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71" r:id="rId4"/>
    <p:sldId id="362" r:id="rId5"/>
    <p:sldId id="375" r:id="rId6"/>
    <p:sldId id="372" r:id="rId7"/>
    <p:sldId id="376" r:id="rId8"/>
    <p:sldId id="378" r:id="rId9"/>
    <p:sldId id="374" r:id="rId10"/>
    <p:sldId id="377" r:id="rId11"/>
    <p:sldId id="379" r:id="rId12"/>
    <p:sldId id="380" r:id="rId13"/>
    <p:sldId id="31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DBF550B-7140-4A6E-ABEC-179527BF2332}">
          <p14:sldIdLst>
            <p14:sldId id="257"/>
            <p14:sldId id="258"/>
            <p14:sldId id="271"/>
            <p14:sldId id="362"/>
            <p14:sldId id="375"/>
            <p14:sldId id="372"/>
            <p14:sldId id="376"/>
            <p14:sldId id="378"/>
            <p14:sldId id="374"/>
            <p14:sldId id="377"/>
            <p14:sldId id="379"/>
            <p14:sldId id="380"/>
            <p14:sldId id="31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AD47"/>
    <a:srgbClr val="1FC2BA"/>
    <a:srgbClr val="ED7D31"/>
    <a:srgbClr val="FF0066"/>
    <a:srgbClr val="FF3399"/>
    <a:srgbClr val="FF66FF"/>
    <a:srgbClr val="F5CDC5"/>
    <a:srgbClr val="FB8569"/>
    <a:srgbClr val="F6B69B"/>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Kiểu Trung bình 2 - Màu chủ đề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Kiểu Sáng 1 - Màu chủ đề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Kiểu Sáng 1 - Màu chủ đề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DA37D80-6434-44D0-A028-1B22A696006F}" styleName="Kiểu Sáng 3 - Màu chủ đề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Kiểu Sáng 3 - Màu chủ đề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Kiểu Sáng 3 - Màu chủ đề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Kiểu Sáng 3 - Màu chủ đề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C89EF96-8CEA-46FF-86C4-4CE0E7609802}" styleName="Kiểu Sáng 3 - Màu chủ đề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Kiểu Trung bình 2 - Màu chủ đề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Kiểu Trung bình 1 - Màu chủ đề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73" autoAdjust="0"/>
    <p:restoredTop sz="89374" autoAdjust="0"/>
  </p:normalViewPr>
  <p:slideViewPr>
    <p:cSldViewPr snapToGrid="0">
      <p:cViewPr varScale="1">
        <p:scale>
          <a:sx n="74" d="100"/>
          <a:sy n="74" d="100"/>
        </p:scale>
        <p:origin x="1171"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C71287-DFCF-466D-B249-BF0CF0F9A0CB}" type="datetimeFigureOut">
              <a:rPr lang="en-US" smtClean="0"/>
              <a:t>12/28/2022</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5E394E-8B0F-4B59-8762-593C2B24EACB}" type="slidenum">
              <a:rPr lang="en-US" smtClean="0"/>
              <a:t>‹#›</a:t>
            </a:fld>
            <a:endParaRPr lang="en-US"/>
          </a:p>
        </p:txBody>
      </p:sp>
    </p:spTree>
    <p:extLst>
      <p:ext uri="{BB962C8B-B14F-4D97-AF65-F5344CB8AC3E}">
        <p14:creationId xmlns:p14="http://schemas.microsoft.com/office/powerpoint/2010/main" val="1288820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41abfbaf28_3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41abfbaf28_3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58d3b44f08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58d3b44f08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8a1b6e5601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8a1b6e5601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8d3b44f08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8d3b44f08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7001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8a1b6e5601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8a1b6e5601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8243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58d3b44f08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58d3b44f08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99061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D727A26-1F45-4DEA-AD57-7748B461F96E}"/>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a:extLst>
              <a:ext uri="{FF2B5EF4-FFF2-40B4-BE49-F238E27FC236}">
                <a16:creationId xmlns:a16="http://schemas.microsoft.com/office/drawing/2014/main" id="{27C8BC59-14FF-4F49-9FB1-12E14EB10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B8B9D7DA-A88F-497A-8BF9-9BE69D4C54C5}"/>
              </a:ext>
            </a:extLst>
          </p:cNvPr>
          <p:cNvSpPr>
            <a:spLocks noGrp="1"/>
          </p:cNvSpPr>
          <p:nvPr>
            <p:ph type="dt" sz="half" idx="10"/>
          </p:nvPr>
        </p:nvSpPr>
        <p:spPr/>
        <p:txBody>
          <a:bodyPr/>
          <a:lstStyle/>
          <a:p>
            <a:fld id="{46259826-14E3-4B64-BCB5-9A654246232C}" type="datetimeFigureOut">
              <a:rPr lang="en-US" smtClean="0"/>
              <a:t>12/28/2022</a:t>
            </a:fld>
            <a:endParaRPr lang="en-US"/>
          </a:p>
        </p:txBody>
      </p:sp>
      <p:sp>
        <p:nvSpPr>
          <p:cNvPr id="5" name="Chỗ dành sẵn cho Chân trang 4">
            <a:extLst>
              <a:ext uri="{FF2B5EF4-FFF2-40B4-BE49-F238E27FC236}">
                <a16:creationId xmlns:a16="http://schemas.microsoft.com/office/drawing/2014/main" id="{28E13B80-4534-42BF-B987-C5B1CC76C6EF}"/>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DB270356-A7AD-4BF2-8405-461F409D8A80}"/>
              </a:ext>
            </a:extLst>
          </p:cNvPr>
          <p:cNvSpPr>
            <a:spLocks noGrp="1"/>
          </p:cNvSpPr>
          <p:nvPr>
            <p:ph type="sldNum" sz="quarter" idx="12"/>
          </p:nvPr>
        </p:nvSpPr>
        <p:spPr/>
        <p:txBody>
          <a:bodyPr/>
          <a:lstStyle/>
          <a:p>
            <a:fld id="{4433D2FA-3E0C-4447-AAF5-155664591BC2}" type="slidenum">
              <a:rPr lang="en-US" smtClean="0"/>
              <a:t>‹#›</a:t>
            </a:fld>
            <a:endParaRPr lang="en-US"/>
          </a:p>
        </p:txBody>
      </p:sp>
    </p:spTree>
    <p:extLst>
      <p:ext uri="{BB962C8B-B14F-4D97-AF65-F5344CB8AC3E}">
        <p14:creationId xmlns:p14="http://schemas.microsoft.com/office/powerpoint/2010/main" val="1735101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79B7FB9-4E4F-45E5-BF0C-4CA171BB98B5}"/>
              </a:ext>
            </a:extLst>
          </p:cNvPr>
          <p:cNvSpPr>
            <a:spLocks noGrp="1"/>
          </p:cNvSpPr>
          <p:nvPr>
            <p:ph type="title"/>
          </p:nvPr>
        </p:nvSpPr>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3632D9A6-7855-489E-AC2E-49755DA4A9EC}"/>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482BDF0A-0F89-457D-AC88-1BF63CC2329E}"/>
              </a:ext>
            </a:extLst>
          </p:cNvPr>
          <p:cNvSpPr>
            <a:spLocks noGrp="1"/>
          </p:cNvSpPr>
          <p:nvPr>
            <p:ph type="dt" sz="half" idx="10"/>
          </p:nvPr>
        </p:nvSpPr>
        <p:spPr/>
        <p:txBody>
          <a:bodyPr/>
          <a:lstStyle/>
          <a:p>
            <a:fld id="{46259826-14E3-4B64-BCB5-9A654246232C}" type="datetimeFigureOut">
              <a:rPr lang="en-US" smtClean="0"/>
              <a:t>12/28/2022</a:t>
            </a:fld>
            <a:endParaRPr lang="en-US"/>
          </a:p>
        </p:txBody>
      </p:sp>
      <p:sp>
        <p:nvSpPr>
          <p:cNvPr id="5" name="Chỗ dành sẵn cho Chân trang 4">
            <a:extLst>
              <a:ext uri="{FF2B5EF4-FFF2-40B4-BE49-F238E27FC236}">
                <a16:creationId xmlns:a16="http://schemas.microsoft.com/office/drawing/2014/main" id="{33F34AD2-C5B6-498F-8485-67508CC46884}"/>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70191836-4231-4837-9EA5-E2D3AC72346D}"/>
              </a:ext>
            </a:extLst>
          </p:cNvPr>
          <p:cNvSpPr>
            <a:spLocks noGrp="1"/>
          </p:cNvSpPr>
          <p:nvPr>
            <p:ph type="sldNum" sz="quarter" idx="12"/>
          </p:nvPr>
        </p:nvSpPr>
        <p:spPr/>
        <p:txBody>
          <a:bodyPr/>
          <a:lstStyle/>
          <a:p>
            <a:fld id="{4433D2FA-3E0C-4447-AAF5-155664591BC2}" type="slidenum">
              <a:rPr lang="en-US" smtClean="0"/>
              <a:t>‹#›</a:t>
            </a:fld>
            <a:endParaRPr lang="en-US"/>
          </a:p>
        </p:txBody>
      </p:sp>
    </p:spTree>
    <p:extLst>
      <p:ext uri="{BB962C8B-B14F-4D97-AF65-F5344CB8AC3E}">
        <p14:creationId xmlns:p14="http://schemas.microsoft.com/office/powerpoint/2010/main" val="2277291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9FC874F3-0B48-4C5A-A598-52C877B4755F}"/>
              </a:ext>
            </a:extLst>
          </p:cNvPr>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2A420805-F74F-4526-A874-2DE6CE9A1F95}"/>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BE1D9513-AA8F-4F01-87C4-41BAC25D5341}"/>
              </a:ext>
            </a:extLst>
          </p:cNvPr>
          <p:cNvSpPr>
            <a:spLocks noGrp="1"/>
          </p:cNvSpPr>
          <p:nvPr>
            <p:ph type="dt" sz="half" idx="10"/>
          </p:nvPr>
        </p:nvSpPr>
        <p:spPr/>
        <p:txBody>
          <a:bodyPr/>
          <a:lstStyle/>
          <a:p>
            <a:fld id="{46259826-14E3-4B64-BCB5-9A654246232C}" type="datetimeFigureOut">
              <a:rPr lang="en-US" smtClean="0"/>
              <a:t>12/28/2022</a:t>
            </a:fld>
            <a:endParaRPr lang="en-US"/>
          </a:p>
        </p:txBody>
      </p:sp>
      <p:sp>
        <p:nvSpPr>
          <p:cNvPr id="5" name="Chỗ dành sẵn cho Chân trang 4">
            <a:extLst>
              <a:ext uri="{FF2B5EF4-FFF2-40B4-BE49-F238E27FC236}">
                <a16:creationId xmlns:a16="http://schemas.microsoft.com/office/drawing/2014/main" id="{E4DEDDE3-F058-4507-8315-E00D676D7E8C}"/>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10609647-7EC4-4F54-B4EB-17E456A4BFC0}"/>
              </a:ext>
            </a:extLst>
          </p:cNvPr>
          <p:cNvSpPr>
            <a:spLocks noGrp="1"/>
          </p:cNvSpPr>
          <p:nvPr>
            <p:ph type="sldNum" sz="quarter" idx="12"/>
          </p:nvPr>
        </p:nvSpPr>
        <p:spPr/>
        <p:txBody>
          <a:bodyPr/>
          <a:lstStyle/>
          <a:p>
            <a:fld id="{4433D2FA-3E0C-4447-AAF5-155664591BC2}" type="slidenum">
              <a:rPr lang="en-US" smtClean="0"/>
              <a:t>‹#›</a:t>
            </a:fld>
            <a:endParaRPr lang="en-US"/>
          </a:p>
        </p:txBody>
      </p:sp>
    </p:spTree>
    <p:extLst>
      <p:ext uri="{BB962C8B-B14F-4D97-AF65-F5344CB8AC3E}">
        <p14:creationId xmlns:p14="http://schemas.microsoft.com/office/powerpoint/2010/main" val="2932864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pening slide">
  <p:cSld name="Opening slid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14641" y="1858265"/>
            <a:ext cx="9182400" cy="2376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6400"/>
            </a:lvl1pPr>
            <a:lvl2pPr lvl="1" rtl="0">
              <a:spcBef>
                <a:spcPts val="0"/>
              </a:spcBef>
              <a:spcAft>
                <a:spcPts val="0"/>
              </a:spcAft>
              <a:buSzPts val="5200"/>
              <a:buNone/>
              <a:defRPr sz="6933"/>
            </a:lvl2pPr>
            <a:lvl3pPr lvl="2" rtl="0">
              <a:spcBef>
                <a:spcPts val="0"/>
              </a:spcBef>
              <a:spcAft>
                <a:spcPts val="0"/>
              </a:spcAft>
              <a:buSzPts val="5200"/>
              <a:buNone/>
              <a:defRPr sz="6933"/>
            </a:lvl3pPr>
            <a:lvl4pPr lvl="3" rtl="0">
              <a:spcBef>
                <a:spcPts val="0"/>
              </a:spcBef>
              <a:spcAft>
                <a:spcPts val="0"/>
              </a:spcAft>
              <a:buSzPts val="5200"/>
              <a:buNone/>
              <a:defRPr sz="6933"/>
            </a:lvl4pPr>
            <a:lvl5pPr lvl="4" rtl="0">
              <a:spcBef>
                <a:spcPts val="0"/>
              </a:spcBef>
              <a:spcAft>
                <a:spcPts val="0"/>
              </a:spcAft>
              <a:buSzPts val="5200"/>
              <a:buNone/>
              <a:defRPr sz="6933"/>
            </a:lvl5pPr>
            <a:lvl6pPr lvl="5" rtl="0">
              <a:spcBef>
                <a:spcPts val="0"/>
              </a:spcBef>
              <a:spcAft>
                <a:spcPts val="0"/>
              </a:spcAft>
              <a:buSzPts val="5200"/>
              <a:buNone/>
              <a:defRPr sz="6933"/>
            </a:lvl6pPr>
            <a:lvl7pPr lvl="6" rtl="0">
              <a:spcBef>
                <a:spcPts val="0"/>
              </a:spcBef>
              <a:spcAft>
                <a:spcPts val="0"/>
              </a:spcAft>
              <a:buSzPts val="5200"/>
              <a:buNone/>
              <a:defRPr sz="6933"/>
            </a:lvl7pPr>
            <a:lvl8pPr lvl="7" rtl="0">
              <a:spcBef>
                <a:spcPts val="0"/>
              </a:spcBef>
              <a:spcAft>
                <a:spcPts val="0"/>
              </a:spcAft>
              <a:buSzPts val="5200"/>
              <a:buNone/>
              <a:defRPr sz="6933"/>
            </a:lvl8pPr>
            <a:lvl9pPr lvl="8" rtl="0">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4894241" y="3911363"/>
            <a:ext cx="5802800" cy="956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SzPts val="2800"/>
              <a:buNone/>
              <a:defRPr sz="3733"/>
            </a:lvl2pPr>
            <a:lvl3pPr lvl="2" algn="r" rtl="0">
              <a:lnSpc>
                <a:spcPct val="100000"/>
              </a:lnSpc>
              <a:spcBef>
                <a:spcPts val="0"/>
              </a:spcBef>
              <a:spcAft>
                <a:spcPts val="0"/>
              </a:spcAft>
              <a:buSzPts val="2800"/>
              <a:buNone/>
              <a:defRPr sz="3733"/>
            </a:lvl3pPr>
            <a:lvl4pPr lvl="3" algn="r" rtl="0">
              <a:lnSpc>
                <a:spcPct val="100000"/>
              </a:lnSpc>
              <a:spcBef>
                <a:spcPts val="0"/>
              </a:spcBef>
              <a:spcAft>
                <a:spcPts val="0"/>
              </a:spcAft>
              <a:buSzPts val="2800"/>
              <a:buNone/>
              <a:defRPr sz="3733"/>
            </a:lvl4pPr>
            <a:lvl5pPr lvl="4" algn="r" rtl="0">
              <a:lnSpc>
                <a:spcPct val="100000"/>
              </a:lnSpc>
              <a:spcBef>
                <a:spcPts val="0"/>
              </a:spcBef>
              <a:spcAft>
                <a:spcPts val="0"/>
              </a:spcAft>
              <a:buSzPts val="2800"/>
              <a:buNone/>
              <a:defRPr sz="3733"/>
            </a:lvl5pPr>
            <a:lvl6pPr lvl="5" algn="r" rtl="0">
              <a:lnSpc>
                <a:spcPct val="100000"/>
              </a:lnSpc>
              <a:spcBef>
                <a:spcPts val="0"/>
              </a:spcBef>
              <a:spcAft>
                <a:spcPts val="0"/>
              </a:spcAft>
              <a:buSzPts val="2800"/>
              <a:buNone/>
              <a:defRPr sz="3733"/>
            </a:lvl6pPr>
            <a:lvl7pPr lvl="6" algn="r" rtl="0">
              <a:lnSpc>
                <a:spcPct val="100000"/>
              </a:lnSpc>
              <a:spcBef>
                <a:spcPts val="0"/>
              </a:spcBef>
              <a:spcAft>
                <a:spcPts val="0"/>
              </a:spcAft>
              <a:buSzPts val="2800"/>
              <a:buNone/>
              <a:defRPr sz="3733"/>
            </a:lvl7pPr>
            <a:lvl8pPr lvl="7" algn="r" rtl="0">
              <a:lnSpc>
                <a:spcPct val="100000"/>
              </a:lnSpc>
              <a:spcBef>
                <a:spcPts val="0"/>
              </a:spcBef>
              <a:spcAft>
                <a:spcPts val="0"/>
              </a:spcAft>
              <a:buSzPts val="2800"/>
              <a:buNone/>
              <a:defRPr sz="3733"/>
            </a:lvl8pPr>
            <a:lvl9pPr lvl="8" algn="r" rtl="0">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595855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ext">
  <p:cSld name="Title + text">
    <p:bg>
      <p:bgPr>
        <a:blipFill>
          <a:blip r:embed="rId2">
            <a:alphaModFix/>
          </a:blip>
          <a:stretch>
            <a:fillRect/>
          </a:stretch>
        </a:blipFill>
        <a:effectLst/>
      </p:bgPr>
    </p:bg>
    <p:spTree>
      <p:nvGrpSpPr>
        <p:cNvPr id="1" name="Shape 124"/>
        <p:cNvGrpSpPr/>
        <p:nvPr/>
      </p:nvGrpSpPr>
      <p:grpSpPr>
        <a:xfrm>
          <a:off x="0" y="0"/>
          <a:ext cx="0" cy="0"/>
          <a:chOff x="0" y="0"/>
          <a:chExt cx="0" cy="0"/>
        </a:xfrm>
      </p:grpSpPr>
      <p:sp>
        <p:nvSpPr>
          <p:cNvPr id="125" name="Google Shape;125;p24"/>
          <p:cNvSpPr txBox="1">
            <a:spLocks noGrp="1"/>
          </p:cNvSpPr>
          <p:nvPr>
            <p:ph type="body" idx="1"/>
          </p:nvPr>
        </p:nvSpPr>
        <p:spPr>
          <a:xfrm>
            <a:off x="856067" y="2846400"/>
            <a:ext cx="7077600" cy="19680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Clr>
                <a:srgbClr val="000000"/>
              </a:buClr>
              <a:buSzPts val="1200"/>
              <a:buChar char="●"/>
              <a:defRPr>
                <a:solidFill>
                  <a:srgbClr val="000000"/>
                </a:solidFill>
              </a:defRPr>
            </a:lvl1pPr>
            <a:lvl2pPr marL="1219170" lvl="1" indent="-406390" rtl="0">
              <a:spcBef>
                <a:spcPts val="2133"/>
              </a:spcBef>
              <a:spcAft>
                <a:spcPts val="0"/>
              </a:spcAft>
              <a:buClr>
                <a:srgbClr val="000000"/>
              </a:buClr>
              <a:buSzPts val="1200"/>
              <a:buChar char="○"/>
              <a:defRPr>
                <a:solidFill>
                  <a:srgbClr val="000000"/>
                </a:solidFill>
              </a:defRPr>
            </a:lvl2pPr>
            <a:lvl3pPr marL="1828754" lvl="2" indent="-406390" rtl="0">
              <a:spcBef>
                <a:spcPts val="2133"/>
              </a:spcBef>
              <a:spcAft>
                <a:spcPts val="0"/>
              </a:spcAft>
              <a:buClr>
                <a:srgbClr val="000000"/>
              </a:buClr>
              <a:buSzPts val="1200"/>
              <a:buChar char="■"/>
              <a:defRPr>
                <a:solidFill>
                  <a:srgbClr val="000000"/>
                </a:solidFill>
              </a:defRPr>
            </a:lvl3pPr>
            <a:lvl4pPr marL="2438339" lvl="3" indent="-406390" rtl="0">
              <a:spcBef>
                <a:spcPts val="2133"/>
              </a:spcBef>
              <a:spcAft>
                <a:spcPts val="0"/>
              </a:spcAft>
              <a:buClr>
                <a:srgbClr val="000000"/>
              </a:buClr>
              <a:buSzPts val="1200"/>
              <a:buChar char="●"/>
              <a:defRPr>
                <a:solidFill>
                  <a:srgbClr val="000000"/>
                </a:solidFill>
              </a:defRPr>
            </a:lvl4pPr>
            <a:lvl5pPr marL="3047924" lvl="4" indent="-406390" rtl="0">
              <a:spcBef>
                <a:spcPts val="2133"/>
              </a:spcBef>
              <a:spcAft>
                <a:spcPts val="0"/>
              </a:spcAft>
              <a:buClr>
                <a:srgbClr val="000000"/>
              </a:buClr>
              <a:buSzPts val="1200"/>
              <a:buChar char="○"/>
              <a:defRPr>
                <a:solidFill>
                  <a:srgbClr val="000000"/>
                </a:solidFill>
              </a:defRPr>
            </a:lvl5pPr>
            <a:lvl6pPr marL="3657509" lvl="5" indent="-406390" rtl="0">
              <a:spcBef>
                <a:spcPts val="2133"/>
              </a:spcBef>
              <a:spcAft>
                <a:spcPts val="0"/>
              </a:spcAft>
              <a:buClr>
                <a:srgbClr val="000000"/>
              </a:buClr>
              <a:buSzPts val="1200"/>
              <a:buChar char="■"/>
              <a:defRPr>
                <a:solidFill>
                  <a:srgbClr val="000000"/>
                </a:solidFill>
              </a:defRPr>
            </a:lvl6pPr>
            <a:lvl7pPr marL="4267093" lvl="6" indent="-406390" rtl="0">
              <a:spcBef>
                <a:spcPts val="2133"/>
              </a:spcBef>
              <a:spcAft>
                <a:spcPts val="0"/>
              </a:spcAft>
              <a:buClr>
                <a:srgbClr val="000000"/>
              </a:buClr>
              <a:buSzPts val="1200"/>
              <a:buChar char="●"/>
              <a:defRPr>
                <a:solidFill>
                  <a:srgbClr val="000000"/>
                </a:solidFill>
              </a:defRPr>
            </a:lvl7pPr>
            <a:lvl8pPr marL="4876678" lvl="7" indent="-406390" rtl="0">
              <a:spcBef>
                <a:spcPts val="2133"/>
              </a:spcBef>
              <a:spcAft>
                <a:spcPts val="0"/>
              </a:spcAft>
              <a:buClr>
                <a:srgbClr val="000000"/>
              </a:buClr>
              <a:buSzPts val="1200"/>
              <a:buChar char="○"/>
              <a:defRPr>
                <a:solidFill>
                  <a:srgbClr val="000000"/>
                </a:solidFill>
              </a:defRPr>
            </a:lvl8pPr>
            <a:lvl9pPr marL="5486263" lvl="8" indent="-406390" rtl="0">
              <a:spcBef>
                <a:spcPts val="2133"/>
              </a:spcBef>
              <a:spcAft>
                <a:spcPts val="2133"/>
              </a:spcAft>
              <a:buClr>
                <a:srgbClr val="000000"/>
              </a:buClr>
              <a:buSzPts val="1200"/>
              <a:buChar char="■"/>
              <a:defRPr>
                <a:solidFill>
                  <a:srgbClr val="000000"/>
                </a:solidFill>
              </a:defRPr>
            </a:lvl9pPr>
          </a:lstStyle>
          <a:p>
            <a:endParaRPr/>
          </a:p>
        </p:txBody>
      </p:sp>
      <p:sp>
        <p:nvSpPr>
          <p:cNvPr id="126" name="Google Shape;126;p24"/>
          <p:cNvSpPr txBox="1">
            <a:spLocks noGrp="1"/>
          </p:cNvSpPr>
          <p:nvPr>
            <p:ph type="ctrTitle"/>
          </p:nvPr>
        </p:nvSpPr>
        <p:spPr>
          <a:xfrm>
            <a:off x="2619801" y="470467"/>
            <a:ext cx="6952400" cy="126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11085681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4">
  <p:cSld name="Section 4">
    <p:bg>
      <p:bgPr>
        <a:blipFill>
          <a:blip r:embed="rId2">
            <a:alphaModFix/>
          </a:blip>
          <a:stretch>
            <a:fillRect/>
          </a:stretch>
        </a:blipFill>
        <a:effectLst/>
      </p:bgPr>
    </p:bg>
    <p:spTree>
      <p:nvGrpSpPr>
        <p:cNvPr id="1" name="Shape 90"/>
        <p:cNvGrpSpPr/>
        <p:nvPr/>
      </p:nvGrpSpPr>
      <p:grpSpPr>
        <a:xfrm>
          <a:off x="0" y="0"/>
          <a:ext cx="0" cy="0"/>
          <a:chOff x="0" y="0"/>
          <a:chExt cx="0" cy="0"/>
        </a:xfrm>
      </p:grpSpPr>
      <p:sp>
        <p:nvSpPr>
          <p:cNvPr id="91" name="Google Shape;91;p15"/>
          <p:cNvSpPr txBox="1">
            <a:spLocks noGrp="1"/>
          </p:cNvSpPr>
          <p:nvPr>
            <p:ph type="ctrTitle"/>
          </p:nvPr>
        </p:nvSpPr>
        <p:spPr>
          <a:xfrm flipH="1">
            <a:off x="1573337" y="1796051"/>
            <a:ext cx="6927600" cy="2561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4800"/>
            </a:lvl1pPr>
            <a:lvl2pPr lvl="1" rtl="0">
              <a:spcBef>
                <a:spcPts val="0"/>
              </a:spcBef>
              <a:spcAft>
                <a:spcPts val="0"/>
              </a:spcAft>
              <a:buClr>
                <a:srgbClr val="FFFFFF"/>
              </a:buClr>
              <a:buSzPts val="6500"/>
              <a:buNone/>
              <a:defRPr sz="8666">
                <a:solidFill>
                  <a:srgbClr val="FFFFFF"/>
                </a:solidFill>
              </a:defRPr>
            </a:lvl2pPr>
            <a:lvl3pPr lvl="2" rtl="0">
              <a:spcBef>
                <a:spcPts val="0"/>
              </a:spcBef>
              <a:spcAft>
                <a:spcPts val="0"/>
              </a:spcAft>
              <a:buClr>
                <a:srgbClr val="FFFFFF"/>
              </a:buClr>
              <a:buSzPts val="6500"/>
              <a:buNone/>
              <a:defRPr sz="8666">
                <a:solidFill>
                  <a:srgbClr val="FFFFFF"/>
                </a:solidFill>
              </a:defRPr>
            </a:lvl3pPr>
            <a:lvl4pPr lvl="3" rtl="0">
              <a:spcBef>
                <a:spcPts val="0"/>
              </a:spcBef>
              <a:spcAft>
                <a:spcPts val="0"/>
              </a:spcAft>
              <a:buClr>
                <a:srgbClr val="FFFFFF"/>
              </a:buClr>
              <a:buSzPts val="6500"/>
              <a:buNone/>
              <a:defRPr sz="8666">
                <a:solidFill>
                  <a:srgbClr val="FFFFFF"/>
                </a:solidFill>
              </a:defRPr>
            </a:lvl4pPr>
            <a:lvl5pPr lvl="4" rtl="0">
              <a:spcBef>
                <a:spcPts val="0"/>
              </a:spcBef>
              <a:spcAft>
                <a:spcPts val="0"/>
              </a:spcAft>
              <a:buClr>
                <a:srgbClr val="FFFFFF"/>
              </a:buClr>
              <a:buSzPts val="6500"/>
              <a:buNone/>
              <a:defRPr sz="8666">
                <a:solidFill>
                  <a:srgbClr val="FFFFFF"/>
                </a:solidFill>
              </a:defRPr>
            </a:lvl5pPr>
            <a:lvl6pPr lvl="5" rtl="0">
              <a:spcBef>
                <a:spcPts val="0"/>
              </a:spcBef>
              <a:spcAft>
                <a:spcPts val="0"/>
              </a:spcAft>
              <a:buClr>
                <a:srgbClr val="FFFFFF"/>
              </a:buClr>
              <a:buSzPts val="6500"/>
              <a:buNone/>
              <a:defRPr sz="8666">
                <a:solidFill>
                  <a:srgbClr val="FFFFFF"/>
                </a:solidFill>
              </a:defRPr>
            </a:lvl6pPr>
            <a:lvl7pPr lvl="6" rtl="0">
              <a:spcBef>
                <a:spcPts val="0"/>
              </a:spcBef>
              <a:spcAft>
                <a:spcPts val="0"/>
              </a:spcAft>
              <a:buClr>
                <a:srgbClr val="FFFFFF"/>
              </a:buClr>
              <a:buSzPts val="6500"/>
              <a:buNone/>
              <a:defRPr sz="8666">
                <a:solidFill>
                  <a:srgbClr val="FFFFFF"/>
                </a:solidFill>
              </a:defRPr>
            </a:lvl7pPr>
            <a:lvl8pPr lvl="7" rtl="0">
              <a:spcBef>
                <a:spcPts val="0"/>
              </a:spcBef>
              <a:spcAft>
                <a:spcPts val="0"/>
              </a:spcAft>
              <a:buClr>
                <a:srgbClr val="FFFFFF"/>
              </a:buClr>
              <a:buSzPts val="6500"/>
              <a:buNone/>
              <a:defRPr sz="8666">
                <a:solidFill>
                  <a:srgbClr val="FFFFFF"/>
                </a:solidFill>
              </a:defRPr>
            </a:lvl8pPr>
            <a:lvl9pPr lvl="8" rtl="0">
              <a:spcBef>
                <a:spcPts val="0"/>
              </a:spcBef>
              <a:spcAft>
                <a:spcPts val="0"/>
              </a:spcAft>
              <a:buClr>
                <a:srgbClr val="FFFFFF"/>
              </a:buClr>
              <a:buSzPts val="6500"/>
              <a:buNone/>
              <a:defRPr sz="8666">
                <a:solidFill>
                  <a:srgbClr val="FFFFFF"/>
                </a:solidFill>
              </a:defRPr>
            </a:lvl9pPr>
          </a:lstStyle>
          <a:p>
            <a:endParaRPr/>
          </a:p>
        </p:txBody>
      </p:sp>
      <p:sp>
        <p:nvSpPr>
          <p:cNvPr id="92" name="Google Shape;92;p15"/>
          <p:cNvSpPr txBox="1">
            <a:spLocks noGrp="1"/>
          </p:cNvSpPr>
          <p:nvPr>
            <p:ph type="title" idx="2" hasCustomPrompt="1"/>
          </p:nvPr>
        </p:nvSpPr>
        <p:spPr>
          <a:xfrm flipH="1">
            <a:off x="1573337" y="1380284"/>
            <a:ext cx="3972400" cy="1006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12800"/>
            </a:lvl1pPr>
            <a:lvl2pPr lvl="1"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93" name="Google Shape;93;p15"/>
          <p:cNvSpPr txBox="1">
            <a:spLocks noGrp="1"/>
          </p:cNvSpPr>
          <p:nvPr>
            <p:ph type="subTitle" idx="1"/>
          </p:nvPr>
        </p:nvSpPr>
        <p:spPr>
          <a:xfrm>
            <a:off x="1573337" y="3657319"/>
            <a:ext cx="5633200" cy="71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467"/>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1719901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2">
  <p:cSld name="Section 2">
    <p:bg>
      <p:bgPr>
        <a:blipFill>
          <a:blip r:embed="rId2">
            <a:alphaModFix/>
          </a:blip>
          <a:stretch>
            <a:fillRect/>
          </a:stretch>
        </a:blipFill>
        <a:effectLst/>
      </p:bgPr>
    </p:bg>
    <p:spTree>
      <p:nvGrpSpPr>
        <p:cNvPr id="1" name="Shape 40"/>
        <p:cNvGrpSpPr/>
        <p:nvPr/>
      </p:nvGrpSpPr>
      <p:grpSpPr>
        <a:xfrm>
          <a:off x="0" y="0"/>
          <a:ext cx="0" cy="0"/>
          <a:chOff x="0" y="0"/>
          <a:chExt cx="0" cy="0"/>
        </a:xfrm>
      </p:grpSpPr>
      <p:sp>
        <p:nvSpPr>
          <p:cNvPr id="41" name="Google Shape;41;p7"/>
          <p:cNvSpPr txBox="1">
            <a:spLocks noGrp="1"/>
          </p:cNvSpPr>
          <p:nvPr>
            <p:ph type="ctrTitle"/>
          </p:nvPr>
        </p:nvSpPr>
        <p:spPr>
          <a:xfrm flipH="1">
            <a:off x="3663705" y="3514233"/>
            <a:ext cx="6927600" cy="25616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3600"/>
              <a:buNone/>
              <a:defRPr sz="4800"/>
            </a:lvl1pPr>
            <a:lvl2pPr lvl="1" algn="r" rtl="0">
              <a:spcBef>
                <a:spcPts val="0"/>
              </a:spcBef>
              <a:spcAft>
                <a:spcPts val="0"/>
              </a:spcAft>
              <a:buClr>
                <a:srgbClr val="FFFFFF"/>
              </a:buClr>
              <a:buSzPts val="6500"/>
              <a:buNone/>
              <a:defRPr sz="8666">
                <a:solidFill>
                  <a:srgbClr val="FFFFFF"/>
                </a:solidFill>
              </a:defRPr>
            </a:lvl2pPr>
            <a:lvl3pPr lvl="2" algn="r" rtl="0">
              <a:spcBef>
                <a:spcPts val="0"/>
              </a:spcBef>
              <a:spcAft>
                <a:spcPts val="0"/>
              </a:spcAft>
              <a:buClr>
                <a:srgbClr val="FFFFFF"/>
              </a:buClr>
              <a:buSzPts val="6500"/>
              <a:buNone/>
              <a:defRPr sz="8666">
                <a:solidFill>
                  <a:srgbClr val="FFFFFF"/>
                </a:solidFill>
              </a:defRPr>
            </a:lvl3pPr>
            <a:lvl4pPr lvl="3" algn="r" rtl="0">
              <a:spcBef>
                <a:spcPts val="0"/>
              </a:spcBef>
              <a:spcAft>
                <a:spcPts val="0"/>
              </a:spcAft>
              <a:buClr>
                <a:srgbClr val="FFFFFF"/>
              </a:buClr>
              <a:buSzPts val="6500"/>
              <a:buNone/>
              <a:defRPr sz="8666">
                <a:solidFill>
                  <a:srgbClr val="FFFFFF"/>
                </a:solidFill>
              </a:defRPr>
            </a:lvl4pPr>
            <a:lvl5pPr lvl="4" algn="r" rtl="0">
              <a:spcBef>
                <a:spcPts val="0"/>
              </a:spcBef>
              <a:spcAft>
                <a:spcPts val="0"/>
              </a:spcAft>
              <a:buClr>
                <a:srgbClr val="FFFFFF"/>
              </a:buClr>
              <a:buSzPts val="6500"/>
              <a:buNone/>
              <a:defRPr sz="8666">
                <a:solidFill>
                  <a:srgbClr val="FFFFFF"/>
                </a:solidFill>
              </a:defRPr>
            </a:lvl5pPr>
            <a:lvl6pPr lvl="5" algn="r" rtl="0">
              <a:spcBef>
                <a:spcPts val="0"/>
              </a:spcBef>
              <a:spcAft>
                <a:spcPts val="0"/>
              </a:spcAft>
              <a:buClr>
                <a:srgbClr val="FFFFFF"/>
              </a:buClr>
              <a:buSzPts val="6500"/>
              <a:buNone/>
              <a:defRPr sz="8666">
                <a:solidFill>
                  <a:srgbClr val="FFFFFF"/>
                </a:solidFill>
              </a:defRPr>
            </a:lvl6pPr>
            <a:lvl7pPr lvl="6" algn="r" rtl="0">
              <a:spcBef>
                <a:spcPts val="0"/>
              </a:spcBef>
              <a:spcAft>
                <a:spcPts val="0"/>
              </a:spcAft>
              <a:buClr>
                <a:srgbClr val="FFFFFF"/>
              </a:buClr>
              <a:buSzPts val="6500"/>
              <a:buNone/>
              <a:defRPr sz="8666">
                <a:solidFill>
                  <a:srgbClr val="FFFFFF"/>
                </a:solidFill>
              </a:defRPr>
            </a:lvl7pPr>
            <a:lvl8pPr lvl="7" algn="r" rtl="0">
              <a:spcBef>
                <a:spcPts val="0"/>
              </a:spcBef>
              <a:spcAft>
                <a:spcPts val="0"/>
              </a:spcAft>
              <a:buClr>
                <a:srgbClr val="FFFFFF"/>
              </a:buClr>
              <a:buSzPts val="6500"/>
              <a:buNone/>
              <a:defRPr sz="8666">
                <a:solidFill>
                  <a:srgbClr val="FFFFFF"/>
                </a:solidFill>
              </a:defRPr>
            </a:lvl8pPr>
            <a:lvl9pPr lvl="8" algn="r" rtl="0">
              <a:spcBef>
                <a:spcPts val="0"/>
              </a:spcBef>
              <a:spcAft>
                <a:spcPts val="0"/>
              </a:spcAft>
              <a:buClr>
                <a:srgbClr val="FFFFFF"/>
              </a:buClr>
              <a:buSzPts val="6500"/>
              <a:buNone/>
              <a:defRPr sz="8666">
                <a:solidFill>
                  <a:srgbClr val="FFFFFF"/>
                </a:solidFill>
              </a:defRPr>
            </a:lvl9pPr>
          </a:lstStyle>
          <a:p>
            <a:endParaRPr/>
          </a:p>
        </p:txBody>
      </p:sp>
      <p:sp>
        <p:nvSpPr>
          <p:cNvPr id="42" name="Google Shape;42;p7"/>
          <p:cNvSpPr txBox="1">
            <a:spLocks noGrp="1"/>
          </p:cNvSpPr>
          <p:nvPr>
            <p:ph type="title" idx="2" hasCustomPrompt="1"/>
          </p:nvPr>
        </p:nvSpPr>
        <p:spPr>
          <a:xfrm flipH="1">
            <a:off x="6618905" y="3098467"/>
            <a:ext cx="3972400" cy="100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9600"/>
              <a:buNone/>
              <a:defRPr sz="12800"/>
            </a:lvl1pPr>
            <a:lvl2pPr lvl="1"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43" name="Google Shape;43;p7"/>
          <p:cNvSpPr txBox="1">
            <a:spLocks noGrp="1"/>
          </p:cNvSpPr>
          <p:nvPr>
            <p:ph type="subTitle" idx="1"/>
          </p:nvPr>
        </p:nvSpPr>
        <p:spPr>
          <a:xfrm>
            <a:off x="4958105" y="5373975"/>
            <a:ext cx="5633200" cy="71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467"/>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447368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5">
  <p:cSld name="Section 5">
    <p:bg>
      <p:bgPr>
        <a:blipFill>
          <a:blip r:embed="rId2">
            <a:alphaModFix/>
          </a:blip>
          <a:stretch>
            <a:fillRect/>
          </a:stretch>
        </a:blipFill>
        <a:effectLst/>
      </p:bgPr>
    </p:bg>
    <p:spTree>
      <p:nvGrpSpPr>
        <p:cNvPr id="1" name="Shape 106"/>
        <p:cNvGrpSpPr/>
        <p:nvPr/>
      </p:nvGrpSpPr>
      <p:grpSpPr>
        <a:xfrm>
          <a:off x="0" y="0"/>
          <a:ext cx="0" cy="0"/>
          <a:chOff x="0" y="0"/>
          <a:chExt cx="0" cy="0"/>
        </a:xfrm>
      </p:grpSpPr>
      <p:sp>
        <p:nvSpPr>
          <p:cNvPr id="107" name="Google Shape;107;p18"/>
          <p:cNvSpPr txBox="1">
            <a:spLocks noGrp="1"/>
          </p:cNvSpPr>
          <p:nvPr>
            <p:ph type="ctrTitle"/>
          </p:nvPr>
        </p:nvSpPr>
        <p:spPr>
          <a:xfrm flipH="1">
            <a:off x="3013772" y="2925073"/>
            <a:ext cx="6927600" cy="2561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4800"/>
            </a:lvl1pPr>
            <a:lvl2pPr lvl="1" rtl="0">
              <a:spcBef>
                <a:spcPts val="0"/>
              </a:spcBef>
              <a:spcAft>
                <a:spcPts val="0"/>
              </a:spcAft>
              <a:buClr>
                <a:srgbClr val="FFFFFF"/>
              </a:buClr>
              <a:buSzPts val="6500"/>
              <a:buNone/>
              <a:defRPr sz="8666">
                <a:solidFill>
                  <a:srgbClr val="FFFFFF"/>
                </a:solidFill>
              </a:defRPr>
            </a:lvl2pPr>
            <a:lvl3pPr lvl="2" rtl="0">
              <a:spcBef>
                <a:spcPts val="0"/>
              </a:spcBef>
              <a:spcAft>
                <a:spcPts val="0"/>
              </a:spcAft>
              <a:buClr>
                <a:srgbClr val="FFFFFF"/>
              </a:buClr>
              <a:buSzPts val="6500"/>
              <a:buNone/>
              <a:defRPr sz="8666">
                <a:solidFill>
                  <a:srgbClr val="FFFFFF"/>
                </a:solidFill>
              </a:defRPr>
            </a:lvl3pPr>
            <a:lvl4pPr lvl="3" rtl="0">
              <a:spcBef>
                <a:spcPts val="0"/>
              </a:spcBef>
              <a:spcAft>
                <a:spcPts val="0"/>
              </a:spcAft>
              <a:buClr>
                <a:srgbClr val="FFFFFF"/>
              </a:buClr>
              <a:buSzPts val="6500"/>
              <a:buNone/>
              <a:defRPr sz="8666">
                <a:solidFill>
                  <a:srgbClr val="FFFFFF"/>
                </a:solidFill>
              </a:defRPr>
            </a:lvl4pPr>
            <a:lvl5pPr lvl="4" rtl="0">
              <a:spcBef>
                <a:spcPts val="0"/>
              </a:spcBef>
              <a:spcAft>
                <a:spcPts val="0"/>
              </a:spcAft>
              <a:buClr>
                <a:srgbClr val="FFFFFF"/>
              </a:buClr>
              <a:buSzPts val="6500"/>
              <a:buNone/>
              <a:defRPr sz="8666">
                <a:solidFill>
                  <a:srgbClr val="FFFFFF"/>
                </a:solidFill>
              </a:defRPr>
            </a:lvl5pPr>
            <a:lvl6pPr lvl="5" rtl="0">
              <a:spcBef>
                <a:spcPts val="0"/>
              </a:spcBef>
              <a:spcAft>
                <a:spcPts val="0"/>
              </a:spcAft>
              <a:buClr>
                <a:srgbClr val="FFFFFF"/>
              </a:buClr>
              <a:buSzPts val="6500"/>
              <a:buNone/>
              <a:defRPr sz="8666">
                <a:solidFill>
                  <a:srgbClr val="FFFFFF"/>
                </a:solidFill>
              </a:defRPr>
            </a:lvl6pPr>
            <a:lvl7pPr lvl="6" rtl="0">
              <a:spcBef>
                <a:spcPts val="0"/>
              </a:spcBef>
              <a:spcAft>
                <a:spcPts val="0"/>
              </a:spcAft>
              <a:buClr>
                <a:srgbClr val="FFFFFF"/>
              </a:buClr>
              <a:buSzPts val="6500"/>
              <a:buNone/>
              <a:defRPr sz="8666">
                <a:solidFill>
                  <a:srgbClr val="FFFFFF"/>
                </a:solidFill>
              </a:defRPr>
            </a:lvl7pPr>
            <a:lvl8pPr lvl="7" rtl="0">
              <a:spcBef>
                <a:spcPts val="0"/>
              </a:spcBef>
              <a:spcAft>
                <a:spcPts val="0"/>
              </a:spcAft>
              <a:buClr>
                <a:srgbClr val="FFFFFF"/>
              </a:buClr>
              <a:buSzPts val="6500"/>
              <a:buNone/>
              <a:defRPr sz="8666">
                <a:solidFill>
                  <a:srgbClr val="FFFFFF"/>
                </a:solidFill>
              </a:defRPr>
            </a:lvl8pPr>
            <a:lvl9pPr lvl="8" rtl="0">
              <a:spcBef>
                <a:spcPts val="0"/>
              </a:spcBef>
              <a:spcAft>
                <a:spcPts val="0"/>
              </a:spcAft>
              <a:buClr>
                <a:srgbClr val="FFFFFF"/>
              </a:buClr>
              <a:buSzPts val="6500"/>
              <a:buNone/>
              <a:defRPr sz="8666">
                <a:solidFill>
                  <a:srgbClr val="FFFFFF"/>
                </a:solidFill>
              </a:defRPr>
            </a:lvl9pPr>
          </a:lstStyle>
          <a:p>
            <a:endParaRPr/>
          </a:p>
        </p:txBody>
      </p:sp>
      <p:sp>
        <p:nvSpPr>
          <p:cNvPr id="108" name="Google Shape;108;p18"/>
          <p:cNvSpPr txBox="1">
            <a:spLocks noGrp="1"/>
          </p:cNvSpPr>
          <p:nvPr>
            <p:ph type="title" idx="2" hasCustomPrompt="1"/>
          </p:nvPr>
        </p:nvSpPr>
        <p:spPr>
          <a:xfrm flipH="1">
            <a:off x="3013772" y="2509307"/>
            <a:ext cx="3972400" cy="1006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12800"/>
            </a:lvl1pPr>
            <a:lvl2pPr lvl="1"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09" name="Google Shape;109;p18"/>
          <p:cNvSpPr txBox="1">
            <a:spLocks noGrp="1"/>
          </p:cNvSpPr>
          <p:nvPr>
            <p:ph type="subTitle" idx="1"/>
          </p:nvPr>
        </p:nvSpPr>
        <p:spPr>
          <a:xfrm>
            <a:off x="3013772" y="4634739"/>
            <a:ext cx="5633200" cy="7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67"/>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32513016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Design 5">
  <p:cSld name="Title + Design 5">
    <p:bg>
      <p:bgPr>
        <a:blipFill>
          <a:blip r:embed="rId2">
            <a:alphaModFix/>
          </a:blip>
          <a:stretch>
            <a:fillRect/>
          </a:stretch>
        </a:blipFill>
        <a:effectLst/>
      </p:bgPr>
    </p:bg>
    <p:spTree>
      <p:nvGrpSpPr>
        <p:cNvPr id="1" name="Shape 118"/>
        <p:cNvGrpSpPr/>
        <p:nvPr/>
      </p:nvGrpSpPr>
      <p:grpSpPr>
        <a:xfrm>
          <a:off x="0" y="0"/>
          <a:ext cx="0" cy="0"/>
          <a:chOff x="0" y="0"/>
          <a:chExt cx="0" cy="0"/>
        </a:xfrm>
      </p:grpSpPr>
      <p:sp>
        <p:nvSpPr>
          <p:cNvPr id="119" name="Google Shape;119;p22"/>
          <p:cNvSpPr txBox="1">
            <a:spLocks noGrp="1"/>
          </p:cNvSpPr>
          <p:nvPr>
            <p:ph type="ctrTitle"/>
          </p:nvPr>
        </p:nvSpPr>
        <p:spPr>
          <a:xfrm>
            <a:off x="2619801" y="470467"/>
            <a:ext cx="6952400" cy="126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2762739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30C763-F774-4E35-AE9C-237527D05084}"/>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36550A02-8D74-412D-AB27-D22F231AA56B}"/>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A264A00A-574B-452E-8BE6-6202673F828A}"/>
              </a:ext>
            </a:extLst>
          </p:cNvPr>
          <p:cNvSpPr>
            <a:spLocks noGrp="1"/>
          </p:cNvSpPr>
          <p:nvPr>
            <p:ph type="dt" sz="half" idx="10"/>
          </p:nvPr>
        </p:nvSpPr>
        <p:spPr/>
        <p:txBody>
          <a:bodyPr/>
          <a:lstStyle/>
          <a:p>
            <a:fld id="{46259826-14E3-4B64-BCB5-9A654246232C}" type="datetimeFigureOut">
              <a:rPr lang="en-US" smtClean="0"/>
              <a:t>12/28/2022</a:t>
            </a:fld>
            <a:endParaRPr lang="en-US"/>
          </a:p>
        </p:txBody>
      </p:sp>
      <p:sp>
        <p:nvSpPr>
          <p:cNvPr id="5" name="Chỗ dành sẵn cho Chân trang 4">
            <a:extLst>
              <a:ext uri="{FF2B5EF4-FFF2-40B4-BE49-F238E27FC236}">
                <a16:creationId xmlns:a16="http://schemas.microsoft.com/office/drawing/2014/main" id="{6411C6E9-ADBB-4416-88E0-AD7C4FD2CF8C}"/>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E30899DC-E116-4013-B36B-0B8CBA28CA83}"/>
              </a:ext>
            </a:extLst>
          </p:cNvPr>
          <p:cNvSpPr>
            <a:spLocks noGrp="1"/>
          </p:cNvSpPr>
          <p:nvPr>
            <p:ph type="sldNum" sz="quarter" idx="12"/>
          </p:nvPr>
        </p:nvSpPr>
        <p:spPr/>
        <p:txBody>
          <a:bodyPr/>
          <a:lstStyle/>
          <a:p>
            <a:fld id="{4433D2FA-3E0C-4447-AAF5-155664591BC2}" type="slidenum">
              <a:rPr lang="en-US" smtClean="0"/>
              <a:t>‹#›</a:t>
            </a:fld>
            <a:endParaRPr lang="en-US"/>
          </a:p>
        </p:txBody>
      </p:sp>
    </p:spTree>
    <p:extLst>
      <p:ext uri="{BB962C8B-B14F-4D97-AF65-F5344CB8AC3E}">
        <p14:creationId xmlns:p14="http://schemas.microsoft.com/office/powerpoint/2010/main" val="4224504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5DF6EC2-419A-4DC5-BAB8-894D662DEE86}"/>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E34D0591-6407-4230-B7B4-D0EE163F2F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A78DDAC8-577F-49D0-BE1A-8369E7C6571B}"/>
              </a:ext>
            </a:extLst>
          </p:cNvPr>
          <p:cNvSpPr>
            <a:spLocks noGrp="1"/>
          </p:cNvSpPr>
          <p:nvPr>
            <p:ph type="dt" sz="half" idx="10"/>
          </p:nvPr>
        </p:nvSpPr>
        <p:spPr/>
        <p:txBody>
          <a:bodyPr/>
          <a:lstStyle/>
          <a:p>
            <a:fld id="{46259826-14E3-4B64-BCB5-9A654246232C}" type="datetimeFigureOut">
              <a:rPr lang="en-US" smtClean="0"/>
              <a:t>12/28/2022</a:t>
            </a:fld>
            <a:endParaRPr lang="en-US"/>
          </a:p>
        </p:txBody>
      </p:sp>
      <p:sp>
        <p:nvSpPr>
          <p:cNvPr id="5" name="Chỗ dành sẵn cho Chân trang 4">
            <a:extLst>
              <a:ext uri="{FF2B5EF4-FFF2-40B4-BE49-F238E27FC236}">
                <a16:creationId xmlns:a16="http://schemas.microsoft.com/office/drawing/2014/main" id="{DE60011E-9F95-4D35-88E8-CA75FADDA0BB}"/>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EFA3EA19-62A6-4C01-86EE-A546D81B7953}"/>
              </a:ext>
            </a:extLst>
          </p:cNvPr>
          <p:cNvSpPr>
            <a:spLocks noGrp="1"/>
          </p:cNvSpPr>
          <p:nvPr>
            <p:ph type="sldNum" sz="quarter" idx="12"/>
          </p:nvPr>
        </p:nvSpPr>
        <p:spPr/>
        <p:txBody>
          <a:bodyPr/>
          <a:lstStyle/>
          <a:p>
            <a:fld id="{4433D2FA-3E0C-4447-AAF5-155664591BC2}" type="slidenum">
              <a:rPr lang="en-US" smtClean="0"/>
              <a:t>‹#›</a:t>
            </a:fld>
            <a:endParaRPr lang="en-US"/>
          </a:p>
        </p:txBody>
      </p:sp>
    </p:spTree>
    <p:extLst>
      <p:ext uri="{BB962C8B-B14F-4D97-AF65-F5344CB8AC3E}">
        <p14:creationId xmlns:p14="http://schemas.microsoft.com/office/powerpoint/2010/main" val="60230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2206407-6EBF-4879-8A03-049C99760782}"/>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F280375A-D9FA-4E92-A27B-CF3F6165230D}"/>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a:extLst>
              <a:ext uri="{FF2B5EF4-FFF2-40B4-BE49-F238E27FC236}">
                <a16:creationId xmlns:a16="http://schemas.microsoft.com/office/drawing/2014/main" id="{1CA16917-F427-4D4B-A03D-A28B4453C0AC}"/>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a:extLst>
              <a:ext uri="{FF2B5EF4-FFF2-40B4-BE49-F238E27FC236}">
                <a16:creationId xmlns:a16="http://schemas.microsoft.com/office/drawing/2014/main" id="{C76859F8-5E54-4A92-8AA6-306D5510E006}"/>
              </a:ext>
            </a:extLst>
          </p:cNvPr>
          <p:cNvSpPr>
            <a:spLocks noGrp="1"/>
          </p:cNvSpPr>
          <p:nvPr>
            <p:ph type="dt" sz="half" idx="10"/>
          </p:nvPr>
        </p:nvSpPr>
        <p:spPr/>
        <p:txBody>
          <a:bodyPr/>
          <a:lstStyle/>
          <a:p>
            <a:fld id="{46259826-14E3-4B64-BCB5-9A654246232C}" type="datetimeFigureOut">
              <a:rPr lang="en-US" smtClean="0"/>
              <a:t>12/28/2022</a:t>
            </a:fld>
            <a:endParaRPr lang="en-US"/>
          </a:p>
        </p:txBody>
      </p:sp>
      <p:sp>
        <p:nvSpPr>
          <p:cNvPr id="6" name="Chỗ dành sẵn cho Chân trang 5">
            <a:extLst>
              <a:ext uri="{FF2B5EF4-FFF2-40B4-BE49-F238E27FC236}">
                <a16:creationId xmlns:a16="http://schemas.microsoft.com/office/drawing/2014/main" id="{8BBA5DD1-8421-4261-BE6F-6CD410F29131}"/>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75427748-8AB6-45A0-9C52-211380522BA4}"/>
              </a:ext>
            </a:extLst>
          </p:cNvPr>
          <p:cNvSpPr>
            <a:spLocks noGrp="1"/>
          </p:cNvSpPr>
          <p:nvPr>
            <p:ph type="sldNum" sz="quarter" idx="12"/>
          </p:nvPr>
        </p:nvSpPr>
        <p:spPr/>
        <p:txBody>
          <a:bodyPr/>
          <a:lstStyle/>
          <a:p>
            <a:fld id="{4433D2FA-3E0C-4447-AAF5-155664591BC2}" type="slidenum">
              <a:rPr lang="en-US" smtClean="0"/>
              <a:t>‹#›</a:t>
            </a:fld>
            <a:endParaRPr lang="en-US"/>
          </a:p>
        </p:txBody>
      </p:sp>
    </p:spTree>
    <p:extLst>
      <p:ext uri="{BB962C8B-B14F-4D97-AF65-F5344CB8AC3E}">
        <p14:creationId xmlns:p14="http://schemas.microsoft.com/office/powerpoint/2010/main" val="86004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8BD10FB-7173-46FD-BF2E-68CE894EB21A}"/>
              </a:ext>
            </a:extLst>
          </p:cNvPr>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278CFC11-C04E-4087-A5E5-0EEA0C793E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A4605876-B60A-4DF6-B9EC-D78E334B052A}"/>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52908183-4994-4126-A454-9973CE876A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E2A4B426-54F7-4ACE-A586-C777F7DD8D4B}"/>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a:extLst>
              <a:ext uri="{FF2B5EF4-FFF2-40B4-BE49-F238E27FC236}">
                <a16:creationId xmlns:a16="http://schemas.microsoft.com/office/drawing/2014/main" id="{0B52F5B5-A690-4BFF-B5D9-CB79E3A2E435}"/>
              </a:ext>
            </a:extLst>
          </p:cNvPr>
          <p:cNvSpPr>
            <a:spLocks noGrp="1"/>
          </p:cNvSpPr>
          <p:nvPr>
            <p:ph type="dt" sz="half" idx="10"/>
          </p:nvPr>
        </p:nvSpPr>
        <p:spPr/>
        <p:txBody>
          <a:bodyPr/>
          <a:lstStyle/>
          <a:p>
            <a:fld id="{46259826-14E3-4B64-BCB5-9A654246232C}" type="datetimeFigureOut">
              <a:rPr lang="en-US" smtClean="0"/>
              <a:t>12/28/2022</a:t>
            </a:fld>
            <a:endParaRPr lang="en-US"/>
          </a:p>
        </p:txBody>
      </p:sp>
      <p:sp>
        <p:nvSpPr>
          <p:cNvPr id="8" name="Chỗ dành sẵn cho Chân trang 7">
            <a:extLst>
              <a:ext uri="{FF2B5EF4-FFF2-40B4-BE49-F238E27FC236}">
                <a16:creationId xmlns:a16="http://schemas.microsoft.com/office/drawing/2014/main" id="{2173018C-263E-4600-B2CD-48D40BA6265C}"/>
              </a:ext>
            </a:extLst>
          </p:cNvPr>
          <p:cNvSpPr>
            <a:spLocks noGrp="1"/>
          </p:cNvSpPr>
          <p:nvPr>
            <p:ph type="ftr" sz="quarter" idx="11"/>
          </p:nvPr>
        </p:nvSpPr>
        <p:spPr/>
        <p:txBody>
          <a:bodyPr/>
          <a:lstStyle/>
          <a:p>
            <a:endParaRPr lang="en-US"/>
          </a:p>
        </p:txBody>
      </p:sp>
      <p:sp>
        <p:nvSpPr>
          <p:cNvPr id="9" name="Chỗ dành sẵn cho Số hiệu Bản chiếu 8">
            <a:extLst>
              <a:ext uri="{FF2B5EF4-FFF2-40B4-BE49-F238E27FC236}">
                <a16:creationId xmlns:a16="http://schemas.microsoft.com/office/drawing/2014/main" id="{073382C8-50CE-4E6E-9AC2-65281877D228}"/>
              </a:ext>
            </a:extLst>
          </p:cNvPr>
          <p:cNvSpPr>
            <a:spLocks noGrp="1"/>
          </p:cNvSpPr>
          <p:nvPr>
            <p:ph type="sldNum" sz="quarter" idx="12"/>
          </p:nvPr>
        </p:nvSpPr>
        <p:spPr/>
        <p:txBody>
          <a:bodyPr/>
          <a:lstStyle/>
          <a:p>
            <a:fld id="{4433D2FA-3E0C-4447-AAF5-155664591BC2}" type="slidenum">
              <a:rPr lang="en-US" smtClean="0"/>
              <a:t>‹#›</a:t>
            </a:fld>
            <a:endParaRPr lang="en-US"/>
          </a:p>
        </p:txBody>
      </p:sp>
    </p:spTree>
    <p:extLst>
      <p:ext uri="{BB962C8B-B14F-4D97-AF65-F5344CB8AC3E}">
        <p14:creationId xmlns:p14="http://schemas.microsoft.com/office/powerpoint/2010/main" val="3509037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0669931-72A4-491E-8998-0813C58D7580}"/>
              </a:ext>
            </a:extLst>
          </p:cNvPr>
          <p:cNvSpPr>
            <a:spLocks noGrp="1"/>
          </p:cNvSpPr>
          <p:nvPr>
            <p:ph type="title"/>
          </p:nvPr>
        </p:nvSpPr>
        <p:spPr/>
        <p:txBody>
          <a:bodyPr/>
          <a:lstStyle/>
          <a:p>
            <a:r>
              <a:rPr lang="vi-VN"/>
              <a:t>Bấm để sửa kiểu tiêu đề Bản cái</a:t>
            </a:r>
            <a:endParaRPr lang="en-US"/>
          </a:p>
        </p:txBody>
      </p:sp>
      <p:sp>
        <p:nvSpPr>
          <p:cNvPr id="3" name="Chỗ dành sẵn cho Ngày tháng 2">
            <a:extLst>
              <a:ext uri="{FF2B5EF4-FFF2-40B4-BE49-F238E27FC236}">
                <a16:creationId xmlns:a16="http://schemas.microsoft.com/office/drawing/2014/main" id="{AB38E3E8-3368-4084-91A7-E06A6C746A05}"/>
              </a:ext>
            </a:extLst>
          </p:cNvPr>
          <p:cNvSpPr>
            <a:spLocks noGrp="1"/>
          </p:cNvSpPr>
          <p:nvPr>
            <p:ph type="dt" sz="half" idx="10"/>
          </p:nvPr>
        </p:nvSpPr>
        <p:spPr/>
        <p:txBody>
          <a:bodyPr/>
          <a:lstStyle/>
          <a:p>
            <a:fld id="{46259826-14E3-4B64-BCB5-9A654246232C}" type="datetimeFigureOut">
              <a:rPr lang="en-US" smtClean="0"/>
              <a:t>12/28/2022</a:t>
            </a:fld>
            <a:endParaRPr lang="en-US"/>
          </a:p>
        </p:txBody>
      </p:sp>
      <p:sp>
        <p:nvSpPr>
          <p:cNvPr id="4" name="Chỗ dành sẵn cho Chân trang 3">
            <a:extLst>
              <a:ext uri="{FF2B5EF4-FFF2-40B4-BE49-F238E27FC236}">
                <a16:creationId xmlns:a16="http://schemas.microsoft.com/office/drawing/2014/main" id="{26CAB32B-801E-4257-B307-BF26526A110A}"/>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B9CE3A40-F996-43C1-8F51-51E365CAD821}"/>
              </a:ext>
            </a:extLst>
          </p:cNvPr>
          <p:cNvSpPr>
            <a:spLocks noGrp="1"/>
          </p:cNvSpPr>
          <p:nvPr>
            <p:ph type="sldNum" sz="quarter" idx="12"/>
          </p:nvPr>
        </p:nvSpPr>
        <p:spPr/>
        <p:txBody>
          <a:bodyPr/>
          <a:lstStyle/>
          <a:p>
            <a:fld id="{4433D2FA-3E0C-4447-AAF5-155664591BC2}" type="slidenum">
              <a:rPr lang="en-US" smtClean="0"/>
              <a:t>‹#›</a:t>
            </a:fld>
            <a:endParaRPr lang="en-US"/>
          </a:p>
        </p:txBody>
      </p:sp>
    </p:spTree>
    <p:extLst>
      <p:ext uri="{BB962C8B-B14F-4D97-AF65-F5344CB8AC3E}">
        <p14:creationId xmlns:p14="http://schemas.microsoft.com/office/powerpoint/2010/main" val="4248942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BACD76EA-28C2-4AA1-B298-401A060B683C}"/>
              </a:ext>
            </a:extLst>
          </p:cNvPr>
          <p:cNvSpPr>
            <a:spLocks noGrp="1"/>
          </p:cNvSpPr>
          <p:nvPr>
            <p:ph type="dt" sz="half" idx="10"/>
          </p:nvPr>
        </p:nvSpPr>
        <p:spPr/>
        <p:txBody>
          <a:bodyPr/>
          <a:lstStyle/>
          <a:p>
            <a:fld id="{46259826-14E3-4B64-BCB5-9A654246232C}" type="datetimeFigureOut">
              <a:rPr lang="en-US" smtClean="0"/>
              <a:t>12/28/2022</a:t>
            </a:fld>
            <a:endParaRPr lang="en-US"/>
          </a:p>
        </p:txBody>
      </p:sp>
      <p:sp>
        <p:nvSpPr>
          <p:cNvPr id="3" name="Chỗ dành sẵn cho Chân trang 2">
            <a:extLst>
              <a:ext uri="{FF2B5EF4-FFF2-40B4-BE49-F238E27FC236}">
                <a16:creationId xmlns:a16="http://schemas.microsoft.com/office/drawing/2014/main" id="{8A9C8DA0-A229-4726-A36D-4B1EB240C4A1}"/>
              </a:ext>
            </a:extLst>
          </p:cNvPr>
          <p:cNvSpPr>
            <a:spLocks noGrp="1"/>
          </p:cNvSpPr>
          <p:nvPr>
            <p:ph type="ftr" sz="quarter" idx="11"/>
          </p:nvPr>
        </p:nvSpPr>
        <p:spPr/>
        <p:txBody>
          <a:bodyPr/>
          <a:lstStyle/>
          <a:p>
            <a:endParaRPr lang="en-US"/>
          </a:p>
        </p:txBody>
      </p:sp>
      <p:sp>
        <p:nvSpPr>
          <p:cNvPr id="4" name="Chỗ dành sẵn cho Số hiệu Bản chiếu 3">
            <a:extLst>
              <a:ext uri="{FF2B5EF4-FFF2-40B4-BE49-F238E27FC236}">
                <a16:creationId xmlns:a16="http://schemas.microsoft.com/office/drawing/2014/main" id="{C851D53D-042E-460D-8C7E-0B57AAB7B36C}"/>
              </a:ext>
            </a:extLst>
          </p:cNvPr>
          <p:cNvSpPr>
            <a:spLocks noGrp="1"/>
          </p:cNvSpPr>
          <p:nvPr>
            <p:ph type="sldNum" sz="quarter" idx="12"/>
          </p:nvPr>
        </p:nvSpPr>
        <p:spPr/>
        <p:txBody>
          <a:bodyPr/>
          <a:lstStyle/>
          <a:p>
            <a:fld id="{4433D2FA-3E0C-4447-AAF5-155664591BC2}" type="slidenum">
              <a:rPr lang="en-US" smtClean="0"/>
              <a:t>‹#›</a:t>
            </a:fld>
            <a:endParaRPr lang="en-US"/>
          </a:p>
        </p:txBody>
      </p:sp>
    </p:spTree>
    <p:extLst>
      <p:ext uri="{BB962C8B-B14F-4D97-AF65-F5344CB8AC3E}">
        <p14:creationId xmlns:p14="http://schemas.microsoft.com/office/powerpoint/2010/main" val="4220640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32060D8-5A48-49D7-9EFA-84246472F172}"/>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E27466CB-DF81-45B2-87A8-5B2FE6884D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9781C45E-AD42-426A-9D72-86E69EA571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8B053FCF-1C09-4AD8-8C10-3F4245B964B2}"/>
              </a:ext>
            </a:extLst>
          </p:cNvPr>
          <p:cNvSpPr>
            <a:spLocks noGrp="1"/>
          </p:cNvSpPr>
          <p:nvPr>
            <p:ph type="dt" sz="half" idx="10"/>
          </p:nvPr>
        </p:nvSpPr>
        <p:spPr/>
        <p:txBody>
          <a:bodyPr/>
          <a:lstStyle/>
          <a:p>
            <a:fld id="{46259826-14E3-4B64-BCB5-9A654246232C}" type="datetimeFigureOut">
              <a:rPr lang="en-US" smtClean="0"/>
              <a:t>12/28/2022</a:t>
            </a:fld>
            <a:endParaRPr lang="en-US"/>
          </a:p>
        </p:txBody>
      </p:sp>
      <p:sp>
        <p:nvSpPr>
          <p:cNvPr id="6" name="Chỗ dành sẵn cho Chân trang 5">
            <a:extLst>
              <a:ext uri="{FF2B5EF4-FFF2-40B4-BE49-F238E27FC236}">
                <a16:creationId xmlns:a16="http://schemas.microsoft.com/office/drawing/2014/main" id="{38D5FCE0-FAEB-45A7-96C5-CD9FB903084C}"/>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D0F52E6D-2CF5-49E5-BDBC-FFA3D621A8FE}"/>
              </a:ext>
            </a:extLst>
          </p:cNvPr>
          <p:cNvSpPr>
            <a:spLocks noGrp="1"/>
          </p:cNvSpPr>
          <p:nvPr>
            <p:ph type="sldNum" sz="quarter" idx="12"/>
          </p:nvPr>
        </p:nvSpPr>
        <p:spPr/>
        <p:txBody>
          <a:bodyPr/>
          <a:lstStyle/>
          <a:p>
            <a:fld id="{4433D2FA-3E0C-4447-AAF5-155664591BC2}" type="slidenum">
              <a:rPr lang="en-US" smtClean="0"/>
              <a:t>‹#›</a:t>
            </a:fld>
            <a:endParaRPr lang="en-US"/>
          </a:p>
        </p:txBody>
      </p:sp>
    </p:spTree>
    <p:extLst>
      <p:ext uri="{BB962C8B-B14F-4D97-AF65-F5344CB8AC3E}">
        <p14:creationId xmlns:p14="http://schemas.microsoft.com/office/powerpoint/2010/main" val="544097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8D833D7-7F53-4BFD-AB89-B8368F0472FD}"/>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849A3F00-E305-4EC1-AE28-D72EB150A6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a:extLst>
              <a:ext uri="{FF2B5EF4-FFF2-40B4-BE49-F238E27FC236}">
                <a16:creationId xmlns:a16="http://schemas.microsoft.com/office/drawing/2014/main" id="{D481B735-4AE7-49AF-BDA6-10B44156D0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26FF0199-081A-461F-B644-DF329232F5F5}"/>
              </a:ext>
            </a:extLst>
          </p:cNvPr>
          <p:cNvSpPr>
            <a:spLocks noGrp="1"/>
          </p:cNvSpPr>
          <p:nvPr>
            <p:ph type="dt" sz="half" idx="10"/>
          </p:nvPr>
        </p:nvSpPr>
        <p:spPr/>
        <p:txBody>
          <a:bodyPr/>
          <a:lstStyle/>
          <a:p>
            <a:fld id="{46259826-14E3-4B64-BCB5-9A654246232C}" type="datetimeFigureOut">
              <a:rPr lang="en-US" smtClean="0"/>
              <a:t>12/28/2022</a:t>
            </a:fld>
            <a:endParaRPr lang="en-US"/>
          </a:p>
        </p:txBody>
      </p:sp>
      <p:sp>
        <p:nvSpPr>
          <p:cNvPr id="6" name="Chỗ dành sẵn cho Chân trang 5">
            <a:extLst>
              <a:ext uri="{FF2B5EF4-FFF2-40B4-BE49-F238E27FC236}">
                <a16:creationId xmlns:a16="http://schemas.microsoft.com/office/drawing/2014/main" id="{4BD0D2F0-CC07-4637-9C9E-B1226D587C68}"/>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F5D786D3-C835-444A-9343-4165F1049E26}"/>
              </a:ext>
            </a:extLst>
          </p:cNvPr>
          <p:cNvSpPr>
            <a:spLocks noGrp="1"/>
          </p:cNvSpPr>
          <p:nvPr>
            <p:ph type="sldNum" sz="quarter" idx="12"/>
          </p:nvPr>
        </p:nvSpPr>
        <p:spPr/>
        <p:txBody>
          <a:bodyPr/>
          <a:lstStyle/>
          <a:p>
            <a:fld id="{4433D2FA-3E0C-4447-AAF5-155664591BC2}" type="slidenum">
              <a:rPr lang="en-US" smtClean="0"/>
              <a:t>‹#›</a:t>
            </a:fld>
            <a:endParaRPr lang="en-US"/>
          </a:p>
        </p:txBody>
      </p:sp>
    </p:spTree>
    <p:extLst>
      <p:ext uri="{BB962C8B-B14F-4D97-AF65-F5344CB8AC3E}">
        <p14:creationId xmlns:p14="http://schemas.microsoft.com/office/powerpoint/2010/main" val="2017879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4F8AC0B8-7EAB-49E6-B2F0-C695C87ECB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0704BD94-930A-46FB-B957-23B1E6F93C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EB72AC64-9FC9-4727-96F8-9F6B3F87F0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259826-14E3-4B64-BCB5-9A654246232C}" type="datetimeFigureOut">
              <a:rPr lang="en-US" smtClean="0"/>
              <a:t>12/28/2022</a:t>
            </a:fld>
            <a:endParaRPr lang="en-US"/>
          </a:p>
        </p:txBody>
      </p:sp>
      <p:sp>
        <p:nvSpPr>
          <p:cNvPr id="5" name="Chỗ dành sẵn cho Chân trang 4">
            <a:extLst>
              <a:ext uri="{FF2B5EF4-FFF2-40B4-BE49-F238E27FC236}">
                <a16:creationId xmlns:a16="http://schemas.microsoft.com/office/drawing/2014/main" id="{FA7BB8CC-90CC-41C4-ABB4-A67E3990E2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ố hiệu Bản chiếu 5">
            <a:extLst>
              <a:ext uri="{FF2B5EF4-FFF2-40B4-BE49-F238E27FC236}">
                <a16:creationId xmlns:a16="http://schemas.microsoft.com/office/drawing/2014/main" id="{1CBD8C22-F869-445F-864C-AC11096794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33D2FA-3E0C-4447-AAF5-155664591BC2}" type="slidenum">
              <a:rPr lang="en-US" smtClean="0"/>
              <a:t>‹#›</a:t>
            </a:fld>
            <a:endParaRPr lang="en-US"/>
          </a:p>
        </p:txBody>
      </p:sp>
    </p:spTree>
    <p:extLst>
      <p:ext uri="{BB962C8B-B14F-4D97-AF65-F5344CB8AC3E}">
        <p14:creationId xmlns:p14="http://schemas.microsoft.com/office/powerpoint/2010/main" val="4172354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5" r:id="rId15"/>
    <p:sldLayoutId id="2147483671" r:id="rId16"/>
    <p:sldLayoutId id="2147483673"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8.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9" name="Freeform 5">
            <a:extLst>
              <a:ext uri="{FF2B5EF4-FFF2-40B4-BE49-F238E27FC236}">
                <a16:creationId xmlns:a16="http://schemas.microsoft.com/office/drawing/2014/main" id="{C91A2679-5C88-4443-8D48-B1DC80CEA6D0}"/>
              </a:ext>
            </a:extLst>
          </p:cNvPr>
          <p:cNvSpPr>
            <a:spLocks/>
          </p:cNvSpPr>
          <p:nvPr/>
        </p:nvSpPr>
        <p:spPr bwMode="auto">
          <a:xfrm flipH="1">
            <a:off x="7833810" y="1"/>
            <a:ext cx="4412973" cy="6857999"/>
          </a:xfrm>
          <a:custGeom>
            <a:avLst/>
            <a:gdLst>
              <a:gd name="T0" fmla="*/ 140 w 1664"/>
              <a:gd name="T1" fmla="*/ 0 h 1839"/>
              <a:gd name="T2" fmla="*/ 0 w 1664"/>
              <a:gd name="T3" fmla="*/ 0 h 1839"/>
              <a:gd name="T4" fmla="*/ 0 w 1664"/>
              <a:gd name="T5" fmla="*/ 1839 h 1839"/>
              <a:gd name="T6" fmla="*/ 140 w 1664"/>
              <a:gd name="T7" fmla="*/ 1839 h 1839"/>
              <a:gd name="T8" fmla="*/ 772 w 1664"/>
              <a:gd name="T9" fmla="*/ 1839 h 1839"/>
              <a:gd name="T10" fmla="*/ 1664 w 1664"/>
              <a:gd name="T11" fmla="*/ 980 h 1839"/>
              <a:gd name="T12" fmla="*/ 140 w 1664"/>
              <a:gd name="T13" fmla="*/ 0 h 1839"/>
            </a:gdLst>
            <a:ahLst/>
            <a:cxnLst>
              <a:cxn ang="0">
                <a:pos x="T0" y="T1"/>
              </a:cxn>
              <a:cxn ang="0">
                <a:pos x="T2" y="T3"/>
              </a:cxn>
              <a:cxn ang="0">
                <a:pos x="T4" y="T5"/>
              </a:cxn>
              <a:cxn ang="0">
                <a:pos x="T6" y="T7"/>
              </a:cxn>
              <a:cxn ang="0">
                <a:pos x="T8" y="T9"/>
              </a:cxn>
              <a:cxn ang="0">
                <a:pos x="T10" y="T11"/>
              </a:cxn>
              <a:cxn ang="0">
                <a:pos x="T12" y="T13"/>
              </a:cxn>
            </a:cxnLst>
            <a:rect l="0" t="0" r="r" b="b"/>
            <a:pathLst>
              <a:path w="1664" h="1839">
                <a:moveTo>
                  <a:pt x="140" y="0"/>
                </a:moveTo>
                <a:cubicBezTo>
                  <a:pt x="0" y="0"/>
                  <a:pt x="0" y="0"/>
                  <a:pt x="0" y="0"/>
                </a:cubicBezTo>
                <a:cubicBezTo>
                  <a:pt x="0" y="1839"/>
                  <a:pt x="0" y="1839"/>
                  <a:pt x="0" y="1839"/>
                </a:cubicBezTo>
                <a:cubicBezTo>
                  <a:pt x="140" y="1839"/>
                  <a:pt x="140" y="1839"/>
                  <a:pt x="140" y="1839"/>
                </a:cubicBezTo>
                <a:cubicBezTo>
                  <a:pt x="772" y="1839"/>
                  <a:pt x="772" y="1839"/>
                  <a:pt x="772" y="1839"/>
                </a:cubicBezTo>
                <a:cubicBezTo>
                  <a:pt x="772" y="1839"/>
                  <a:pt x="1664" y="1372"/>
                  <a:pt x="1664" y="980"/>
                </a:cubicBezTo>
                <a:cubicBezTo>
                  <a:pt x="1664" y="588"/>
                  <a:pt x="140" y="0"/>
                  <a:pt x="140" y="0"/>
                </a:cubicBezTo>
                <a:close/>
              </a:path>
            </a:pathLst>
          </a:custGeom>
          <a:solidFill>
            <a:schemeClr val="bg2">
              <a:lumMod val="75000"/>
            </a:schemeClr>
          </a:solidFill>
          <a:ln>
            <a:noFill/>
          </a:ln>
        </p:spPr>
        <p:txBody>
          <a:bodyPr vert="horz" wrap="square" lIns="121920" tIns="60960" rIns="121920" bIns="60960" numCol="1" anchor="t" anchorCtr="0" compatLnSpc="1">
            <a:prstTxWarp prst="textNoShape">
              <a:avLst/>
            </a:prstTxWarp>
          </a:bodyPr>
          <a:lstStyle/>
          <a:p>
            <a:endParaRPr lang="en-US" sz="2400">
              <a:solidFill>
                <a:schemeClr val="bg2">
                  <a:lumMod val="75000"/>
                </a:schemeClr>
              </a:solidFill>
            </a:endParaRPr>
          </a:p>
        </p:txBody>
      </p:sp>
      <p:sp>
        <p:nvSpPr>
          <p:cNvPr id="137" name="Google Shape;137;p28"/>
          <p:cNvSpPr txBox="1">
            <a:spLocks noGrp="1"/>
          </p:cNvSpPr>
          <p:nvPr>
            <p:ph type="ctrTitle"/>
          </p:nvPr>
        </p:nvSpPr>
        <p:spPr>
          <a:xfrm>
            <a:off x="208094" y="3027893"/>
            <a:ext cx="7625716" cy="1178199"/>
          </a:xfrm>
          <a:prstGeom prst="rect">
            <a:avLst/>
          </a:prstGeom>
        </p:spPr>
        <p:txBody>
          <a:bodyPr spcFirstLastPara="1" vert="horz" wrap="square" lIns="121900" tIns="121900" rIns="121900" bIns="121900" rtlCol="0" anchor="b" anchorCtr="0">
            <a:noAutofit/>
          </a:bodyPr>
          <a:lstStyle/>
          <a:p>
            <a:pPr lvl="0" algn="l"/>
            <a:r>
              <a:rPr lang="en-US" sz="3733"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BÁO CÁO KẾT QUẢ THỰC TẬP </a:t>
            </a:r>
          </a:p>
        </p:txBody>
      </p:sp>
      <p:sp>
        <p:nvSpPr>
          <p:cNvPr id="136" name="Google Shape;136;p28"/>
          <p:cNvSpPr txBox="1">
            <a:spLocks noGrp="1"/>
          </p:cNvSpPr>
          <p:nvPr>
            <p:ph type="subTitle" idx="1"/>
          </p:nvPr>
        </p:nvSpPr>
        <p:spPr>
          <a:xfrm>
            <a:off x="7779027" y="2909737"/>
            <a:ext cx="4024455" cy="2167939"/>
          </a:xfrm>
          <a:prstGeom prst="rect">
            <a:avLst/>
          </a:prstGeom>
        </p:spPr>
        <p:txBody>
          <a:bodyPr spcFirstLastPara="1" vert="horz" wrap="square" lIns="121900" tIns="121900" rIns="121900" bIns="121900" rtlCol="0" anchor="b" anchorCtr="0">
            <a:noAutofit/>
          </a:bodyPr>
          <a:lstStyle/>
          <a:p>
            <a:pPr marL="0" indent="0" algn="l"/>
            <a:r>
              <a:rPr lang="en-US" sz="3200" b="1" dirty="0" err="1">
                <a:latin typeface="Calibri (Thân)"/>
              </a:rPr>
              <a:t>Sinh</a:t>
            </a:r>
            <a:r>
              <a:rPr lang="en-US" sz="3200" b="1" dirty="0">
                <a:latin typeface="Calibri (Thân)"/>
              </a:rPr>
              <a:t> </a:t>
            </a:r>
            <a:r>
              <a:rPr lang="en-US" sz="3200" b="1" dirty="0" err="1">
                <a:latin typeface="Calibri (Thân)"/>
              </a:rPr>
              <a:t>viên</a:t>
            </a:r>
            <a:r>
              <a:rPr lang="en-US" sz="3200" b="1" dirty="0">
                <a:latin typeface="Calibri (Thân)"/>
              </a:rPr>
              <a:t> </a:t>
            </a:r>
            <a:r>
              <a:rPr lang="en-US" sz="3200" b="1" dirty="0" err="1">
                <a:latin typeface="Calibri (Thân)"/>
              </a:rPr>
              <a:t>thực</a:t>
            </a:r>
            <a:r>
              <a:rPr lang="en-US" sz="3200" b="1" dirty="0">
                <a:latin typeface="Calibri (Thân)"/>
              </a:rPr>
              <a:t> </a:t>
            </a:r>
            <a:r>
              <a:rPr lang="en-US" sz="3200" b="1" dirty="0" err="1">
                <a:latin typeface="Calibri (Thân)"/>
              </a:rPr>
              <a:t>hiện</a:t>
            </a:r>
            <a:r>
              <a:rPr lang="vi-VN" sz="3200" b="1" dirty="0">
                <a:latin typeface="Calibri (Thân)"/>
              </a:rPr>
              <a:t>:</a:t>
            </a:r>
            <a:r>
              <a:rPr lang="en-US" sz="3200" b="1" dirty="0" err="1">
                <a:latin typeface="Calibri (Thân)"/>
              </a:rPr>
              <a:t>Trần</a:t>
            </a:r>
            <a:r>
              <a:rPr lang="en-US" sz="3200" b="1" dirty="0">
                <a:latin typeface="Calibri (Thân)"/>
              </a:rPr>
              <a:t> </a:t>
            </a:r>
            <a:r>
              <a:rPr lang="en-US" sz="3200" b="1" dirty="0" err="1">
                <a:latin typeface="Calibri (Thân)"/>
              </a:rPr>
              <a:t>Đức</a:t>
            </a:r>
            <a:r>
              <a:rPr lang="en-US" sz="3200" b="1" dirty="0">
                <a:latin typeface="Calibri (Thân)"/>
              </a:rPr>
              <a:t> </a:t>
            </a:r>
            <a:r>
              <a:rPr lang="en-US" sz="3200" b="1" dirty="0" err="1">
                <a:latin typeface="Calibri (Thân)"/>
              </a:rPr>
              <a:t>Tín</a:t>
            </a:r>
            <a:endParaRPr lang="vi-VN" sz="3200" b="1" dirty="0">
              <a:latin typeface="Calibri (Thân)"/>
            </a:endParaRPr>
          </a:p>
        </p:txBody>
      </p:sp>
      <p:cxnSp>
        <p:nvCxnSpPr>
          <p:cNvPr id="138" name="Google Shape;138;p28"/>
          <p:cNvCxnSpPr>
            <a:cxnSpLocks/>
          </p:cNvCxnSpPr>
          <p:nvPr/>
        </p:nvCxnSpPr>
        <p:spPr>
          <a:xfrm>
            <a:off x="156815" y="4236554"/>
            <a:ext cx="7500500" cy="1"/>
          </a:xfrm>
          <a:prstGeom prst="straightConnector1">
            <a:avLst/>
          </a:prstGeom>
          <a:noFill/>
          <a:ln w="9525" cap="flat" cmpd="sng">
            <a:solidFill>
              <a:schemeClr val="dk1"/>
            </a:solidFill>
            <a:prstDash val="solid"/>
            <a:round/>
            <a:headEnd type="none" w="med" len="med"/>
            <a:tailEnd type="none" w="med" len="med"/>
          </a:ln>
        </p:spPr>
      </p:cxnSp>
      <mc:AlternateContent xmlns:mc="http://schemas.openxmlformats.org/markup-compatibility/2006">
        <mc:Choice xmlns:a14="http://schemas.microsoft.com/office/drawing/2010/main" Requires="a14">
          <p:sp>
            <p:nvSpPr>
              <p:cNvPr id="3" name="Hình chữ nhật 2">
                <a:extLst>
                  <a:ext uri="{FF2B5EF4-FFF2-40B4-BE49-F238E27FC236}">
                    <a16:creationId xmlns:a16="http://schemas.microsoft.com/office/drawing/2014/main" id="{79C741C1-437B-40E2-909A-86F54665933A}"/>
                  </a:ext>
                </a:extLst>
              </p:cNvPr>
              <p:cNvSpPr/>
              <p:nvPr/>
            </p:nvSpPr>
            <p:spPr>
              <a:xfrm>
                <a:off x="1778001" y="317310"/>
                <a:ext cx="7984065" cy="832472"/>
              </a:xfrm>
              <a:prstGeom prst="rect">
                <a:avLst/>
              </a:prstGeom>
            </p:spPr>
            <p:txBody>
              <a:bodyPr wrap="square">
                <a:spAutoFit/>
              </a:bodyPr>
              <a:lstStyle/>
              <a:p>
                <a:pPr algn="ctr">
                  <a:lnSpc>
                    <a:spcPct val="150000"/>
                  </a:lnSpc>
                </a:pPr>
                <a:r>
                  <a:rPr lang="en-US" sz="1600" b="1" cap="all" dirty="0">
                    <a:ln w="0"/>
                    <a:solidFill>
                      <a:srgbClr val="0070C0"/>
                    </a:solidFill>
                    <a:effectLst>
                      <a:reflection blurRad="12700" stA="50000" endPos="50000" dist="5000" dir="5400000" sy="-100000" rotWithShape="0"/>
                    </a:effectLst>
                    <a:latin typeface="Times New Roman" pitchFamily="18" charset="0"/>
                    <a:cs typeface="Times New Roman" pitchFamily="18" charset="0"/>
                  </a:rPr>
                  <a:t>Đại </a:t>
                </a:r>
                <a:r>
                  <a:rPr lang="en-US" sz="1600" b="1" cap="all" dirty="0" err="1">
                    <a:ln w="0"/>
                    <a:solidFill>
                      <a:srgbClr val="0070C0"/>
                    </a:solidFill>
                    <a:effectLst>
                      <a:reflection blurRad="12700" stA="50000" endPos="50000" dist="5000" dir="5400000" sy="-100000" rotWithShape="0"/>
                    </a:effectLst>
                    <a:latin typeface="Times New Roman" pitchFamily="18" charset="0"/>
                    <a:cs typeface="Times New Roman" pitchFamily="18" charset="0"/>
                  </a:rPr>
                  <a:t>Học</a:t>
                </a:r>
                <a:r>
                  <a:rPr lang="en-US" sz="1600" b="1" cap="all" dirty="0">
                    <a:ln w="0"/>
                    <a:solidFill>
                      <a:srgbClr val="0070C0"/>
                    </a:solidFill>
                    <a:effectLst>
                      <a:reflection blurRad="12700" stA="50000" endPos="50000" dist="5000" dir="5400000" sy="-100000" rotWithShape="0"/>
                    </a:effectLst>
                    <a:latin typeface="Times New Roman" pitchFamily="18" charset="0"/>
                    <a:cs typeface="Times New Roman" pitchFamily="18" charset="0"/>
                  </a:rPr>
                  <a:t> </a:t>
                </a:r>
                <a:r>
                  <a:rPr lang="en-US" sz="1600" b="1" cap="all" dirty="0" err="1">
                    <a:ln w="0"/>
                    <a:solidFill>
                      <a:srgbClr val="0070C0"/>
                    </a:solidFill>
                    <a:effectLst>
                      <a:reflection blurRad="12700" stA="50000" endPos="50000" dist="5000" dir="5400000" sy="-100000" rotWithShape="0"/>
                    </a:effectLst>
                    <a:latin typeface="Times New Roman" pitchFamily="18" charset="0"/>
                    <a:cs typeface="Times New Roman" pitchFamily="18" charset="0"/>
                  </a:rPr>
                  <a:t>Nha</a:t>
                </a:r>
                <a:r>
                  <a:rPr lang="en-US" sz="1600" b="1" cap="all" dirty="0">
                    <a:ln w="0"/>
                    <a:solidFill>
                      <a:srgbClr val="0070C0"/>
                    </a:solidFill>
                    <a:effectLst>
                      <a:reflection blurRad="12700" stA="50000" endPos="50000" dist="5000" dir="5400000" sy="-100000" rotWithShape="0"/>
                    </a:effectLst>
                    <a:latin typeface="Times New Roman" pitchFamily="18" charset="0"/>
                    <a:cs typeface="Times New Roman" pitchFamily="18" charset="0"/>
                  </a:rPr>
                  <a:t> Trang</a:t>
                </a:r>
                <a:br>
                  <a:rPr lang="en-US" sz="1600" b="1" cap="all" dirty="0">
                    <a:ln w="0"/>
                    <a:solidFill>
                      <a:srgbClr val="0070C0"/>
                    </a:solidFill>
                    <a:effectLst>
                      <a:reflection blurRad="12700" stA="50000" endPos="50000" dist="5000" dir="5400000" sy="-100000" rotWithShape="0"/>
                    </a:effectLst>
                    <a:latin typeface="Times New Roman" pitchFamily="18" charset="0"/>
                    <a:cs typeface="Times New Roman" pitchFamily="18" charset="0"/>
                  </a:rPr>
                </a:br>
                <a:r>
                  <a:rPr lang="en-US" b="1" cap="all" dirty="0">
                    <a:ln w="0"/>
                    <a:solidFill>
                      <a:srgbClr val="0070C0"/>
                    </a:solidFill>
                    <a:effectLst>
                      <a:reflection blurRad="12700" stA="50000" endPos="50000" dist="5000" dir="5400000" sy="-100000" rotWithShape="0"/>
                    </a:effectLst>
                    <a:latin typeface="Times New Roman" pitchFamily="18" charset="0"/>
                    <a:cs typeface="Times New Roman" pitchFamily="18" charset="0"/>
                  </a:rPr>
                  <a:t>CÔNG TY </a:t>
                </a:r>
                <a14:m>
                  <m:oMath xmlns:m="http://schemas.openxmlformats.org/officeDocument/2006/math">
                    <m:sSup>
                      <m:sSupPr>
                        <m:ctrlPr>
                          <a:rPr lang="en-US" b="1" i="1" cap="all" smtClean="0">
                            <a:ln w="0"/>
                            <a:solidFill>
                              <a:srgbClr val="0070C0"/>
                            </a:solidFill>
                            <a:effectLst>
                              <a:reflection blurRad="12700" stA="50000" endPos="50000" dist="5000" dir="5400000" sy="-100000" rotWithShape="0"/>
                            </a:effectLst>
                            <a:latin typeface="Cambria Math" panose="02040503050406030204" pitchFamily="18" charset="0"/>
                            <a:cs typeface="Times New Roman" pitchFamily="18" charset="0"/>
                          </a:rPr>
                        </m:ctrlPr>
                      </m:sSupPr>
                      <m:e>
                        <m:r>
                          <a:rPr lang="en-US" b="1" i="1" cap="all" smtClean="0">
                            <a:ln w="0"/>
                            <a:solidFill>
                              <a:srgbClr val="0070C0"/>
                            </a:solidFill>
                            <a:effectLst>
                              <a:reflection blurRad="12700" stA="50000" endPos="50000" dist="5000" dir="5400000" sy="-100000" rotWithShape="0"/>
                            </a:effectLst>
                            <a:latin typeface="Cambria Math" panose="02040503050406030204" pitchFamily="18" charset="0"/>
                            <a:cs typeface="Times New Roman" pitchFamily="18" charset="0"/>
                          </a:rPr>
                          <m:t>𝟗</m:t>
                        </m:r>
                      </m:e>
                      <m:sup>
                        <m:r>
                          <a:rPr lang="en-US" b="1" i="1" cap="all" smtClean="0">
                            <a:ln w="0"/>
                            <a:solidFill>
                              <a:srgbClr val="0070C0"/>
                            </a:solidFill>
                            <a:effectLst>
                              <a:reflection blurRad="12700" stA="50000" endPos="50000" dist="5000" dir="5400000" sy="-100000" rotWithShape="0"/>
                            </a:effectLst>
                            <a:latin typeface="Cambria Math" panose="02040503050406030204" pitchFamily="18" charset="0"/>
                            <a:cs typeface="Times New Roman" pitchFamily="18" charset="0"/>
                          </a:rPr>
                          <m:t>𝑻𝑯</m:t>
                        </m:r>
                      </m:sup>
                    </m:sSup>
                  </m:oMath>
                </a14:m>
                <a:r>
                  <a:rPr lang="en-US" b="1" cap="all" dirty="0">
                    <a:ln w="0"/>
                    <a:solidFill>
                      <a:srgbClr val="0070C0"/>
                    </a:solidFill>
                    <a:effectLst>
                      <a:reflection blurRad="12700" stA="50000" endPos="50000" dist="5000" dir="5400000" sy="-100000" rotWithShape="0"/>
                    </a:effectLst>
                    <a:latin typeface="Times New Roman" pitchFamily="18" charset="0"/>
                    <a:cs typeface="Times New Roman" pitchFamily="18" charset="0"/>
                  </a:rPr>
                  <a:t> WONDER. VIETNAM</a:t>
                </a:r>
              </a:p>
            </p:txBody>
          </p:sp>
        </mc:Choice>
        <mc:Fallback>
          <p:sp>
            <p:nvSpPr>
              <p:cNvPr id="3" name="Hình chữ nhật 2">
                <a:extLst>
                  <a:ext uri="{FF2B5EF4-FFF2-40B4-BE49-F238E27FC236}">
                    <a16:creationId xmlns:a16="http://schemas.microsoft.com/office/drawing/2014/main" id="{79C741C1-437B-40E2-909A-86F54665933A}"/>
                  </a:ext>
                </a:extLst>
              </p:cNvPr>
              <p:cNvSpPr>
                <a:spLocks noRot="1" noChangeAspect="1" noMove="1" noResize="1" noEditPoints="1" noAdjustHandles="1" noChangeArrowheads="1" noChangeShapeType="1" noTextEdit="1"/>
              </p:cNvSpPr>
              <p:nvPr/>
            </p:nvSpPr>
            <p:spPr>
              <a:xfrm>
                <a:off x="1778001" y="317310"/>
                <a:ext cx="7984065" cy="832472"/>
              </a:xfrm>
              <a:prstGeom prst="rect">
                <a:avLst/>
              </a:prstGeom>
              <a:blipFill>
                <a:blip r:embed="rId3"/>
                <a:stretch>
                  <a:fillRect b="-22628"/>
                </a:stretch>
              </a:blipFill>
            </p:spPr>
            <p:txBody>
              <a:bodyPr/>
              <a:lstStyle/>
              <a:p>
                <a:r>
                  <a:rPr lang="en-US">
                    <a:noFill/>
                  </a:rPr>
                  <a:t> </a:t>
                </a:r>
              </a:p>
            </p:txBody>
          </p:sp>
        </mc:Fallback>
      </mc:AlternateContent>
      <p:pic>
        <p:nvPicPr>
          <p:cNvPr id="8" name="Picture 4">
            <a:extLst>
              <a:ext uri="{FF2B5EF4-FFF2-40B4-BE49-F238E27FC236}">
                <a16:creationId xmlns:a16="http://schemas.microsoft.com/office/drawing/2014/main" id="{B4826B55-75CF-4919-8AE0-BF3D560FD4D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65208" cy="1365208"/>
          </a:xfrm>
          <a:prstGeom prst="rect">
            <a:avLst/>
          </a:prstGeom>
          <a:noFill/>
          <a:effectLst>
            <a:glow>
              <a:schemeClr val="accent1">
                <a:alpha val="81000"/>
              </a:schemeClr>
            </a:glow>
            <a:softEdge rad="114300"/>
          </a:effectLst>
          <a:extLst>
            <a:ext uri="{909E8E84-426E-40DD-AFC4-6F175D3DCCD1}">
              <a14:hiddenFill xmlns:a14="http://schemas.microsoft.com/office/drawing/2010/main">
                <a:solidFill>
                  <a:srgbClr val="FFFFFF"/>
                </a:solidFill>
              </a14:hiddenFill>
            </a:ext>
          </a:extLst>
        </p:spPr>
      </p:pic>
      <p:sp>
        <p:nvSpPr>
          <p:cNvPr id="5" name="Hình chữ nhật 4">
            <a:extLst>
              <a:ext uri="{FF2B5EF4-FFF2-40B4-BE49-F238E27FC236}">
                <a16:creationId xmlns:a16="http://schemas.microsoft.com/office/drawing/2014/main" id="{DBD5E6EE-E8D9-4284-961E-C873A9F44E24}"/>
              </a:ext>
            </a:extLst>
          </p:cNvPr>
          <p:cNvSpPr/>
          <p:nvPr/>
        </p:nvSpPr>
        <p:spPr>
          <a:xfrm>
            <a:off x="1550126" y="5899240"/>
            <a:ext cx="7178334" cy="1384995"/>
          </a:xfrm>
          <a:prstGeom prst="rect">
            <a:avLst/>
          </a:prstGeom>
        </p:spPr>
        <p:txBody>
          <a:bodyPr wrap="square">
            <a:spAutoFit/>
          </a:bodyPr>
          <a:lstStyle/>
          <a:p>
            <a:pPr algn="ctr"/>
            <a:r>
              <a:rPr lang="en-US" sz="2800" b="1" dirty="0" err="1">
                <a:solidFill>
                  <a:srgbClr val="080808"/>
                </a:solidFill>
                <a:effectLst>
                  <a:outerShdw blurRad="38100" dist="38100" dir="2700000" algn="tl">
                    <a:srgbClr val="000000">
                      <a:alpha val="43137"/>
                    </a:srgbClr>
                  </a:outerShdw>
                </a:effectLst>
                <a:latin typeface="Times New Roman" panose="02020603050405020304" pitchFamily="18" charset="0"/>
                <a:ea typeface="Roboto Light" panose="02000000000000000000" pitchFamily="2" charset="0"/>
                <a:cs typeface="Times New Roman" panose="02020603050405020304" pitchFamily="18" charset="0"/>
              </a:rPr>
              <a:t>Giảng</a:t>
            </a:r>
            <a:r>
              <a:rPr lang="en-US" sz="2800" b="1" dirty="0">
                <a:solidFill>
                  <a:srgbClr val="080808"/>
                </a:solidFill>
                <a:effectLst>
                  <a:outerShdw blurRad="38100" dist="38100" dir="2700000" algn="tl">
                    <a:srgbClr val="000000">
                      <a:alpha val="43137"/>
                    </a:srgbClr>
                  </a:outerShdw>
                </a:effectLst>
                <a:latin typeface="Times New Roman" panose="02020603050405020304" pitchFamily="18" charset="0"/>
                <a:ea typeface="Roboto Light" panose="02000000000000000000" pitchFamily="2" charset="0"/>
                <a:cs typeface="Times New Roman" panose="02020603050405020304" pitchFamily="18" charset="0"/>
              </a:rPr>
              <a:t> </a:t>
            </a:r>
            <a:r>
              <a:rPr lang="en-US" sz="2800" b="1" dirty="0" err="1">
                <a:solidFill>
                  <a:srgbClr val="080808"/>
                </a:solidFill>
                <a:effectLst>
                  <a:outerShdw blurRad="38100" dist="38100" dir="2700000" algn="tl">
                    <a:srgbClr val="000000">
                      <a:alpha val="43137"/>
                    </a:srgbClr>
                  </a:outerShdw>
                </a:effectLst>
                <a:latin typeface="Times New Roman" panose="02020603050405020304" pitchFamily="18" charset="0"/>
                <a:ea typeface="Roboto Light" panose="02000000000000000000" pitchFamily="2" charset="0"/>
                <a:cs typeface="Times New Roman" panose="02020603050405020304" pitchFamily="18" charset="0"/>
              </a:rPr>
              <a:t>viên</a:t>
            </a:r>
            <a:r>
              <a:rPr lang="en-US" sz="2800" b="1" dirty="0">
                <a:solidFill>
                  <a:srgbClr val="080808"/>
                </a:solidFill>
                <a:effectLst>
                  <a:outerShdw blurRad="38100" dist="38100" dir="2700000" algn="tl">
                    <a:srgbClr val="000000">
                      <a:alpha val="43137"/>
                    </a:srgbClr>
                  </a:outerShdw>
                </a:effectLst>
                <a:latin typeface="Times New Roman" panose="02020603050405020304" pitchFamily="18" charset="0"/>
                <a:ea typeface="Roboto Light" panose="02000000000000000000" pitchFamily="2" charset="0"/>
                <a:cs typeface="Times New Roman" panose="02020603050405020304" pitchFamily="18" charset="0"/>
              </a:rPr>
              <a:t> </a:t>
            </a:r>
            <a:r>
              <a:rPr lang="en-US" sz="2800" b="1" dirty="0" err="1">
                <a:solidFill>
                  <a:srgbClr val="080808"/>
                </a:solidFill>
                <a:effectLst>
                  <a:outerShdw blurRad="38100" dist="38100" dir="2700000" algn="tl">
                    <a:srgbClr val="000000">
                      <a:alpha val="43137"/>
                    </a:srgbClr>
                  </a:outerShdw>
                </a:effectLst>
                <a:latin typeface="Times New Roman" panose="02020603050405020304" pitchFamily="18" charset="0"/>
                <a:ea typeface="Roboto Light" panose="02000000000000000000" pitchFamily="2" charset="0"/>
                <a:cs typeface="Times New Roman" panose="02020603050405020304" pitchFamily="18" charset="0"/>
              </a:rPr>
              <a:t>hướng</a:t>
            </a:r>
            <a:r>
              <a:rPr lang="en-US" sz="2800" b="1" dirty="0">
                <a:solidFill>
                  <a:srgbClr val="080808"/>
                </a:solidFill>
                <a:effectLst>
                  <a:outerShdw blurRad="38100" dist="38100" dir="2700000" algn="tl">
                    <a:srgbClr val="000000">
                      <a:alpha val="43137"/>
                    </a:srgbClr>
                  </a:outerShdw>
                </a:effectLst>
                <a:latin typeface="Times New Roman" panose="02020603050405020304" pitchFamily="18" charset="0"/>
                <a:ea typeface="Roboto Light" panose="02000000000000000000" pitchFamily="2" charset="0"/>
                <a:cs typeface="Times New Roman" panose="02020603050405020304" pitchFamily="18" charset="0"/>
              </a:rPr>
              <a:t> </a:t>
            </a:r>
            <a:r>
              <a:rPr lang="en-US" sz="2800" b="1" dirty="0" err="1">
                <a:solidFill>
                  <a:srgbClr val="080808"/>
                </a:solidFill>
                <a:effectLst>
                  <a:outerShdw blurRad="38100" dist="38100" dir="2700000" algn="tl">
                    <a:srgbClr val="000000">
                      <a:alpha val="43137"/>
                    </a:srgbClr>
                  </a:outerShdw>
                </a:effectLst>
                <a:latin typeface="Times New Roman" panose="02020603050405020304" pitchFamily="18" charset="0"/>
                <a:ea typeface="Roboto Light" panose="02000000000000000000" pitchFamily="2" charset="0"/>
                <a:cs typeface="Times New Roman" panose="02020603050405020304" pitchFamily="18" charset="0"/>
              </a:rPr>
              <a:t>dẫn</a:t>
            </a:r>
            <a:r>
              <a:rPr lang="en-US" sz="2800" b="1" dirty="0">
                <a:solidFill>
                  <a:srgbClr val="080808"/>
                </a:solidFill>
                <a:effectLst>
                  <a:outerShdw blurRad="38100" dist="38100" dir="2700000" algn="tl">
                    <a:srgbClr val="000000">
                      <a:alpha val="43137"/>
                    </a:srgbClr>
                  </a:outerShdw>
                </a:effectLst>
                <a:latin typeface="Times New Roman" panose="02020603050405020304" pitchFamily="18" charset="0"/>
                <a:ea typeface="Roboto Light" panose="02000000000000000000" pitchFamily="2" charset="0"/>
                <a:cs typeface="Times New Roman" panose="02020603050405020304" pitchFamily="18" charset="0"/>
              </a:rPr>
              <a:t>: </a:t>
            </a:r>
            <a:r>
              <a:rPr lang="en-US" sz="2800" b="1" dirty="0" err="1">
                <a:solidFill>
                  <a:srgbClr val="080808"/>
                </a:solidFill>
                <a:effectLst>
                  <a:outerShdw blurRad="38100" dist="38100" dir="2700000" algn="tl">
                    <a:srgbClr val="000000">
                      <a:alpha val="43137"/>
                    </a:srgbClr>
                  </a:outerShdw>
                </a:effectLst>
                <a:latin typeface="Times New Roman" panose="02020603050405020304" pitchFamily="18" charset="0"/>
                <a:ea typeface="Roboto Light" panose="02000000000000000000" pitchFamily="2" charset="0"/>
                <a:cs typeface="Times New Roman" panose="02020603050405020304" pitchFamily="18" charset="0"/>
              </a:rPr>
              <a:t>Hà</a:t>
            </a:r>
            <a:r>
              <a:rPr lang="en-US" sz="2800" b="1" dirty="0">
                <a:solidFill>
                  <a:srgbClr val="080808"/>
                </a:solidFill>
                <a:effectLst>
                  <a:outerShdw blurRad="38100" dist="38100" dir="2700000" algn="tl">
                    <a:srgbClr val="000000">
                      <a:alpha val="43137"/>
                    </a:srgbClr>
                  </a:outerShdw>
                </a:effectLst>
                <a:latin typeface="Times New Roman" panose="02020603050405020304" pitchFamily="18" charset="0"/>
                <a:ea typeface="Roboto Light" panose="02000000000000000000" pitchFamily="2" charset="0"/>
                <a:cs typeface="Times New Roman" panose="02020603050405020304" pitchFamily="18" charset="0"/>
              </a:rPr>
              <a:t> </a:t>
            </a:r>
            <a:r>
              <a:rPr lang="en-US" sz="2800" b="1" dirty="0" err="1">
                <a:solidFill>
                  <a:srgbClr val="080808"/>
                </a:solidFill>
                <a:effectLst>
                  <a:outerShdw blurRad="38100" dist="38100" dir="2700000" algn="tl">
                    <a:srgbClr val="000000">
                      <a:alpha val="43137"/>
                    </a:srgbClr>
                  </a:outerShdw>
                </a:effectLst>
                <a:latin typeface="Times New Roman" panose="02020603050405020304" pitchFamily="18" charset="0"/>
                <a:ea typeface="Roboto Light" panose="02000000000000000000" pitchFamily="2" charset="0"/>
                <a:cs typeface="Times New Roman" panose="02020603050405020304" pitchFamily="18" charset="0"/>
              </a:rPr>
              <a:t>Thị</a:t>
            </a:r>
            <a:r>
              <a:rPr lang="en-US" sz="2800" b="1" dirty="0">
                <a:solidFill>
                  <a:srgbClr val="080808"/>
                </a:solidFill>
                <a:effectLst>
                  <a:outerShdw blurRad="38100" dist="38100" dir="2700000" algn="tl">
                    <a:srgbClr val="000000">
                      <a:alpha val="43137"/>
                    </a:srgbClr>
                  </a:outerShdw>
                </a:effectLst>
                <a:latin typeface="Times New Roman" panose="02020603050405020304" pitchFamily="18" charset="0"/>
                <a:ea typeface="Roboto Light" panose="02000000000000000000" pitchFamily="2" charset="0"/>
                <a:cs typeface="Times New Roman" panose="02020603050405020304" pitchFamily="18" charset="0"/>
              </a:rPr>
              <a:t> Thanh </a:t>
            </a:r>
            <a:r>
              <a:rPr lang="en-US" sz="2800" b="1" dirty="0" err="1">
                <a:solidFill>
                  <a:srgbClr val="080808"/>
                </a:solidFill>
                <a:effectLst>
                  <a:outerShdw blurRad="38100" dist="38100" dir="2700000" algn="tl">
                    <a:srgbClr val="000000">
                      <a:alpha val="43137"/>
                    </a:srgbClr>
                  </a:outerShdw>
                </a:effectLst>
                <a:latin typeface="Times New Roman" panose="02020603050405020304" pitchFamily="18" charset="0"/>
                <a:ea typeface="Roboto Light" panose="02000000000000000000" pitchFamily="2" charset="0"/>
                <a:cs typeface="Times New Roman" panose="02020603050405020304" pitchFamily="18" charset="0"/>
              </a:rPr>
              <a:t>Ngà</a:t>
            </a:r>
            <a:endParaRPr lang="en-US" sz="2800" b="1" dirty="0">
              <a:solidFill>
                <a:srgbClr val="080808"/>
              </a:solidFill>
              <a:effectLst>
                <a:outerShdw blurRad="38100" dist="38100" dir="2700000" algn="tl">
                  <a:srgbClr val="000000">
                    <a:alpha val="43137"/>
                  </a:srgbClr>
                </a:outerShdw>
              </a:effectLst>
              <a:latin typeface="Times New Roman" panose="02020603050405020304" pitchFamily="18" charset="0"/>
              <a:ea typeface="Roboto Light" panose="02000000000000000000" pitchFamily="2" charset="0"/>
              <a:cs typeface="Times New Roman" panose="02020603050405020304" pitchFamily="18" charset="0"/>
            </a:endParaRPr>
          </a:p>
          <a:p>
            <a:pPr algn="ctr"/>
            <a:r>
              <a:rPr lang="en-US" sz="2800" b="1" dirty="0" err="1">
                <a:solidFill>
                  <a:srgbClr val="080808"/>
                </a:solidFill>
                <a:effectLst>
                  <a:outerShdw blurRad="38100" dist="38100" dir="2700000" algn="tl">
                    <a:srgbClr val="000000">
                      <a:alpha val="43137"/>
                    </a:srgbClr>
                  </a:outerShdw>
                </a:effectLst>
                <a:latin typeface="Times New Roman" panose="02020603050405020304" pitchFamily="18" charset="0"/>
                <a:ea typeface="Roboto Light" panose="02000000000000000000" pitchFamily="2" charset="0"/>
                <a:cs typeface="Times New Roman" panose="02020603050405020304" pitchFamily="18" charset="0"/>
              </a:rPr>
              <a:t>Hướng</a:t>
            </a:r>
            <a:r>
              <a:rPr lang="en-US" sz="2800" b="1" dirty="0">
                <a:solidFill>
                  <a:srgbClr val="080808"/>
                </a:solidFill>
                <a:effectLst>
                  <a:outerShdw blurRad="38100" dist="38100" dir="2700000" algn="tl">
                    <a:srgbClr val="000000">
                      <a:alpha val="43137"/>
                    </a:srgbClr>
                  </a:outerShdw>
                </a:effectLst>
                <a:latin typeface="Times New Roman" panose="02020603050405020304" pitchFamily="18" charset="0"/>
                <a:ea typeface="Roboto Light" panose="02000000000000000000" pitchFamily="2" charset="0"/>
                <a:cs typeface="Times New Roman" panose="02020603050405020304" pitchFamily="18" charset="0"/>
              </a:rPr>
              <a:t> </a:t>
            </a:r>
            <a:r>
              <a:rPr lang="en-US" sz="2800" b="1" dirty="0" err="1">
                <a:solidFill>
                  <a:srgbClr val="080808"/>
                </a:solidFill>
                <a:effectLst>
                  <a:outerShdw blurRad="38100" dist="38100" dir="2700000" algn="tl">
                    <a:srgbClr val="000000">
                      <a:alpha val="43137"/>
                    </a:srgbClr>
                  </a:outerShdw>
                </a:effectLst>
                <a:latin typeface="Times New Roman" panose="02020603050405020304" pitchFamily="18" charset="0"/>
                <a:ea typeface="Roboto Light" panose="02000000000000000000" pitchFamily="2" charset="0"/>
                <a:cs typeface="Times New Roman" panose="02020603050405020304" pitchFamily="18" charset="0"/>
              </a:rPr>
              <a:t>dẫn</a:t>
            </a:r>
            <a:r>
              <a:rPr lang="en-US" sz="2800" b="1" dirty="0">
                <a:solidFill>
                  <a:srgbClr val="080808"/>
                </a:solidFill>
                <a:effectLst>
                  <a:outerShdw blurRad="38100" dist="38100" dir="2700000" algn="tl">
                    <a:srgbClr val="000000">
                      <a:alpha val="43137"/>
                    </a:srgbClr>
                  </a:outerShdw>
                </a:effectLst>
                <a:latin typeface="Times New Roman" panose="02020603050405020304" pitchFamily="18" charset="0"/>
                <a:ea typeface="Roboto Light" panose="02000000000000000000" pitchFamily="2" charset="0"/>
                <a:cs typeface="Times New Roman" panose="02020603050405020304" pitchFamily="18" charset="0"/>
              </a:rPr>
              <a:t> </a:t>
            </a:r>
            <a:r>
              <a:rPr lang="en-US" sz="2800" b="1" dirty="0" err="1">
                <a:solidFill>
                  <a:srgbClr val="080808"/>
                </a:solidFill>
                <a:effectLst>
                  <a:outerShdw blurRad="38100" dist="38100" dir="2700000" algn="tl">
                    <a:srgbClr val="000000">
                      <a:alpha val="43137"/>
                    </a:srgbClr>
                  </a:outerShdw>
                </a:effectLst>
                <a:latin typeface="Times New Roman" panose="02020603050405020304" pitchFamily="18" charset="0"/>
                <a:ea typeface="Roboto Light" panose="02000000000000000000" pitchFamily="2" charset="0"/>
                <a:cs typeface="Times New Roman" panose="02020603050405020304" pitchFamily="18" charset="0"/>
              </a:rPr>
              <a:t>tại</a:t>
            </a:r>
            <a:r>
              <a:rPr lang="en-US" sz="2800" b="1" dirty="0">
                <a:solidFill>
                  <a:srgbClr val="080808"/>
                </a:solidFill>
                <a:effectLst>
                  <a:outerShdw blurRad="38100" dist="38100" dir="2700000" algn="tl">
                    <a:srgbClr val="000000">
                      <a:alpha val="43137"/>
                    </a:srgbClr>
                  </a:outerShdw>
                </a:effectLst>
                <a:latin typeface="Times New Roman" panose="02020603050405020304" pitchFamily="18" charset="0"/>
                <a:ea typeface="Roboto Light" panose="02000000000000000000" pitchFamily="2" charset="0"/>
                <a:cs typeface="Times New Roman" panose="02020603050405020304" pitchFamily="18" charset="0"/>
              </a:rPr>
              <a:t> </a:t>
            </a:r>
            <a:r>
              <a:rPr lang="en-US" sz="2800" b="1" dirty="0" err="1">
                <a:solidFill>
                  <a:srgbClr val="080808"/>
                </a:solidFill>
                <a:effectLst>
                  <a:outerShdw blurRad="38100" dist="38100" dir="2700000" algn="tl">
                    <a:srgbClr val="000000">
                      <a:alpha val="43137"/>
                    </a:srgbClr>
                  </a:outerShdw>
                </a:effectLst>
                <a:latin typeface="Times New Roman" panose="02020603050405020304" pitchFamily="18" charset="0"/>
                <a:ea typeface="Roboto Light" panose="02000000000000000000" pitchFamily="2" charset="0"/>
                <a:cs typeface="Times New Roman" panose="02020603050405020304" pitchFamily="18" charset="0"/>
              </a:rPr>
              <a:t>công</a:t>
            </a:r>
            <a:r>
              <a:rPr lang="en-US" sz="2800" b="1" dirty="0">
                <a:solidFill>
                  <a:srgbClr val="080808"/>
                </a:solidFill>
                <a:effectLst>
                  <a:outerShdw blurRad="38100" dist="38100" dir="2700000" algn="tl">
                    <a:srgbClr val="000000">
                      <a:alpha val="43137"/>
                    </a:srgbClr>
                  </a:outerShdw>
                </a:effectLst>
                <a:latin typeface="Times New Roman" panose="02020603050405020304" pitchFamily="18" charset="0"/>
                <a:ea typeface="Roboto Light" panose="02000000000000000000" pitchFamily="2" charset="0"/>
                <a:cs typeface="Times New Roman" panose="02020603050405020304" pitchFamily="18" charset="0"/>
              </a:rPr>
              <a:t> ty: </a:t>
            </a:r>
            <a:r>
              <a:rPr lang="en-US" sz="2800" b="1" dirty="0" err="1">
                <a:solidFill>
                  <a:srgbClr val="080808"/>
                </a:solidFill>
                <a:effectLst>
                  <a:outerShdw blurRad="38100" dist="38100" dir="2700000" algn="tl">
                    <a:srgbClr val="000000">
                      <a:alpha val="43137"/>
                    </a:srgbClr>
                  </a:outerShdw>
                </a:effectLst>
                <a:latin typeface="Times New Roman" panose="02020603050405020304" pitchFamily="18" charset="0"/>
                <a:ea typeface="Roboto Light" panose="02000000000000000000" pitchFamily="2" charset="0"/>
                <a:cs typeface="Times New Roman" panose="02020603050405020304" pitchFamily="18" charset="0"/>
              </a:rPr>
              <a:t>Hồ</a:t>
            </a:r>
            <a:r>
              <a:rPr lang="en-US" sz="2800" b="1" dirty="0">
                <a:solidFill>
                  <a:srgbClr val="080808"/>
                </a:solidFill>
                <a:effectLst>
                  <a:outerShdw blurRad="38100" dist="38100" dir="2700000" algn="tl">
                    <a:srgbClr val="000000">
                      <a:alpha val="43137"/>
                    </a:srgbClr>
                  </a:outerShdw>
                </a:effectLst>
                <a:latin typeface="Times New Roman" panose="02020603050405020304" pitchFamily="18" charset="0"/>
                <a:ea typeface="Roboto Light" panose="02000000000000000000" pitchFamily="2" charset="0"/>
                <a:cs typeface="Times New Roman" panose="02020603050405020304" pitchFamily="18" charset="0"/>
              </a:rPr>
              <a:t> </a:t>
            </a:r>
            <a:r>
              <a:rPr lang="en-US" sz="2800" b="1" dirty="0" err="1">
                <a:solidFill>
                  <a:srgbClr val="080808"/>
                </a:solidFill>
                <a:effectLst>
                  <a:outerShdw blurRad="38100" dist="38100" dir="2700000" algn="tl">
                    <a:srgbClr val="000000">
                      <a:alpha val="43137"/>
                    </a:srgbClr>
                  </a:outerShdw>
                </a:effectLst>
                <a:latin typeface="Times New Roman" panose="02020603050405020304" pitchFamily="18" charset="0"/>
                <a:ea typeface="Roboto Light" panose="02000000000000000000" pitchFamily="2" charset="0"/>
                <a:cs typeface="Times New Roman" panose="02020603050405020304" pitchFamily="18" charset="0"/>
              </a:rPr>
              <a:t>Khắc</a:t>
            </a:r>
            <a:r>
              <a:rPr lang="en-US" sz="2800" b="1" dirty="0">
                <a:solidFill>
                  <a:srgbClr val="080808"/>
                </a:solidFill>
                <a:effectLst>
                  <a:outerShdw blurRad="38100" dist="38100" dir="2700000" algn="tl">
                    <a:srgbClr val="000000">
                      <a:alpha val="43137"/>
                    </a:srgbClr>
                  </a:outerShdw>
                </a:effectLst>
                <a:latin typeface="Times New Roman" panose="02020603050405020304" pitchFamily="18" charset="0"/>
                <a:ea typeface="Roboto Light" panose="02000000000000000000" pitchFamily="2" charset="0"/>
                <a:cs typeface="Times New Roman" panose="02020603050405020304" pitchFamily="18" charset="0"/>
              </a:rPr>
              <a:t> </a:t>
            </a:r>
            <a:r>
              <a:rPr lang="en-US" sz="2800" b="1" dirty="0" err="1">
                <a:solidFill>
                  <a:srgbClr val="080808"/>
                </a:solidFill>
                <a:effectLst>
                  <a:outerShdw blurRad="38100" dist="38100" dir="2700000" algn="tl">
                    <a:srgbClr val="000000">
                      <a:alpha val="43137"/>
                    </a:srgbClr>
                  </a:outerShdw>
                </a:effectLst>
                <a:latin typeface="Times New Roman" panose="02020603050405020304" pitchFamily="18" charset="0"/>
                <a:ea typeface="Roboto Light" panose="02000000000000000000" pitchFamily="2" charset="0"/>
                <a:cs typeface="Times New Roman" panose="02020603050405020304" pitchFamily="18" charset="0"/>
              </a:rPr>
              <a:t>Thiên</a:t>
            </a:r>
            <a:endParaRPr lang="en-US" sz="2800" b="1" dirty="0">
              <a:solidFill>
                <a:srgbClr val="080808"/>
              </a:solidFill>
              <a:effectLst>
                <a:outerShdw blurRad="38100" dist="38100" dir="2700000" algn="tl">
                  <a:srgbClr val="000000">
                    <a:alpha val="43137"/>
                  </a:srgbClr>
                </a:outerShdw>
              </a:effectLst>
              <a:latin typeface="Times New Roman" panose="02020603050405020304" pitchFamily="18" charset="0"/>
              <a:ea typeface="Roboto Light" panose="02000000000000000000" pitchFamily="2" charset="0"/>
              <a:cs typeface="Times New Roman" panose="02020603050405020304" pitchFamily="18" charset="0"/>
            </a:endParaRPr>
          </a:p>
          <a:p>
            <a:pPr algn="ctr"/>
            <a:r>
              <a:rPr lang="en-US" sz="2800" b="1" dirty="0">
                <a:solidFill>
                  <a:srgbClr val="080808"/>
                </a:solidFill>
                <a:effectLst>
                  <a:outerShdw blurRad="38100" dist="38100" dir="2700000" algn="tl">
                    <a:srgbClr val="000000">
                      <a:alpha val="43137"/>
                    </a:srgbClr>
                  </a:outerShdw>
                </a:effectLst>
                <a:latin typeface="Times New Roman" panose="02020603050405020304" pitchFamily="18" charset="0"/>
                <a:ea typeface="Roboto Light" panose="02000000000000000000" pitchFamily="2" charset="0"/>
                <a:cs typeface="Times New Roman" panose="02020603050405020304" pitchFamily="18" charset="0"/>
              </a:rPr>
              <a:t> </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repeatCount="400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500"/>
                                        <p:tgtEl>
                                          <p:spTgt spid="8"/>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anim calcmode="lin" valueType="num">
                                      <p:cBhvr>
                                        <p:cTn id="11" dur="1000" fill="hold"/>
                                        <p:tgtEl>
                                          <p:spTgt spid="3"/>
                                        </p:tgtEl>
                                        <p:attrNameLst>
                                          <p:attrName>ppt_x</p:attrName>
                                        </p:attrNameLst>
                                      </p:cBhvr>
                                      <p:tavLst>
                                        <p:tav tm="0">
                                          <p:val>
                                            <p:strVal val="#ppt_x"/>
                                          </p:val>
                                        </p:tav>
                                        <p:tav tm="100000">
                                          <p:val>
                                            <p:strVal val="#ppt_x"/>
                                          </p:val>
                                        </p:tav>
                                      </p:tavLst>
                                    </p:anim>
                                    <p:anim calcmode="lin" valueType="num">
                                      <p:cBhvr>
                                        <p:cTn id="1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37"/>
                                        </p:tgtEl>
                                        <p:attrNameLst>
                                          <p:attrName>style.visibility</p:attrName>
                                        </p:attrNameLst>
                                      </p:cBhvr>
                                      <p:to>
                                        <p:strVal val="visible"/>
                                      </p:to>
                                    </p:set>
                                    <p:animEffect transition="in" filter="barn(inVertical)">
                                      <p:cBhvr>
                                        <p:cTn id="17" dur="500"/>
                                        <p:tgtEl>
                                          <p:spTgt spid="137"/>
                                        </p:tgtEl>
                                      </p:cBhvr>
                                    </p:animEffect>
                                  </p:childTnLst>
                                </p:cTn>
                              </p:par>
                              <p:par>
                                <p:cTn id="18" presetID="16" presetClass="entr" presetSubtype="21" fill="hold" nodeType="withEffect">
                                  <p:stCondLst>
                                    <p:cond delay="0"/>
                                  </p:stCondLst>
                                  <p:childTnLst>
                                    <p:set>
                                      <p:cBhvr>
                                        <p:cTn id="19" dur="1" fill="hold">
                                          <p:stCondLst>
                                            <p:cond delay="0"/>
                                          </p:stCondLst>
                                        </p:cTn>
                                        <p:tgtEl>
                                          <p:spTgt spid="138"/>
                                        </p:tgtEl>
                                        <p:attrNameLst>
                                          <p:attrName>style.visibility</p:attrName>
                                        </p:attrNameLst>
                                      </p:cBhvr>
                                      <p:to>
                                        <p:strVal val="visible"/>
                                      </p:to>
                                    </p:set>
                                    <p:animEffect transition="in" filter="barn(inVertical)">
                                      <p:cBhvr>
                                        <p:cTn id="20" dur="500"/>
                                        <p:tgtEl>
                                          <p:spTgt spid="13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500"/>
                            </p:stCondLst>
                            <p:childTnLst>
                              <p:par>
                                <p:cTn id="25" presetID="42" presetClass="entr" presetSubtype="0" fill="hold" grpId="0" nodeType="afterEffect">
                                  <p:stCondLst>
                                    <p:cond delay="0"/>
                                  </p:stCondLst>
                                  <p:childTnLst>
                                    <p:set>
                                      <p:cBhvr>
                                        <p:cTn id="26" dur="1" fill="hold">
                                          <p:stCondLst>
                                            <p:cond delay="0"/>
                                          </p:stCondLst>
                                        </p:cTn>
                                        <p:tgtEl>
                                          <p:spTgt spid="136">
                                            <p:txEl>
                                              <p:pRg st="0" end="0"/>
                                            </p:txEl>
                                          </p:spTgt>
                                        </p:tgtEl>
                                        <p:attrNameLst>
                                          <p:attrName>style.visibility</p:attrName>
                                        </p:attrNameLst>
                                      </p:cBhvr>
                                      <p:to>
                                        <p:strVal val="visible"/>
                                      </p:to>
                                    </p:set>
                                    <p:animEffect transition="in" filter="fade">
                                      <p:cBhvr>
                                        <p:cTn id="27" dur="250"/>
                                        <p:tgtEl>
                                          <p:spTgt spid="136">
                                            <p:txEl>
                                              <p:pRg st="0" end="0"/>
                                            </p:txEl>
                                          </p:spTgt>
                                        </p:tgtEl>
                                      </p:cBhvr>
                                    </p:animEffect>
                                    <p:anim calcmode="lin" valueType="num">
                                      <p:cBhvr>
                                        <p:cTn id="28" dur="250" fill="hold"/>
                                        <p:tgtEl>
                                          <p:spTgt spid="136">
                                            <p:txEl>
                                              <p:pRg st="0" end="0"/>
                                            </p:txEl>
                                          </p:spTgt>
                                        </p:tgtEl>
                                        <p:attrNameLst>
                                          <p:attrName>ppt_x</p:attrName>
                                        </p:attrNameLst>
                                      </p:cBhvr>
                                      <p:tavLst>
                                        <p:tav tm="0">
                                          <p:val>
                                            <p:strVal val="#ppt_x"/>
                                          </p:val>
                                        </p:tav>
                                        <p:tav tm="100000">
                                          <p:val>
                                            <p:strVal val="#ppt_x"/>
                                          </p:val>
                                        </p:tav>
                                      </p:tavLst>
                                    </p:anim>
                                    <p:anim calcmode="lin" valueType="num">
                                      <p:cBhvr>
                                        <p:cTn id="29" dur="250" fill="hold"/>
                                        <p:tgtEl>
                                          <p:spTgt spid="13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p:bldP spid="136" grpId="0" uiExpand="1" build="p"/>
      <p:bldP spid="3"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B9474-710C-6DC6-D556-80D901D6393F}"/>
              </a:ext>
            </a:extLst>
          </p:cNvPr>
          <p:cNvSpPr>
            <a:spLocks noGrp="1"/>
          </p:cNvSpPr>
          <p:nvPr>
            <p:ph type="ctrTitle"/>
          </p:nvPr>
        </p:nvSpPr>
        <p:spPr>
          <a:xfrm>
            <a:off x="197427" y="228600"/>
            <a:ext cx="11679382" cy="6421581"/>
          </a:xfrm>
        </p:spPr>
        <p:txBody>
          <a:bodyPr/>
          <a:lstStyle/>
          <a:p>
            <a:pPr algn="l"/>
            <a:r>
              <a:rPr lang="en-US" dirty="0"/>
              <a:t>5. AFC plugin</a:t>
            </a:r>
            <a:br>
              <a:rPr lang="en-US" dirty="0"/>
            </a:br>
            <a:r>
              <a:rPr lang="en-US" dirty="0"/>
              <a:t>- </a:t>
            </a:r>
            <a:r>
              <a:rPr lang="en-US" dirty="0" err="1"/>
              <a:t>Cách</a:t>
            </a:r>
            <a:r>
              <a:rPr lang="en-US" dirty="0"/>
              <a:t> </a:t>
            </a:r>
            <a:r>
              <a:rPr lang="en-US" dirty="0" err="1"/>
              <a:t>tổ</a:t>
            </a:r>
            <a:r>
              <a:rPr lang="en-US" dirty="0"/>
              <a:t> </a:t>
            </a:r>
            <a:r>
              <a:rPr lang="en-US" dirty="0" err="1"/>
              <a:t>chức</a:t>
            </a:r>
            <a:r>
              <a:rPr lang="en-US" dirty="0"/>
              <a:t> AFC </a:t>
            </a:r>
            <a:r>
              <a:rPr lang="en-US" dirty="0" err="1"/>
              <a:t>cho</a:t>
            </a:r>
            <a:r>
              <a:rPr lang="en-US" dirty="0"/>
              <a:t> 1 module</a:t>
            </a:r>
            <a:br>
              <a:rPr lang="en-US" dirty="0"/>
            </a:br>
            <a:r>
              <a:rPr lang="en-US" dirty="0"/>
              <a:t>- </a:t>
            </a:r>
            <a:r>
              <a:rPr lang="en-US" dirty="0" err="1"/>
              <a:t>Sử</a:t>
            </a:r>
            <a:r>
              <a:rPr lang="en-US" dirty="0"/>
              <a:t> </a:t>
            </a:r>
            <a:r>
              <a:rPr lang="en-US" dirty="0" err="1"/>
              <a:t>dụng</a:t>
            </a:r>
            <a:r>
              <a:rPr lang="en-US" dirty="0"/>
              <a:t> custom post type </a:t>
            </a:r>
            <a:br>
              <a:rPr lang="en-US" dirty="0"/>
            </a:br>
            <a:r>
              <a:rPr lang="en-US" dirty="0"/>
              <a:t>- </a:t>
            </a:r>
            <a:r>
              <a:rPr lang="en-US" dirty="0" err="1"/>
              <a:t>Cách</a:t>
            </a:r>
            <a:r>
              <a:rPr lang="en-US" dirty="0"/>
              <a:t> </a:t>
            </a:r>
            <a:r>
              <a:rPr lang="en-US" dirty="0" err="1"/>
              <a:t>tạo</a:t>
            </a:r>
            <a:r>
              <a:rPr lang="en-US" dirty="0"/>
              <a:t> fields </a:t>
            </a:r>
            <a:br>
              <a:rPr lang="en-US" dirty="0"/>
            </a:br>
            <a:r>
              <a:rPr lang="en-US" dirty="0"/>
              <a:t>6. Blade Template</a:t>
            </a:r>
            <a:br>
              <a:rPr lang="en-US" dirty="0"/>
            </a:br>
            <a:r>
              <a:rPr lang="en-US" dirty="0"/>
              <a:t>- </a:t>
            </a:r>
            <a:r>
              <a:rPr lang="en-US" dirty="0" err="1"/>
              <a:t>Tìm</a:t>
            </a:r>
            <a:r>
              <a:rPr lang="en-US" dirty="0"/>
              <a:t> </a:t>
            </a:r>
            <a:r>
              <a:rPr lang="en-US" dirty="0" err="1"/>
              <a:t>hiểu</a:t>
            </a:r>
            <a:r>
              <a:rPr lang="en-US" dirty="0"/>
              <a:t> </a:t>
            </a:r>
            <a:r>
              <a:rPr lang="en-US" dirty="0" err="1"/>
              <a:t>về</a:t>
            </a:r>
            <a:r>
              <a:rPr lang="en-US" dirty="0"/>
              <a:t> </a:t>
            </a:r>
            <a:r>
              <a:rPr lang="en-US" dirty="0" err="1"/>
              <a:t>các</a:t>
            </a:r>
            <a:r>
              <a:rPr lang="en-US" dirty="0"/>
              <a:t> </a:t>
            </a:r>
            <a:r>
              <a:rPr lang="en-US" dirty="0" err="1"/>
              <a:t>phương</a:t>
            </a:r>
            <a:r>
              <a:rPr lang="en-US" dirty="0"/>
              <a:t> </a:t>
            </a:r>
            <a:r>
              <a:rPr lang="en-US" dirty="0" err="1"/>
              <a:t>thức</a:t>
            </a:r>
            <a:r>
              <a:rPr lang="en-US" dirty="0"/>
              <a:t> Blade Template</a:t>
            </a:r>
            <a:br>
              <a:rPr lang="en-US" dirty="0"/>
            </a:br>
            <a:r>
              <a:rPr lang="en-US" dirty="0"/>
              <a:t>- </a:t>
            </a:r>
            <a:r>
              <a:rPr lang="en-US" dirty="0" err="1"/>
              <a:t>Các</a:t>
            </a:r>
            <a:r>
              <a:rPr lang="en-US" dirty="0"/>
              <a:t> </a:t>
            </a:r>
            <a:r>
              <a:rPr lang="en-US" dirty="0" err="1"/>
              <a:t>sử</a:t>
            </a:r>
            <a:r>
              <a:rPr lang="en-US" dirty="0"/>
              <a:t> </a:t>
            </a:r>
            <a:r>
              <a:rPr lang="en-US" dirty="0" err="1"/>
              <a:t>dụng</a:t>
            </a:r>
            <a:r>
              <a:rPr lang="en-US" dirty="0"/>
              <a:t> Blade </a:t>
            </a:r>
            <a:r>
              <a:rPr lang="en-US" dirty="0" err="1"/>
              <a:t>Temlpate</a:t>
            </a:r>
            <a:br>
              <a:rPr lang="en-US" dirty="0"/>
            </a:br>
            <a:r>
              <a:rPr lang="en-US" dirty="0"/>
              <a:t>7. API</a:t>
            </a:r>
            <a:br>
              <a:rPr lang="en-US" dirty="0"/>
            </a:br>
            <a:r>
              <a:rPr lang="en-US" dirty="0"/>
              <a:t>8. </a:t>
            </a:r>
            <a:r>
              <a:rPr lang="en-US" dirty="0" err="1"/>
              <a:t>Bài</a:t>
            </a:r>
            <a:r>
              <a:rPr lang="en-US" dirty="0"/>
              <a:t> </a:t>
            </a:r>
            <a:r>
              <a:rPr lang="en-US" dirty="0" err="1"/>
              <a:t>tập</a:t>
            </a:r>
            <a:br>
              <a:rPr lang="en-US" dirty="0"/>
            </a:br>
            <a:r>
              <a:rPr lang="en-US" dirty="0"/>
              <a:t>- </a:t>
            </a:r>
            <a:r>
              <a:rPr lang="en-US" dirty="0" err="1"/>
              <a:t>Sử</a:t>
            </a:r>
            <a:r>
              <a:rPr lang="en-US" dirty="0"/>
              <a:t> </a:t>
            </a:r>
            <a:r>
              <a:rPr lang="en-US" dirty="0" err="1"/>
              <a:t>dụng</a:t>
            </a:r>
            <a:r>
              <a:rPr lang="en-US" dirty="0"/>
              <a:t> </a:t>
            </a:r>
            <a:r>
              <a:rPr lang="en-US" dirty="0" err="1"/>
              <a:t>wp_content</a:t>
            </a:r>
            <a:r>
              <a:rPr lang="en-US" dirty="0"/>
              <a:t> </a:t>
            </a:r>
            <a:r>
              <a:rPr lang="en-US" dirty="0" err="1"/>
              <a:t>của</a:t>
            </a:r>
            <a:r>
              <a:rPr lang="en-US" dirty="0"/>
              <a:t> </a:t>
            </a:r>
            <a:r>
              <a:rPr lang="en-US" dirty="0" err="1"/>
              <a:t>công</a:t>
            </a:r>
            <a:r>
              <a:rPr lang="en-US" dirty="0"/>
              <a:t> ty</a:t>
            </a:r>
            <a:br>
              <a:rPr lang="en-US" dirty="0"/>
            </a:br>
            <a:r>
              <a:rPr lang="en-US" dirty="0"/>
              <a:t>- </a:t>
            </a:r>
            <a:r>
              <a:rPr lang="en-US" dirty="0" err="1"/>
              <a:t>Tạo</a:t>
            </a:r>
            <a:r>
              <a:rPr lang="en-US" dirty="0"/>
              <a:t> </a:t>
            </a:r>
            <a:r>
              <a:rPr lang="en-US" dirty="0" err="1"/>
              <a:t>các</a:t>
            </a:r>
            <a:r>
              <a:rPr lang="en-US" dirty="0"/>
              <a:t> module </a:t>
            </a:r>
            <a:r>
              <a:rPr lang="en-US" dirty="0" err="1"/>
              <a:t>bằng</a:t>
            </a:r>
            <a:r>
              <a:rPr lang="en-US" dirty="0"/>
              <a:t> generator </a:t>
            </a:r>
            <a:br>
              <a:rPr lang="en-US" dirty="0"/>
            </a:br>
            <a:r>
              <a:rPr lang="en-US" dirty="0"/>
              <a:t>- Sync </a:t>
            </a:r>
            <a:r>
              <a:rPr lang="en-US" dirty="0" err="1"/>
              <a:t>các</a:t>
            </a:r>
            <a:r>
              <a:rPr lang="en-US" dirty="0"/>
              <a:t> module </a:t>
            </a:r>
            <a:r>
              <a:rPr lang="en-US" dirty="0" err="1"/>
              <a:t>để</a:t>
            </a:r>
            <a:r>
              <a:rPr lang="en-US" dirty="0"/>
              <a:t> </a:t>
            </a:r>
            <a:r>
              <a:rPr lang="en-US" dirty="0" err="1"/>
              <a:t>tạo</a:t>
            </a:r>
            <a:r>
              <a:rPr lang="en-US" dirty="0"/>
              <a:t> </a:t>
            </a:r>
            <a:r>
              <a:rPr lang="en-US" dirty="0" err="1"/>
              <a:t>các</a:t>
            </a:r>
            <a:r>
              <a:rPr lang="en-US" dirty="0"/>
              <a:t> fields </a:t>
            </a:r>
            <a:br>
              <a:rPr lang="en-US" dirty="0"/>
            </a:br>
            <a:r>
              <a:rPr lang="en-US" dirty="0"/>
              <a:t>-  </a:t>
            </a:r>
            <a:r>
              <a:rPr lang="en-US" dirty="0" err="1"/>
              <a:t>Sử</a:t>
            </a:r>
            <a:r>
              <a:rPr lang="en-US" dirty="0"/>
              <a:t> </a:t>
            </a:r>
            <a:r>
              <a:rPr lang="en-US" dirty="0" err="1"/>
              <a:t>dụng</a:t>
            </a:r>
            <a:r>
              <a:rPr lang="en-US" dirty="0"/>
              <a:t> </a:t>
            </a:r>
            <a:r>
              <a:rPr lang="en-US" dirty="0" err="1"/>
              <a:t>phương</a:t>
            </a:r>
            <a:r>
              <a:rPr lang="en-US" dirty="0"/>
              <a:t> </a:t>
            </a:r>
            <a:r>
              <a:rPr lang="en-US" dirty="0" err="1"/>
              <a:t>thức</a:t>
            </a:r>
            <a:r>
              <a:rPr lang="en-US" dirty="0"/>
              <a:t> Blade Template </a:t>
            </a:r>
            <a:r>
              <a:rPr lang="en-US" dirty="0" err="1"/>
              <a:t>để</a:t>
            </a:r>
            <a:r>
              <a:rPr lang="en-US" dirty="0"/>
              <a:t> </a:t>
            </a:r>
            <a:r>
              <a:rPr lang="en-US" dirty="0" err="1"/>
              <a:t>đổ</a:t>
            </a:r>
            <a:r>
              <a:rPr lang="en-US" dirty="0"/>
              <a:t> </a:t>
            </a:r>
            <a:r>
              <a:rPr lang="en-US" dirty="0" err="1"/>
              <a:t>biến</a:t>
            </a:r>
            <a:r>
              <a:rPr lang="en-US" dirty="0"/>
              <a:t> </a:t>
            </a:r>
            <a:r>
              <a:rPr lang="en-US" dirty="0" err="1"/>
              <a:t>về</a:t>
            </a:r>
            <a:r>
              <a:rPr lang="en-US" dirty="0"/>
              <a:t>.</a:t>
            </a:r>
            <a:br>
              <a:rPr lang="en-US" dirty="0"/>
            </a:br>
            <a:r>
              <a:rPr lang="en-US" dirty="0"/>
              <a:t>- </a:t>
            </a:r>
            <a:r>
              <a:rPr lang="en-US" dirty="0" err="1"/>
              <a:t>Chỉnh</a:t>
            </a:r>
            <a:r>
              <a:rPr lang="en-US" dirty="0"/>
              <a:t> </a:t>
            </a:r>
            <a:r>
              <a:rPr lang="en-US" dirty="0" err="1"/>
              <a:t>giao</a:t>
            </a:r>
            <a:r>
              <a:rPr lang="en-US" dirty="0"/>
              <a:t> </a:t>
            </a:r>
            <a:r>
              <a:rPr lang="en-US" dirty="0" err="1"/>
              <a:t>diện</a:t>
            </a:r>
            <a:r>
              <a:rPr lang="en-US" dirty="0"/>
              <a:t> </a:t>
            </a:r>
            <a:r>
              <a:rPr lang="en-US" dirty="0" err="1"/>
              <a:t>của</a:t>
            </a:r>
            <a:r>
              <a:rPr lang="en-US" dirty="0"/>
              <a:t> page </a:t>
            </a:r>
            <a:r>
              <a:rPr lang="en-US" dirty="0" err="1"/>
              <a:t>và</a:t>
            </a:r>
            <a:r>
              <a:rPr lang="en-US" dirty="0"/>
              <a:t> </a:t>
            </a:r>
            <a:r>
              <a:rPr lang="en-US" dirty="0" err="1"/>
              <a:t>hoàn</a:t>
            </a:r>
            <a:r>
              <a:rPr lang="en-US" dirty="0"/>
              <a:t> </a:t>
            </a:r>
            <a:r>
              <a:rPr lang="en-US" dirty="0" err="1"/>
              <a:t>thành</a:t>
            </a:r>
            <a:r>
              <a:rPr lang="en-US" dirty="0"/>
              <a:t>.</a:t>
            </a:r>
            <a:br>
              <a:rPr lang="en-US" dirty="0"/>
            </a:br>
            <a:endParaRPr lang="en-US" dirty="0"/>
          </a:p>
        </p:txBody>
      </p:sp>
    </p:spTree>
    <p:extLst>
      <p:ext uri="{BB962C8B-B14F-4D97-AF65-F5344CB8AC3E}">
        <p14:creationId xmlns:p14="http://schemas.microsoft.com/office/powerpoint/2010/main" val="344953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7" name="Freeform: Shape 3">
            <a:extLst>
              <a:ext uri="{FF2B5EF4-FFF2-40B4-BE49-F238E27FC236}">
                <a16:creationId xmlns:a16="http://schemas.microsoft.com/office/drawing/2014/main" id="{610BF43B-9C93-4E2C-A0F3-CEE109583F40}"/>
              </a:ext>
            </a:extLst>
          </p:cNvPr>
          <p:cNvSpPr/>
          <p:nvPr/>
        </p:nvSpPr>
        <p:spPr>
          <a:xfrm>
            <a:off x="1919454" y="1079731"/>
            <a:ext cx="3359836" cy="5778269"/>
          </a:xfrm>
          <a:custGeom>
            <a:avLst/>
            <a:gdLst>
              <a:gd name="connsiteX0" fmla="*/ 2523347 w 2519877"/>
              <a:gd name="connsiteY0" fmla="*/ 4311790 h 4333702"/>
              <a:gd name="connsiteX1" fmla="*/ 2178537 w 2519877"/>
              <a:gd name="connsiteY1" fmla="*/ 4338815 h 4333702"/>
              <a:gd name="connsiteX2" fmla="*/ 0 w 2519877"/>
              <a:gd name="connsiteY2" fmla="*/ 2169468 h 4333702"/>
              <a:gd name="connsiteX3" fmla="*/ 2178537 w 2519877"/>
              <a:gd name="connsiteY3" fmla="*/ 0 h 4333702"/>
              <a:gd name="connsiteX4" fmla="*/ 2523347 w 2519877"/>
              <a:gd name="connsiteY4" fmla="*/ 27086 h 4333702"/>
              <a:gd name="connsiteX5" fmla="*/ 689619 w 2519877"/>
              <a:gd name="connsiteY5" fmla="*/ 2169468 h 4333702"/>
              <a:gd name="connsiteX6" fmla="*/ 2523347 w 2519877"/>
              <a:gd name="connsiteY6" fmla="*/ 4311790 h 4333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9877" h="4333702">
                <a:moveTo>
                  <a:pt x="2523347" y="4311790"/>
                </a:moveTo>
                <a:cubicBezTo>
                  <a:pt x="2410987" y="4329625"/>
                  <a:pt x="2295827" y="4338815"/>
                  <a:pt x="2178537" y="4338815"/>
                </a:cubicBezTo>
                <a:cubicBezTo>
                  <a:pt x="975326" y="4338876"/>
                  <a:pt x="0" y="3367567"/>
                  <a:pt x="0" y="2169468"/>
                </a:cubicBezTo>
                <a:cubicBezTo>
                  <a:pt x="0" y="971248"/>
                  <a:pt x="975326" y="0"/>
                  <a:pt x="2178537" y="0"/>
                </a:cubicBezTo>
                <a:cubicBezTo>
                  <a:pt x="2295888" y="0"/>
                  <a:pt x="2411048" y="9252"/>
                  <a:pt x="2523347" y="27086"/>
                </a:cubicBezTo>
                <a:cubicBezTo>
                  <a:pt x="1484049" y="191608"/>
                  <a:pt x="689619" y="1088112"/>
                  <a:pt x="689619" y="2169468"/>
                </a:cubicBezTo>
                <a:cubicBezTo>
                  <a:pt x="689619" y="3250703"/>
                  <a:pt x="1484049" y="4147268"/>
                  <a:pt x="2523347" y="4311790"/>
                </a:cubicBezTo>
                <a:close/>
              </a:path>
            </a:pathLst>
          </a:custGeom>
          <a:solidFill>
            <a:schemeClr val="bg2">
              <a:lumMod val="75000"/>
            </a:schemeClr>
          </a:solidFill>
          <a:ln w="6083" cap="flat">
            <a:noFill/>
            <a:prstDash val="solid"/>
            <a:miter/>
          </a:ln>
        </p:spPr>
        <p:txBody>
          <a:bodyPr rtlCol="0" anchor="ctr"/>
          <a:lstStyle/>
          <a:p>
            <a:pPr defTabSz="1219170">
              <a:defRPr/>
            </a:pPr>
            <a:endParaRPr lang="en-US" sz="2400">
              <a:solidFill>
                <a:prstClr val="black"/>
              </a:solidFill>
              <a:latin typeface="Calibri" panose="020F0502020204030204"/>
            </a:endParaRPr>
          </a:p>
        </p:txBody>
      </p:sp>
      <p:sp>
        <p:nvSpPr>
          <p:cNvPr id="8" name="Freeform: Shape 4">
            <a:extLst>
              <a:ext uri="{FF2B5EF4-FFF2-40B4-BE49-F238E27FC236}">
                <a16:creationId xmlns:a16="http://schemas.microsoft.com/office/drawing/2014/main" id="{CD621515-1DE5-421A-B6C3-ECB531EF401B}"/>
              </a:ext>
            </a:extLst>
          </p:cNvPr>
          <p:cNvSpPr/>
          <p:nvPr/>
        </p:nvSpPr>
        <p:spPr>
          <a:xfrm rot="912434">
            <a:off x="3233153" y="2611021"/>
            <a:ext cx="5255855" cy="4062563"/>
          </a:xfrm>
          <a:custGeom>
            <a:avLst/>
            <a:gdLst>
              <a:gd name="connsiteX0" fmla="*/ 3791563 w 3785902"/>
              <a:gd name="connsiteY0" fmla="*/ 1096025 h 3049416"/>
              <a:gd name="connsiteX1" fmla="*/ 1826241 w 3785902"/>
              <a:gd name="connsiteY1" fmla="*/ 3053191 h 3049416"/>
              <a:gd name="connsiteX2" fmla="*/ 0 w 3785902"/>
              <a:gd name="connsiteY2" fmla="*/ 1820642 h 3049416"/>
              <a:gd name="connsiteX3" fmla="*/ 1628486 w 3785902"/>
              <a:gd name="connsiteY3" fmla="*/ 2681783 h 3049416"/>
              <a:gd name="connsiteX4" fmla="*/ 3593868 w 3785902"/>
              <a:gd name="connsiteY4" fmla="*/ 724617 h 3049416"/>
              <a:gd name="connsiteX5" fmla="*/ 3454727 w 3785902"/>
              <a:gd name="connsiteY5" fmla="*/ 0 h 3049416"/>
              <a:gd name="connsiteX6" fmla="*/ 3791563 w 3785902"/>
              <a:gd name="connsiteY6" fmla="*/ 1096025 h 3049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85902" h="3049416">
                <a:moveTo>
                  <a:pt x="3791563" y="1096025"/>
                </a:moveTo>
                <a:cubicBezTo>
                  <a:pt x="3791563" y="2176955"/>
                  <a:pt x="2911675" y="3053191"/>
                  <a:pt x="1826241" y="3053191"/>
                </a:cubicBezTo>
                <a:cubicBezTo>
                  <a:pt x="997847" y="3053191"/>
                  <a:pt x="289177" y="2542824"/>
                  <a:pt x="0" y="1820642"/>
                </a:cubicBezTo>
                <a:cubicBezTo>
                  <a:pt x="353331" y="2340260"/>
                  <a:pt x="950858" y="2681783"/>
                  <a:pt x="1628486" y="2681783"/>
                </a:cubicBezTo>
                <a:cubicBezTo>
                  <a:pt x="2713920" y="2681783"/>
                  <a:pt x="3593868" y="1805547"/>
                  <a:pt x="3593868" y="724617"/>
                </a:cubicBezTo>
                <a:cubicBezTo>
                  <a:pt x="3593868" y="468612"/>
                  <a:pt x="3544506" y="224111"/>
                  <a:pt x="3454727" y="0"/>
                </a:cubicBezTo>
                <a:cubicBezTo>
                  <a:pt x="3667334" y="312733"/>
                  <a:pt x="3791563" y="689923"/>
                  <a:pt x="3791563" y="1096025"/>
                </a:cubicBezTo>
                <a:close/>
              </a:path>
            </a:pathLst>
          </a:custGeom>
          <a:solidFill>
            <a:schemeClr val="bg2">
              <a:lumMod val="75000"/>
            </a:schemeClr>
          </a:solidFill>
          <a:ln w="6083" cap="flat">
            <a:noFill/>
            <a:prstDash val="solid"/>
            <a:miter/>
          </a:ln>
        </p:spPr>
        <p:txBody>
          <a:bodyPr rtlCol="0" anchor="ctr"/>
          <a:lstStyle/>
          <a:p>
            <a:pPr defTabSz="1219170">
              <a:defRPr/>
            </a:pPr>
            <a:endParaRPr lang="en-US" sz="2400">
              <a:solidFill>
                <a:prstClr val="black"/>
              </a:solidFill>
              <a:latin typeface="Calibri" panose="020F0502020204030204"/>
            </a:endParaRPr>
          </a:p>
        </p:txBody>
      </p:sp>
      <p:sp>
        <p:nvSpPr>
          <p:cNvPr id="9" name="Freeform: Shape 6">
            <a:extLst>
              <a:ext uri="{FF2B5EF4-FFF2-40B4-BE49-F238E27FC236}">
                <a16:creationId xmlns:a16="http://schemas.microsoft.com/office/drawing/2014/main" id="{78DA4F89-06ED-4C67-913F-361B5074E009}"/>
              </a:ext>
            </a:extLst>
          </p:cNvPr>
          <p:cNvSpPr/>
          <p:nvPr/>
        </p:nvSpPr>
        <p:spPr>
          <a:xfrm>
            <a:off x="3741393" y="81882"/>
            <a:ext cx="5900003" cy="6597940"/>
          </a:xfrm>
          <a:custGeom>
            <a:avLst/>
            <a:gdLst>
              <a:gd name="connsiteX0" fmla="*/ 4220734 w 4425001"/>
              <a:gd name="connsiteY0" fmla="*/ 1588406 h 4948454"/>
              <a:gd name="connsiteX1" fmla="*/ 2946430 w 4425001"/>
              <a:gd name="connsiteY1" fmla="*/ 4950982 h 4948454"/>
              <a:gd name="connsiteX2" fmla="*/ 3543593 w 4425001"/>
              <a:gd name="connsiteY2" fmla="*/ 2058845 h 4948454"/>
              <a:gd name="connsiteX3" fmla="*/ 120577 w 4425001"/>
              <a:gd name="connsiteY3" fmla="*/ 678329 h 4948454"/>
              <a:gd name="connsiteX4" fmla="*/ 0 w 4425001"/>
              <a:gd name="connsiteY4" fmla="*/ 732866 h 4948454"/>
              <a:gd name="connsiteX5" fmla="*/ 797718 w 4425001"/>
              <a:gd name="connsiteY5" fmla="*/ 207830 h 4948454"/>
              <a:gd name="connsiteX6" fmla="*/ 4220734 w 4425001"/>
              <a:gd name="connsiteY6" fmla="*/ 1588406 h 49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5001" h="4948454">
                <a:moveTo>
                  <a:pt x="4220734" y="1588406"/>
                </a:moveTo>
                <a:cubicBezTo>
                  <a:pt x="4763603" y="2872509"/>
                  <a:pt x="4193526" y="4349316"/>
                  <a:pt x="2946430" y="4950982"/>
                </a:cubicBezTo>
                <a:cubicBezTo>
                  <a:pt x="3703185" y="4223079"/>
                  <a:pt x="3975258" y="3080064"/>
                  <a:pt x="3543593" y="2058845"/>
                </a:cubicBezTo>
                <a:cubicBezTo>
                  <a:pt x="2983498" y="734022"/>
                  <a:pt x="1450999" y="115922"/>
                  <a:pt x="120577" y="678329"/>
                </a:cubicBezTo>
                <a:cubicBezTo>
                  <a:pt x="79735" y="695615"/>
                  <a:pt x="39502" y="713814"/>
                  <a:pt x="0" y="732866"/>
                </a:cubicBezTo>
                <a:cubicBezTo>
                  <a:pt x="225024" y="516485"/>
                  <a:pt x="492776" y="336746"/>
                  <a:pt x="797718" y="207830"/>
                </a:cubicBezTo>
                <a:cubicBezTo>
                  <a:pt x="2128140" y="-354516"/>
                  <a:pt x="3660700" y="263584"/>
                  <a:pt x="4220734" y="1588406"/>
                </a:cubicBezTo>
                <a:close/>
              </a:path>
            </a:pathLst>
          </a:custGeom>
          <a:solidFill>
            <a:schemeClr val="bg2">
              <a:lumMod val="75000"/>
            </a:schemeClr>
          </a:solidFill>
          <a:ln w="6083" cap="flat">
            <a:noFill/>
            <a:prstDash val="solid"/>
            <a:miter/>
          </a:ln>
        </p:spPr>
        <p:txBody>
          <a:bodyPr rtlCol="0" anchor="ctr"/>
          <a:lstStyle/>
          <a:p>
            <a:pPr defTabSz="1219170">
              <a:defRPr/>
            </a:pPr>
            <a:endParaRPr lang="en-US" sz="2400">
              <a:solidFill>
                <a:prstClr val="black"/>
              </a:solidFill>
              <a:latin typeface="Calibri" panose="020F0502020204030204"/>
            </a:endParaRPr>
          </a:p>
        </p:txBody>
      </p:sp>
      <p:sp>
        <p:nvSpPr>
          <p:cNvPr id="432" name="Google Shape;432;p46"/>
          <p:cNvSpPr txBox="1">
            <a:spLocks noGrp="1"/>
          </p:cNvSpPr>
          <p:nvPr>
            <p:ph type="title" idx="2"/>
          </p:nvPr>
        </p:nvSpPr>
        <p:spPr>
          <a:xfrm flipH="1">
            <a:off x="3015305" y="2551438"/>
            <a:ext cx="3972400" cy="1006000"/>
          </a:xfrm>
          <a:prstGeom prst="rect">
            <a:avLst/>
          </a:prstGeom>
        </p:spPr>
        <p:txBody>
          <a:bodyPr spcFirstLastPara="1" vert="horz" wrap="square" lIns="121900" tIns="121900" rIns="121900" bIns="121900" rtlCol="0" anchor="ctr" anchorCtr="0">
            <a:noAutofit/>
          </a:bodyPr>
          <a:lstStyle/>
          <a:p>
            <a:r>
              <a:rPr lang="en" dirty="0"/>
              <a:t>03</a:t>
            </a:r>
            <a:endParaRPr dirty="0"/>
          </a:p>
        </p:txBody>
      </p:sp>
      <p:cxnSp>
        <p:nvCxnSpPr>
          <p:cNvPr id="433" name="Google Shape;433;p46"/>
          <p:cNvCxnSpPr/>
          <p:nvPr/>
        </p:nvCxnSpPr>
        <p:spPr>
          <a:xfrm>
            <a:off x="2882767" y="-47600"/>
            <a:ext cx="0" cy="3176800"/>
          </a:xfrm>
          <a:prstGeom prst="straightConnector1">
            <a:avLst/>
          </a:prstGeom>
          <a:noFill/>
          <a:ln w="9525" cap="flat" cmpd="sng">
            <a:solidFill>
              <a:schemeClr val="dk2"/>
            </a:solidFill>
            <a:prstDash val="solid"/>
            <a:round/>
            <a:headEnd type="none" w="med" len="med"/>
            <a:tailEnd type="none" w="med" len="med"/>
          </a:ln>
        </p:spPr>
      </p:cxnSp>
      <p:cxnSp>
        <p:nvCxnSpPr>
          <p:cNvPr id="5" name="Đường nối Thẳng 4">
            <a:extLst>
              <a:ext uri="{FF2B5EF4-FFF2-40B4-BE49-F238E27FC236}">
                <a16:creationId xmlns:a16="http://schemas.microsoft.com/office/drawing/2014/main" id="{F38003C8-8555-434B-BE69-AB97FB78FA68}"/>
              </a:ext>
            </a:extLst>
          </p:cNvPr>
          <p:cNvCxnSpPr>
            <a:cxnSpLocks/>
          </p:cNvCxnSpPr>
          <p:nvPr/>
        </p:nvCxnSpPr>
        <p:spPr>
          <a:xfrm>
            <a:off x="3065163" y="4356150"/>
            <a:ext cx="5295066" cy="0"/>
          </a:xfrm>
          <a:prstGeom prst="line">
            <a:avLst/>
          </a:prstGeom>
        </p:spPr>
        <p:style>
          <a:lnRef idx="1">
            <a:schemeClr val="dk1"/>
          </a:lnRef>
          <a:fillRef idx="0">
            <a:schemeClr val="dk1"/>
          </a:fillRef>
          <a:effectRef idx="0">
            <a:schemeClr val="dk1"/>
          </a:effectRef>
          <a:fontRef idx="minor">
            <a:schemeClr val="tx1"/>
          </a:fontRef>
        </p:style>
      </p:cxnSp>
      <p:sp>
        <p:nvSpPr>
          <p:cNvPr id="12" name="Google Shape;317;p44">
            <a:extLst>
              <a:ext uri="{FF2B5EF4-FFF2-40B4-BE49-F238E27FC236}">
                <a16:creationId xmlns:a16="http://schemas.microsoft.com/office/drawing/2014/main" id="{B98857DD-152E-43BD-800A-84FB0146DA62}"/>
              </a:ext>
            </a:extLst>
          </p:cNvPr>
          <p:cNvSpPr txBox="1">
            <a:spLocks noGrp="1"/>
          </p:cNvSpPr>
          <p:nvPr>
            <p:ph type="ctrTitle"/>
          </p:nvPr>
        </p:nvSpPr>
        <p:spPr>
          <a:xfrm>
            <a:off x="2792346" y="2479496"/>
            <a:ext cx="6137469" cy="2560637"/>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a:buNone/>
              <a:defRPr sz="1400" b="0" i="0" u="none" strike="noStrike" cap="none">
                <a:solidFill>
                  <a:srgbClr val="FFFFFF"/>
                </a:solidFill>
                <a:latin typeface="Squada One"/>
                <a:ea typeface="Squada One"/>
                <a:cs typeface="Squada One"/>
                <a:sym typeface="Squada One"/>
              </a:defRPr>
            </a:lvl1pPr>
            <a:lvl2pPr marR="0" lvl="1"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2pPr>
            <a:lvl3pPr marR="0" lvl="2"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3pPr>
            <a:lvl4pPr marR="0" lvl="3"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4pPr>
            <a:lvl5pPr marR="0" lvl="4"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5pPr>
            <a:lvl6pPr marR="0" lvl="5"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6pPr>
            <a:lvl7pPr marR="0" lvl="6"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7pPr>
            <a:lvl8pPr marR="0" lvl="7"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8pPr>
            <a:lvl9pPr marR="0" lvl="8"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9pPr>
          </a:lstStyle>
          <a:p>
            <a:pPr lvl="0"/>
            <a:r>
              <a:rPr lang="en-US" sz="4000" b="1" dirty="0">
                <a:solidFill>
                  <a:schemeClr val="tx1"/>
                </a:solidFill>
                <a:latin typeface="Times New Roman" panose="02020603050405020304" pitchFamily="18" charset="0"/>
                <a:cs typeface="Times New Roman" panose="02020603050405020304" pitchFamily="18" charset="0"/>
              </a:rPr>
              <a:t>NHẬN XÉT – ĐÁNH GIÁ</a:t>
            </a:r>
          </a:p>
        </p:txBody>
      </p:sp>
    </p:spTree>
    <p:extLst>
      <p:ext uri="{BB962C8B-B14F-4D97-AF65-F5344CB8AC3E}">
        <p14:creationId xmlns:p14="http://schemas.microsoft.com/office/powerpoint/2010/main" val="7199812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30132-BF4D-6039-64EC-0F51B4002545}"/>
              </a:ext>
            </a:extLst>
          </p:cNvPr>
          <p:cNvSpPr>
            <a:spLocks noGrp="1"/>
          </p:cNvSpPr>
          <p:nvPr>
            <p:ph type="ctrTitle"/>
          </p:nvPr>
        </p:nvSpPr>
        <p:spPr>
          <a:xfrm flipH="1">
            <a:off x="218208" y="155864"/>
            <a:ext cx="11752118" cy="6338454"/>
          </a:xfrm>
        </p:spPr>
        <p:txBody>
          <a:bodyPr/>
          <a:lstStyle/>
          <a:p>
            <a:r>
              <a:rPr lang="en-US" dirty="0"/>
              <a:t>- </a:t>
            </a:r>
            <a:r>
              <a:rPr lang="en-US" dirty="0" err="1"/>
              <a:t>Được</a:t>
            </a:r>
            <a:r>
              <a:rPr lang="en-US" dirty="0"/>
              <a:t> </a:t>
            </a:r>
            <a:r>
              <a:rPr lang="en-US" dirty="0" err="1"/>
              <a:t>học</a:t>
            </a:r>
            <a:r>
              <a:rPr lang="en-US" dirty="0"/>
              <a:t> </a:t>
            </a:r>
            <a:r>
              <a:rPr lang="en-US" dirty="0" err="1"/>
              <a:t>hỏi</a:t>
            </a:r>
            <a:r>
              <a:rPr lang="en-US" dirty="0"/>
              <a:t> </a:t>
            </a:r>
            <a:r>
              <a:rPr lang="en-US" dirty="0" err="1"/>
              <a:t>thêm</a:t>
            </a:r>
            <a:r>
              <a:rPr lang="en-US" dirty="0"/>
              <a:t> </a:t>
            </a:r>
            <a:r>
              <a:rPr lang="en-US" dirty="0" err="1"/>
              <a:t>nhiều</a:t>
            </a:r>
            <a:r>
              <a:rPr lang="en-US" dirty="0"/>
              <a:t> </a:t>
            </a:r>
            <a:r>
              <a:rPr lang="en-US" dirty="0" err="1"/>
              <a:t>điều</a:t>
            </a:r>
            <a:r>
              <a:rPr lang="en-US" dirty="0"/>
              <a:t> </a:t>
            </a:r>
            <a:r>
              <a:rPr lang="en-US" dirty="0" err="1"/>
              <a:t>về</a:t>
            </a:r>
            <a:r>
              <a:rPr lang="en-US" dirty="0"/>
              <a:t> </a:t>
            </a:r>
            <a:r>
              <a:rPr lang="en-US" dirty="0" err="1"/>
              <a:t>công</a:t>
            </a:r>
            <a:r>
              <a:rPr lang="en-US" dirty="0"/>
              <a:t> </a:t>
            </a:r>
            <a:r>
              <a:rPr lang="en-US" dirty="0" err="1"/>
              <a:t>việc</a:t>
            </a:r>
            <a:r>
              <a:rPr lang="en-US" dirty="0"/>
              <a:t> </a:t>
            </a:r>
            <a:r>
              <a:rPr lang="en-US" dirty="0" err="1"/>
              <a:t>của</a:t>
            </a:r>
            <a:r>
              <a:rPr lang="en-US" dirty="0"/>
              <a:t> </a:t>
            </a:r>
            <a:r>
              <a:rPr lang="en-US" dirty="0" err="1"/>
              <a:t>mình</a:t>
            </a:r>
            <a:r>
              <a:rPr lang="en-US" dirty="0"/>
              <a:t> </a:t>
            </a:r>
            <a:r>
              <a:rPr lang="en-US" dirty="0" err="1"/>
              <a:t>hiện</a:t>
            </a:r>
            <a:r>
              <a:rPr lang="en-US" dirty="0"/>
              <a:t> </a:t>
            </a:r>
            <a:r>
              <a:rPr lang="en-US" dirty="0" err="1"/>
              <a:t>tại</a:t>
            </a:r>
            <a:r>
              <a:rPr lang="en-US" dirty="0"/>
              <a:t> </a:t>
            </a:r>
            <a:r>
              <a:rPr lang="en-US" dirty="0" err="1"/>
              <a:t>và</a:t>
            </a:r>
            <a:r>
              <a:rPr lang="en-US" dirty="0"/>
              <a:t> </a:t>
            </a:r>
            <a:r>
              <a:rPr lang="en-US" dirty="0" err="1"/>
              <a:t>sau</a:t>
            </a:r>
            <a:r>
              <a:rPr lang="en-US" dirty="0"/>
              <a:t> </a:t>
            </a:r>
            <a:r>
              <a:rPr lang="en-US" dirty="0" err="1"/>
              <a:t>này</a:t>
            </a:r>
            <a:r>
              <a:rPr lang="en-US" dirty="0"/>
              <a:t>.</a:t>
            </a:r>
            <a:br>
              <a:rPr lang="en-US" dirty="0"/>
            </a:br>
            <a:r>
              <a:rPr lang="en-US" dirty="0"/>
              <a:t>- </a:t>
            </a:r>
            <a:r>
              <a:rPr lang="en-US" dirty="0" err="1"/>
              <a:t>Bổ</a:t>
            </a:r>
            <a:r>
              <a:rPr lang="en-US" dirty="0"/>
              <a:t> sung </a:t>
            </a:r>
            <a:r>
              <a:rPr lang="en-US" dirty="0" err="1"/>
              <a:t>được</a:t>
            </a:r>
            <a:r>
              <a:rPr lang="en-US" dirty="0"/>
              <a:t> </a:t>
            </a:r>
            <a:r>
              <a:rPr lang="en-US" dirty="0" err="1"/>
              <a:t>nhiều</a:t>
            </a:r>
            <a:r>
              <a:rPr lang="en-US" dirty="0"/>
              <a:t> </a:t>
            </a:r>
            <a:r>
              <a:rPr lang="en-US" dirty="0" err="1"/>
              <a:t>kiến</a:t>
            </a:r>
            <a:r>
              <a:rPr lang="en-US" dirty="0"/>
              <a:t> </a:t>
            </a:r>
            <a:r>
              <a:rPr lang="en-US" dirty="0" err="1"/>
              <a:t>thức</a:t>
            </a:r>
            <a:r>
              <a:rPr lang="en-US" dirty="0"/>
              <a:t> </a:t>
            </a:r>
            <a:r>
              <a:rPr lang="en-US" dirty="0" err="1"/>
              <a:t>mới</a:t>
            </a:r>
            <a:r>
              <a:rPr lang="en-US" dirty="0"/>
              <a:t>.</a:t>
            </a:r>
            <a:br>
              <a:rPr lang="en-US" dirty="0"/>
            </a:br>
            <a:r>
              <a:rPr lang="en-US" dirty="0"/>
              <a:t>- </a:t>
            </a:r>
            <a:r>
              <a:rPr lang="en-US" dirty="0" err="1"/>
              <a:t>Thấy</a:t>
            </a:r>
            <a:r>
              <a:rPr lang="en-US" dirty="0"/>
              <a:t> </a:t>
            </a:r>
            <a:r>
              <a:rPr lang="en-US" dirty="0" err="1"/>
              <a:t>được</a:t>
            </a:r>
            <a:r>
              <a:rPr lang="en-US" dirty="0"/>
              <a:t> </a:t>
            </a:r>
            <a:r>
              <a:rPr lang="en-US" dirty="0" err="1"/>
              <a:t>nhiều</a:t>
            </a:r>
            <a:r>
              <a:rPr lang="en-US" dirty="0"/>
              <a:t> </a:t>
            </a:r>
            <a:r>
              <a:rPr lang="en-US" dirty="0" err="1"/>
              <a:t>khuyết</a:t>
            </a:r>
            <a:r>
              <a:rPr lang="en-US" dirty="0"/>
              <a:t> </a:t>
            </a:r>
            <a:r>
              <a:rPr lang="en-US" dirty="0" err="1"/>
              <a:t>điểm</a:t>
            </a:r>
            <a:r>
              <a:rPr lang="en-US" dirty="0"/>
              <a:t> </a:t>
            </a:r>
            <a:r>
              <a:rPr lang="en-US" dirty="0" err="1"/>
              <a:t>khi</a:t>
            </a:r>
            <a:r>
              <a:rPr lang="en-US" dirty="0"/>
              <a:t> </a:t>
            </a:r>
            <a:r>
              <a:rPr lang="en-US" dirty="0" err="1"/>
              <a:t>đi</a:t>
            </a:r>
            <a:r>
              <a:rPr lang="en-US" dirty="0"/>
              <a:t> </a:t>
            </a:r>
            <a:r>
              <a:rPr lang="en-US" dirty="0" err="1"/>
              <a:t>vào</a:t>
            </a:r>
            <a:r>
              <a:rPr lang="en-US" dirty="0"/>
              <a:t> </a:t>
            </a:r>
            <a:r>
              <a:rPr lang="en-US" dirty="0" err="1"/>
              <a:t>vấn</a:t>
            </a:r>
            <a:r>
              <a:rPr lang="en-US" dirty="0"/>
              <a:t> </a:t>
            </a:r>
            <a:r>
              <a:rPr lang="en-US" dirty="0" err="1"/>
              <a:t>đề</a:t>
            </a:r>
            <a:r>
              <a:rPr lang="en-US" dirty="0"/>
              <a:t> </a:t>
            </a:r>
            <a:r>
              <a:rPr lang="en-US" dirty="0" err="1"/>
              <a:t>thực</a:t>
            </a:r>
            <a:r>
              <a:rPr lang="en-US" dirty="0"/>
              <a:t> </a:t>
            </a:r>
            <a:r>
              <a:rPr lang="en-US" dirty="0" err="1"/>
              <a:t>tập</a:t>
            </a:r>
            <a:r>
              <a:rPr lang="en-US" dirty="0"/>
              <a:t>.</a:t>
            </a:r>
          </a:p>
        </p:txBody>
      </p:sp>
    </p:spTree>
    <p:extLst>
      <p:ext uri="{BB962C8B-B14F-4D97-AF65-F5344CB8AC3E}">
        <p14:creationId xmlns:p14="http://schemas.microsoft.com/office/powerpoint/2010/main" val="729772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Hình ảnh 5">
            <a:extLst>
              <a:ext uri="{FF2B5EF4-FFF2-40B4-BE49-F238E27FC236}">
                <a16:creationId xmlns:a16="http://schemas.microsoft.com/office/drawing/2014/main" id="{86A4974C-A1BB-4691-9290-D12C3EE38E58}"/>
              </a:ext>
            </a:extLst>
          </p:cNvPr>
          <p:cNvPicPr>
            <a:picLocks noChangeAspect="1"/>
          </p:cNvPicPr>
          <p:nvPr/>
        </p:nvPicPr>
        <p:blipFill>
          <a:blip r:embed="rId2"/>
          <a:stretch>
            <a:fillRect/>
          </a:stretch>
        </p:blipFill>
        <p:spPr>
          <a:xfrm>
            <a:off x="0" y="0"/>
            <a:ext cx="12202847" cy="6858000"/>
          </a:xfrm>
          <a:prstGeom prst="rect">
            <a:avLst/>
          </a:prstGeom>
        </p:spPr>
      </p:pic>
      <p:sp>
        <p:nvSpPr>
          <p:cNvPr id="2" name="Tiêu đề 1">
            <a:extLst>
              <a:ext uri="{FF2B5EF4-FFF2-40B4-BE49-F238E27FC236}">
                <a16:creationId xmlns:a16="http://schemas.microsoft.com/office/drawing/2014/main" id="{04653002-E22D-4D36-8BE1-191A1C9EB9B4}"/>
              </a:ext>
            </a:extLst>
          </p:cNvPr>
          <p:cNvSpPr>
            <a:spLocks noGrp="1"/>
          </p:cNvSpPr>
          <p:nvPr>
            <p:ph type="ctrTitle"/>
          </p:nvPr>
        </p:nvSpPr>
        <p:spPr>
          <a:xfrm>
            <a:off x="1656353" y="1398880"/>
            <a:ext cx="8371296" cy="1261600"/>
          </a:xfrm>
        </p:spPr>
        <p:txBody>
          <a:bodyPr/>
          <a:lstStyle/>
          <a:p>
            <a:r>
              <a:rPr lang="en-US" sz="7200" b="1" dirty="0">
                <a:solidFill>
                  <a:srgbClr val="FF0000"/>
                </a:solidFill>
                <a:cs typeface="Calibri Light"/>
              </a:rPr>
              <a:t>Thank for watching</a:t>
            </a:r>
          </a:p>
        </p:txBody>
      </p:sp>
    </p:spTree>
    <p:extLst>
      <p:ext uri="{BB962C8B-B14F-4D97-AF65-F5344CB8AC3E}">
        <p14:creationId xmlns:p14="http://schemas.microsoft.com/office/powerpoint/2010/main" val="333784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54" name="Freeform 5">
            <a:extLst>
              <a:ext uri="{FF2B5EF4-FFF2-40B4-BE49-F238E27FC236}">
                <a16:creationId xmlns:a16="http://schemas.microsoft.com/office/drawing/2014/main" id="{D6FFA6F4-FEB5-4F47-BF85-D06136FC6B5B}"/>
              </a:ext>
            </a:extLst>
          </p:cNvPr>
          <p:cNvSpPr>
            <a:spLocks/>
          </p:cNvSpPr>
          <p:nvPr/>
        </p:nvSpPr>
        <p:spPr bwMode="auto">
          <a:xfrm>
            <a:off x="1" y="0"/>
            <a:ext cx="12192001" cy="2082776"/>
          </a:xfrm>
          <a:custGeom>
            <a:avLst/>
            <a:gdLst>
              <a:gd name="T0" fmla="*/ 0 w 3283"/>
              <a:gd name="T1" fmla="*/ 0 h 1000"/>
              <a:gd name="T2" fmla="*/ 0 w 3283"/>
              <a:gd name="T3" fmla="*/ 80 h 1000"/>
              <a:gd name="T4" fmla="*/ 0 w 3283"/>
              <a:gd name="T5" fmla="*/ 1000 h 1000"/>
              <a:gd name="T6" fmla="*/ 2191 w 3283"/>
              <a:gd name="T7" fmla="*/ 600 h 1000"/>
              <a:gd name="T8" fmla="*/ 3283 w 3283"/>
              <a:gd name="T9" fmla="*/ 600 h 1000"/>
              <a:gd name="T10" fmla="*/ 3283 w 3283"/>
              <a:gd name="T11" fmla="*/ 80 h 1000"/>
              <a:gd name="T12" fmla="*/ 3283 w 3283"/>
              <a:gd name="T13" fmla="*/ 0 h 1000"/>
              <a:gd name="T14" fmla="*/ 0 w 3283"/>
              <a:gd name="T15" fmla="*/ 0 h 10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83" h="1000">
                <a:moveTo>
                  <a:pt x="0" y="0"/>
                </a:moveTo>
                <a:cubicBezTo>
                  <a:pt x="0" y="80"/>
                  <a:pt x="0" y="80"/>
                  <a:pt x="0" y="80"/>
                </a:cubicBezTo>
                <a:cubicBezTo>
                  <a:pt x="0" y="1000"/>
                  <a:pt x="0" y="1000"/>
                  <a:pt x="0" y="1000"/>
                </a:cubicBezTo>
                <a:cubicBezTo>
                  <a:pt x="0" y="1000"/>
                  <a:pt x="1823" y="968"/>
                  <a:pt x="2191" y="600"/>
                </a:cubicBezTo>
                <a:cubicBezTo>
                  <a:pt x="2559" y="232"/>
                  <a:pt x="3283" y="600"/>
                  <a:pt x="3283" y="600"/>
                </a:cubicBezTo>
                <a:cubicBezTo>
                  <a:pt x="3283" y="80"/>
                  <a:pt x="3283" y="80"/>
                  <a:pt x="3283" y="80"/>
                </a:cubicBezTo>
                <a:cubicBezTo>
                  <a:pt x="3283" y="0"/>
                  <a:pt x="3283" y="0"/>
                  <a:pt x="3283" y="0"/>
                </a:cubicBezTo>
                <a:lnTo>
                  <a:pt x="0" y="0"/>
                </a:lnTo>
                <a:close/>
              </a:path>
            </a:pathLst>
          </a:custGeom>
          <a:solidFill>
            <a:schemeClr val="bg2">
              <a:lumMod val="75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35" name="Google Shape;307;p44">
            <a:extLst>
              <a:ext uri="{FF2B5EF4-FFF2-40B4-BE49-F238E27FC236}">
                <a16:creationId xmlns:a16="http://schemas.microsoft.com/office/drawing/2014/main" id="{26ED029C-FBCC-4DBC-AD77-FCF8525137B8}"/>
              </a:ext>
            </a:extLst>
          </p:cNvPr>
          <p:cNvSpPr txBox="1">
            <a:spLocks/>
          </p:cNvSpPr>
          <p:nvPr/>
        </p:nvSpPr>
        <p:spPr>
          <a:xfrm>
            <a:off x="1496371" y="535267"/>
            <a:ext cx="9199200" cy="1261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600"/>
              <a:buFont typeface="Squada One"/>
              <a:buNone/>
              <a:defRPr sz="3600" b="0" i="0" u="none" strike="noStrike" cap="none">
                <a:solidFill>
                  <a:srgbClr val="FFFFFF"/>
                </a:solidFill>
                <a:latin typeface="Squada One"/>
                <a:ea typeface="Squada One"/>
                <a:cs typeface="Squada One"/>
                <a:sym typeface="Squada One"/>
              </a:defRPr>
            </a:lvl1pPr>
            <a:lvl2pPr marR="0" lvl="1" algn="l" rtl="0">
              <a:lnSpc>
                <a:spcPct val="100000"/>
              </a:lnSpc>
              <a:spcBef>
                <a:spcPts val="0"/>
              </a:spcBef>
              <a:spcAft>
                <a:spcPts val="0"/>
              </a:spcAft>
              <a:buClr>
                <a:srgbClr val="FFFFFF"/>
              </a:buClr>
              <a:buSzPts val="3600"/>
              <a:buFont typeface="Righteous"/>
              <a:buNone/>
              <a:defRPr sz="3600" b="0" i="0" u="none" strike="noStrike" cap="none">
                <a:solidFill>
                  <a:srgbClr val="FFFFFF"/>
                </a:solidFill>
                <a:latin typeface="Righteous"/>
                <a:ea typeface="Righteous"/>
                <a:cs typeface="Righteous"/>
                <a:sym typeface="Righteous"/>
              </a:defRPr>
            </a:lvl2pPr>
            <a:lvl3pPr marR="0" lvl="2" algn="l" rtl="0">
              <a:lnSpc>
                <a:spcPct val="100000"/>
              </a:lnSpc>
              <a:spcBef>
                <a:spcPts val="0"/>
              </a:spcBef>
              <a:spcAft>
                <a:spcPts val="0"/>
              </a:spcAft>
              <a:buClr>
                <a:srgbClr val="FFFFFF"/>
              </a:buClr>
              <a:buSzPts val="3600"/>
              <a:buFont typeface="Righteous"/>
              <a:buNone/>
              <a:defRPr sz="3600" b="0" i="0" u="none" strike="noStrike" cap="none">
                <a:solidFill>
                  <a:srgbClr val="FFFFFF"/>
                </a:solidFill>
                <a:latin typeface="Righteous"/>
                <a:ea typeface="Righteous"/>
                <a:cs typeface="Righteous"/>
                <a:sym typeface="Righteous"/>
              </a:defRPr>
            </a:lvl3pPr>
            <a:lvl4pPr marR="0" lvl="3" algn="l" rtl="0">
              <a:lnSpc>
                <a:spcPct val="100000"/>
              </a:lnSpc>
              <a:spcBef>
                <a:spcPts val="0"/>
              </a:spcBef>
              <a:spcAft>
                <a:spcPts val="0"/>
              </a:spcAft>
              <a:buClr>
                <a:srgbClr val="FFFFFF"/>
              </a:buClr>
              <a:buSzPts val="3600"/>
              <a:buFont typeface="Righteous"/>
              <a:buNone/>
              <a:defRPr sz="3600" b="0" i="0" u="none" strike="noStrike" cap="none">
                <a:solidFill>
                  <a:srgbClr val="FFFFFF"/>
                </a:solidFill>
                <a:latin typeface="Righteous"/>
                <a:ea typeface="Righteous"/>
                <a:cs typeface="Righteous"/>
                <a:sym typeface="Righteous"/>
              </a:defRPr>
            </a:lvl4pPr>
            <a:lvl5pPr marR="0" lvl="4" algn="l" rtl="0">
              <a:lnSpc>
                <a:spcPct val="100000"/>
              </a:lnSpc>
              <a:spcBef>
                <a:spcPts val="0"/>
              </a:spcBef>
              <a:spcAft>
                <a:spcPts val="0"/>
              </a:spcAft>
              <a:buClr>
                <a:srgbClr val="FFFFFF"/>
              </a:buClr>
              <a:buSzPts val="3600"/>
              <a:buFont typeface="Righteous"/>
              <a:buNone/>
              <a:defRPr sz="3600" b="0" i="0" u="none" strike="noStrike" cap="none">
                <a:solidFill>
                  <a:srgbClr val="FFFFFF"/>
                </a:solidFill>
                <a:latin typeface="Righteous"/>
                <a:ea typeface="Righteous"/>
                <a:cs typeface="Righteous"/>
                <a:sym typeface="Righteous"/>
              </a:defRPr>
            </a:lvl5pPr>
            <a:lvl6pPr marR="0" lvl="5" algn="l" rtl="0">
              <a:lnSpc>
                <a:spcPct val="100000"/>
              </a:lnSpc>
              <a:spcBef>
                <a:spcPts val="0"/>
              </a:spcBef>
              <a:spcAft>
                <a:spcPts val="0"/>
              </a:spcAft>
              <a:buClr>
                <a:srgbClr val="FFFFFF"/>
              </a:buClr>
              <a:buSzPts val="3600"/>
              <a:buFont typeface="Righteous"/>
              <a:buNone/>
              <a:defRPr sz="3600" b="0" i="0" u="none" strike="noStrike" cap="none">
                <a:solidFill>
                  <a:srgbClr val="FFFFFF"/>
                </a:solidFill>
                <a:latin typeface="Righteous"/>
                <a:ea typeface="Righteous"/>
                <a:cs typeface="Righteous"/>
                <a:sym typeface="Righteous"/>
              </a:defRPr>
            </a:lvl6pPr>
            <a:lvl7pPr marR="0" lvl="6" algn="l" rtl="0">
              <a:lnSpc>
                <a:spcPct val="100000"/>
              </a:lnSpc>
              <a:spcBef>
                <a:spcPts val="0"/>
              </a:spcBef>
              <a:spcAft>
                <a:spcPts val="0"/>
              </a:spcAft>
              <a:buClr>
                <a:srgbClr val="FFFFFF"/>
              </a:buClr>
              <a:buSzPts val="3600"/>
              <a:buFont typeface="Righteous"/>
              <a:buNone/>
              <a:defRPr sz="3600" b="0" i="0" u="none" strike="noStrike" cap="none">
                <a:solidFill>
                  <a:srgbClr val="FFFFFF"/>
                </a:solidFill>
                <a:latin typeface="Righteous"/>
                <a:ea typeface="Righteous"/>
                <a:cs typeface="Righteous"/>
                <a:sym typeface="Righteous"/>
              </a:defRPr>
            </a:lvl7pPr>
            <a:lvl8pPr marR="0" lvl="7" algn="l" rtl="0">
              <a:lnSpc>
                <a:spcPct val="100000"/>
              </a:lnSpc>
              <a:spcBef>
                <a:spcPts val="0"/>
              </a:spcBef>
              <a:spcAft>
                <a:spcPts val="0"/>
              </a:spcAft>
              <a:buClr>
                <a:srgbClr val="FFFFFF"/>
              </a:buClr>
              <a:buSzPts val="3600"/>
              <a:buFont typeface="Righteous"/>
              <a:buNone/>
              <a:defRPr sz="3600" b="0" i="0" u="none" strike="noStrike" cap="none">
                <a:solidFill>
                  <a:srgbClr val="FFFFFF"/>
                </a:solidFill>
                <a:latin typeface="Righteous"/>
                <a:ea typeface="Righteous"/>
                <a:cs typeface="Righteous"/>
                <a:sym typeface="Righteous"/>
              </a:defRPr>
            </a:lvl8pPr>
            <a:lvl9pPr marR="0" lvl="8" algn="l" rtl="0">
              <a:lnSpc>
                <a:spcPct val="100000"/>
              </a:lnSpc>
              <a:spcBef>
                <a:spcPts val="0"/>
              </a:spcBef>
              <a:spcAft>
                <a:spcPts val="0"/>
              </a:spcAft>
              <a:buClr>
                <a:srgbClr val="FFFFFF"/>
              </a:buClr>
              <a:buSzPts val="3600"/>
              <a:buFont typeface="Righteous"/>
              <a:buNone/>
              <a:defRPr sz="3600" b="0" i="0" u="none" strike="noStrike" cap="none">
                <a:solidFill>
                  <a:srgbClr val="FFFFFF"/>
                </a:solidFill>
                <a:latin typeface="Righteous"/>
                <a:ea typeface="Righteous"/>
                <a:cs typeface="Righteous"/>
                <a:sym typeface="Righteous"/>
              </a:defRPr>
            </a:lvl9pPr>
          </a:lstStyle>
          <a:p>
            <a:pPr defTabSz="1219170">
              <a:defRPr/>
            </a:pPr>
            <a:r>
              <a:rPr lang="en-US" sz="5333" dirty="0">
                <a:solidFill>
                  <a:schemeClr val="tx1"/>
                </a:solidFill>
                <a:latin typeface="Times New Roman" panose="02020603050405020304" pitchFamily="18" charset="0"/>
                <a:cs typeface="Times New Roman" panose="02020603050405020304" pitchFamily="18" charset="0"/>
              </a:rPr>
              <a:t>NỘI DUNG</a:t>
            </a:r>
            <a:endParaRPr lang="en-US" sz="5333" kern="0" dirty="0">
              <a:solidFill>
                <a:schemeClr val="tx1"/>
              </a:solidFill>
              <a:latin typeface="Times New Roman" panose="02020603050405020304" pitchFamily="18" charset="0"/>
              <a:cs typeface="Times New Roman" panose="02020603050405020304" pitchFamily="18" charset="0"/>
            </a:endParaRPr>
          </a:p>
        </p:txBody>
      </p:sp>
      <p:sp>
        <p:nvSpPr>
          <p:cNvPr id="36" name="Google Shape;308;p44">
            <a:extLst>
              <a:ext uri="{FF2B5EF4-FFF2-40B4-BE49-F238E27FC236}">
                <a16:creationId xmlns:a16="http://schemas.microsoft.com/office/drawing/2014/main" id="{9AB9117B-E11E-4D59-BB44-F668D1AF371B}"/>
              </a:ext>
            </a:extLst>
          </p:cNvPr>
          <p:cNvSpPr txBox="1">
            <a:spLocks/>
          </p:cNvSpPr>
          <p:nvPr/>
        </p:nvSpPr>
        <p:spPr>
          <a:xfrm>
            <a:off x="817113" y="2960684"/>
            <a:ext cx="4740112" cy="910291"/>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a:buNone/>
              <a:defRPr sz="1400" b="0" i="0" u="none" strike="noStrike" cap="none">
                <a:solidFill>
                  <a:srgbClr val="FFFFFF"/>
                </a:solidFill>
                <a:latin typeface="Squada One"/>
                <a:ea typeface="Squada One"/>
                <a:cs typeface="Squada One"/>
                <a:sym typeface="Squada One"/>
              </a:defRPr>
            </a:lvl1pPr>
            <a:lvl2pPr marR="0" lvl="1"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2pPr>
            <a:lvl3pPr marR="0" lvl="2"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3pPr>
            <a:lvl4pPr marR="0" lvl="3"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4pPr>
            <a:lvl5pPr marR="0" lvl="4"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5pPr>
            <a:lvl6pPr marR="0" lvl="5"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6pPr>
            <a:lvl7pPr marR="0" lvl="6"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7pPr>
            <a:lvl8pPr marR="0" lvl="7"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8pPr>
            <a:lvl9pPr marR="0" lvl="8"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9pPr>
          </a:lstStyle>
          <a:p>
            <a:pPr lvl="0"/>
            <a:r>
              <a:rPr lang="en-US" sz="3733" b="1" dirty="0">
                <a:solidFill>
                  <a:schemeClr val="tx1"/>
                </a:solidFill>
                <a:latin typeface="Times New Roman" panose="02020603050405020304" pitchFamily="18" charset="0"/>
                <a:cs typeface="Times New Roman" panose="02020603050405020304" pitchFamily="18" charset="0"/>
              </a:rPr>
              <a:t>FONT-END</a:t>
            </a:r>
          </a:p>
        </p:txBody>
      </p:sp>
      <p:sp>
        <p:nvSpPr>
          <p:cNvPr id="38" name="Google Shape;310;p44">
            <a:extLst>
              <a:ext uri="{FF2B5EF4-FFF2-40B4-BE49-F238E27FC236}">
                <a16:creationId xmlns:a16="http://schemas.microsoft.com/office/drawing/2014/main" id="{3836A057-C769-4D1F-88B6-E8597DD5F739}"/>
              </a:ext>
            </a:extLst>
          </p:cNvPr>
          <p:cNvSpPr txBox="1">
            <a:spLocks/>
          </p:cNvSpPr>
          <p:nvPr/>
        </p:nvSpPr>
        <p:spPr>
          <a:xfrm>
            <a:off x="2017969" y="1757363"/>
            <a:ext cx="2338400" cy="7704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4800"/>
              <a:buFont typeface="Squada One"/>
              <a:buNone/>
              <a:defRPr sz="4800" b="0" i="0" u="none" strike="noStrike" cap="none">
                <a:solidFill>
                  <a:srgbClr val="FFFFFF"/>
                </a:solidFill>
                <a:latin typeface="Squada One"/>
                <a:ea typeface="Squada One"/>
                <a:cs typeface="Squada One"/>
                <a:sym typeface="Squada One"/>
              </a:defRPr>
            </a:lvl1pPr>
            <a:lvl2pPr marR="0" lvl="1" algn="ctr"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9pPr>
          </a:lstStyle>
          <a:p>
            <a:pPr defTabSz="1219170">
              <a:defRPr/>
            </a:pPr>
            <a:r>
              <a:rPr lang="es" sz="6400" kern="0" dirty="0">
                <a:solidFill>
                  <a:schemeClr val="tx1"/>
                </a:solidFill>
                <a:latin typeface="+mj-lt"/>
              </a:rPr>
              <a:t>01</a:t>
            </a:r>
          </a:p>
        </p:txBody>
      </p:sp>
      <p:sp>
        <p:nvSpPr>
          <p:cNvPr id="39" name="Google Shape;311;p44">
            <a:extLst>
              <a:ext uri="{FF2B5EF4-FFF2-40B4-BE49-F238E27FC236}">
                <a16:creationId xmlns:a16="http://schemas.microsoft.com/office/drawing/2014/main" id="{0A8B4484-4154-447C-B433-13AE323E447D}"/>
              </a:ext>
            </a:extLst>
          </p:cNvPr>
          <p:cNvSpPr txBox="1">
            <a:spLocks/>
          </p:cNvSpPr>
          <p:nvPr/>
        </p:nvSpPr>
        <p:spPr>
          <a:xfrm>
            <a:off x="3862110" y="5139267"/>
            <a:ext cx="4102291" cy="848424"/>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a:buNone/>
              <a:defRPr sz="1400" b="0" i="0" u="none" strike="noStrike" cap="none">
                <a:solidFill>
                  <a:srgbClr val="FFFFFF"/>
                </a:solidFill>
                <a:latin typeface="Squada One"/>
                <a:ea typeface="Squada One"/>
                <a:cs typeface="Squada One"/>
                <a:sym typeface="Squada One"/>
              </a:defRPr>
            </a:lvl1pPr>
            <a:lvl2pPr marR="0" lvl="1"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2pPr>
            <a:lvl3pPr marR="0" lvl="2"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3pPr>
            <a:lvl4pPr marR="0" lvl="3"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4pPr>
            <a:lvl5pPr marR="0" lvl="4"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5pPr>
            <a:lvl6pPr marR="0" lvl="5"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6pPr>
            <a:lvl7pPr marR="0" lvl="6"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7pPr>
            <a:lvl8pPr marR="0" lvl="7"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8pPr>
            <a:lvl9pPr marR="0" lvl="8"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9pPr>
          </a:lstStyle>
          <a:p>
            <a:r>
              <a:rPr lang="en-US" sz="2667" b="1" dirty="0">
                <a:solidFill>
                  <a:schemeClr val="tx1"/>
                </a:solidFill>
                <a:latin typeface="Times New Roman" panose="02020603050405020304" pitchFamily="18" charset="0"/>
                <a:cs typeface="Times New Roman" panose="02020603050405020304" pitchFamily="18" charset="0"/>
              </a:rPr>
              <a:t>NHẬN XÉT – ĐÁNH GIÁ</a:t>
            </a:r>
            <a:endParaRPr lang="vi-VN" sz="2667" b="1" dirty="0">
              <a:solidFill>
                <a:schemeClr val="tx1"/>
              </a:solidFill>
              <a:latin typeface="Times New Roman" panose="02020603050405020304" pitchFamily="18" charset="0"/>
              <a:cs typeface="Times New Roman" panose="02020603050405020304" pitchFamily="18" charset="0"/>
            </a:endParaRPr>
          </a:p>
        </p:txBody>
      </p:sp>
      <p:sp>
        <p:nvSpPr>
          <p:cNvPr id="41" name="Google Shape;313;p44">
            <a:extLst>
              <a:ext uri="{FF2B5EF4-FFF2-40B4-BE49-F238E27FC236}">
                <a16:creationId xmlns:a16="http://schemas.microsoft.com/office/drawing/2014/main" id="{08F8AA2C-A537-44EE-BAF2-AA4BC1EE3943}"/>
              </a:ext>
            </a:extLst>
          </p:cNvPr>
          <p:cNvSpPr txBox="1">
            <a:spLocks/>
          </p:cNvSpPr>
          <p:nvPr/>
        </p:nvSpPr>
        <p:spPr>
          <a:xfrm>
            <a:off x="4744056" y="4212548"/>
            <a:ext cx="2338400" cy="7704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4800"/>
              <a:buFont typeface="Squada One"/>
              <a:buNone/>
              <a:defRPr sz="4800" b="0" i="0" u="none" strike="noStrike" cap="none">
                <a:solidFill>
                  <a:srgbClr val="FFFFFF"/>
                </a:solidFill>
                <a:latin typeface="Squada One"/>
                <a:ea typeface="Squada One"/>
                <a:cs typeface="Squada One"/>
                <a:sym typeface="Squada One"/>
              </a:defRPr>
            </a:lvl1pPr>
            <a:lvl2pPr marR="0" lvl="1" algn="ctr"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9pPr>
          </a:lstStyle>
          <a:p>
            <a:pPr defTabSz="1219170">
              <a:defRPr/>
            </a:pPr>
            <a:r>
              <a:rPr lang="es" sz="6400" kern="0" dirty="0">
                <a:solidFill>
                  <a:schemeClr val="tx1"/>
                </a:solidFill>
                <a:latin typeface="+mj-lt"/>
              </a:rPr>
              <a:t>03</a:t>
            </a:r>
          </a:p>
        </p:txBody>
      </p:sp>
      <p:sp>
        <p:nvSpPr>
          <p:cNvPr id="42" name="Google Shape;314;p44">
            <a:extLst>
              <a:ext uri="{FF2B5EF4-FFF2-40B4-BE49-F238E27FC236}">
                <a16:creationId xmlns:a16="http://schemas.microsoft.com/office/drawing/2014/main" id="{FDD4C01C-86D4-46E6-A19F-A1D66DF73A5E}"/>
              </a:ext>
            </a:extLst>
          </p:cNvPr>
          <p:cNvSpPr txBox="1">
            <a:spLocks/>
          </p:cNvSpPr>
          <p:nvPr/>
        </p:nvSpPr>
        <p:spPr>
          <a:xfrm>
            <a:off x="6459483" y="3025654"/>
            <a:ext cx="4176428" cy="7704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a:buNone/>
              <a:defRPr sz="1400" b="0" i="0" u="none" strike="noStrike" cap="none">
                <a:solidFill>
                  <a:srgbClr val="FFFFFF"/>
                </a:solidFill>
                <a:latin typeface="Squada One"/>
                <a:ea typeface="Squada One"/>
                <a:cs typeface="Squada One"/>
                <a:sym typeface="Squada One"/>
              </a:defRPr>
            </a:lvl1pPr>
            <a:lvl2pPr marR="0" lvl="1"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2pPr>
            <a:lvl3pPr marR="0" lvl="2"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3pPr>
            <a:lvl4pPr marR="0" lvl="3"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4pPr>
            <a:lvl5pPr marR="0" lvl="4"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5pPr>
            <a:lvl6pPr marR="0" lvl="5"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6pPr>
            <a:lvl7pPr marR="0" lvl="6"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7pPr>
            <a:lvl8pPr marR="0" lvl="7"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8pPr>
            <a:lvl9pPr marR="0" lvl="8"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9pPr>
          </a:lstStyle>
          <a:p>
            <a:pPr lvl="0"/>
            <a:r>
              <a:rPr lang="en-US" sz="3733" b="1" dirty="0">
                <a:solidFill>
                  <a:schemeClr val="tx1"/>
                </a:solidFill>
                <a:latin typeface="Times New Roman" panose="02020603050405020304" pitchFamily="18" charset="0"/>
                <a:cs typeface="Times New Roman" panose="02020603050405020304" pitchFamily="18" charset="0"/>
              </a:rPr>
              <a:t>BACK-END</a:t>
            </a:r>
          </a:p>
        </p:txBody>
      </p:sp>
      <p:sp>
        <p:nvSpPr>
          <p:cNvPr id="44" name="Google Shape;316;p44">
            <a:extLst>
              <a:ext uri="{FF2B5EF4-FFF2-40B4-BE49-F238E27FC236}">
                <a16:creationId xmlns:a16="http://schemas.microsoft.com/office/drawing/2014/main" id="{A10511FD-85DD-4E44-9ED7-F4D2DD475E0D}"/>
              </a:ext>
            </a:extLst>
          </p:cNvPr>
          <p:cNvSpPr txBox="1">
            <a:spLocks/>
          </p:cNvSpPr>
          <p:nvPr/>
        </p:nvSpPr>
        <p:spPr>
          <a:xfrm>
            <a:off x="7378497" y="1715889"/>
            <a:ext cx="2338400" cy="7704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4800"/>
              <a:buFont typeface="Squada One"/>
              <a:buNone/>
              <a:defRPr sz="4800" b="0" i="0" u="none" strike="noStrike" cap="none">
                <a:solidFill>
                  <a:srgbClr val="FFFFFF"/>
                </a:solidFill>
                <a:latin typeface="Squada One"/>
                <a:ea typeface="Squada One"/>
                <a:cs typeface="Squada One"/>
                <a:sym typeface="Squada One"/>
              </a:defRPr>
            </a:lvl1pPr>
            <a:lvl2pPr marR="0" lvl="1" algn="ctr"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9pPr>
          </a:lstStyle>
          <a:p>
            <a:pPr defTabSz="1219170">
              <a:defRPr/>
            </a:pPr>
            <a:r>
              <a:rPr lang="es" sz="6400" kern="0" dirty="0">
                <a:solidFill>
                  <a:schemeClr val="tx1"/>
                </a:solidFill>
                <a:latin typeface="+mj-lt"/>
              </a:rPr>
              <a:t>02</a:t>
            </a:r>
          </a:p>
        </p:txBody>
      </p:sp>
      <p:cxnSp>
        <p:nvCxnSpPr>
          <p:cNvPr id="50" name="Đường nối Thẳng 49">
            <a:extLst>
              <a:ext uri="{FF2B5EF4-FFF2-40B4-BE49-F238E27FC236}">
                <a16:creationId xmlns:a16="http://schemas.microsoft.com/office/drawing/2014/main" id="{BF42025E-971F-44F0-BE74-163D94ADDEFD}"/>
              </a:ext>
            </a:extLst>
          </p:cNvPr>
          <p:cNvCxnSpPr>
            <a:cxnSpLocks/>
          </p:cNvCxnSpPr>
          <p:nvPr/>
        </p:nvCxnSpPr>
        <p:spPr>
          <a:xfrm>
            <a:off x="1658931" y="5139267"/>
            <a:ext cx="8508651" cy="0"/>
          </a:xfrm>
          <a:prstGeom prst="line">
            <a:avLst/>
          </a:prstGeom>
          <a:ln>
            <a:solidFill>
              <a:schemeClr val="tx1"/>
            </a:solidFill>
          </a:ln>
          <a:effectLst>
            <a:glow rad="63500">
              <a:schemeClr val="accent5">
                <a:satMod val="175000"/>
                <a:alpha val="40000"/>
              </a:schemeClr>
            </a:glow>
            <a:outerShdw blurRad="40000" dist="20000" dir="5400000" rotWithShape="0">
              <a:srgbClr val="000000">
                <a:alpha val="38000"/>
              </a:srgbClr>
            </a:outerShdw>
          </a:effectLst>
        </p:spPr>
        <p:style>
          <a:lnRef idx="2">
            <a:schemeClr val="accent6"/>
          </a:lnRef>
          <a:fillRef idx="0">
            <a:schemeClr val="accent6"/>
          </a:fillRef>
          <a:effectRef idx="1">
            <a:schemeClr val="accent6"/>
          </a:effectRef>
          <a:fontRef idx="minor">
            <a:schemeClr val="tx1"/>
          </a:fontRef>
        </p:style>
      </p:cxnSp>
      <p:cxnSp>
        <p:nvCxnSpPr>
          <p:cNvPr id="53" name="Đường nối Thẳng 52">
            <a:extLst>
              <a:ext uri="{FF2B5EF4-FFF2-40B4-BE49-F238E27FC236}">
                <a16:creationId xmlns:a16="http://schemas.microsoft.com/office/drawing/2014/main" id="{D42AB945-260E-44E2-AC69-14A54D6F1496}"/>
              </a:ext>
            </a:extLst>
          </p:cNvPr>
          <p:cNvCxnSpPr>
            <a:cxnSpLocks/>
          </p:cNvCxnSpPr>
          <p:nvPr/>
        </p:nvCxnSpPr>
        <p:spPr>
          <a:xfrm>
            <a:off x="1658931" y="2656129"/>
            <a:ext cx="8508651" cy="0"/>
          </a:xfrm>
          <a:prstGeom prst="line">
            <a:avLst/>
          </a:prstGeom>
          <a:ln>
            <a:solidFill>
              <a:schemeClr val="tx1"/>
            </a:solidFill>
          </a:ln>
          <a:effectLst>
            <a:glow rad="63500">
              <a:schemeClr val="accent5">
                <a:satMod val="175000"/>
                <a:alpha val="40000"/>
              </a:schemeClr>
            </a:glow>
            <a:outerShdw blurRad="40000" dist="20000" dir="5400000" rotWithShape="0">
              <a:srgbClr val="000000">
                <a:alpha val="38000"/>
              </a:srgbClr>
            </a:outerShdw>
          </a:effectLst>
        </p:spPr>
        <p:style>
          <a:lnRef idx="2">
            <a:schemeClr val="accent6"/>
          </a:lnRef>
          <a:fillRef idx="0">
            <a:schemeClr val="accent6"/>
          </a:fillRef>
          <a:effectRef idx="1">
            <a:schemeClr val="accent6"/>
          </a:effectRef>
          <a:fontRef idx="minor">
            <a:schemeClr val="tx1"/>
          </a:fontRef>
        </p:style>
      </p:cxn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circle(in)">
                                      <p:cBhvr>
                                        <p:cTn id="7" dur="750"/>
                                        <p:tgtEl>
                                          <p:spTgt spid="3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wipe(down)">
                                      <p:cBhvr>
                                        <p:cTn id="10" dur="500"/>
                                        <p:tgtEl>
                                          <p:spTgt spid="36"/>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circle(in)">
                                      <p:cBhvr>
                                        <p:cTn id="13" dur="750"/>
                                        <p:tgtEl>
                                          <p:spTgt spid="44"/>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wipe(down)">
                                      <p:cBhvr>
                                        <p:cTn id="16" dur="500"/>
                                        <p:tgtEl>
                                          <p:spTgt spid="42"/>
                                        </p:tgtEl>
                                      </p:cBhvr>
                                    </p:animEffect>
                                  </p:childTnLst>
                                </p:cTn>
                              </p:par>
                              <p:par>
                                <p:cTn id="17" presetID="2" presetClass="entr" presetSubtype="4"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anim calcmode="lin" valueType="num">
                                      <p:cBhvr additive="base">
                                        <p:cTn id="19" dur="500" fill="hold"/>
                                        <p:tgtEl>
                                          <p:spTgt spid="53"/>
                                        </p:tgtEl>
                                        <p:attrNameLst>
                                          <p:attrName>ppt_x</p:attrName>
                                        </p:attrNameLst>
                                      </p:cBhvr>
                                      <p:tavLst>
                                        <p:tav tm="0">
                                          <p:val>
                                            <p:strVal val="#ppt_x"/>
                                          </p:val>
                                        </p:tav>
                                        <p:tav tm="100000">
                                          <p:val>
                                            <p:strVal val="#ppt_x"/>
                                          </p:val>
                                        </p:tav>
                                      </p:tavLst>
                                    </p:anim>
                                    <p:anim calcmode="lin" valueType="num">
                                      <p:cBhvr additive="base">
                                        <p:cTn id="20"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circle(in)">
                                      <p:cBhvr>
                                        <p:cTn id="25" dur="750"/>
                                        <p:tgtEl>
                                          <p:spTgt spid="41"/>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wipe(down)">
                                      <p:cBhvr>
                                        <p:cTn id="28" dur="500"/>
                                        <p:tgtEl>
                                          <p:spTgt spid="39"/>
                                        </p:tgtEl>
                                      </p:cBhvr>
                                    </p:animEffect>
                                  </p:childTnLst>
                                </p:cTn>
                              </p:par>
                              <p:par>
                                <p:cTn id="29" presetID="2" presetClass="entr" presetSubtype="4"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anim calcmode="lin" valueType="num">
                                      <p:cBhvr additive="base">
                                        <p:cTn id="31" dur="500" fill="hold"/>
                                        <p:tgtEl>
                                          <p:spTgt spid="50"/>
                                        </p:tgtEl>
                                        <p:attrNameLst>
                                          <p:attrName>ppt_x</p:attrName>
                                        </p:attrNameLst>
                                      </p:cBhvr>
                                      <p:tavLst>
                                        <p:tav tm="0">
                                          <p:val>
                                            <p:strVal val="#ppt_x"/>
                                          </p:val>
                                        </p:tav>
                                        <p:tav tm="100000">
                                          <p:val>
                                            <p:strVal val="#ppt_x"/>
                                          </p:val>
                                        </p:tav>
                                      </p:tavLst>
                                    </p:anim>
                                    <p:anim calcmode="lin" valueType="num">
                                      <p:cBhvr additive="base">
                                        <p:cTn id="32"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8" grpId="0"/>
      <p:bldP spid="39" grpId="0"/>
      <p:bldP spid="41" grpId="0"/>
      <p:bldP spid="42" grpId="0"/>
      <p:bldP spid="4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7" name="Google Shape;397;p43"/>
          <p:cNvSpPr txBox="1">
            <a:spLocks noGrp="1"/>
          </p:cNvSpPr>
          <p:nvPr>
            <p:ph type="title" idx="2"/>
          </p:nvPr>
        </p:nvSpPr>
        <p:spPr>
          <a:prstGeom prst="rect">
            <a:avLst/>
          </a:prstGeom>
        </p:spPr>
        <p:txBody>
          <a:bodyPr spcFirstLastPara="1" vert="horz" wrap="square" lIns="121900" tIns="121900" rIns="121900" bIns="121900" rtlCol="0" anchor="ctr" anchorCtr="0">
            <a:noAutofit/>
          </a:bodyPr>
          <a:lstStyle/>
          <a:p>
            <a:r>
              <a:rPr lang="en" dirty="0">
                <a:latin typeface="+mn-lt"/>
              </a:rPr>
              <a:t>01</a:t>
            </a:r>
            <a:endParaRPr dirty="0">
              <a:latin typeface="+mn-lt"/>
            </a:endParaRPr>
          </a:p>
        </p:txBody>
      </p:sp>
      <p:cxnSp>
        <p:nvCxnSpPr>
          <p:cNvPr id="398" name="Google Shape;398;p43"/>
          <p:cNvCxnSpPr>
            <a:cxnSpLocks/>
          </p:cNvCxnSpPr>
          <p:nvPr/>
        </p:nvCxnSpPr>
        <p:spPr>
          <a:xfrm>
            <a:off x="0" y="3650600"/>
            <a:ext cx="4656667" cy="0"/>
          </a:xfrm>
          <a:prstGeom prst="straightConnector1">
            <a:avLst/>
          </a:prstGeom>
          <a:noFill/>
          <a:ln w="9525" cap="flat" cmpd="sng">
            <a:solidFill>
              <a:schemeClr val="dk1"/>
            </a:solidFill>
            <a:prstDash val="solid"/>
            <a:round/>
            <a:headEnd type="none" w="med" len="med"/>
            <a:tailEnd type="none" w="med" len="med"/>
          </a:ln>
        </p:spPr>
      </p:cxnSp>
      <p:sp>
        <p:nvSpPr>
          <p:cNvPr id="9" name="Freeform: Shape 4">
            <a:extLst>
              <a:ext uri="{FF2B5EF4-FFF2-40B4-BE49-F238E27FC236}">
                <a16:creationId xmlns:a16="http://schemas.microsoft.com/office/drawing/2014/main" id="{6E7372C4-F4D0-489E-9E54-36B13E631209}"/>
              </a:ext>
            </a:extLst>
          </p:cNvPr>
          <p:cNvSpPr/>
          <p:nvPr/>
        </p:nvSpPr>
        <p:spPr>
          <a:xfrm rot="18309264">
            <a:off x="2270092" y="-920615"/>
            <a:ext cx="4055064" cy="5149334"/>
          </a:xfrm>
          <a:custGeom>
            <a:avLst/>
            <a:gdLst>
              <a:gd name="connsiteX0" fmla="*/ 3813796 w 4390521"/>
              <a:gd name="connsiteY0" fmla="*/ 0 h 5545307"/>
              <a:gd name="connsiteX1" fmla="*/ 3957161 w 4390521"/>
              <a:gd name="connsiteY1" fmla="*/ 236299 h 5545307"/>
              <a:gd name="connsiteX2" fmla="*/ 4390521 w 4390521"/>
              <a:gd name="connsiteY2" fmla="*/ 1949996 h 5545307"/>
              <a:gd name="connsiteX3" fmla="*/ 800144 w 4390521"/>
              <a:gd name="connsiteY3" fmla="*/ 5545307 h 5545307"/>
              <a:gd name="connsiteX4" fmla="*/ 76543 w 4390521"/>
              <a:gd name="connsiteY4" fmla="*/ 5472264 h 5545307"/>
              <a:gd name="connsiteX5" fmla="*/ 0 w 4390521"/>
              <a:gd name="connsiteY5" fmla="*/ 5454575 h 5545307"/>
              <a:gd name="connsiteX6" fmla="*/ 219441 w 4390521"/>
              <a:gd name="connsiteY6" fmla="*/ 5426653 h 5545307"/>
              <a:gd name="connsiteX7" fmla="*/ 3946370 w 4390521"/>
              <a:gd name="connsiteY7" fmla="*/ 1074858 h 5545307"/>
              <a:gd name="connsiteX8" fmla="*/ 3857045 w 4390521"/>
              <a:gd name="connsiteY8" fmla="*/ 187630 h 5545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90521" h="5545307">
                <a:moveTo>
                  <a:pt x="3813796" y="0"/>
                </a:moveTo>
                <a:lnTo>
                  <a:pt x="3957161" y="236299"/>
                </a:lnTo>
                <a:cubicBezTo>
                  <a:pt x="4233534" y="745729"/>
                  <a:pt x="4390521" y="1329515"/>
                  <a:pt x="4390521" y="1949996"/>
                </a:cubicBezTo>
                <a:cubicBezTo>
                  <a:pt x="4390521" y="3935659"/>
                  <a:pt x="2783089" y="5545307"/>
                  <a:pt x="800144" y="5545307"/>
                </a:cubicBezTo>
                <a:cubicBezTo>
                  <a:pt x="552276" y="5545307"/>
                  <a:pt x="310273" y="5520157"/>
                  <a:pt x="76543" y="5472264"/>
                </a:cubicBezTo>
                <a:lnTo>
                  <a:pt x="0" y="5454575"/>
                </a:lnTo>
                <a:lnTo>
                  <a:pt x="219441" y="5426653"/>
                </a:lnTo>
                <a:cubicBezTo>
                  <a:pt x="2329803" y="5103762"/>
                  <a:pt x="3946370" y="3278386"/>
                  <a:pt x="3946370" y="1074858"/>
                </a:cubicBezTo>
                <a:cubicBezTo>
                  <a:pt x="3946370" y="770942"/>
                  <a:pt x="3915613" y="474215"/>
                  <a:pt x="3857045" y="187630"/>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en-US" sz="2400">
              <a:solidFill>
                <a:prstClr val="white"/>
              </a:solidFill>
              <a:latin typeface="Calibri" panose="020F0502020204030204"/>
            </a:endParaRPr>
          </a:p>
        </p:txBody>
      </p:sp>
      <p:sp>
        <p:nvSpPr>
          <p:cNvPr id="10" name="Freeform: Shape 6">
            <a:extLst>
              <a:ext uri="{FF2B5EF4-FFF2-40B4-BE49-F238E27FC236}">
                <a16:creationId xmlns:a16="http://schemas.microsoft.com/office/drawing/2014/main" id="{0479ABB1-F7C1-4A4E-959E-46AE6ABCAF4C}"/>
              </a:ext>
            </a:extLst>
          </p:cNvPr>
          <p:cNvSpPr/>
          <p:nvPr/>
        </p:nvSpPr>
        <p:spPr>
          <a:xfrm rot="2232975">
            <a:off x="638998" y="1633485"/>
            <a:ext cx="4256029" cy="4553874"/>
          </a:xfrm>
          <a:custGeom>
            <a:avLst/>
            <a:gdLst>
              <a:gd name="connsiteX0" fmla="*/ 3813796 w 4390521"/>
              <a:gd name="connsiteY0" fmla="*/ 0 h 5545307"/>
              <a:gd name="connsiteX1" fmla="*/ 3957161 w 4390521"/>
              <a:gd name="connsiteY1" fmla="*/ 236299 h 5545307"/>
              <a:gd name="connsiteX2" fmla="*/ 4390521 w 4390521"/>
              <a:gd name="connsiteY2" fmla="*/ 1949996 h 5545307"/>
              <a:gd name="connsiteX3" fmla="*/ 800144 w 4390521"/>
              <a:gd name="connsiteY3" fmla="*/ 5545307 h 5545307"/>
              <a:gd name="connsiteX4" fmla="*/ 76543 w 4390521"/>
              <a:gd name="connsiteY4" fmla="*/ 5472264 h 5545307"/>
              <a:gd name="connsiteX5" fmla="*/ 0 w 4390521"/>
              <a:gd name="connsiteY5" fmla="*/ 5454575 h 5545307"/>
              <a:gd name="connsiteX6" fmla="*/ 219441 w 4390521"/>
              <a:gd name="connsiteY6" fmla="*/ 5426653 h 5545307"/>
              <a:gd name="connsiteX7" fmla="*/ 3946370 w 4390521"/>
              <a:gd name="connsiteY7" fmla="*/ 1074858 h 5545307"/>
              <a:gd name="connsiteX8" fmla="*/ 3857045 w 4390521"/>
              <a:gd name="connsiteY8" fmla="*/ 187630 h 5545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90521" h="5545307">
                <a:moveTo>
                  <a:pt x="3813796" y="0"/>
                </a:moveTo>
                <a:lnTo>
                  <a:pt x="3957161" y="236299"/>
                </a:lnTo>
                <a:cubicBezTo>
                  <a:pt x="4233534" y="745729"/>
                  <a:pt x="4390521" y="1329515"/>
                  <a:pt x="4390521" y="1949996"/>
                </a:cubicBezTo>
                <a:cubicBezTo>
                  <a:pt x="4390521" y="3935659"/>
                  <a:pt x="2783089" y="5545307"/>
                  <a:pt x="800144" y="5545307"/>
                </a:cubicBezTo>
                <a:cubicBezTo>
                  <a:pt x="552276" y="5545307"/>
                  <a:pt x="310273" y="5520157"/>
                  <a:pt x="76543" y="5472264"/>
                </a:cubicBezTo>
                <a:lnTo>
                  <a:pt x="0" y="5454575"/>
                </a:lnTo>
                <a:lnTo>
                  <a:pt x="219441" y="5426653"/>
                </a:lnTo>
                <a:cubicBezTo>
                  <a:pt x="2329803" y="5103762"/>
                  <a:pt x="3946370" y="3278386"/>
                  <a:pt x="3946370" y="1074858"/>
                </a:cubicBezTo>
                <a:cubicBezTo>
                  <a:pt x="3946370" y="770942"/>
                  <a:pt x="3915613" y="474215"/>
                  <a:pt x="3857045" y="187630"/>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en-US" sz="2400">
              <a:solidFill>
                <a:prstClr val="white"/>
              </a:solidFill>
              <a:latin typeface="Calibri" panose="020F0502020204030204"/>
            </a:endParaRPr>
          </a:p>
        </p:txBody>
      </p:sp>
      <p:sp>
        <p:nvSpPr>
          <p:cNvPr id="12" name="Google Shape;308;p44">
            <a:extLst>
              <a:ext uri="{FF2B5EF4-FFF2-40B4-BE49-F238E27FC236}">
                <a16:creationId xmlns:a16="http://schemas.microsoft.com/office/drawing/2014/main" id="{D7F21E19-6EFE-4A52-B71B-972013BC731D}"/>
              </a:ext>
            </a:extLst>
          </p:cNvPr>
          <p:cNvSpPr txBox="1">
            <a:spLocks/>
          </p:cNvSpPr>
          <p:nvPr/>
        </p:nvSpPr>
        <p:spPr>
          <a:xfrm>
            <a:off x="205312" y="3728506"/>
            <a:ext cx="4740112" cy="493902"/>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a:buNone/>
              <a:defRPr sz="1400" b="0" i="0" u="none" strike="noStrike" cap="none">
                <a:solidFill>
                  <a:srgbClr val="FFFFFF"/>
                </a:solidFill>
                <a:latin typeface="Squada One"/>
                <a:ea typeface="Squada One"/>
                <a:cs typeface="Squada One"/>
                <a:sym typeface="Squada One"/>
              </a:defRPr>
            </a:lvl1pPr>
            <a:lvl2pPr marR="0" lvl="1"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2pPr>
            <a:lvl3pPr marR="0" lvl="2"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3pPr>
            <a:lvl4pPr marR="0" lvl="3"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4pPr>
            <a:lvl5pPr marR="0" lvl="4"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5pPr>
            <a:lvl6pPr marR="0" lvl="5"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6pPr>
            <a:lvl7pPr marR="0" lvl="6"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7pPr>
            <a:lvl8pPr marR="0" lvl="7"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8pPr>
            <a:lvl9pPr marR="0" lvl="8"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9pPr>
          </a:lstStyle>
          <a:p>
            <a:pPr lvl="0"/>
            <a:r>
              <a:rPr lang="en-US" sz="2667" b="1" dirty="0">
                <a:solidFill>
                  <a:schemeClr val="tx1"/>
                </a:solidFill>
                <a:latin typeface="Times New Roman" panose="02020603050405020304" pitchFamily="18" charset="0"/>
                <a:cs typeface="Times New Roman" panose="02020603050405020304" pitchFamily="18" charset="0"/>
              </a:rPr>
              <a:t>FONT-END</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Google Shape;95;p16"/>
          <p:cNvSpPr txBox="1">
            <a:spLocks noGrp="1"/>
          </p:cNvSpPr>
          <p:nvPr>
            <p:ph type="ctrTitle"/>
          </p:nvPr>
        </p:nvSpPr>
        <p:spPr>
          <a:xfrm>
            <a:off x="311728" y="1880755"/>
            <a:ext cx="11492345" cy="4862945"/>
          </a:xfrm>
          <a:prstGeom prst="rect">
            <a:avLst/>
          </a:prstGeom>
        </p:spPr>
        <p:txBody>
          <a:bodyPr spcFirstLastPara="1" vert="horz" wrap="square" lIns="121900" tIns="121900" rIns="121900" bIns="121900" rtlCol="0" anchor="ctr" anchorCtr="0">
            <a:noAutofit/>
          </a:bodyPr>
          <a:lstStyle/>
          <a:p>
            <a:pPr algn="l">
              <a:spcBef>
                <a:spcPts val="0"/>
              </a:spcBef>
            </a:pPr>
            <a:r>
              <a:rPr lang="en-US" sz="4400" dirty="0"/>
              <a:t>1. GIT</a:t>
            </a:r>
            <a:br>
              <a:rPr lang="en-US" sz="4400" dirty="0"/>
            </a:br>
            <a:r>
              <a:rPr lang="en-US" sz="4400" dirty="0"/>
              <a:t>- </a:t>
            </a:r>
            <a:r>
              <a:rPr lang="en-US" sz="4400" dirty="0" err="1"/>
              <a:t>Các</a:t>
            </a:r>
            <a:r>
              <a:rPr lang="en-US" sz="4400" dirty="0"/>
              <a:t> </a:t>
            </a:r>
            <a:r>
              <a:rPr lang="en-US" sz="4400" dirty="0" err="1"/>
              <a:t>lệnh</a:t>
            </a:r>
            <a:r>
              <a:rPr lang="en-US" sz="4400" dirty="0"/>
              <a:t> </a:t>
            </a:r>
            <a:r>
              <a:rPr lang="en-US" sz="4400" dirty="0" err="1"/>
              <a:t>để</a:t>
            </a:r>
            <a:r>
              <a:rPr lang="en-US" sz="4400" dirty="0"/>
              <a:t> push, update, branch  file-folder </a:t>
            </a:r>
            <a:r>
              <a:rPr lang="en-US" sz="4400" dirty="0" err="1"/>
              <a:t>lên</a:t>
            </a:r>
            <a:r>
              <a:rPr lang="en-US" sz="4400" dirty="0"/>
              <a:t> git. </a:t>
            </a:r>
            <a:br>
              <a:rPr lang="en-US" sz="4400" dirty="0"/>
            </a:br>
            <a:r>
              <a:rPr lang="en-US" sz="4400" dirty="0"/>
              <a:t>2. </a:t>
            </a:r>
            <a:r>
              <a:rPr lang="en-US" sz="4400" dirty="0" err="1"/>
              <a:t>Xây</a:t>
            </a:r>
            <a:r>
              <a:rPr lang="en-US" sz="4400" dirty="0"/>
              <a:t> </a:t>
            </a:r>
            <a:r>
              <a:rPr lang="en-US" sz="4400" dirty="0" err="1"/>
              <a:t>dựng</a:t>
            </a:r>
            <a:r>
              <a:rPr lang="en-US" sz="4400" dirty="0"/>
              <a:t> </a:t>
            </a:r>
            <a:r>
              <a:rPr lang="en-US" sz="4400" dirty="0" err="1"/>
              <a:t>giao</a:t>
            </a:r>
            <a:r>
              <a:rPr lang="en-US" sz="4400" dirty="0"/>
              <a:t> </a:t>
            </a:r>
            <a:r>
              <a:rPr lang="en-US" sz="4400" dirty="0" err="1"/>
              <a:t>diện</a:t>
            </a:r>
            <a:r>
              <a:rPr lang="en-US" sz="4400" dirty="0"/>
              <a:t> HTML, CSS </a:t>
            </a:r>
            <a:br>
              <a:rPr lang="en-US" sz="4400" dirty="0"/>
            </a:br>
            <a:r>
              <a:rPr lang="en-US" sz="4400" dirty="0"/>
              <a:t>- </a:t>
            </a:r>
            <a:r>
              <a:rPr lang="en-US" sz="4400" dirty="0" err="1"/>
              <a:t>Sử</a:t>
            </a:r>
            <a:r>
              <a:rPr lang="en-US" sz="4400" dirty="0"/>
              <a:t> </a:t>
            </a:r>
            <a:r>
              <a:rPr lang="en-US" sz="4400" dirty="0" err="1"/>
              <a:t>dụng</a:t>
            </a:r>
            <a:r>
              <a:rPr lang="en-US" sz="4400" dirty="0"/>
              <a:t> </a:t>
            </a:r>
            <a:r>
              <a:rPr lang="en-US" sz="4400" dirty="0" err="1"/>
              <a:t>các</a:t>
            </a:r>
            <a:r>
              <a:rPr lang="en-US" sz="4400" dirty="0"/>
              <a:t> </a:t>
            </a:r>
            <a:r>
              <a:rPr lang="en-US" sz="4400" dirty="0" err="1"/>
              <a:t>thẻ</a:t>
            </a:r>
            <a:r>
              <a:rPr lang="en-US" sz="4400" dirty="0"/>
              <a:t> </a:t>
            </a:r>
            <a:r>
              <a:rPr lang="en-US" sz="4400" dirty="0" err="1"/>
              <a:t>có</a:t>
            </a:r>
            <a:r>
              <a:rPr lang="en-US" sz="4400" dirty="0"/>
              <a:t> </a:t>
            </a:r>
            <a:r>
              <a:rPr lang="en-US" sz="4400" dirty="0" err="1"/>
              <a:t>trong</a:t>
            </a:r>
            <a:r>
              <a:rPr lang="en-US" sz="4400" dirty="0"/>
              <a:t> HTML </a:t>
            </a:r>
            <a:r>
              <a:rPr lang="en-US" sz="4400" dirty="0" err="1"/>
              <a:t>và</a:t>
            </a:r>
            <a:r>
              <a:rPr lang="en-US" sz="4400" dirty="0"/>
              <a:t> </a:t>
            </a:r>
            <a:r>
              <a:rPr lang="en-US" sz="4400" dirty="0" err="1"/>
              <a:t>các</a:t>
            </a:r>
            <a:r>
              <a:rPr lang="en-US" sz="4400" dirty="0"/>
              <a:t> </a:t>
            </a:r>
            <a:r>
              <a:rPr lang="en-US" sz="4400" dirty="0" err="1"/>
              <a:t>thuộc</a:t>
            </a:r>
            <a:r>
              <a:rPr lang="en-US" sz="4400" dirty="0"/>
              <a:t> </a:t>
            </a:r>
            <a:r>
              <a:rPr lang="en-US" sz="4400" dirty="0" err="1"/>
              <a:t>tính</a:t>
            </a:r>
            <a:r>
              <a:rPr lang="en-US" sz="4400" dirty="0"/>
              <a:t> CSS </a:t>
            </a:r>
            <a:r>
              <a:rPr lang="en-US" sz="4400" dirty="0" err="1"/>
              <a:t>để</a:t>
            </a:r>
            <a:r>
              <a:rPr lang="en-US" sz="4400" dirty="0"/>
              <a:t> </a:t>
            </a:r>
            <a:r>
              <a:rPr lang="en-US" sz="4400" dirty="0" err="1"/>
              <a:t>xây</a:t>
            </a:r>
            <a:r>
              <a:rPr lang="en-US" sz="4400" dirty="0"/>
              <a:t> </a:t>
            </a:r>
            <a:r>
              <a:rPr lang="en-US" sz="4400" dirty="0" err="1"/>
              <a:t>dựng</a:t>
            </a:r>
            <a:r>
              <a:rPr lang="en-US" sz="4400" dirty="0"/>
              <a:t> </a:t>
            </a:r>
            <a:r>
              <a:rPr lang="en-US" sz="4400" dirty="0" err="1"/>
              <a:t>giao</a:t>
            </a:r>
            <a:r>
              <a:rPr lang="en-US" sz="4400" dirty="0"/>
              <a:t> </a:t>
            </a:r>
            <a:r>
              <a:rPr lang="en-US" sz="4400" dirty="0" err="1"/>
              <a:t>diện</a:t>
            </a:r>
            <a:br>
              <a:rPr lang="en-US" sz="4400" dirty="0"/>
            </a:br>
            <a:r>
              <a:rPr lang="en-US" sz="4400" dirty="0"/>
              <a:t>- </a:t>
            </a:r>
            <a:r>
              <a:rPr lang="en-US" sz="4400" dirty="0" err="1"/>
              <a:t>Dùng</a:t>
            </a:r>
            <a:r>
              <a:rPr lang="en-US" sz="4400" dirty="0"/>
              <a:t> framework </a:t>
            </a:r>
            <a:r>
              <a:rPr lang="en-US" sz="4400" dirty="0" err="1"/>
              <a:t>Tailwindcss</a:t>
            </a:r>
            <a:r>
              <a:rPr lang="en-US" sz="4400" dirty="0"/>
              <a:t> </a:t>
            </a:r>
            <a:r>
              <a:rPr lang="en-US" sz="4400" dirty="0" err="1"/>
              <a:t>để</a:t>
            </a:r>
            <a:r>
              <a:rPr lang="en-US" sz="4400" dirty="0"/>
              <a:t> </a:t>
            </a:r>
            <a:r>
              <a:rPr lang="en-US" sz="4400" dirty="0" err="1"/>
              <a:t>xây</a:t>
            </a:r>
            <a:r>
              <a:rPr lang="en-US" sz="4400" dirty="0"/>
              <a:t> </a:t>
            </a:r>
            <a:r>
              <a:rPr lang="en-US" sz="4400" dirty="0" err="1"/>
              <a:t>dựng</a:t>
            </a:r>
            <a:r>
              <a:rPr lang="en-US" sz="4400" dirty="0"/>
              <a:t> </a:t>
            </a:r>
            <a:r>
              <a:rPr lang="en-US" sz="4400" dirty="0" err="1"/>
              <a:t>giao</a:t>
            </a:r>
            <a:r>
              <a:rPr lang="en-US" sz="4400" dirty="0"/>
              <a:t> </a:t>
            </a:r>
            <a:r>
              <a:rPr lang="en-US" sz="4400" dirty="0" err="1"/>
              <a:t>diện</a:t>
            </a:r>
            <a:endParaRPr sz="4400" dirty="0"/>
          </a:p>
        </p:txBody>
      </p:sp>
      <p:sp>
        <p:nvSpPr>
          <p:cNvPr id="5" name="TextBox 4">
            <a:extLst>
              <a:ext uri="{FF2B5EF4-FFF2-40B4-BE49-F238E27FC236}">
                <a16:creationId xmlns:a16="http://schemas.microsoft.com/office/drawing/2014/main" id="{E399946C-18C7-01E0-F561-D7E170145693}"/>
              </a:ext>
            </a:extLst>
          </p:cNvPr>
          <p:cNvSpPr txBox="1"/>
          <p:nvPr/>
        </p:nvSpPr>
        <p:spPr>
          <a:xfrm>
            <a:off x="386196" y="561109"/>
            <a:ext cx="11419608" cy="984885"/>
          </a:xfrm>
          <a:prstGeom prst="rect">
            <a:avLst/>
          </a:prstGeom>
          <a:noFill/>
        </p:spPr>
        <p:txBody>
          <a:bodyPr wrap="square" rtlCol="0">
            <a:spAutoFit/>
          </a:bodyPr>
          <a:lstStyle/>
          <a:p>
            <a:r>
              <a:rPr lang="en-US" sz="5800" dirty="0"/>
              <a:t>I. FONT-END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9939E-AA74-FFB7-8949-0AFED1BCF0B9}"/>
              </a:ext>
            </a:extLst>
          </p:cNvPr>
          <p:cNvSpPr>
            <a:spLocks noGrp="1"/>
          </p:cNvSpPr>
          <p:nvPr>
            <p:ph type="ctrTitle"/>
          </p:nvPr>
        </p:nvSpPr>
        <p:spPr>
          <a:xfrm>
            <a:off x="114300" y="187036"/>
            <a:ext cx="11762509" cy="6494319"/>
          </a:xfrm>
        </p:spPr>
        <p:txBody>
          <a:bodyPr/>
          <a:lstStyle/>
          <a:p>
            <a:pPr algn="l"/>
            <a:r>
              <a:rPr lang="en-US" dirty="0"/>
              <a:t>3. </a:t>
            </a:r>
            <a:r>
              <a:rPr lang="en-US" dirty="0" err="1"/>
              <a:t>Wordpress</a:t>
            </a:r>
            <a:br>
              <a:rPr lang="en-US" dirty="0"/>
            </a:br>
            <a:r>
              <a:rPr lang="en-US" dirty="0"/>
              <a:t>- </a:t>
            </a:r>
            <a:r>
              <a:rPr lang="en-US" dirty="0" err="1"/>
              <a:t>Tìm</a:t>
            </a:r>
            <a:r>
              <a:rPr lang="en-US" dirty="0"/>
              <a:t> </a:t>
            </a:r>
            <a:r>
              <a:rPr lang="en-US" dirty="0" err="1"/>
              <a:t>hiểu</a:t>
            </a:r>
            <a:r>
              <a:rPr lang="en-US" dirty="0"/>
              <a:t> </a:t>
            </a:r>
            <a:r>
              <a:rPr lang="en-US" dirty="0" err="1"/>
              <a:t>về</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trong</a:t>
            </a:r>
            <a:r>
              <a:rPr lang="en-US" dirty="0"/>
              <a:t> </a:t>
            </a:r>
            <a:r>
              <a:rPr lang="en-US" dirty="0" err="1"/>
              <a:t>wordpress</a:t>
            </a:r>
            <a:br>
              <a:rPr lang="en-US" dirty="0"/>
            </a:br>
            <a:r>
              <a:rPr lang="en-US" dirty="0"/>
              <a:t>- </a:t>
            </a:r>
            <a:r>
              <a:rPr lang="en-US" dirty="0" err="1"/>
              <a:t>Cách</a:t>
            </a:r>
            <a:r>
              <a:rPr lang="en-US" dirty="0"/>
              <a:t> </a:t>
            </a:r>
            <a:r>
              <a:rPr lang="en-US" dirty="0" err="1"/>
              <a:t>cài</a:t>
            </a:r>
            <a:r>
              <a:rPr lang="en-US" dirty="0"/>
              <a:t> </a:t>
            </a:r>
            <a:r>
              <a:rPr lang="en-US" dirty="0" err="1"/>
              <a:t>đặt</a:t>
            </a:r>
            <a:r>
              <a:rPr lang="en-US" dirty="0"/>
              <a:t> </a:t>
            </a:r>
            <a:r>
              <a:rPr lang="en-US" dirty="0" err="1"/>
              <a:t>và</a:t>
            </a:r>
            <a:r>
              <a:rPr lang="en-US" dirty="0"/>
              <a:t> debug</a:t>
            </a:r>
            <a:br>
              <a:rPr lang="en-US" dirty="0"/>
            </a:br>
            <a:r>
              <a:rPr lang="en-US" dirty="0"/>
              <a:t>4. </a:t>
            </a:r>
            <a:r>
              <a:rPr lang="en-US" dirty="0" err="1"/>
              <a:t>Các</a:t>
            </a:r>
            <a:r>
              <a:rPr lang="en-US" dirty="0"/>
              <a:t> plugin </a:t>
            </a:r>
            <a:r>
              <a:rPr lang="en-US" dirty="0" err="1"/>
              <a:t>js</a:t>
            </a:r>
            <a:r>
              <a:rPr lang="en-US" dirty="0"/>
              <a:t> </a:t>
            </a:r>
            <a:r>
              <a:rPr lang="en-US" dirty="0" err="1"/>
              <a:t>cần</a:t>
            </a:r>
            <a:r>
              <a:rPr lang="en-US" dirty="0"/>
              <a:t> </a:t>
            </a:r>
            <a:r>
              <a:rPr lang="en-US" dirty="0" err="1"/>
              <a:t>thiệt</a:t>
            </a:r>
            <a:r>
              <a:rPr lang="en-US" dirty="0"/>
              <a:t> </a:t>
            </a:r>
            <a:br>
              <a:rPr lang="en-US" dirty="0"/>
            </a:br>
            <a:r>
              <a:rPr lang="en-US" dirty="0"/>
              <a:t> - Node </a:t>
            </a:r>
            <a:r>
              <a:rPr lang="en-US" dirty="0" err="1"/>
              <a:t>js</a:t>
            </a:r>
            <a:r>
              <a:rPr lang="en-US" dirty="0"/>
              <a:t>.</a:t>
            </a:r>
            <a:br>
              <a:rPr lang="en-US" dirty="0"/>
            </a:br>
            <a:r>
              <a:rPr lang="en-US" dirty="0"/>
              <a:t>- Composer</a:t>
            </a:r>
            <a:br>
              <a:rPr lang="en-US" dirty="0"/>
            </a:br>
            <a:r>
              <a:rPr lang="en-US" dirty="0"/>
              <a:t>- </a:t>
            </a:r>
            <a:r>
              <a:rPr lang="en-US" dirty="0" err="1"/>
              <a:t>js</a:t>
            </a:r>
            <a:r>
              <a:rPr lang="en-US" dirty="0"/>
              <a:t> es6 </a:t>
            </a:r>
            <a:r>
              <a:rPr lang="en-US" dirty="0" err="1"/>
              <a:t>và</a:t>
            </a:r>
            <a:r>
              <a:rPr lang="en-US" dirty="0"/>
              <a:t> class</a:t>
            </a:r>
            <a:br>
              <a:rPr lang="en-US" dirty="0"/>
            </a:br>
            <a:r>
              <a:rPr lang="en-US" dirty="0"/>
              <a:t>5. </a:t>
            </a:r>
            <a:r>
              <a:rPr lang="en-US" dirty="0" err="1"/>
              <a:t>Cách</a:t>
            </a:r>
            <a:r>
              <a:rPr lang="en-US" dirty="0"/>
              <a:t> </a:t>
            </a:r>
            <a:r>
              <a:rPr lang="en-US" dirty="0" err="1"/>
              <a:t>tạo</a:t>
            </a:r>
            <a:r>
              <a:rPr lang="en-US" dirty="0"/>
              <a:t> </a:t>
            </a:r>
            <a:r>
              <a:rPr lang="en-US" dirty="0" err="1"/>
              <a:t>giao</a:t>
            </a:r>
            <a:r>
              <a:rPr lang="en-US" dirty="0"/>
              <a:t> </a:t>
            </a:r>
            <a:r>
              <a:rPr lang="en-US" dirty="0" err="1"/>
              <a:t>diện</a:t>
            </a:r>
            <a:r>
              <a:rPr lang="en-US" dirty="0"/>
              <a:t> web responsive (</a:t>
            </a:r>
            <a:r>
              <a:rPr lang="en-US" dirty="0" err="1"/>
              <a:t>mobi</a:t>
            </a:r>
            <a:r>
              <a:rPr lang="en-US" dirty="0"/>
              <a:t> first)</a:t>
            </a:r>
            <a:br>
              <a:rPr lang="en-US" dirty="0"/>
            </a:br>
            <a:r>
              <a:rPr lang="en-US" dirty="0"/>
              <a:t>- </a:t>
            </a:r>
            <a:r>
              <a:rPr lang="en-US" dirty="0" err="1"/>
              <a:t>Sử</a:t>
            </a:r>
            <a:r>
              <a:rPr lang="en-US" dirty="0"/>
              <a:t> </a:t>
            </a:r>
            <a:r>
              <a:rPr lang="en-US" dirty="0" err="1"/>
              <a:t>dụng</a:t>
            </a:r>
            <a:r>
              <a:rPr lang="en-US" dirty="0"/>
              <a:t> </a:t>
            </a:r>
            <a:r>
              <a:rPr lang="en-US" dirty="0" err="1"/>
              <a:t>tailwindcss</a:t>
            </a:r>
            <a:r>
              <a:rPr lang="en-US" dirty="0"/>
              <a:t> </a:t>
            </a:r>
            <a:r>
              <a:rPr lang="en-US" dirty="0" err="1"/>
              <a:t>để</a:t>
            </a:r>
            <a:r>
              <a:rPr lang="en-US" dirty="0"/>
              <a:t> </a:t>
            </a:r>
            <a:r>
              <a:rPr lang="en-US" dirty="0" err="1"/>
              <a:t>thiết</a:t>
            </a:r>
            <a:r>
              <a:rPr lang="en-US" dirty="0"/>
              <a:t> </a:t>
            </a:r>
            <a:r>
              <a:rPr lang="en-US" dirty="0" err="1"/>
              <a:t>lập</a:t>
            </a:r>
            <a:br>
              <a:rPr lang="en-US" dirty="0"/>
            </a:br>
            <a:endParaRPr lang="en-US" dirty="0"/>
          </a:p>
        </p:txBody>
      </p:sp>
    </p:spTree>
    <p:extLst>
      <p:ext uri="{BB962C8B-B14F-4D97-AF65-F5344CB8AC3E}">
        <p14:creationId xmlns:p14="http://schemas.microsoft.com/office/powerpoint/2010/main" val="4015489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E8798-B5D2-9A39-D76C-8001D9253AF0}"/>
              </a:ext>
            </a:extLst>
          </p:cNvPr>
          <p:cNvSpPr>
            <a:spLocks noGrp="1"/>
          </p:cNvSpPr>
          <p:nvPr>
            <p:ph type="ctrTitle"/>
          </p:nvPr>
        </p:nvSpPr>
        <p:spPr>
          <a:xfrm>
            <a:off x="207818" y="187036"/>
            <a:ext cx="11876809" cy="6556664"/>
          </a:xfrm>
        </p:spPr>
        <p:txBody>
          <a:bodyPr/>
          <a:lstStyle/>
          <a:p>
            <a:pPr algn="l"/>
            <a:br>
              <a:rPr lang="en-US" dirty="0"/>
            </a:br>
            <a:r>
              <a:rPr lang="en-US" dirty="0"/>
              <a:t>6. </a:t>
            </a:r>
            <a:r>
              <a:rPr lang="en-US" dirty="0" err="1"/>
              <a:t>Các</a:t>
            </a:r>
            <a:r>
              <a:rPr lang="en-US" dirty="0"/>
              <a:t> tool </a:t>
            </a:r>
            <a:r>
              <a:rPr lang="en-US" dirty="0" err="1"/>
              <a:t>hỗ</a:t>
            </a:r>
            <a:r>
              <a:rPr lang="en-US" dirty="0"/>
              <a:t> </a:t>
            </a:r>
            <a:r>
              <a:rPr lang="en-US" dirty="0" err="1"/>
              <a:t>trợ</a:t>
            </a:r>
            <a:r>
              <a:rPr lang="en-US" dirty="0"/>
              <a:t> </a:t>
            </a:r>
            <a:br>
              <a:rPr lang="en-US" dirty="0"/>
            </a:br>
            <a:r>
              <a:rPr lang="en-US" dirty="0"/>
              <a:t>- Adobe XD</a:t>
            </a:r>
            <a:br>
              <a:rPr lang="en-US" dirty="0"/>
            </a:br>
            <a:r>
              <a:rPr lang="en-US" dirty="0"/>
              <a:t>- </a:t>
            </a:r>
            <a:r>
              <a:rPr lang="en-US" dirty="0" err="1"/>
              <a:t>Zeplin</a:t>
            </a:r>
            <a:r>
              <a:rPr lang="en-US" dirty="0"/>
              <a:t> </a:t>
            </a:r>
            <a:br>
              <a:rPr lang="en-US" dirty="0"/>
            </a:br>
            <a:r>
              <a:rPr lang="en-US" dirty="0"/>
              <a:t>- Visual </a:t>
            </a:r>
            <a:r>
              <a:rPr lang="en-US" dirty="0" err="1"/>
              <a:t>StudioCode</a:t>
            </a:r>
            <a:br>
              <a:rPr lang="en-US" dirty="0"/>
            </a:br>
            <a:r>
              <a:rPr lang="en-US" dirty="0"/>
              <a:t>- </a:t>
            </a:r>
            <a:r>
              <a:rPr lang="en-US" dirty="0" err="1"/>
              <a:t>Devtool</a:t>
            </a:r>
            <a:r>
              <a:rPr lang="en-US" dirty="0"/>
              <a:t> debug</a:t>
            </a:r>
            <a:br>
              <a:rPr lang="en-US" dirty="0"/>
            </a:br>
            <a:r>
              <a:rPr lang="en-US" dirty="0"/>
              <a:t>- Extension chrome</a:t>
            </a:r>
            <a:br>
              <a:rPr lang="en-US" dirty="0"/>
            </a:br>
            <a:r>
              <a:rPr lang="en-US" dirty="0"/>
              <a:t>7. </a:t>
            </a:r>
            <a:r>
              <a:rPr lang="en-US" dirty="0" err="1"/>
              <a:t>Phần</a:t>
            </a:r>
            <a:r>
              <a:rPr lang="en-US" dirty="0"/>
              <a:t> </a:t>
            </a:r>
            <a:r>
              <a:rPr lang="en-US" dirty="0" err="1"/>
              <a:t>tìm</a:t>
            </a:r>
            <a:r>
              <a:rPr lang="en-US" dirty="0"/>
              <a:t> </a:t>
            </a:r>
            <a:r>
              <a:rPr lang="en-US" dirty="0" err="1"/>
              <a:t>hiểu</a:t>
            </a:r>
            <a:br>
              <a:rPr lang="en-US" dirty="0"/>
            </a:br>
            <a:r>
              <a:rPr lang="en-US" dirty="0"/>
              <a:t>- ADA </a:t>
            </a:r>
            <a:br>
              <a:rPr lang="en-US" dirty="0"/>
            </a:br>
            <a:r>
              <a:rPr lang="en-US" dirty="0"/>
              <a:t>- Print </a:t>
            </a:r>
            <a:br>
              <a:rPr lang="en-US" dirty="0"/>
            </a:br>
            <a:r>
              <a:rPr lang="en-US" dirty="0"/>
              <a:t>- </a:t>
            </a:r>
            <a:r>
              <a:rPr lang="en-US" dirty="0" err="1"/>
              <a:t>Seo</a:t>
            </a:r>
            <a:br>
              <a:rPr lang="en-US" dirty="0"/>
            </a:br>
            <a:r>
              <a:rPr lang="en-US" dirty="0"/>
              <a:t>.</a:t>
            </a:r>
            <a:br>
              <a:rPr lang="en-US" dirty="0"/>
            </a:br>
            <a:endParaRPr lang="en-US" dirty="0"/>
          </a:p>
        </p:txBody>
      </p:sp>
    </p:spTree>
    <p:extLst>
      <p:ext uri="{BB962C8B-B14F-4D97-AF65-F5344CB8AC3E}">
        <p14:creationId xmlns:p14="http://schemas.microsoft.com/office/powerpoint/2010/main" val="2684914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D54C3-959E-1264-73FF-C8CEEAA330B0}"/>
              </a:ext>
            </a:extLst>
          </p:cNvPr>
          <p:cNvSpPr>
            <a:spLocks noGrp="1"/>
          </p:cNvSpPr>
          <p:nvPr>
            <p:ph type="ctrTitle"/>
          </p:nvPr>
        </p:nvSpPr>
        <p:spPr>
          <a:xfrm>
            <a:off x="228600" y="249382"/>
            <a:ext cx="11471564" cy="6452753"/>
          </a:xfrm>
        </p:spPr>
        <p:txBody>
          <a:bodyPr/>
          <a:lstStyle/>
          <a:p>
            <a:pPr algn="l"/>
            <a:r>
              <a:rPr lang="en-US" dirty="0"/>
              <a:t>8. </a:t>
            </a:r>
            <a:r>
              <a:rPr lang="en-US" dirty="0" err="1"/>
              <a:t>Bài</a:t>
            </a:r>
            <a:r>
              <a:rPr lang="en-US" dirty="0"/>
              <a:t> </a:t>
            </a:r>
            <a:r>
              <a:rPr lang="en-US" dirty="0" err="1"/>
              <a:t>tập</a:t>
            </a:r>
            <a:r>
              <a:rPr lang="en-US" dirty="0"/>
              <a:t> module</a:t>
            </a:r>
            <a:br>
              <a:rPr lang="en-US" dirty="0"/>
            </a:br>
            <a:r>
              <a:rPr lang="en-US" dirty="0"/>
              <a:t>- </a:t>
            </a:r>
            <a:r>
              <a:rPr lang="en-US" dirty="0" err="1"/>
              <a:t>Làm</a:t>
            </a:r>
            <a:r>
              <a:rPr lang="en-US" dirty="0"/>
              <a:t> </a:t>
            </a:r>
            <a:r>
              <a:rPr lang="en-US" dirty="0" err="1"/>
              <a:t>việc</a:t>
            </a:r>
            <a:r>
              <a:rPr lang="en-US" dirty="0"/>
              <a:t> </a:t>
            </a:r>
            <a:r>
              <a:rPr lang="en-US" dirty="0" err="1"/>
              <a:t>trong</a:t>
            </a:r>
            <a:r>
              <a:rPr lang="en-US" dirty="0"/>
              <a:t> </a:t>
            </a:r>
            <a:r>
              <a:rPr lang="en-US" dirty="0" err="1"/>
              <a:t>wp_content</a:t>
            </a:r>
            <a:r>
              <a:rPr lang="en-US" dirty="0"/>
              <a:t> </a:t>
            </a:r>
            <a:r>
              <a:rPr lang="en-US" dirty="0" err="1"/>
              <a:t>của</a:t>
            </a:r>
            <a:r>
              <a:rPr lang="en-US" dirty="0"/>
              <a:t> </a:t>
            </a:r>
            <a:r>
              <a:rPr lang="en-US" dirty="0" err="1"/>
              <a:t>công</a:t>
            </a:r>
            <a:r>
              <a:rPr lang="en-US" dirty="0"/>
              <a:t> ty.</a:t>
            </a:r>
            <a:br>
              <a:rPr lang="en-US" dirty="0"/>
            </a:br>
            <a:r>
              <a:rPr lang="en-US" dirty="0"/>
              <a:t>- </a:t>
            </a:r>
            <a:r>
              <a:rPr lang="en-US" dirty="0" err="1"/>
              <a:t>Tạo</a:t>
            </a:r>
            <a:r>
              <a:rPr lang="en-US" dirty="0"/>
              <a:t> </a:t>
            </a:r>
            <a:r>
              <a:rPr lang="en-US" dirty="0" err="1"/>
              <a:t>các</a:t>
            </a:r>
            <a:r>
              <a:rPr lang="en-US" dirty="0"/>
              <a:t> module </a:t>
            </a:r>
            <a:r>
              <a:rPr lang="en-US" dirty="0" err="1"/>
              <a:t>bằng</a:t>
            </a:r>
            <a:r>
              <a:rPr lang="en-US" dirty="0"/>
              <a:t> generator.</a:t>
            </a:r>
            <a:br>
              <a:rPr lang="en-US" dirty="0"/>
            </a:br>
            <a:r>
              <a:rPr lang="en-US" dirty="0"/>
              <a:t>- </a:t>
            </a:r>
            <a:r>
              <a:rPr lang="en-US" dirty="0" err="1"/>
              <a:t>Sử</a:t>
            </a:r>
            <a:r>
              <a:rPr lang="en-US" dirty="0"/>
              <a:t> </a:t>
            </a:r>
            <a:r>
              <a:rPr lang="en-US" dirty="0" err="1"/>
              <a:t>dụng</a:t>
            </a:r>
            <a:r>
              <a:rPr lang="en-US" dirty="0"/>
              <a:t> </a:t>
            </a:r>
            <a:r>
              <a:rPr lang="en-US" dirty="0" err="1"/>
              <a:t>tailwindcss</a:t>
            </a:r>
            <a:r>
              <a:rPr lang="en-US" dirty="0"/>
              <a:t> </a:t>
            </a:r>
            <a:r>
              <a:rPr lang="en-US" dirty="0" err="1"/>
              <a:t>để</a:t>
            </a:r>
            <a:r>
              <a:rPr lang="en-US" dirty="0"/>
              <a:t> </a:t>
            </a:r>
            <a:r>
              <a:rPr lang="en-US" dirty="0" err="1"/>
              <a:t>thiết</a:t>
            </a:r>
            <a:r>
              <a:rPr lang="en-US" dirty="0"/>
              <a:t> </a:t>
            </a:r>
            <a:r>
              <a:rPr lang="en-US" dirty="0" err="1"/>
              <a:t>lập</a:t>
            </a:r>
            <a:r>
              <a:rPr lang="en-US" dirty="0"/>
              <a:t> </a:t>
            </a:r>
            <a:r>
              <a:rPr lang="en-US" dirty="0" err="1"/>
              <a:t>giao</a:t>
            </a:r>
            <a:r>
              <a:rPr lang="en-US" dirty="0"/>
              <a:t> </a:t>
            </a:r>
            <a:r>
              <a:rPr lang="en-US" dirty="0" err="1"/>
              <a:t>diện</a:t>
            </a:r>
            <a:r>
              <a:rPr lang="en-US" dirty="0"/>
              <a:t> </a:t>
            </a:r>
            <a:r>
              <a:rPr lang="en-US" dirty="0" err="1"/>
              <a:t>của</a:t>
            </a:r>
            <a:r>
              <a:rPr lang="en-US" dirty="0"/>
              <a:t> page.</a:t>
            </a:r>
            <a:br>
              <a:rPr lang="en-US" dirty="0"/>
            </a:br>
            <a:r>
              <a:rPr lang="en-US" dirty="0"/>
              <a:t>- </a:t>
            </a:r>
            <a:r>
              <a:rPr lang="en-US" dirty="0" err="1"/>
              <a:t>Sử</a:t>
            </a:r>
            <a:r>
              <a:rPr lang="en-US" dirty="0"/>
              <a:t> </a:t>
            </a:r>
            <a:r>
              <a:rPr lang="en-US" dirty="0" err="1"/>
              <a:t>dụng</a:t>
            </a:r>
            <a:r>
              <a:rPr lang="en-US" dirty="0"/>
              <a:t> slick slider </a:t>
            </a:r>
            <a:r>
              <a:rPr lang="en-US" dirty="0" err="1"/>
              <a:t>để</a:t>
            </a:r>
            <a:r>
              <a:rPr lang="en-US" dirty="0"/>
              <a:t> </a:t>
            </a:r>
            <a:r>
              <a:rPr lang="en-US" dirty="0" err="1"/>
              <a:t>tạo</a:t>
            </a:r>
            <a:r>
              <a:rPr lang="en-US" dirty="0"/>
              <a:t> </a:t>
            </a:r>
            <a:r>
              <a:rPr lang="en-US" dirty="0" err="1"/>
              <a:t>các</a:t>
            </a:r>
            <a:r>
              <a:rPr lang="en-US" dirty="0"/>
              <a:t> module </a:t>
            </a:r>
            <a:r>
              <a:rPr lang="en-US" dirty="0" err="1"/>
              <a:t>chuyển</a:t>
            </a:r>
            <a:r>
              <a:rPr lang="en-US" dirty="0"/>
              <a:t> </a:t>
            </a:r>
            <a:r>
              <a:rPr lang="en-US" dirty="0" err="1"/>
              <a:t>trang</a:t>
            </a:r>
            <a:r>
              <a:rPr lang="en-US" dirty="0"/>
              <a:t>.</a:t>
            </a:r>
            <a:br>
              <a:rPr lang="en-US" dirty="0"/>
            </a:br>
            <a:r>
              <a:rPr lang="en-US" dirty="0"/>
              <a:t>- </a:t>
            </a:r>
            <a:r>
              <a:rPr lang="en-US" dirty="0" err="1"/>
              <a:t>Hoàn</a:t>
            </a:r>
            <a:r>
              <a:rPr lang="en-US" dirty="0"/>
              <a:t> </a:t>
            </a:r>
            <a:r>
              <a:rPr lang="en-US" dirty="0" err="1"/>
              <a:t>thành</a:t>
            </a:r>
            <a:r>
              <a:rPr lang="en-US" dirty="0"/>
              <a:t> </a:t>
            </a:r>
            <a:r>
              <a:rPr lang="en-US" dirty="0" err="1"/>
              <a:t>cắt</a:t>
            </a:r>
            <a:r>
              <a:rPr lang="en-US" dirty="0"/>
              <a:t> </a:t>
            </a:r>
            <a:r>
              <a:rPr lang="en-US" dirty="0" err="1"/>
              <a:t>các</a:t>
            </a:r>
            <a:r>
              <a:rPr lang="en-US" dirty="0"/>
              <a:t> module </a:t>
            </a:r>
            <a:r>
              <a:rPr lang="en-US" dirty="0" err="1"/>
              <a:t>trong</a:t>
            </a:r>
            <a:r>
              <a:rPr lang="en-US" dirty="0"/>
              <a:t> page</a:t>
            </a:r>
          </a:p>
        </p:txBody>
      </p:sp>
      <p:sp>
        <p:nvSpPr>
          <p:cNvPr id="3" name="Title 1">
            <a:extLst>
              <a:ext uri="{FF2B5EF4-FFF2-40B4-BE49-F238E27FC236}">
                <a16:creationId xmlns:a16="http://schemas.microsoft.com/office/drawing/2014/main" id="{337A8E0F-44F0-9577-3FB1-CCF07959CCD5}"/>
              </a:ext>
            </a:extLst>
          </p:cNvPr>
          <p:cNvSpPr txBox="1">
            <a:spLocks/>
          </p:cNvSpPr>
          <p:nvPr/>
        </p:nvSpPr>
        <p:spPr>
          <a:xfrm>
            <a:off x="228600" y="202623"/>
            <a:ext cx="11471564" cy="6452753"/>
          </a:xfrm>
          <a:prstGeom prst="rect">
            <a:avLst/>
          </a:prstGeom>
        </p:spPr>
        <p:txBody>
          <a:bodyPr spcFirstLastPara="1" vert="horz" wrap="square" lIns="91425" tIns="91425" rIns="91425" bIns="91425" rtlCol="0" anchor="t" anchorCtr="0">
            <a:noAutofit/>
          </a:bodyPr>
          <a:lstStyle>
            <a:lvl1pPr lvl="0" algn="ctr" defTabSz="914400" rtl="0" eaLnBrk="1" latinLnBrk="0" hangingPunct="1">
              <a:lnSpc>
                <a:spcPct val="90000"/>
              </a:lnSpc>
              <a:spcBef>
                <a:spcPts val="0"/>
              </a:spcBef>
              <a:spcAft>
                <a:spcPts val="0"/>
              </a:spcAft>
              <a:buSzPts val="2400"/>
              <a:buNone/>
              <a:defRPr sz="3200" kern="1200">
                <a:solidFill>
                  <a:schemeClr val="tx1"/>
                </a:solidFill>
                <a:latin typeface="+mj-lt"/>
                <a:ea typeface="+mj-ea"/>
                <a:cs typeface="+mj-cs"/>
              </a:defRPr>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lang="en-US" dirty="0"/>
          </a:p>
        </p:txBody>
      </p:sp>
      <p:sp>
        <p:nvSpPr>
          <p:cNvPr id="4" name="Title 1">
            <a:extLst>
              <a:ext uri="{FF2B5EF4-FFF2-40B4-BE49-F238E27FC236}">
                <a16:creationId xmlns:a16="http://schemas.microsoft.com/office/drawing/2014/main" id="{5A0C6266-CBCD-AD5F-C1BF-6ECB01E6C16D}"/>
              </a:ext>
            </a:extLst>
          </p:cNvPr>
          <p:cNvSpPr txBox="1">
            <a:spLocks/>
          </p:cNvSpPr>
          <p:nvPr/>
        </p:nvSpPr>
        <p:spPr>
          <a:xfrm>
            <a:off x="228600" y="249381"/>
            <a:ext cx="11471564" cy="6452753"/>
          </a:xfrm>
          <a:prstGeom prst="rect">
            <a:avLst/>
          </a:prstGeom>
        </p:spPr>
        <p:txBody>
          <a:bodyPr spcFirstLastPara="1" vert="horz" wrap="square" lIns="91425" tIns="91425" rIns="91425" bIns="91425" rtlCol="0" anchor="t" anchorCtr="0">
            <a:noAutofit/>
          </a:bodyPr>
          <a:lstStyle>
            <a:lvl1pPr lvl="0" algn="ctr" defTabSz="914400" rtl="0" eaLnBrk="1" latinLnBrk="0" hangingPunct="1">
              <a:lnSpc>
                <a:spcPct val="90000"/>
              </a:lnSpc>
              <a:spcBef>
                <a:spcPts val="0"/>
              </a:spcBef>
              <a:spcAft>
                <a:spcPts val="0"/>
              </a:spcAft>
              <a:buSzPts val="2400"/>
              <a:buNone/>
              <a:defRPr sz="3200" kern="1200">
                <a:solidFill>
                  <a:schemeClr val="tx1"/>
                </a:solidFill>
                <a:latin typeface="+mj-lt"/>
                <a:ea typeface="+mj-ea"/>
                <a:cs typeface="+mj-cs"/>
              </a:defRPr>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lang="en-US" dirty="0"/>
          </a:p>
        </p:txBody>
      </p:sp>
      <p:sp>
        <p:nvSpPr>
          <p:cNvPr id="5" name="Title 1">
            <a:extLst>
              <a:ext uri="{FF2B5EF4-FFF2-40B4-BE49-F238E27FC236}">
                <a16:creationId xmlns:a16="http://schemas.microsoft.com/office/drawing/2014/main" id="{E55F5984-B14E-01BA-292D-09F95098E3EE}"/>
              </a:ext>
            </a:extLst>
          </p:cNvPr>
          <p:cNvSpPr txBox="1">
            <a:spLocks/>
          </p:cNvSpPr>
          <p:nvPr/>
        </p:nvSpPr>
        <p:spPr>
          <a:xfrm>
            <a:off x="228600" y="202622"/>
            <a:ext cx="11471564" cy="6452753"/>
          </a:xfrm>
          <a:prstGeom prst="rect">
            <a:avLst/>
          </a:prstGeom>
        </p:spPr>
        <p:txBody>
          <a:bodyPr spcFirstLastPara="1" vert="horz" wrap="square" lIns="91425" tIns="91425" rIns="91425" bIns="91425" rtlCol="0" anchor="t" anchorCtr="0">
            <a:noAutofit/>
          </a:bodyPr>
          <a:lstStyle>
            <a:lvl1pPr lvl="0" algn="ctr" defTabSz="914400" rtl="0" eaLnBrk="1" latinLnBrk="0" hangingPunct="1">
              <a:lnSpc>
                <a:spcPct val="90000"/>
              </a:lnSpc>
              <a:spcBef>
                <a:spcPts val="0"/>
              </a:spcBef>
              <a:spcAft>
                <a:spcPts val="0"/>
              </a:spcAft>
              <a:buSzPts val="2400"/>
              <a:buNone/>
              <a:defRPr sz="3200" kern="1200">
                <a:solidFill>
                  <a:schemeClr val="tx1"/>
                </a:solidFill>
                <a:latin typeface="+mj-lt"/>
                <a:ea typeface="+mj-ea"/>
                <a:cs typeface="+mj-cs"/>
              </a:defRPr>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lang="en-US" dirty="0"/>
          </a:p>
        </p:txBody>
      </p:sp>
    </p:spTree>
    <p:extLst>
      <p:ext uri="{BB962C8B-B14F-4D97-AF65-F5344CB8AC3E}">
        <p14:creationId xmlns:p14="http://schemas.microsoft.com/office/powerpoint/2010/main" val="1132038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9" name="Freeform: Shape 4">
            <a:extLst>
              <a:ext uri="{FF2B5EF4-FFF2-40B4-BE49-F238E27FC236}">
                <a16:creationId xmlns:a16="http://schemas.microsoft.com/office/drawing/2014/main" id="{F0155709-094A-4934-93D4-7038D55ED966}"/>
              </a:ext>
            </a:extLst>
          </p:cNvPr>
          <p:cNvSpPr>
            <a:spLocks/>
          </p:cNvSpPr>
          <p:nvPr/>
        </p:nvSpPr>
        <p:spPr bwMode="auto">
          <a:xfrm rot="5400000" flipV="1">
            <a:off x="6888629" y="1554613"/>
            <a:ext cx="4866380" cy="5740396"/>
          </a:xfrm>
          <a:custGeom>
            <a:avLst/>
            <a:gdLst>
              <a:gd name="connsiteX0" fmla="*/ 0 w 5998480"/>
              <a:gd name="connsiteY0" fmla="*/ 2985677 h 5026499"/>
              <a:gd name="connsiteX1" fmla="*/ 2999240 w 5998480"/>
              <a:gd name="connsiteY1" fmla="*/ 0 h 5026499"/>
              <a:gd name="connsiteX2" fmla="*/ 5998480 w 5998480"/>
              <a:gd name="connsiteY2" fmla="*/ 2985677 h 5026499"/>
              <a:gd name="connsiteX3" fmla="*/ 5322634 w 5998480"/>
              <a:gd name="connsiteY3" fmla="*/ 4873264 h 5026499"/>
              <a:gd name="connsiteX4" fmla="*/ 5184184 w 5998480"/>
              <a:gd name="connsiteY4" fmla="*/ 5026499 h 5026499"/>
              <a:gd name="connsiteX5" fmla="*/ 5051442 w 5998480"/>
              <a:gd name="connsiteY5" fmla="*/ 5026499 h 5026499"/>
              <a:gd name="connsiteX6" fmla="*/ 5091420 w 5998480"/>
              <a:gd name="connsiteY6" fmla="*/ 4982198 h 5026499"/>
              <a:gd name="connsiteX7" fmla="*/ 5698556 w 5998480"/>
              <a:gd name="connsiteY7" fmla="*/ 3284245 h 5026499"/>
              <a:gd name="connsiteX8" fmla="*/ 2999240 w 5998480"/>
              <a:gd name="connsiteY8" fmla="*/ 597136 h 5026499"/>
              <a:gd name="connsiteX9" fmla="*/ 299924 w 5998480"/>
              <a:gd name="connsiteY9" fmla="*/ 3284245 h 5026499"/>
              <a:gd name="connsiteX10" fmla="*/ 907670 w 5998480"/>
              <a:gd name="connsiteY10" fmla="*/ 4982198 h 5026499"/>
              <a:gd name="connsiteX11" fmla="*/ 947680 w 5998480"/>
              <a:gd name="connsiteY11" fmla="*/ 5026499 h 5026499"/>
              <a:gd name="connsiteX12" fmla="*/ 814467 w 5998480"/>
              <a:gd name="connsiteY12" fmla="*/ 5026499 h 5026499"/>
              <a:gd name="connsiteX13" fmla="*/ 675971 w 5998480"/>
              <a:gd name="connsiteY13" fmla="*/ 4873264 h 5026499"/>
              <a:gd name="connsiteX14" fmla="*/ 0 w 5998480"/>
              <a:gd name="connsiteY14" fmla="*/ 2985677 h 5026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998480" h="5026499">
                <a:moveTo>
                  <a:pt x="0" y="2985677"/>
                </a:moveTo>
                <a:cubicBezTo>
                  <a:pt x="0" y="1336091"/>
                  <a:pt x="1343660" y="0"/>
                  <a:pt x="2999240" y="0"/>
                </a:cubicBezTo>
                <a:cubicBezTo>
                  <a:pt x="4656320" y="0"/>
                  <a:pt x="5998480" y="1336091"/>
                  <a:pt x="5998480" y="2985677"/>
                </a:cubicBezTo>
                <a:cubicBezTo>
                  <a:pt x="5998480" y="3701493"/>
                  <a:pt x="5745027" y="4358733"/>
                  <a:pt x="5322634" y="4873264"/>
                </a:cubicBezTo>
                <a:lnTo>
                  <a:pt x="5184184" y="5026499"/>
                </a:lnTo>
                <a:lnTo>
                  <a:pt x="5051442" y="5026499"/>
                </a:lnTo>
                <a:lnTo>
                  <a:pt x="5091420" y="4982198"/>
                </a:lnTo>
                <a:cubicBezTo>
                  <a:pt x="5470936" y="4519329"/>
                  <a:pt x="5698556" y="3928218"/>
                  <a:pt x="5698556" y="3284245"/>
                </a:cubicBezTo>
                <a:cubicBezTo>
                  <a:pt x="5698556" y="1800363"/>
                  <a:pt x="4489863" y="597136"/>
                  <a:pt x="2999240" y="597136"/>
                </a:cubicBezTo>
                <a:cubicBezTo>
                  <a:pt x="1508618" y="597136"/>
                  <a:pt x="299924" y="1800363"/>
                  <a:pt x="299924" y="3284245"/>
                </a:cubicBezTo>
                <a:cubicBezTo>
                  <a:pt x="299924" y="3928218"/>
                  <a:pt x="527831" y="4519329"/>
                  <a:pt x="907670" y="4982198"/>
                </a:cubicBezTo>
                <a:lnTo>
                  <a:pt x="947680" y="5026499"/>
                </a:lnTo>
                <a:lnTo>
                  <a:pt x="814467" y="5026499"/>
                </a:lnTo>
                <a:lnTo>
                  <a:pt x="675971" y="4873264"/>
                </a:lnTo>
                <a:cubicBezTo>
                  <a:pt x="253453" y="4358733"/>
                  <a:pt x="0" y="3701493"/>
                  <a:pt x="0" y="2985677"/>
                </a:cubicBezTo>
                <a:close/>
              </a:path>
            </a:pathLst>
          </a:custGeom>
          <a:solidFill>
            <a:schemeClr val="bg2">
              <a:lumMod val="75000"/>
            </a:schemeClr>
          </a:solidFill>
          <a:ln>
            <a:noFill/>
          </a:ln>
        </p:spPr>
        <p:txBody>
          <a:bodyPr vert="horz" wrap="square" lIns="121920" tIns="60960" rIns="121920" bIns="60960" numCol="1" anchor="t" anchorCtr="0" compatLnSpc="1">
            <a:prstTxWarp prst="textNoShape">
              <a:avLst/>
            </a:prstTxWarp>
            <a:noAutofit/>
          </a:bodyPr>
          <a:lstStyle/>
          <a:p>
            <a:pPr defTabSz="1219170">
              <a:defRPr/>
            </a:pPr>
            <a:endParaRPr lang="en-US" sz="2400" dirty="0">
              <a:solidFill>
                <a:prstClr val="black"/>
              </a:solidFill>
              <a:latin typeface="Calibri" panose="020F0502020204030204"/>
            </a:endParaRPr>
          </a:p>
        </p:txBody>
      </p:sp>
      <p:sp>
        <p:nvSpPr>
          <p:cNvPr id="216" name="Google Shape;216;p34"/>
          <p:cNvSpPr txBox="1">
            <a:spLocks noGrp="1"/>
          </p:cNvSpPr>
          <p:nvPr>
            <p:ph type="title" idx="2"/>
          </p:nvPr>
        </p:nvSpPr>
        <p:spPr>
          <a:prstGeom prst="rect">
            <a:avLst/>
          </a:prstGeom>
        </p:spPr>
        <p:txBody>
          <a:bodyPr spcFirstLastPara="1" vert="horz" wrap="square" lIns="121900" tIns="121900" rIns="121900" bIns="121900" rtlCol="0" anchor="ctr" anchorCtr="0">
            <a:noAutofit/>
          </a:bodyPr>
          <a:lstStyle/>
          <a:p>
            <a:r>
              <a:rPr lang="en" dirty="0"/>
              <a:t>02</a:t>
            </a:r>
            <a:endParaRPr dirty="0"/>
          </a:p>
        </p:txBody>
      </p:sp>
      <p:cxnSp>
        <p:nvCxnSpPr>
          <p:cNvPr id="217" name="Google Shape;217;p34"/>
          <p:cNvCxnSpPr>
            <a:cxnSpLocks/>
          </p:cNvCxnSpPr>
          <p:nvPr/>
        </p:nvCxnSpPr>
        <p:spPr>
          <a:xfrm>
            <a:off x="6954473" y="5301842"/>
            <a:ext cx="5237561" cy="69358"/>
          </a:xfrm>
          <a:prstGeom prst="straightConnector1">
            <a:avLst/>
          </a:prstGeom>
          <a:noFill/>
          <a:ln w="9525" cap="flat" cmpd="sng">
            <a:solidFill>
              <a:schemeClr val="dk1"/>
            </a:solidFill>
            <a:prstDash val="solid"/>
            <a:round/>
            <a:headEnd type="none" w="med" len="med"/>
            <a:tailEnd type="none" w="med" len="med"/>
          </a:ln>
        </p:spPr>
      </p:cxnSp>
      <p:sp>
        <p:nvSpPr>
          <p:cNvPr id="10" name="Google Shape;314;p44">
            <a:extLst>
              <a:ext uri="{FF2B5EF4-FFF2-40B4-BE49-F238E27FC236}">
                <a16:creationId xmlns:a16="http://schemas.microsoft.com/office/drawing/2014/main" id="{F3BCDD71-AB40-49E7-AE64-D6E6124789DF}"/>
              </a:ext>
            </a:extLst>
          </p:cNvPr>
          <p:cNvSpPr txBox="1">
            <a:spLocks/>
          </p:cNvSpPr>
          <p:nvPr/>
        </p:nvSpPr>
        <p:spPr>
          <a:xfrm>
            <a:off x="7718101" y="5096034"/>
            <a:ext cx="4176428" cy="7704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a:buNone/>
              <a:defRPr sz="1400" b="0" i="0" u="none" strike="noStrike" cap="none">
                <a:solidFill>
                  <a:srgbClr val="FFFFFF"/>
                </a:solidFill>
                <a:latin typeface="Squada One"/>
                <a:ea typeface="Squada One"/>
                <a:cs typeface="Squada One"/>
                <a:sym typeface="Squada One"/>
              </a:defRPr>
            </a:lvl1pPr>
            <a:lvl2pPr marR="0" lvl="1"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2pPr>
            <a:lvl3pPr marR="0" lvl="2"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3pPr>
            <a:lvl4pPr marR="0" lvl="3"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4pPr>
            <a:lvl5pPr marR="0" lvl="4"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5pPr>
            <a:lvl6pPr marR="0" lvl="5"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6pPr>
            <a:lvl7pPr marR="0" lvl="6"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7pPr>
            <a:lvl8pPr marR="0" lvl="7"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8pPr>
            <a:lvl9pPr marR="0" lvl="8"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9pPr>
          </a:lstStyle>
          <a:p>
            <a:pPr lvl="0"/>
            <a:r>
              <a:rPr lang="en-US" sz="3733" b="1" dirty="0">
                <a:solidFill>
                  <a:schemeClr val="tx1"/>
                </a:solidFill>
                <a:latin typeface="Times New Roman" panose="02020603050405020304" pitchFamily="18" charset="0"/>
                <a:cs typeface="Times New Roman" panose="02020603050405020304" pitchFamily="18" charset="0"/>
              </a:rPr>
              <a:t>BACK-END</a:t>
            </a:r>
          </a:p>
        </p:txBody>
      </p:sp>
    </p:spTree>
    <p:extLst>
      <p:ext uri="{BB962C8B-B14F-4D97-AF65-F5344CB8AC3E}">
        <p14:creationId xmlns:p14="http://schemas.microsoft.com/office/powerpoint/2010/main" val="37879932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Google Shape;95;p16"/>
          <p:cNvSpPr txBox="1">
            <a:spLocks noGrp="1"/>
          </p:cNvSpPr>
          <p:nvPr>
            <p:ph type="ctrTitle"/>
          </p:nvPr>
        </p:nvSpPr>
        <p:spPr>
          <a:xfrm>
            <a:off x="311728" y="1880755"/>
            <a:ext cx="11492345" cy="4862945"/>
          </a:xfrm>
          <a:prstGeom prst="rect">
            <a:avLst/>
          </a:prstGeom>
        </p:spPr>
        <p:txBody>
          <a:bodyPr spcFirstLastPara="1" vert="horz" wrap="square" lIns="121900" tIns="121900" rIns="121900" bIns="121900" rtlCol="0" anchor="ctr" anchorCtr="0">
            <a:noAutofit/>
          </a:bodyPr>
          <a:lstStyle/>
          <a:p>
            <a:pPr algn="l">
              <a:spcBef>
                <a:spcPts val="0"/>
              </a:spcBef>
            </a:pPr>
            <a:r>
              <a:rPr lang="en-US" sz="4400" dirty="0"/>
              <a:t>1. </a:t>
            </a:r>
            <a:r>
              <a:rPr lang="en-US" sz="4400" dirty="0" err="1"/>
              <a:t>Tìm</a:t>
            </a:r>
            <a:r>
              <a:rPr lang="en-US" sz="4400" dirty="0"/>
              <a:t> </a:t>
            </a:r>
            <a:r>
              <a:rPr lang="en-US" sz="4400" dirty="0" err="1"/>
              <a:t>hiểu</a:t>
            </a:r>
            <a:r>
              <a:rPr lang="en-US" sz="4400" dirty="0"/>
              <a:t> </a:t>
            </a:r>
            <a:r>
              <a:rPr lang="en-US" sz="4400" dirty="0" err="1"/>
              <a:t>về</a:t>
            </a:r>
            <a:r>
              <a:rPr lang="en-US" sz="4400" dirty="0"/>
              <a:t> Modul, Controller, Template</a:t>
            </a:r>
            <a:br>
              <a:rPr lang="en-US" sz="4400" dirty="0"/>
            </a:br>
            <a:r>
              <a:rPr lang="en-US" sz="4400" dirty="0"/>
              <a:t>2. </a:t>
            </a:r>
            <a:r>
              <a:rPr lang="en-US" sz="4400" dirty="0" err="1"/>
              <a:t>Cách</a:t>
            </a:r>
            <a:r>
              <a:rPr lang="en-US" sz="4400" dirty="0"/>
              <a:t> </a:t>
            </a:r>
            <a:r>
              <a:rPr lang="en-US" sz="4400" dirty="0" err="1"/>
              <a:t>tổ</a:t>
            </a:r>
            <a:r>
              <a:rPr lang="en-US" sz="4400" dirty="0"/>
              <a:t> </a:t>
            </a:r>
            <a:r>
              <a:rPr lang="en-US" sz="4400" dirty="0" err="1"/>
              <a:t>chức</a:t>
            </a:r>
            <a:r>
              <a:rPr lang="en-US" sz="4400" dirty="0"/>
              <a:t> code </a:t>
            </a:r>
            <a:r>
              <a:rPr lang="en-US" sz="4400" dirty="0" err="1"/>
              <a:t>trong</a:t>
            </a:r>
            <a:r>
              <a:rPr lang="en-US" sz="4400" dirty="0"/>
              <a:t> </a:t>
            </a:r>
            <a:r>
              <a:rPr lang="en-US" sz="4400" dirty="0" err="1"/>
              <a:t>quá</a:t>
            </a:r>
            <a:r>
              <a:rPr lang="en-US" sz="4400" dirty="0"/>
              <a:t> </a:t>
            </a:r>
            <a:r>
              <a:rPr lang="en-US" sz="4400" dirty="0" err="1"/>
              <a:t>trình</a:t>
            </a:r>
            <a:r>
              <a:rPr lang="en-US" sz="4400" dirty="0"/>
              <a:t> </a:t>
            </a:r>
            <a:r>
              <a:rPr lang="en-US" sz="4400" dirty="0" err="1"/>
              <a:t>thực</a:t>
            </a:r>
            <a:r>
              <a:rPr lang="en-US" sz="4400" dirty="0"/>
              <a:t> </a:t>
            </a:r>
            <a:r>
              <a:rPr lang="en-US" sz="4400" dirty="0" err="1"/>
              <a:t>hiện</a:t>
            </a:r>
            <a:r>
              <a:rPr lang="en-US" sz="4400" dirty="0"/>
              <a:t> </a:t>
            </a:r>
            <a:r>
              <a:rPr lang="en-US" sz="4400" dirty="0" err="1"/>
              <a:t>cắt</a:t>
            </a:r>
            <a:r>
              <a:rPr lang="en-US" sz="4400" dirty="0"/>
              <a:t> module</a:t>
            </a:r>
            <a:br>
              <a:rPr lang="en-US" sz="4400" dirty="0"/>
            </a:br>
            <a:r>
              <a:rPr lang="en-US" sz="4400" dirty="0"/>
              <a:t>3. </a:t>
            </a:r>
            <a:r>
              <a:rPr lang="en-US" sz="4400" dirty="0" err="1"/>
              <a:t>Tìm</a:t>
            </a:r>
            <a:r>
              <a:rPr lang="en-US" sz="4400" dirty="0"/>
              <a:t> </a:t>
            </a:r>
            <a:r>
              <a:rPr lang="en-US" sz="4400" dirty="0" err="1"/>
              <a:t>hiểu</a:t>
            </a:r>
            <a:r>
              <a:rPr lang="en-US" sz="4400" dirty="0"/>
              <a:t> </a:t>
            </a:r>
            <a:r>
              <a:rPr lang="en-US" sz="4400" dirty="0" err="1"/>
              <a:t>cách</a:t>
            </a:r>
            <a:r>
              <a:rPr lang="en-US" sz="4400" dirty="0"/>
              <a:t> </a:t>
            </a:r>
            <a:r>
              <a:rPr lang="en-US" sz="4400" dirty="0" err="1"/>
              <a:t>viết</a:t>
            </a:r>
            <a:r>
              <a:rPr lang="en-US" sz="4400" dirty="0"/>
              <a:t> helper, filter </a:t>
            </a:r>
            <a:r>
              <a:rPr lang="en-US" sz="4400" dirty="0" err="1"/>
              <a:t>và</a:t>
            </a:r>
            <a:r>
              <a:rPr lang="en-US" sz="4400" dirty="0"/>
              <a:t> partial</a:t>
            </a:r>
            <a:br>
              <a:rPr lang="en-US" sz="4400" dirty="0"/>
            </a:br>
            <a:r>
              <a:rPr lang="en-US" sz="4400" dirty="0"/>
              <a:t>4. </a:t>
            </a:r>
            <a:r>
              <a:rPr lang="en-US" sz="4400" dirty="0" err="1"/>
              <a:t>Tìm</a:t>
            </a:r>
            <a:r>
              <a:rPr lang="en-US" sz="4400" dirty="0"/>
              <a:t> </a:t>
            </a:r>
            <a:r>
              <a:rPr lang="en-US" sz="4400" dirty="0" err="1"/>
              <a:t>hiểu</a:t>
            </a:r>
            <a:r>
              <a:rPr lang="en-US" sz="4400" dirty="0"/>
              <a:t> </a:t>
            </a:r>
            <a:r>
              <a:rPr lang="en-US" sz="4400" dirty="0" err="1"/>
              <a:t>về</a:t>
            </a:r>
            <a:r>
              <a:rPr lang="en-US" sz="4400" dirty="0"/>
              <a:t> </a:t>
            </a:r>
            <a:r>
              <a:rPr lang="en-US" sz="4400" dirty="0" err="1"/>
              <a:t>các</a:t>
            </a:r>
            <a:r>
              <a:rPr lang="en-US" sz="4400" dirty="0"/>
              <a:t> post type </a:t>
            </a:r>
            <a:br>
              <a:rPr lang="en-US" sz="4400" dirty="0"/>
            </a:br>
            <a:r>
              <a:rPr lang="en-US" sz="4400" dirty="0"/>
              <a:t>- </a:t>
            </a:r>
            <a:r>
              <a:rPr lang="en-US" sz="4400" dirty="0" err="1"/>
              <a:t>Cách</a:t>
            </a:r>
            <a:r>
              <a:rPr lang="en-US" sz="4400" dirty="0"/>
              <a:t> custom post type </a:t>
            </a:r>
            <a:br>
              <a:rPr lang="en-US" sz="4400" dirty="0"/>
            </a:br>
            <a:r>
              <a:rPr lang="en-US" sz="4400" dirty="0"/>
              <a:t>- </a:t>
            </a:r>
            <a:r>
              <a:rPr lang="en-US" sz="4400" dirty="0" err="1"/>
              <a:t>tạo</a:t>
            </a:r>
            <a:r>
              <a:rPr lang="en-US" sz="4400" dirty="0"/>
              <a:t> menu </a:t>
            </a:r>
            <a:r>
              <a:rPr lang="en-US" sz="4400" dirty="0" err="1"/>
              <a:t>trong</a:t>
            </a:r>
            <a:r>
              <a:rPr lang="en-US" sz="4400" dirty="0"/>
              <a:t> </a:t>
            </a:r>
            <a:r>
              <a:rPr lang="en-US" sz="4400" dirty="0" err="1"/>
              <a:t>wordpress</a:t>
            </a:r>
            <a:endParaRPr sz="4400" dirty="0"/>
          </a:p>
        </p:txBody>
      </p:sp>
      <p:sp>
        <p:nvSpPr>
          <p:cNvPr id="5" name="TextBox 4">
            <a:extLst>
              <a:ext uri="{FF2B5EF4-FFF2-40B4-BE49-F238E27FC236}">
                <a16:creationId xmlns:a16="http://schemas.microsoft.com/office/drawing/2014/main" id="{E399946C-18C7-01E0-F561-D7E170145693}"/>
              </a:ext>
            </a:extLst>
          </p:cNvPr>
          <p:cNvSpPr txBox="1"/>
          <p:nvPr/>
        </p:nvSpPr>
        <p:spPr>
          <a:xfrm>
            <a:off x="386196" y="561109"/>
            <a:ext cx="11419608" cy="984885"/>
          </a:xfrm>
          <a:prstGeom prst="rect">
            <a:avLst/>
          </a:prstGeom>
          <a:noFill/>
        </p:spPr>
        <p:txBody>
          <a:bodyPr wrap="square" rtlCol="0">
            <a:spAutoFit/>
          </a:bodyPr>
          <a:lstStyle/>
          <a:p>
            <a:r>
              <a:rPr lang="en-US" sz="5800" dirty="0"/>
              <a:t>II. BACK-END</a:t>
            </a:r>
          </a:p>
        </p:txBody>
      </p:sp>
    </p:spTree>
    <p:extLst>
      <p:ext uri="{BB962C8B-B14F-4D97-AF65-F5344CB8AC3E}">
        <p14:creationId xmlns:p14="http://schemas.microsoft.com/office/powerpoint/2010/main" val="319163770"/>
      </p:ext>
    </p:extLst>
  </p:cSld>
  <p:clrMapOvr>
    <a:masterClrMapping/>
  </p:clrMapOvr>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1414</TotalTime>
  <Words>507</Words>
  <Application>Microsoft Office PowerPoint</Application>
  <PresentationFormat>Widescreen</PresentationFormat>
  <Paragraphs>29</Paragraphs>
  <Slides>13</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Calibri (Thân)</vt:lpstr>
      <vt:lpstr>Calibri Light</vt:lpstr>
      <vt:lpstr>Cambria Math</vt:lpstr>
      <vt:lpstr>Fira Sans Extra Condensed Medium</vt:lpstr>
      <vt:lpstr>Squada One</vt:lpstr>
      <vt:lpstr>Times New Roman</vt:lpstr>
      <vt:lpstr>Chủ đề Office</vt:lpstr>
      <vt:lpstr>BÁO CÁO KẾT QUẢ THỰC TẬP </vt:lpstr>
      <vt:lpstr>PowerPoint Presentation</vt:lpstr>
      <vt:lpstr>01</vt:lpstr>
      <vt:lpstr>1. GIT - Các lệnh để push, update, branch  file-folder lên git.  2. Xây dựng giao diện HTML, CSS  - Sử dụng các thẻ có trong HTML và các thuộc tính CSS để xây dựng giao diện - Dùng framework Tailwindcss để xây dựng giao diện</vt:lpstr>
      <vt:lpstr>3. Wordpress - Tìm hiểu về các thành phần trong wordpress - Cách cài đặt và debug 4. Các plugin js cần thiệt   - Node js. - Composer - js es6 và class 5. Cách tạo giao diện web responsive (mobi first) - Sử dụng tailwindcss để thiết lập </vt:lpstr>
      <vt:lpstr> 6. Các tool hỗ trợ  - Adobe XD - Zeplin  - Visual StudioCode - Devtool debug - Extension chrome 7. Phần tìm hiểu - ADA  - Print  - Seo . </vt:lpstr>
      <vt:lpstr>8. Bài tập module - Làm việc trong wp_content của công ty. - Tạo các module bằng generator. - Sử dụng tailwindcss để thiết lập giao diện của page. - Sử dụng slick slider để tạo các module chuyển trang. - Hoàn thành cắt các module trong page</vt:lpstr>
      <vt:lpstr>02</vt:lpstr>
      <vt:lpstr>1. Tìm hiểu về Modul, Controller, Template 2. Cách tổ chức code trong quá trình thực hiện cắt module 3. Tìm hiểu cách viết helper, filter và partial 4. Tìm hiểu về các post type  - Cách custom post type  - tạo menu trong wordpress</vt:lpstr>
      <vt:lpstr>5. AFC plugin - Cách tổ chức AFC cho 1 module - Sử dụng custom post type  - Cách tạo fields  6. Blade Template - Tìm hiểu về các phương thức Blade Template - Các sử dụng Blade Temlpate 7. API 8. Bài tập - Sử dụng wp_content của công ty - Tạo các module bằng generator  - Sync các module để tạo các fields  -  Sử dụng phương thức Blade Template để đổ biến về. - Chỉnh giao diện của page và hoàn thành. </vt:lpstr>
      <vt:lpstr>03</vt:lpstr>
      <vt:lpstr>- Được học hỏi thêm nhiều điều về công việc của mình hiện tại và sau này. - Bổ sung được nhiều kiến thức mới. - Thấy được nhiều khuyết điểm khi đi vào vấn đề thực tập.</vt:lpstr>
      <vt:lpstr>Thank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bản đồ cửa hàng tạp hóa Thành Phố Nha Trang</dc:title>
  <dc:creator>Nguyen Thanh Dat</dc:creator>
  <cp:lastModifiedBy>Admin</cp:lastModifiedBy>
  <cp:revision>118</cp:revision>
  <dcterms:created xsi:type="dcterms:W3CDTF">2021-12-08T01:56:20Z</dcterms:created>
  <dcterms:modified xsi:type="dcterms:W3CDTF">2022-12-28T18:05:09Z</dcterms:modified>
</cp:coreProperties>
</file>