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9"/>
  </p:notesMasterIdLst>
  <p:sldIdLst>
    <p:sldId id="257" r:id="rId5"/>
    <p:sldId id="258" r:id="rId6"/>
    <p:sldId id="331" r:id="rId7"/>
    <p:sldId id="337" r:id="rId8"/>
    <p:sldId id="306" r:id="rId9"/>
    <p:sldId id="322" r:id="rId10"/>
    <p:sldId id="308" r:id="rId11"/>
    <p:sldId id="324" r:id="rId12"/>
    <p:sldId id="309" r:id="rId13"/>
    <p:sldId id="312" r:id="rId14"/>
    <p:sldId id="311" r:id="rId15"/>
    <p:sldId id="323" r:id="rId16"/>
    <p:sldId id="310" r:id="rId17"/>
    <p:sldId id="314" r:id="rId18"/>
    <p:sldId id="315" r:id="rId19"/>
    <p:sldId id="316" r:id="rId20"/>
    <p:sldId id="317" r:id="rId21"/>
    <p:sldId id="318" r:id="rId22"/>
    <p:sldId id="319" r:id="rId23"/>
    <p:sldId id="339" r:id="rId24"/>
    <p:sldId id="340" r:id="rId25"/>
    <p:sldId id="341" r:id="rId26"/>
    <p:sldId id="342" r:id="rId27"/>
    <p:sldId id="313" r:id="rId28"/>
    <p:sldId id="320" r:id="rId29"/>
    <p:sldId id="321" r:id="rId30"/>
    <p:sldId id="328" r:id="rId31"/>
    <p:sldId id="325" r:id="rId32"/>
    <p:sldId id="332" r:id="rId33"/>
    <p:sldId id="334" r:id="rId34"/>
    <p:sldId id="335" r:id="rId35"/>
    <p:sldId id="336" r:id="rId36"/>
    <p:sldId id="343" r:id="rId37"/>
    <p:sldId id="274" r:id="rId3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C65EE-1CC6-C77A-6E4D-F8191EE206C1}" v="26" dt="2022-02-09T08:26:04.823"/>
    <p1510:client id="{52F153A6-B61A-4456-A6BE-58563D74D117}" v="13" dt="2022-01-20T08:22:38.163"/>
    <p1510:client id="{6DCBC3E9-7B44-AD22-E8D7-6E6B3A9C3A03}" v="4" dt="2022-02-09T08:32:15.735"/>
    <p1510:client id="{E2A81A30-3296-F6E2-C856-FB8B1F93AD73}" v="56" dt="2022-01-20T11:51:16.767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uy My" userId="S::my.tran-duy@banvien.com.vn::00bc5d72-ed93-4f32-810e-975245b9bf1c" providerId="AD" clId="Web-{1DFC65EE-1CC6-C77A-6E4D-F8191EE206C1}"/>
    <pc:docChg chg="modSld">
      <pc:chgData name="Tran Duy My" userId="S::my.tran-duy@banvien.com.vn::00bc5d72-ed93-4f32-810e-975245b9bf1c" providerId="AD" clId="Web-{1DFC65EE-1CC6-C77A-6E4D-F8191EE206C1}" dt="2022-02-09T08:26:04.464" v="13" actId="20577"/>
      <pc:docMkLst>
        <pc:docMk/>
      </pc:docMkLst>
      <pc:sldChg chg="modSp">
        <pc:chgData name="Tran Duy My" userId="S::my.tran-duy@banvien.com.vn::00bc5d72-ed93-4f32-810e-975245b9bf1c" providerId="AD" clId="Web-{1DFC65EE-1CC6-C77A-6E4D-F8191EE206C1}" dt="2022-02-09T08:24:07.649" v="8" actId="20577"/>
        <pc:sldMkLst>
          <pc:docMk/>
          <pc:sldMk cId="332018680" sldId="313"/>
        </pc:sldMkLst>
        <pc:spChg chg="mod">
          <ac:chgData name="Tran Duy My" userId="S::my.tran-duy@banvien.com.vn::00bc5d72-ed93-4f32-810e-975245b9bf1c" providerId="AD" clId="Web-{1DFC65EE-1CC6-C77A-6E4D-F8191EE206C1}" dt="2022-02-09T08:24:07.649" v="8" actId="20577"/>
          <ac:spMkLst>
            <pc:docMk/>
            <pc:sldMk cId="332018680" sldId="313"/>
            <ac:spMk id="5" creationId="{00000000-0000-0000-0000-000000000000}"/>
          </ac:spMkLst>
        </pc:spChg>
      </pc:sldChg>
      <pc:sldChg chg="modSp">
        <pc:chgData name="Tran Duy My" userId="S::my.tran-duy@banvien.com.vn::00bc5d72-ed93-4f32-810e-975245b9bf1c" providerId="AD" clId="Web-{1DFC65EE-1CC6-C77A-6E4D-F8191EE206C1}" dt="2022-02-09T08:26:04.464" v="13" actId="20577"/>
        <pc:sldMkLst>
          <pc:docMk/>
          <pc:sldMk cId="1720037837" sldId="316"/>
        </pc:sldMkLst>
        <pc:spChg chg="mod">
          <ac:chgData name="Tran Duy My" userId="S::my.tran-duy@banvien.com.vn::00bc5d72-ed93-4f32-810e-975245b9bf1c" providerId="AD" clId="Web-{1DFC65EE-1CC6-C77A-6E4D-F8191EE206C1}" dt="2022-02-09T08:26:04.464" v="13" actId="20577"/>
          <ac:spMkLst>
            <pc:docMk/>
            <pc:sldMk cId="1720037837" sldId="316"/>
            <ac:spMk id="3" creationId="{00000000-0000-0000-0000-000000000000}"/>
          </ac:spMkLst>
        </pc:spChg>
      </pc:sldChg>
      <pc:sldChg chg="modSp">
        <pc:chgData name="Tran Duy My" userId="S::my.tran-duy@banvien.com.vn::00bc5d72-ed93-4f32-810e-975245b9bf1c" providerId="AD" clId="Web-{1DFC65EE-1CC6-C77A-6E4D-F8191EE206C1}" dt="2022-02-09T08:19:11.064" v="1" actId="20577"/>
        <pc:sldMkLst>
          <pc:docMk/>
          <pc:sldMk cId="1104253180" sldId="324"/>
        </pc:sldMkLst>
        <pc:spChg chg="mod">
          <ac:chgData name="Tran Duy My" userId="S::my.tran-duy@banvien.com.vn::00bc5d72-ed93-4f32-810e-975245b9bf1c" providerId="AD" clId="Web-{1DFC65EE-1CC6-C77A-6E4D-F8191EE206C1}" dt="2022-02-09T08:19:11.064" v="1" actId="20577"/>
          <ac:spMkLst>
            <pc:docMk/>
            <pc:sldMk cId="1104253180" sldId="324"/>
            <ac:spMk id="5" creationId="{00000000-0000-0000-0000-000000000000}"/>
          </ac:spMkLst>
        </pc:spChg>
      </pc:sldChg>
    </pc:docChg>
  </pc:docChgLst>
  <pc:docChgLst>
    <pc:chgData name="Nguyen Duy Bang" userId="5d4b765c-f7d0-4918-bcff-7a63ced1057e" providerId="ADAL" clId="{52F153A6-B61A-4456-A6BE-58563D74D117}"/>
    <pc:docChg chg="undo custSel addSld delSld modSld sldOrd">
      <pc:chgData name="Nguyen Duy Bang" userId="5d4b765c-f7d0-4918-bcff-7a63ced1057e" providerId="ADAL" clId="{52F153A6-B61A-4456-A6BE-58563D74D117}" dt="2022-01-20T08:27:21.201" v="543" actId="114"/>
      <pc:docMkLst>
        <pc:docMk/>
      </pc:docMkLst>
      <pc:sldChg chg="modSp mod">
        <pc:chgData name="Nguyen Duy Bang" userId="5d4b765c-f7d0-4918-bcff-7a63ced1057e" providerId="ADAL" clId="{52F153A6-B61A-4456-A6BE-58563D74D117}" dt="2022-01-20T08:17:40.429" v="262"/>
        <pc:sldMkLst>
          <pc:docMk/>
          <pc:sldMk cId="3691033220" sldId="257"/>
        </pc:sldMkLst>
        <pc:spChg chg="mod">
          <ac:chgData name="Nguyen Duy Bang" userId="5d4b765c-f7d0-4918-bcff-7a63ced1057e" providerId="ADAL" clId="{52F153A6-B61A-4456-A6BE-58563D74D117}" dt="2022-01-20T08:17:36.955" v="261"/>
          <ac:spMkLst>
            <pc:docMk/>
            <pc:sldMk cId="3691033220" sldId="257"/>
            <ac:spMk id="5" creationId="{7C7078D9-4015-4D25-929A-52995E71FFC4}"/>
          </ac:spMkLst>
        </pc:spChg>
        <pc:spChg chg="mod">
          <ac:chgData name="Nguyen Duy Bang" userId="5d4b765c-f7d0-4918-bcff-7a63ced1057e" providerId="ADAL" clId="{52F153A6-B61A-4456-A6BE-58563D74D117}" dt="2022-01-20T08:17:40.429" v="262"/>
          <ac:spMkLst>
            <pc:docMk/>
            <pc:sldMk cId="3691033220" sldId="257"/>
            <ac:spMk id="98" creationId="{00000000-0000-0000-0000-000000000000}"/>
          </ac:spMkLst>
        </pc:spChg>
      </pc:sldChg>
      <pc:sldChg chg="delSp modSp mod">
        <pc:chgData name="Nguyen Duy Bang" userId="5d4b765c-f7d0-4918-bcff-7a63ced1057e" providerId="ADAL" clId="{52F153A6-B61A-4456-A6BE-58563D74D117}" dt="2022-01-20T08:20:41.882" v="420" actId="20577"/>
        <pc:sldMkLst>
          <pc:docMk/>
          <pc:sldMk cId="0" sldId="258"/>
        </pc:sldMkLst>
        <pc:spChg chg="del">
          <ac:chgData name="Nguyen Duy Bang" userId="5d4b765c-f7d0-4918-bcff-7a63ced1057e" providerId="ADAL" clId="{52F153A6-B61A-4456-A6BE-58563D74D117}" dt="2022-01-20T08:17:02.165" v="258" actId="478"/>
          <ac:spMkLst>
            <pc:docMk/>
            <pc:sldMk cId="0" sldId="258"/>
            <ac:spMk id="9" creationId="{7B09D80E-536C-43D9-8845-5FA92D20572E}"/>
          </ac:spMkLst>
        </pc:spChg>
        <pc:spChg chg="mod">
          <ac:chgData name="Nguyen Duy Bang" userId="5d4b765c-f7d0-4918-bcff-7a63ced1057e" providerId="ADAL" clId="{52F153A6-B61A-4456-A6BE-58563D74D117}" dt="2022-01-20T08:18:15.664" v="265" actId="20577"/>
          <ac:spMkLst>
            <pc:docMk/>
            <pc:sldMk cId="0" sldId="258"/>
            <ac:spMk id="50" creationId="{00000000-0000-0000-0000-000000000000}"/>
          </ac:spMkLst>
        </pc:spChg>
        <pc:spChg chg="mod">
          <ac:chgData name="Nguyen Duy Bang" userId="5d4b765c-f7d0-4918-bcff-7a63ced1057e" providerId="ADAL" clId="{52F153A6-B61A-4456-A6BE-58563D74D117}" dt="2022-01-20T08:20:41.882" v="420" actId="20577"/>
          <ac:spMkLst>
            <pc:docMk/>
            <pc:sldMk cId="0" sldId="258"/>
            <ac:spMk id="52" creationId="{00000000-0000-0000-0000-000000000000}"/>
          </ac:spMkLst>
        </pc:spChg>
      </pc:sldChg>
      <pc:sldChg chg="del">
        <pc:chgData name="Nguyen Duy Bang" userId="5d4b765c-f7d0-4918-bcff-7a63ced1057e" providerId="ADAL" clId="{52F153A6-B61A-4456-A6BE-58563D74D117}" dt="2022-01-20T08:23:45.817" v="452" actId="47"/>
        <pc:sldMkLst>
          <pc:docMk/>
          <pc:sldMk cId="0" sldId="259"/>
        </pc:sldMkLst>
      </pc:sldChg>
      <pc:sldChg chg="addSp delSp modSp mod">
        <pc:chgData name="Nguyen Duy Bang" userId="5d4b765c-f7d0-4918-bcff-7a63ced1057e" providerId="ADAL" clId="{52F153A6-B61A-4456-A6BE-58563D74D117}" dt="2022-01-20T08:21:54.902" v="426" actId="13822"/>
        <pc:sldMkLst>
          <pc:docMk/>
          <pc:sldMk cId="610665033" sldId="286"/>
        </pc:sldMkLst>
        <pc:spChg chg="mod">
          <ac:chgData name="Nguyen Duy Bang" userId="5d4b765c-f7d0-4918-bcff-7a63ced1057e" providerId="ADAL" clId="{52F153A6-B61A-4456-A6BE-58563D74D117}" dt="2022-01-20T07:41:58.796" v="29" actId="5793"/>
          <ac:spMkLst>
            <pc:docMk/>
            <pc:sldMk cId="610665033" sldId="286"/>
            <ac:spMk id="2" creationId="{00000000-0000-0000-0000-000000000000}"/>
          </ac:spMkLst>
        </pc:spChg>
        <pc:graphicFrameChg chg="add del mod">
          <ac:chgData name="Nguyen Duy Bang" userId="5d4b765c-f7d0-4918-bcff-7a63ced1057e" providerId="ADAL" clId="{52F153A6-B61A-4456-A6BE-58563D74D117}" dt="2022-01-20T07:41:00.618" v="3"/>
          <ac:graphicFrameMkLst>
            <pc:docMk/>
            <pc:sldMk cId="610665033" sldId="286"/>
            <ac:graphicFrameMk id="3" creationId="{C4B74ABF-3337-4F03-89C2-8CC0486B1FE3}"/>
          </ac:graphicFrameMkLst>
        </pc:graphicFrameChg>
        <pc:graphicFrameChg chg="del">
          <ac:chgData name="Nguyen Duy Bang" userId="5d4b765c-f7d0-4918-bcff-7a63ced1057e" providerId="ADAL" clId="{52F153A6-B61A-4456-A6BE-58563D74D117}" dt="2022-01-20T07:40:52.293" v="1" actId="478"/>
          <ac:graphicFrameMkLst>
            <pc:docMk/>
            <pc:sldMk cId="610665033" sldId="286"/>
            <ac:graphicFrameMk id="5" creationId="{2B2FE0B6-D661-41D3-901F-678144073914}"/>
          </ac:graphicFrameMkLst>
        </pc:graphicFrameChg>
        <pc:picChg chg="add mod">
          <ac:chgData name="Nguyen Duy Bang" userId="5d4b765c-f7d0-4918-bcff-7a63ced1057e" providerId="ADAL" clId="{52F153A6-B61A-4456-A6BE-58563D74D117}" dt="2022-01-20T07:41:48.467" v="10" actId="1076"/>
          <ac:picMkLst>
            <pc:docMk/>
            <pc:sldMk cId="610665033" sldId="286"/>
            <ac:picMk id="6" creationId="{DEE51A8A-D0CE-41DB-B33E-2FEDDBE79F9B}"/>
          </ac:picMkLst>
        </pc:picChg>
        <pc:picChg chg="add mod">
          <ac:chgData name="Nguyen Duy Bang" userId="5d4b765c-f7d0-4918-bcff-7a63ced1057e" providerId="ADAL" clId="{52F153A6-B61A-4456-A6BE-58563D74D117}" dt="2022-01-20T07:41:47.085" v="9" actId="1076"/>
          <ac:picMkLst>
            <pc:docMk/>
            <pc:sldMk cId="610665033" sldId="286"/>
            <ac:picMk id="8" creationId="{9518F6C6-2906-4D44-8EC3-CBF03D66FBBB}"/>
          </ac:picMkLst>
        </pc:picChg>
        <pc:cxnChg chg="add mod">
          <ac:chgData name="Nguyen Duy Bang" userId="5d4b765c-f7d0-4918-bcff-7a63ced1057e" providerId="ADAL" clId="{52F153A6-B61A-4456-A6BE-58563D74D117}" dt="2022-01-20T08:21:54.902" v="426" actId="13822"/>
          <ac:cxnSpMkLst>
            <pc:docMk/>
            <pc:sldMk cId="610665033" sldId="286"/>
            <ac:cxnSpMk id="4" creationId="{2EB93D0F-0D0F-4B28-884B-13FD82E42BBA}"/>
          </ac:cxnSpMkLst>
        </pc:cxnChg>
      </pc:sldChg>
      <pc:sldChg chg="add del">
        <pc:chgData name="Nguyen Duy Bang" userId="5d4b765c-f7d0-4918-bcff-7a63ced1057e" providerId="ADAL" clId="{52F153A6-B61A-4456-A6BE-58563D74D117}" dt="2022-01-20T07:42:13.668" v="35" actId="47"/>
        <pc:sldMkLst>
          <pc:docMk/>
          <pc:sldMk cId="1919831922" sldId="287"/>
        </pc:sldMkLst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2315923597" sldId="287"/>
        </pc:sldMkLst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3037659642" sldId="288"/>
        </pc:sldMkLst>
      </pc:sldChg>
      <pc:sldChg chg="add del">
        <pc:chgData name="Nguyen Duy Bang" userId="5d4b765c-f7d0-4918-bcff-7a63ced1057e" providerId="ADAL" clId="{52F153A6-B61A-4456-A6BE-58563D74D117}" dt="2022-01-20T07:42:13.668" v="35" actId="47"/>
        <pc:sldMkLst>
          <pc:docMk/>
          <pc:sldMk cId="3388323922" sldId="288"/>
        </pc:sldMkLst>
      </pc:sldChg>
      <pc:sldChg chg="addSp delSp modSp add mod ord">
        <pc:chgData name="Nguyen Duy Bang" userId="5d4b765c-f7d0-4918-bcff-7a63ced1057e" providerId="ADAL" clId="{52F153A6-B61A-4456-A6BE-58563D74D117}" dt="2022-01-20T08:21:07.232" v="424"/>
        <pc:sldMkLst>
          <pc:docMk/>
          <pc:sldMk cId="765117764" sldId="289"/>
        </pc:sldMkLst>
        <pc:spChg chg="mod">
          <ac:chgData name="Nguyen Duy Bang" userId="5d4b765c-f7d0-4918-bcff-7a63ced1057e" providerId="ADAL" clId="{52F153A6-B61A-4456-A6BE-58563D74D117}" dt="2022-01-20T08:21:07.232" v="424"/>
          <ac:spMkLst>
            <pc:docMk/>
            <pc:sldMk cId="765117764" sldId="289"/>
            <ac:spMk id="2" creationId="{00000000-0000-0000-0000-000000000000}"/>
          </ac:spMkLst>
        </pc:spChg>
        <pc:picChg chg="add mod">
          <ac:chgData name="Nguyen Duy Bang" userId="5d4b765c-f7d0-4918-bcff-7a63ced1057e" providerId="ADAL" clId="{52F153A6-B61A-4456-A6BE-58563D74D117}" dt="2022-01-20T07:42:39.475" v="41" actId="1076"/>
          <ac:picMkLst>
            <pc:docMk/>
            <pc:sldMk cId="765117764" sldId="289"/>
            <ac:picMk id="4" creationId="{FF96F62C-33FB-43BC-B1A4-ABD865B60379}"/>
          </ac:picMkLst>
        </pc:picChg>
        <pc:picChg chg="del">
          <ac:chgData name="Nguyen Duy Bang" userId="5d4b765c-f7d0-4918-bcff-7a63ced1057e" providerId="ADAL" clId="{52F153A6-B61A-4456-A6BE-58563D74D117}" dt="2022-01-20T07:42:11.609" v="34" actId="478"/>
          <ac:picMkLst>
            <pc:docMk/>
            <pc:sldMk cId="765117764" sldId="289"/>
            <ac:picMk id="6" creationId="{DEE51A8A-D0CE-41DB-B33E-2FEDDBE79F9B}"/>
          </ac:picMkLst>
        </pc:picChg>
        <pc:picChg chg="del">
          <ac:chgData name="Nguyen Duy Bang" userId="5d4b765c-f7d0-4918-bcff-7a63ced1057e" providerId="ADAL" clId="{52F153A6-B61A-4456-A6BE-58563D74D117}" dt="2022-01-20T07:42:11.160" v="33" actId="478"/>
          <ac:picMkLst>
            <pc:docMk/>
            <pc:sldMk cId="765117764" sldId="289"/>
            <ac:picMk id="8" creationId="{9518F6C6-2906-4D44-8EC3-CBF03D66FBBB}"/>
          </ac:picMkLst>
        </pc:picChg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4123591164" sldId="289"/>
        </pc:sldMkLst>
      </pc:sldChg>
      <pc:sldChg chg="addSp delSp modSp add mod">
        <pc:chgData name="Nguyen Duy Bang" userId="5d4b765c-f7d0-4918-bcff-7a63ced1057e" providerId="ADAL" clId="{52F153A6-B61A-4456-A6BE-58563D74D117}" dt="2022-01-20T08:22:12.832" v="439" actId="20577"/>
        <pc:sldMkLst>
          <pc:docMk/>
          <pc:sldMk cId="1677227321" sldId="290"/>
        </pc:sldMkLst>
        <pc:spChg chg="mod">
          <ac:chgData name="Nguyen Duy Bang" userId="5d4b765c-f7d0-4918-bcff-7a63ced1057e" providerId="ADAL" clId="{52F153A6-B61A-4456-A6BE-58563D74D117}" dt="2022-01-20T08:22:12.832" v="439" actId="20577"/>
          <ac:spMkLst>
            <pc:docMk/>
            <pc:sldMk cId="1677227321" sldId="290"/>
            <ac:spMk id="2" creationId="{00000000-0000-0000-0000-000000000000}"/>
          </ac:spMkLst>
        </pc:spChg>
        <pc:picChg chg="add del mod">
          <ac:chgData name="Nguyen Duy Bang" userId="5d4b765c-f7d0-4918-bcff-7a63ced1057e" providerId="ADAL" clId="{52F153A6-B61A-4456-A6BE-58563D74D117}" dt="2022-01-20T07:45:21.767" v="75" actId="478"/>
          <ac:picMkLst>
            <pc:docMk/>
            <pc:sldMk cId="1677227321" sldId="290"/>
            <ac:picMk id="4" creationId="{B3BB6C1C-EA64-4AC1-91B7-175273B1C835}"/>
          </ac:picMkLst>
        </pc:picChg>
        <pc:picChg chg="add mod">
          <ac:chgData name="Nguyen Duy Bang" userId="5d4b765c-f7d0-4918-bcff-7a63ced1057e" providerId="ADAL" clId="{52F153A6-B61A-4456-A6BE-58563D74D117}" dt="2022-01-20T07:45:25.643" v="78" actId="1076"/>
          <ac:picMkLst>
            <pc:docMk/>
            <pc:sldMk cId="1677227321" sldId="290"/>
            <ac:picMk id="6" creationId="{DFE1665D-6D94-4C6E-B0F8-8643BA383301}"/>
          </ac:picMkLst>
        </pc:picChg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1731973911" sldId="290"/>
        </pc:sldMkLst>
      </pc:sldChg>
      <pc:sldChg chg="addSp delSp modSp add mod">
        <pc:chgData name="Nguyen Duy Bang" userId="5d4b765c-f7d0-4918-bcff-7a63ced1057e" providerId="ADAL" clId="{52F153A6-B61A-4456-A6BE-58563D74D117}" dt="2022-01-20T08:27:21.201" v="543" actId="114"/>
        <pc:sldMkLst>
          <pc:docMk/>
          <pc:sldMk cId="2769734750" sldId="291"/>
        </pc:sldMkLst>
        <pc:spChg chg="mod">
          <ac:chgData name="Nguyen Duy Bang" userId="5d4b765c-f7d0-4918-bcff-7a63ced1057e" providerId="ADAL" clId="{52F153A6-B61A-4456-A6BE-58563D74D117}" dt="2022-01-20T08:24:22.908" v="454" actId="20577"/>
          <ac:spMkLst>
            <pc:docMk/>
            <pc:sldMk cId="2769734750" sldId="291"/>
            <ac:spMk id="2" creationId="{00000000-0000-0000-0000-000000000000}"/>
          </ac:spMkLst>
        </pc:spChg>
        <pc:spChg chg="add mod">
          <ac:chgData name="Nguyen Duy Bang" userId="5d4b765c-f7d0-4918-bcff-7a63ced1057e" providerId="ADAL" clId="{52F153A6-B61A-4456-A6BE-58563D74D117}" dt="2022-01-20T08:27:21.201" v="543" actId="114"/>
          <ac:spMkLst>
            <pc:docMk/>
            <pc:sldMk cId="2769734750" sldId="291"/>
            <ac:spMk id="7" creationId="{E63BE000-5406-4CDC-B825-FBFC8FE64A4D}"/>
          </ac:spMkLst>
        </pc:spChg>
        <pc:picChg chg="add mod">
          <ac:chgData name="Nguyen Duy Bang" userId="5d4b765c-f7d0-4918-bcff-7a63ced1057e" providerId="ADAL" clId="{52F153A6-B61A-4456-A6BE-58563D74D117}" dt="2022-01-20T08:27:11.998" v="540" actId="1076"/>
          <ac:picMkLst>
            <pc:docMk/>
            <pc:sldMk cId="2769734750" sldId="291"/>
            <ac:picMk id="4" creationId="{A5AA07BB-C9B2-4B0A-A7B5-1252C3483D3C}"/>
          </ac:picMkLst>
        </pc:picChg>
        <pc:picChg chg="add del">
          <ac:chgData name="Nguyen Duy Bang" userId="5d4b765c-f7d0-4918-bcff-7a63ced1057e" providerId="ADAL" clId="{52F153A6-B61A-4456-A6BE-58563D74D117}" dt="2022-01-20T07:47:07.058" v="117" actId="478"/>
          <ac:picMkLst>
            <pc:docMk/>
            <pc:sldMk cId="2769734750" sldId="291"/>
            <ac:picMk id="6" creationId="{DB5380F0-A470-48AF-A077-EDE99A0AA0F5}"/>
          </ac:picMkLst>
        </pc:picChg>
        <pc:cxnChg chg="add mod">
          <ac:chgData name="Nguyen Duy Bang" userId="5d4b765c-f7d0-4918-bcff-7a63ced1057e" providerId="ADAL" clId="{52F153A6-B61A-4456-A6BE-58563D74D117}" dt="2022-01-20T08:22:36.884" v="441" actId="1076"/>
          <ac:cxnSpMkLst>
            <pc:docMk/>
            <pc:sldMk cId="2769734750" sldId="291"/>
            <ac:cxnSpMk id="5" creationId="{763D4257-DC1C-4986-A372-46B11B0B0DA2}"/>
          </ac:cxnSpMkLst>
        </pc:cxnChg>
        <pc:cxnChg chg="add mod">
          <ac:chgData name="Nguyen Duy Bang" userId="5d4b765c-f7d0-4918-bcff-7a63ced1057e" providerId="ADAL" clId="{52F153A6-B61A-4456-A6BE-58563D74D117}" dt="2022-01-20T08:22:44.765" v="444" actId="1076"/>
          <ac:cxnSpMkLst>
            <pc:docMk/>
            <pc:sldMk cId="2769734750" sldId="291"/>
            <ac:cxnSpMk id="6" creationId="{D5410299-5F87-4899-93EE-D020DD37DB05}"/>
          </ac:cxnSpMkLst>
        </pc:cxnChg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3548923696" sldId="291"/>
        </pc:sldMkLst>
      </pc:sldChg>
      <pc:sldChg chg="addSp delSp modSp add mod">
        <pc:chgData name="Nguyen Duy Bang" userId="5d4b765c-f7d0-4918-bcff-7a63ced1057e" providerId="ADAL" clId="{52F153A6-B61A-4456-A6BE-58563D74D117}" dt="2022-01-20T07:48:52.253" v="165" actId="1076"/>
        <pc:sldMkLst>
          <pc:docMk/>
          <pc:sldMk cId="1712346999" sldId="292"/>
        </pc:sldMkLst>
        <pc:spChg chg="mod">
          <ac:chgData name="Nguyen Duy Bang" userId="5d4b765c-f7d0-4918-bcff-7a63ced1057e" providerId="ADAL" clId="{52F153A6-B61A-4456-A6BE-58563D74D117}" dt="2022-01-20T07:47:26.012" v="150" actId="20577"/>
          <ac:spMkLst>
            <pc:docMk/>
            <pc:sldMk cId="1712346999" sldId="292"/>
            <ac:spMk id="2" creationId="{00000000-0000-0000-0000-000000000000}"/>
          </ac:spMkLst>
        </pc:spChg>
        <pc:picChg chg="del">
          <ac:chgData name="Nguyen Duy Bang" userId="5d4b765c-f7d0-4918-bcff-7a63ced1057e" providerId="ADAL" clId="{52F153A6-B61A-4456-A6BE-58563D74D117}" dt="2022-01-20T07:47:10.352" v="118" actId="478"/>
          <ac:picMkLst>
            <pc:docMk/>
            <pc:sldMk cId="1712346999" sldId="292"/>
            <ac:picMk id="4" creationId="{A5AA07BB-C9B2-4B0A-A7B5-1252C3483D3C}"/>
          </ac:picMkLst>
        </pc:picChg>
        <pc:picChg chg="add del">
          <ac:chgData name="Nguyen Duy Bang" userId="5d4b765c-f7d0-4918-bcff-7a63ced1057e" providerId="ADAL" clId="{52F153A6-B61A-4456-A6BE-58563D74D117}" dt="2022-01-20T07:48:48.250" v="163" actId="478"/>
          <ac:picMkLst>
            <pc:docMk/>
            <pc:sldMk cId="1712346999" sldId="292"/>
            <ac:picMk id="5" creationId="{0893B522-83A0-445E-93FA-25DC574D4D4F}"/>
          </ac:picMkLst>
        </pc:picChg>
        <pc:picChg chg="mod">
          <ac:chgData name="Nguyen Duy Bang" userId="5d4b765c-f7d0-4918-bcff-7a63ced1057e" providerId="ADAL" clId="{52F153A6-B61A-4456-A6BE-58563D74D117}" dt="2022-01-20T07:48:52.253" v="165" actId="1076"/>
          <ac:picMkLst>
            <pc:docMk/>
            <pc:sldMk cId="1712346999" sldId="292"/>
            <ac:picMk id="6" creationId="{DB5380F0-A470-48AF-A077-EDE99A0AA0F5}"/>
          </ac:picMkLst>
        </pc:picChg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1928629455" sldId="292"/>
        </pc:sldMkLst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1211604350" sldId="293"/>
        </pc:sldMkLst>
      </pc:sldChg>
      <pc:sldChg chg="addSp delSp modSp add mod">
        <pc:chgData name="Nguyen Duy Bang" userId="5d4b765c-f7d0-4918-bcff-7a63ced1057e" providerId="ADAL" clId="{52F153A6-B61A-4456-A6BE-58563D74D117}" dt="2022-01-20T07:54:30.987" v="227" actId="478"/>
        <pc:sldMkLst>
          <pc:docMk/>
          <pc:sldMk cId="1977466568" sldId="293"/>
        </pc:sldMkLst>
        <pc:spChg chg="mod">
          <ac:chgData name="Nguyen Duy Bang" userId="5d4b765c-f7d0-4918-bcff-7a63ced1057e" providerId="ADAL" clId="{52F153A6-B61A-4456-A6BE-58563D74D117}" dt="2022-01-20T07:50:15.228" v="208" actId="20577"/>
          <ac:spMkLst>
            <pc:docMk/>
            <pc:sldMk cId="1977466568" sldId="293"/>
            <ac:spMk id="2" creationId="{00000000-0000-0000-0000-000000000000}"/>
          </ac:spMkLst>
        </pc:spChg>
        <pc:picChg chg="add mod">
          <ac:chgData name="Nguyen Duy Bang" userId="5d4b765c-f7d0-4918-bcff-7a63ced1057e" providerId="ADAL" clId="{52F153A6-B61A-4456-A6BE-58563D74D117}" dt="2022-01-20T07:52:56.002" v="219" actId="1440"/>
          <ac:picMkLst>
            <pc:docMk/>
            <pc:sldMk cId="1977466568" sldId="293"/>
            <ac:picMk id="4" creationId="{988DE50B-06CF-4A1A-A37E-480980F9AF79}"/>
          </ac:picMkLst>
        </pc:picChg>
        <pc:picChg chg="del">
          <ac:chgData name="Nguyen Duy Bang" userId="5d4b765c-f7d0-4918-bcff-7a63ced1057e" providerId="ADAL" clId="{52F153A6-B61A-4456-A6BE-58563D74D117}" dt="2022-01-20T07:49:58.643" v="171" actId="478"/>
          <ac:picMkLst>
            <pc:docMk/>
            <pc:sldMk cId="1977466568" sldId="293"/>
            <ac:picMk id="5" creationId="{0893B522-83A0-445E-93FA-25DC574D4D4F}"/>
          </ac:picMkLst>
        </pc:picChg>
        <pc:picChg chg="del">
          <ac:chgData name="Nguyen Duy Bang" userId="5d4b765c-f7d0-4918-bcff-7a63ced1057e" providerId="ADAL" clId="{52F153A6-B61A-4456-A6BE-58563D74D117}" dt="2022-01-20T07:48:27.976" v="153" actId="478"/>
          <ac:picMkLst>
            <pc:docMk/>
            <pc:sldMk cId="1977466568" sldId="293"/>
            <ac:picMk id="6" creationId="{DB5380F0-A470-48AF-A077-EDE99A0AA0F5}"/>
          </ac:picMkLst>
        </pc:picChg>
        <pc:picChg chg="add mod modCrop">
          <ac:chgData name="Nguyen Duy Bang" userId="5d4b765c-f7d0-4918-bcff-7a63ced1057e" providerId="ADAL" clId="{52F153A6-B61A-4456-A6BE-58563D74D117}" dt="2022-01-20T07:53:16.625" v="224" actId="732"/>
          <ac:picMkLst>
            <pc:docMk/>
            <pc:sldMk cId="1977466568" sldId="293"/>
            <ac:picMk id="8" creationId="{22041701-B8D6-4BCD-83E7-51445657DD94}"/>
          </ac:picMkLst>
        </pc:picChg>
        <pc:picChg chg="add del">
          <ac:chgData name="Nguyen Duy Bang" userId="5d4b765c-f7d0-4918-bcff-7a63ced1057e" providerId="ADAL" clId="{52F153A6-B61A-4456-A6BE-58563D74D117}" dt="2022-01-20T07:54:30.987" v="227" actId="478"/>
          <ac:picMkLst>
            <pc:docMk/>
            <pc:sldMk cId="1977466568" sldId="293"/>
            <ac:picMk id="10" creationId="{001D16D4-C77A-4170-B036-360C2200CC7E}"/>
          </ac:picMkLst>
        </pc:picChg>
      </pc:sldChg>
      <pc:sldChg chg="delSp add mod ord">
        <pc:chgData name="Nguyen Duy Bang" userId="5d4b765c-f7d0-4918-bcff-7a63ced1057e" providerId="ADAL" clId="{52F153A6-B61A-4456-A6BE-58563D74D117}" dt="2022-01-20T07:49:54.607" v="170"/>
        <pc:sldMkLst>
          <pc:docMk/>
          <pc:sldMk cId="978364277" sldId="294"/>
        </pc:sldMkLst>
        <pc:picChg chg="del">
          <ac:chgData name="Nguyen Duy Bang" userId="5d4b765c-f7d0-4918-bcff-7a63ced1057e" providerId="ADAL" clId="{52F153A6-B61A-4456-A6BE-58563D74D117}" dt="2022-01-20T07:49:52.369" v="168" actId="478"/>
          <ac:picMkLst>
            <pc:docMk/>
            <pc:sldMk cId="978364277" sldId="294"/>
            <ac:picMk id="4" creationId="{988DE50B-06CF-4A1A-A37E-480980F9AF79}"/>
          </ac:picMkLst>
        </pc:picChg>
      </pc:sldChg>
      <pc:sldChg chg="del">
        <pc:chgData name="Nguyen Duy Bang" userId="5d4b765c-f7d0-4918-bcff-7a63ced1057e" providerId="ADAL" clId="{52F153A6-B61A-4456-A6BE-58563D74D117}" dt="2022-01-20T07:40:47.848" v="0" actId="47"/>
        <pc:sldMkLst>
          <pc:docMk/>
          <pc:sldMk cId="1613645029" sldId="294"/>
        </pc:sldMkLst>
      </pc:sldChg>
      <pc:sldChg chg="delSp modSp add mod">
        <pc:chgData name="Nguyen Duy Bang" userId="5d4b765c-f7d0-4918-bcff-7a63ced1057e" providerId="ADAL" clId="{52F153A6-B61A-4456-A6BE-58563D74D117}" dt="2022-01-20T08:23:28.035" v="451" actId="20577"/>
        <pc:sldMkLst>
          <pc:docMk/>
          <pc:sldMk cId="1073883740" sldId="295"/>
        </pc:sldMkLst>
        <pc:spChg chg="mod">
          <ac:chgData name="Nguyen Duy Bang" userId="5d4b765c-f7d0-4918-bcff-7a63ced1057e" providerId="ADAL" clId="{52F153A6-B61A-4456-A6BE-58563D74D117}" dt="2022-01-20T08:23:28.035" v="451" actId="20577"/>
          <ac:spMkLst>
            <pc:docMk/>
            <pc:sldMk cId="1073883740" sldId="295"/>
            <ac:spMk id="2" creationId="{00000000-0000-0000-0000-000000000000}"/>
          </ac:spMkLst>
        </pc:spChg>
        <pc:picChg chg="del">
          <ac:chgData name="Nguyen Duy Bang" userId="5d4b765c-f7d0-4918-bcff-7a63ced1057e" providerId="ADAL" clId="{52F153A6-B61A-4456-A6BE-58563D74D117}" dt="2022-01-20T07:54:35.135" v="228" actId="478"/>
          <ac:picMkLst>
            <pc:docMk/>
            <pc:sldMk cId="1073883740" sldId="295"/>
            <ac:picMk id="4" creationId="{988DE50B-06CF-4A1A-A37E-480980F9AF79}"/>
          </ac:picMkLst>
        </pc:picChg>
        <pc:picChg chg="del">
          <ac:chgData name="Nguyen Duy Bang" userId="5d4b765c-f7d0-4918-bcff-7a63ced1057e" providerId="ADAL" clId="{52F153A6-B61A-4456-A6BE-58563D74D117}" dt="2022-01-20T07:54:35.815" v="229" actId="478"/>
          <ac:picMkLst>
            <pc:docMk/>
            <pc:sldMk cId="1073883740" sldId="295"/>
            <ac:picMk id="8" creationId="{22041701-B8D6-4BCD-83E7-51445657DD94}"/>
          </ac:picMkLst>
        </pc:picChg>
        <pc:picChg chg="mod">
          <ac:chgData name="Nguyen Duy Bang" userId="5d4b765c-f7d0-4918-bcff-7a63ced1057e" providerId="ADAL" clId="{52F153A6-B61A-4456-A6BE-58563D74D117}" dt="2022-01-20T07:54:37.383" v="230" actId="1076"/>
          <ac:picMkLst>
            <pc:docMk/>
            <pc:sldMk cId="1073883740" sldId="295"/>
            <ac:picMk id="10" creationId="{001D16D4-C77A-4170-B036-360C2200CC7E}"/>
          </ac:picMkLst>
        </pc:picChg>
      </pc:sldChg>
      <pc:sldMasterChg chg="delSldLayout">
        <pc:chgData name="Nguyen Duy Bang" userId="5d4b765c-f7d0-4918-bcff-7a63ced1057e" providerId="ADAL" clId="{52F153A6-B61A-4456-A6BE-58563D74D117}" dt="2022-01-20T08:23:45.817" v="452" actId="47"/>
        <pc:sldMasterMkLst>
          <pc:docMk/>
          <pc:sldMasterMk cId="0" sldId="2147483675"/>
        </pc:sldMasterMkLst>
        <pc:sldLayoutChg chg="del">
          <pc:chgData name="Nguyen Duy Bang" userId="5d4b765c-f7d0-4918-bcff-7a63ced1057e" providerId="ADAL" clId="{52F153A6-B61A-4456-A6BE-58563D74D117}" dt="2022-01-20T08:23:45.817" v="452" actId="47"/>
          <pc:sldLayoutMkLst>
            <pc:docMk/>
            <pc:sldMasterMk cId="0" sldId="2147483675"/>
            <pc:sldLayoutMk cId="0" sldId="2147483651"/>
          </pc:sldLayoutMkLst>
        </pc:sldLayoutChg>
      </pc:sldMasterChg>
    </pc:docChg>
  </pc:docChgLst>
  <pc:docChgLst>
    <pc:chgData name="Nguyen Duy Bang" userId="S::bang.nguyen-duy@banvien.com.vn::5d4b765c-f7d0-4918-bcff-7a63ced1057e" providerId="AD" clId="Web-{D2E68E22-D9BE-6210-6E44-279C943A2214}"/>
    <pc:docChg chg="addSld delSld modSld sldOrd addMainMaster modMainMaster">
      <pc:chgData name="Nguyen Duy Bang" userId="S::bang.nguyen-duy@banvien.com.vn::5d4b765c-f7d0-4918-bcff-7a63ced1057e" providerId="AD" clId="Web-{D2E68E22-D9BE-6210-6E44-279C943A2214}" dt="2022-01-12T09:03:49.774" v="102" actId="20577"/>
      <pc:docMkLst>
        <pc:docMk/>
      </pc:docMkLst>
      <pc:sldChg chg="delSp modSp">
        <pc:chgData name="Nguyen Duy Bang" userId="S::bang.nguyen-duy@banvien.com.vn::5d4b765c-f7d0-4918-bcff-7a63ced1057e" providerId="AD" clId="Web-{D2E68E22-D9BE-6210-6E44-279C943A2214}" dt="2022-01-12T08:58:16.188" v="58" actId="20577"/>
        <pc:sldMkLst>
          <pc:docMk/>
          <pc:sldMk cId="2567927505" sldId="256"/>
        </pc:sldMkLst>
        <pc:spChg chg="mod">
          <ac:chgData name="Nguyen Duy Bang" userId="S::bang.nguyen-duy@banvien.com.vn::5d4b765c-f7d0-4918-bcff-7a63ced1057e" providerId="AD" clId="Web-{D2E68E22-D9BE-6210-6E44-279C943A2214}" dt="2022-01-12T08:58:16.188" v="58" actId="20577"/>
          <ac:spMkLst>
            <pc:docMk/>
            <pc:sldMk cId="2567927505" sldId="256"/>
            <ac:spMk id="2" creationId="{00000000-0000-0000-0000-000000000000}"/>
          </ac:spMkLst>
        </pc:spChg>
        <pc:spChg chg="del">
          <ac:chgData name="Nguyen Duy Bang" userId="S::bang.nguyen-duy@banvien.com.vn::5d4b765c-f7d0-4918-bcff-7a63ced1057e" providerId="AD" clId="Web-{D2E68E22-D9BE-6210-6E44-279C943A2214}" dt="2022-01-12T08:51:25.914" v="41"/>
          <ac:spMkLst>
            <pc:docMk/>
            <pc:sldMk cId="2567927505" sldId="256"/>
            <ac:spMk id="3" creationId="{00000000-0000-0000-0000-000000000000}"/>
          </ac:spMkLst>
        </pc:spChg>
      </pc:sldChg>
      <pc:sldChg chg="modSp add ord">
        <pc:chgData name="Nguyen Duy Bang" userId="S::bang.nguyen-duy@banvien.com.vn::5d4b765c-f7d0-4918-bcff-7a63ced1057e" providerId="AD" clId="Web-{D2E68E22-D9BE-6210-6E44-279C943A2214}" dt="2022-01-12T08:49:19.442" v="30" actId="20577"/>
        <pc:sldMkLst>
          <pc:docMk/>
          <pc:sldMk cId="3691033220" sldId="257"/>
        </pc:sldMkLst>
        <pc:spChg chg="mod">
          <ac:chgData name="Nguyen Duy Bang" userId="S::bang.nguyen-duy@banvien.com.vn::5d4b765c-f7d0-4918-bcff-7a63ced1057e" providerId="AD" clId="Web-{D2E68E22-D9BE-6210-6E44-279C943A2214}" dt="2022-01-12T08:48:55.442" v="12" actId="20577"/>
          <ac:spMkLst>
            <pc:docMk/>
            <pc:sldMk cId="3691033220" sldId="257"/>
            <ac:spMk id="98" creationId="{00000000-0000-0000-0000-000000000000}"/>
          </ac:spMkLst>
        </pc:spChg>
        <pc:spChg chg="mod">
          <ac:chgData name="Nguyen Duy Bang" userId="S::bang.nguyen-duy@banvien.com.vn::5d4b765c-f7d0-4918-bcff-7a63ced1057e" providerId="AD" clId="Web-{D2E68E22-D9BE-6210-6E44-279C943A2214}" dt="2022-01-12T08:49:19.442" v="30" actId="20577"/>
          <ac:spMkLst>
            <pc:docMk/>
            <pc:sldMk cId="3691033220" sldId="257"/>
            <ac:spMk id="99" creationId="{00000000-0000-0000-0000-000000000000}"/>
          </ac:spMkLst>
        </pc:spChg>
      </pc:sldChg>
      <pc:sldChg chg="modSp add replId">
        <pc:chgData name="Nguyen Duy Bang" userId="S::bang.nguyen-duy@banvien.com.vn::5d4b765c-f7d0-4918-bcff-7a63ced1057e" providerId="AD" clId="Web-{D2E68E22-D9BE-6210-6E44-279C943A2214}" dt="2022-01-12T09:03:49.774" v="102" actId="20577"/>
        <pc:sldMkLst>
          <pc:docMk/>
          <pc:sldMk cId="1100001964" sldId="258"/>
        </pc:sldMkLst>
        <pc:spChg chg="mod">
          <ac:chgData name="Nguyen Duy Bang" userId="S::bang.nguyen-duy@banvien.com.vn::5d4b765c-f7d0-4918-bcff-7a63ced1057e" providerId="AD" clId="Web-{D2E68E22-D9BE-6210-6E44-279C943A2214}" dt="2022-01-12T09:03:49.774" v="102" actId="20577"/>
          <ac:spMkLst>
            <pc:docMk/>
            <pc:sldMk cId="1100001964" sldId="258"/>
            <ac:spMk id="2" creationId="{00000000-0000-0000-0000-000000000000}"/>
          </ac:spMkLst>
        </pc:spChg>
      </pc:sldChg>
      <pc:sldChg chg="add replId">
        <pc:chgData name="Nguyen Duy Bang" userId="S::bang.nguyen-duy@banvien.com.vn::5d4b765c-f7d0-4918-bcff-7a63ced1057e" providerId="AD" clId="Web-{D2E68E22-D9BE-6210-6E44-279C943A2214}" dt="2022-01-12T09:02:10.271" v="79"/>
        <pc:sldMkLst>
          <pc:docMk/>
          <pc:sldMk cId="851735761" sldId="259"/>
        </pc:sldMkLst>
      </pc:sldChg>
      <pc:sldChg chg="modSp add del replId">
        <pc:chgData name="Nguyen Duy Bang" userId="S::bang.nguyen-duy@banvien.com.vn::5d4b765c-f7d0-4918-bcff-7a63ced1057e" providerId="AD" clId="Web-{D2E68E22-D9BE-6210-6E44-279C943A2214}" dt="2022-01-12T08:58:42.658" v="59"/>
        <pc:sldMkLst>
          <pc:docMk/>
          <pc:sldMk cId="2834209116" sldId="259"/>
        </pc:sldMkLst>
        <pc:spChg chg="mod">
          <ac:chgData name="Nguyen Duy Bang" userId="S::bang.nguyen-duy@banvien.com.vn::5d4b765c-f7d0-4918-bcff-7a63ced1057e" providerId="AD" clId="Web-{D2E68E22-D9BE-6210-6E44-279C943A2214}" dt="2022-01-12T08:53:33.057" v="56" actId="20577"/>
          <ac:spMkLst>
            <pc:docMk/>
            <pc:sldMk cId="2834209116" sldId="259"/>
            <ac:spMk id="2" creationId="{00000000-0000-0000-0000-000000000000}"/>
          </ac:spMkLst>
        </pc:spChg>
      </pc:sldChg>
      <pc:sldMasterChg chg="add addSldLayout">
        <pc:chgData name="Nguyen Duy Bang" userId="S::bang.nguyen-duy@banvien.com.vn::5d4b765c-f7d0-4918-bcff-7a63ced1057e" providerId="AD" clId="Web-{D2E68E22-D9BE-6210-6E44-279C943A2214}" dt="2022-01-12T08:48:31.332" v="0"/>
        <pc:sldMasterMkLst>
          <pc:docMk/>
          <pc:sldMasterMk cId="0" sldId="2147483675"/>
        </pc:sldMasterMkLst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48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49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0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1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2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3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4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5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6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7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8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59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0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1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2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3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4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5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6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7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8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69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70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71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72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73"/>
          </pc:sldLayoutMkLst>
        </pc:sldLayoutChg>
        <pc:sldLayoutChg chg="ad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0" sldId="2147483675"/>
            <pc:sldLayoutMk cId="0" sldId="2147483674"/>
          </pc:sldLayoutMkLst>
        </pc:sldLayoutChg>
      </pc:sldMasterChg>
      <pc:sldMasterChg chg="replId modSldLayout">
        <pc:chgData name="Nguyen Duy Bang" userId="S::bang.nguyen-duy@banvien.com.vn::5d4b765c-f7d0-4918-bcff-7a63ced1057e" providerId="AD" clId="Web-{D2E68E22-D9BE-6210-6E44-279C943A2214}" dt="2022-01-12T08:48:31.332" v="0"/>
        <pc:sldMasterMkLst>
          <pc:docMk/>
          <pc:sldMasterMk cId="3336428944" sldId="2147483676"/>
        </pc:sldMasterMkLst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3177509059" sldId="2147483677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4273931299" sldId="2147483678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3239344926" sldId="2147483679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71434891" sldId="2147483680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1695300783" sldId="2147483681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3013401316" sldId="2147483682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1438579405" sldId="2147483683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638026129" sldId="2147483684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3860145272" sldId="2147483685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2447484624" sldId="2147483686"/>
          </pc:sldLayoutMkLst>
        </pc:sldLayoutChg>
        <pc:sldLayoutChg chg="replId">
          <pc:chgData name="Nguyen Duy Bang" userId="S::bang.nguyen-duy@banvien.com.vn::5d4b765c-f7d0-4918-bcff-7a63ced1057e" providerId="AD" clId="Web-{D2E68E22-D9BE-6210-6E44-279C943A2214}" dt="2022-01-12T08:48:31.332" v="0"/>
          <pc:sldLayoutMkLst>
            <pc:docMk/>
            <pc:sldMasterMk cId="3336428944" sldId="2147483676"/>
            <pc:sldLayoutMk cId="95000003" sldId="2147483687"/>
          </pc:sldLayoutMkLst>
        </pc:sldLayoutChg>
      </pc:sldMasterChg>
    </pc:docChg>
  </pc:docChgLst>
  <pc:docChgLst>
    <pc:chgData name="Nguyen Duy Bang" userId="S::bang.nguyen-duy@banvien.com.vn::5d4b765c-f7d0-4918-bcff-7a63ced1057e" providerId="AD" clId="Web-{D445B81C-1F5C-8F19-68F2-F2B506498C4F}"/>
    <pc:docChg chg="addSld delSld modSld">
      <pc:chgData name="Nguyen Duy Bang" userId="S::bang.nguyen-duy@banvien.com.vn::5d4b765c-f7d0-4918-bcff-7a63ced1057e" providerId="AD" clId="Web-{D445B81C-1F5C-8F19-68F2-F2B506498C4F}" dt="2022-01-12T09:51:21.195" v="153" actId="20577"/>
      <pc:docMkLst>
        <pc:docMk/>
      </pc:docMkLst>
      <pc:sldChg chg="del">
        <pc:chgData name="Nguyen Duy Bang" userId="S::bang.nguyen-duy@banvien.com.vn::5d4b765c-f7d0-4918-bcff-7a63ced1057e" providerId="AD" clId="Web-{D445B81C-1F5C-8F19-68F2-F2B506498C4F}" dt="2022-01-12T09:09:28.017" v="43"/>
        <pc:sldMkLst>
          <pc:docMk/>
          <pc:sldMk cId="2567927505" sldId="256"/>
        </pc:sldMkLst>
      </pc:sldChg>
      <pc:sldChg chg="addSp delSp modSp">
        <pc:chgData name="Nguyen Duy Bang" userId="S::bang.nguyen-duy@banvien.com.vn::5d4b765c-f7d0-4918-bcff-7a63ced1057e" providerId="AD" clId="Web-{D445B81C-1F5C-8F19-68F2-F2B506498C4F}" dt="2022-01-12T09:22:36.595" v="87" actId="20577"/>
        <pc:sldMkLst>
          <pc:docMk/>
          <pc:sldMk cId="1100001964" sldId="258"/>
        </pc:sldMkLst>
        <pc:spChg chg="del mod">
          <ac:chgData name="Nguyen Duy Bang" userId="S::bang.nguyen-duy@banvien.com.vn::5d4b765c-f7d0-4918-bcff-7a63ced1057e" providerId="AD" clId="Web-{D445B81C-1F5C-8F19-68F2-F2B506498C4F}" dt="2022-01-12T09:18:57.644" v="51"/>
          <ac:spMkLst>
            <pc:docMk/>
            <pc:sldMk cId="1100001964" sldId="258"/>
            <ac:spMk id="2" creationId="{00000000-0000-0000-0000-000000000000}"/>
          </ac:spMkLst>
        </pc:spChg>
        <pc:spChg chg="add del mod">
          <ac:chgData name="Nguyen Duy Bang" userId="S::bang.nguyen-duy@banvien.com.vn::5d4b765c-f7d0-4918-bcff-7a63ced1057e" providerId="AD" clId="Web-{D445B81C-1F5C-8F19-68F2-F2B506498C4F}" dt="2022-01-12T09:18:59.645" v="52"/>
          <ac:spMkLst>
            <pc:docMk/>
            <pc:sldMk cId="1100001964" sldId="258"/>
            <ac:spMk id="4" creationId="{539C03C5-1E29-4694-B73F-87920046DC8A}"/>
          </ac:spMkLst>
        </pc:spChg>
        <pc:spChg chg="add mod">
          <ac:chgData name="Nguyen Duy Bang" userId="S::bang.nguyen-duy@banvien.com.vn::5d4b765c-f7d0-4918-bcff-7a63ced1057e" providerId="AD" clId="Web-{D445B81C-1F5C-8F19-68F2-F2B506498C4F}" dt="2022-01-12T09:22:36.595" v="87" actId="20577"/>
          <ac:spMkLst>
            <pc:docMk/>
            <pc:sldMk cId="1100001964" sldId="258"/>
            <ac:spMk id="7" creationId="{C8B50E0D-2ECB-4382-8A66-DED466B6F650}"/>
          </ac:spMkLst>
        </pc:spChg>
        <pc:picChg chg="add del mod">
          <ac:chgData name="Nguyen Duy Bang" userId="S::bang.nguyen-duy@banvien.com.vn::5d4b765c-f7d0-4918-bcff-7a63ced1057e" providerId="AD" clId="Web-{D445B81C-1F5C-8F19-68F2-F2B506498C4F}" dt="2022-01-12T09:20:46.995" v="56"/>
          <ac:picMkLst>
            <pc:docMk/>
            <pc:sldMk cId="1100001964" sldId="258"/>
            <ac:picMk id="5" creationId="{099202DE-0B49-4CDD-8D60-8EA9C58F0C58}"/>
          </ac:picMkLst>
        </pc:picChg>
        <pc:picChg chg="add mod">
          <ac:chgData name="Nguyen Duy Bang" userId="S::bang.nguyen-duy@banvien.com.vn::5d4b765c-f7d0-4918-bcff-7a63ced1057e" providerId="AD" clId="Web-{D445B81C-1F5C-8F19-68F2-F2B506498C4F}" dt="2022-01-12T09:21:42.248" v="64" actId="1076"/>
          <ac:picMkLst>
            <pc:docMk/>
            <pc:sldMk cId="1100001964" sldId="258"/>
            <ac:picMk id="6" creationId="{027B476D-1B6C-43DF-9317-F6F7E520DB6F}"/>
          </ac:picMkLst>
        </pc:picChg>
      </pc:sldChg>
      <pc:sldChg chg="addSp modSp">
        <pc:chgData name="Nguyen Duy Bang" userId="S::bang.nguyen-duy@banvien.com.vn::5d4b765c-f7d0-4918-bcff-7a63ced1057e" providerId="AD" clId="Web-{D445B81C-1F5C-8F19-68F2-F2B506498C4F}" dt="2022-01-12T09:50:03.316" v="136" actId="20577"/>
        <pc:sldMkLst>
          <pc:docMk/>
          <pc:sldMk cId="851735761" sldId="259"/>
        </pc:sldMkLst>
        <pc:spChg chg="mod">
          <ac:chgData name="Nguyen Duy Bang" userId="S::bang.nguyen-duy@banvien.com.vn::5d4b765c-f7d0-4918-bcff-7a63ced1057e" providerId="AD" clId="Web-{D445B81C-1F5C-8F19-68F2-F2B506498C4F}" dt="2022-01-12T09:27:03.407" v="108" actId="1076"/>
          <ac:spMkLst>
            <pc:docMk/>
            <pc:sldMk cId="851735761" sldId="259"/>
            <ac:spMk id="2" creationId="{00000000-0000-0000-0000-000000000000}"/>
          </ac:spMkLst>
        </pc:spChg>
        <pc:spChg chg="add mod">
          <ac:chgData name="Nguyen Duy Bang" userId="S::bang.nguyen-duy@banvien.com.vn::5d4b765c-f7d0-4918-bcff-7a63ced1057e" providerId="AD" clId="Web-{D445B81C-1F5C-8F19-68F2-F2B506498C4F}" dt="2022-01-12T09:50:03.316" v="136" actId="20577"/>
          <ac:spMkLst>
            <pc:docMk/>
            <pc:sldMk cId="851735761" sldId="259"/>
            <ac:spMk id="4" creationId="{9C75E99F-F656-4806-B114-B28D3500B840}"/>
          </ac:spMkLst>
        </pc:spChg>
        <pc:picChg chg="add mod">
          <ac:chgData name="Nguyen Duy Bang" userId="S::bang.nguyen-duy@banvien.com.vn::5d4b765c-f7d0-4918-bcff-7a63ced1057e" providerId="AD" clId="Web-{D445B81C-1F5C-8F19-68F2-F2B506498C4F}" dt="2022-01-12T09:27:12.111" v="111" actId="1076"/>
          <ac:picMkLst>
            <pc:docMk/>
            <pc:sldMk cId="851735761" sldId="259"/>
            <ac:picMk id="3" creationId="{3A15EF03-61C6-4865-BE62-35A3C15033D5}"/>
          </ac:picMkLst>
        </pc:picChg>
      </pc:sldChg>
      <pc:sldChg chg="addSp modSp add replId">
        <pc:chgData name="Nguyen Duy Bang" userId="S::bang.nguyen-duy@banvien.com.vn::5d4b765c-f7d0-4918-bcff-7a63ced1057e" providerId="AD" clId="Web-{D445B81C-1F5C-8F19-68F2-F2B506498C4F}" dt="2022-01-12T09:50:38.240" v="145" actId="1076"/>
        <pc:sldMkLst>
          <pc:docMk/>
          <pc:sldMk cId="2794793509" sldId="260"/>
        </pc:sldMkLst>
        <pc:spChg chg="mod">
          <ac:chgData name="Nguyen Duy Bang" userId="S::bang.nguyen-duy@banvien.com.vn::5d4b765c-f7d0-4918-bcff-7a63ced1057e" providerId="AD" clId="Web-{D445B81C-1F5C-8F19-68F2-F2B506498C4F}" dt="2022-01-12T09:48:09.309" v="118" actId="1076"/>
          <ac:spMkLst>
            <pc:docMk/>
            <pc:sldMk cId="2794793509" sldId="260"/>
            <ac:spMk id="2" creationId="{00000000-0000-0000-0000-000000000000}"/>
          </ac:spMkLst>
        </pc:spChg>
        <pc:spChg chg="add mod">
          <ac:chgData name="Nguyen Duy Bang" userId="S::bang.nguyen-duy@banvien.com.vn::5d4b765c-f7d0-4918-bcff-7a63ced1057e" providerId="AD" clId="Web-{D445B81C-1F5C-8F19-68F2-F2B506498C4F}" dt="2022-01-12T09:50:38.240" v="145" actId="1076"/>
          <ac:spMkLst>
            <pc:docMk/>
            <pc:sldMk cId="2794793509" sldId="260"/>
            <ac:spMk id="4" creationId="{EF3CED42-2DD6-40D5-BA11-1E063B68BF3B}"/>
          </ac:spMkLst>
        </pc:spChg>
        <pc:picChg chg="add mod">
          <ac:chgData name="Nguyen Duy Bang" userId="S::bang.nguyen-duy@banvien.com.vn::5d4b765c-f7d0-4918-bcff-7a63ced1057e" providerId="AD" clId="Web-{D445B81C-1F5C-8F19-68F2-F2B506498C4F}" dt="2022-01-12T09:50:11.801" v="137" actId="1076"/>
          <ac:picMkLst>
            <pc:docMk/>
            <pc:sldMk cId="2794793509" sldId="260"/>
            <ac:picMk id="3" creationId="{2F72598A-5DB9-40C5-800C-834B754E1F41}"/>
          </ac:picMkLst>
        </pc:picChg>
      </pc:sldChg>
      <pc:sldChg chg="modSp add replId">
        <pc:chgData name="Nguyen Duy Bang" userId="S::bang.nguyen-duy@banvien.com.vn::5d4b765c-f7d0-4918-bcff-7a63ced1057e" providerId="AD" clId="Web-{D445B81C-1F5C-8F19-68F2-F2B506498C4F}" dt="2022-01-12T09:51:21.195" v="153" actId="20577"/>
        <pc:sldMkLst>
          <pc:docMk/>
          <pc:sldMk cId="1198354707" sldId="261"/>
        </pc:sldMkLst>
        <pc:spChg chg="mod">
          <ac:chgData name="Nguyen Duy Bang" userId="S::bang.nguyen-duy@banvien.com.vn::5d4b765c-f7d0-4918-bcff-7a63ced1057e" providerId="AD" clId="Web-{D445B81C-1F5C-8F19-68F2-F2B506498C4F}" dt="2022-01-12T09:51:21.195" v="153" actId="20577"/>
          <ac:spMkLst>
            <pc:docMk/>
            <pc:sldMk cId="1198354707" sldId="261"/>
            <ac:spMk id="2" creationId="{00000000-0000-0000-0000-000000000000}"/>
          </ac:spMkLst>
        </pc:spChg>
      </pc:sldChg>
      <pc:sldChg chg="addSp delSp modSp add replId">
        <pc:chgData name="Nguyen Duy Bang" userId="S::bang.nguyen-duy@banvien.com.vn::5d4b765c-f7d0-4918-bcff-7a63ced1057e" providerId="AD" clId="Web-{D445B81C-1F5C-8F19-68F2-F2B506498C4F}" dt="2022-01-12T09:24:39.055" v="100" actId="1076"/>
        <pc:sldMkLst>
          <pc:docMk/>
          <pc:sldMk cId="3435953534" sldId="262"/>
        </pc:sldMkLst>
        <pc:spChg chg="del mod">
          <ac:chgData name="Nguyen Duy Bang" userId="S::bang.nguyen-duy@banvien.com.vn::5d4b765c-f7d0-4918-bcff-7a63ced1057e" providerId="AD" clId="Web-{D445B81C-1F5C-8F19-68F2-F2B506498C4F}" dt="2022-01-12T09:24:22.992" v="96"/>
          <ac:spMkLst>
            <pc:docMk/>
            <pc:sldMk cId="3435953534" sldId="262"/>
            <ac:spMk id="2" creationId="{00000000-0000-0000-0000-000000000000}"/>
          </ac:spMkLst>
        </pc:spChg>
        <pc:spChg chg="add del mod">
          <ac:chgData name="Nguyen Duy Bang" userId="S::bang.nguyen-duy@banvien.com.vn::5d4b765c-f7d0-4918-bcff-7a63ced1057e" providerId="AD" clId="Web-{D445B81C-1F5C-8F19-68F2-F2B506498C4F}" dt="2022-01-12T09:24:36.930" v="99"/>
          <ac:spMkLst>
            <pc:docMk/>
            <pc:sldMk cId="3435953534" sldId="262"/>
            <ac:spMk id="5" creationId="{5C7DBA96-F14D-4092-985B-164A4C9440A0}"/>
          </ac:spMkLst>
        </pc:spChg>
        <pc:picChg chg="add mod">
          <ac:chgData name="Nguyen Duy Bang" userId="S::bang.nguyen-duy@banvien.com.vn::5d4b765c-f7d0-4918-bcff-7a63ced1057e" providerId="AD" clId="Web-{D445B81C-1F5C-8F19-68F2-F2B506498C4F}" dt="2022-01-12T09:24:39.055" v="100" actId="1076"/>
          <ac:picMkLst>
            <pc:docMk/>
            <pc:sldMk cId="3435953534" sldId="262"/>
            <ac:picMk id="3" creationId="{7D150A83-A7CA-4696-9F5E-60DF277BEA4B}"/>
          </ac:picMkLst>
        </pc:picChg>
      </pc:sldChg>
    </pc:docChg>
  </pc:docChgLst>
  <pc:docChgLst>
    <pc:chgData name="Nguyen Duy Bang" userId="S::bang.nguyen-duy@banvien.com.vn::5d4b765c-f7d0-4918-bcff-7a63ced1057e" providerId="AD" clId="Web-{E2A81A30-3296-F6E2-C856-FB8B1F93AD73}"/>
    <pc:docChg chg="addSld modSld">
      <pc:chgData name="Nguyen Duy Bang" userId="S::bang.nguyen-duy@banvien.com.vn::5d4b765c-f7d0-4918-bcff-7a63ced1057e" providerId="AD" clId="Web-{E2A81A30-3296-F6E2-C856-FB8B1F93AD73}" dt="2022-01-20T11:51:16.595" v="38" actId="14100"/>
      <pc:docMkLst>
        <pc:docMk/>
      </pc:docMkLst>
      <pc:sldChg chg="addSp delSp modSp add replId">
        <pc:chgData name="Nguyen Duy Bang" userId="S::bang.nguyen-duy@banvien.com.vn::5d4b765c-f7d0-4918-bcff-7a63ced1057e" providerId="AD" clId="Web-{E2A81A30-3296-F6E2-C856-FB8B1F93AD73}" dt="2022-01-20T11:51:16.595" v="38" actId="14100"/>
        <pc:sldMkLst>
          <pc:docMk/>
          <pc:sldMk cId="2137782888" sldId="296"/>
        </pc:sldMkLst>
        <pc:spChg chg="mod">
          <ac:chgData name="Nguyen Duy Bang" userId="S::bang.nguyen-duy@banvien.com.vn::5d4b765c-f7d0-4918-bcff-7a63ced1057e" providerId="AD" clId="Web-{E2A81A30-3296-F6E2-C856-FB8B1F93AD73}" dt="2022-01-20T11:49:16.092" v="3" actId="20577"/>
          <ac:spMkLst>
            <pc:docMk/>
            <pc:sldMk cId="2137782888" sldId="296"/>
            <ac:spMk id="2" creationId="{00000000-0000-0000-0000-000000000000}"/>
          </ac:spMkLst>
        </pc:spChg>
        <pc:spChg chg="add mod">
          <ac:chgData name="Nguyen Duy Bang" userId="S::bang.nguyen-duy@banvien.com.vn::5d4b765c-f7d0-4918-bcff-7a63ced1057e" providerId="AD" clId="Web-{E2A81A30-3296-F6E2-C856-FB8B1F93AD73}" dt="2022-01-20T11:51:16.595" v="38" actId="14100"/>
          <ac:spMkLst>
            <pc:docMk/>
            <pc:sldMk cId="2137782888" sldId="296"/>
            <ac:spMk id="4" creationId="{AA596AD1-9137-4528-B0C6-3CF65ECD5FF7}"/>
          </ac:spMkLst>
        </pc:spChg>
        <pc:picChg chg="add mod">
          <ac:chgData name="Nguyen Duy Bang" userId="S::bang.nguyen-duy@banvien.com.vn::5d4b765c-f7d0-4918-bcff-7a63ced1057e" providerId="AD" clId="Web-{E2A81A30-3296-F6E2-C856-FB8B1F93AD73}" dt="2022-01-20T11:49:38.202" v="9" actId="1076"/>
          <ac:picMkLst>
            <pc:docMk/>
            <pc:sldMk cId="2137782888" sldId="296"/>
            <ac:picMk id="3" creationId="{B554B131-F473-46C5-AB77-4C92F45CB461}"/>
          </ac:picMkLst>
        </pc:picChg>
        <pc:picChg chg="del">
          <ac:chgData name="Nguyen Duy Bang" userId="S::bang.nguyen-duy@banvien.com.vn::5d4b765c-f7d0-4918-bcff-7a63ced1057e" providerId="AD" clId="Web-{E2A81A30-3296-F6E2-C856-FB8B1F93AD73}" dt="2022-01-20T11:49:17.342" v="4"/>
          <ac:picMkLst>
            <pc:docMk/>
            <pc:sldMk cId="2137782888" sldId="296"/>
            <ac:picMk id="10" creationId="{001D16D4-C77A-4170-B036-360C2200CC7E}"/>
          </ac:picMkLst>
        </pc:picChg>
      </pc:sldChg>
    </pc:docChg>
  </pc:docChgLst>
  <pc:docChgLst>
    <pc:chgData name="Tran Duy My" userId="S::my.tran-duy@banvien.com.vn::00bc5d72-ed93-4f32-810e-975245b9bf1c" providerId="AD" clId="Web-{6DCBC3E9-7B44-AD22-E8D7-6E6B3A9C3A03}"/>
    <pc:docChg chg="modSld">
      <pc:chgData name="Tran Duy My" userId="S::my.tran-duy@banvien.com.vn::00bc5d72-ed93-4f32-810e-975245b9bf1c" providerId="AD" clId="Web-{6DCBC3E9-7B44-AD22-E8D7-6E6B3A9C3A03}" dt="2022-02-09T08:32:15.500" v="2" actId="1076"/>
      <pc:docMkLst>
        <pc:docMk/>
      </pc:docMkLst>
      <pc:sldChg chg="modSp">
        <pc:chgData name="Tran Duy My" userId="S::my.tran-duy@banvien.com.vn::00bc5d72-ed93-4f32-810e-975245b9bf1c" providerId="AD" clId="Web-{6DCBC3E9-7B44-AD22-E8D7-6E6B3A9C3A03}" dt="2022-02-09T08:32:15.500" v="2" actId="1076"/>
        <pc:sldMkLst>
          <pc:docMk/>
          <pc:sldMk cId="3691033220" sldId="257"/>
        </pc:sldMkLst>
        <pc:spChg chg="mod">
          <ac:chgData name="Tran Duy My" userId="S::my.tran-duy@banvien.com.vn::00bc5d72-ed93-4f32-810e-975245b9bf1c" providerId="AD" clId="Web-{6DCBC3E9-7B44-AD22-E8D7-6E6B3A9C3A03}" dt="2022-02-09T08:32:15.500" v="2" actId="1076"/>
          <ac:spMkLst>
            <pc:docMk/>
            <pc:sldMk cId="3691033220" sldId="257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7FF0-CC9B-43B4-88BE-B6326A6453AD}" type="datetimeFigureOut">
              <a:rPr lang="vi-VN"/>
              <a:t>09/02/2022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CB072-7DA9-47E6-B5D8-D4FD475A2968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43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B072-7DA9-47E6-B5D8-D4FD475A296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5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540200" y="0"/>
            <a:ext cx="10620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436600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6306533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36600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8282533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4330900" y="1151667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>
              <a:spcBef>
                <a:spcPts val="667"/>
              </a:spcBef>
              <a:spcAft>
                <a:spcPts val="667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436600" y="1260500"/>
            <a:ext cx="55316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 b="1" i="0" u="none" strike="noStrike" cap="none">
                <a:solidFill>
                  <a:schemeClr val="dk1"/>
                </a:solidFill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5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5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25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3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25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u-boot.readthedocs.io/en/latest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>
            <a:spLocks noGrp="1"/>
          </p:cNvSpPr>
          <p:nvPr>
            <p:ph type="ctrTitle"/>
          </p:nvPr>
        </p:nvSpPr>
        <p:spPr>
          <a:xfrm>
            <a:off x="3165143" y="3284786"/>
            <a:ext cx="5953917" cy="798894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algn="r"/>
            <a:r>
              <a:rPr lang="en-US" dirty="0"/>
              <a:t>Linux embedded overview</a:t>
            </a:r>
            <a:endParaRPr dirty="0"/>
          </a:p>
        </p:txBody>
      </p:sp>
      <p:sp>
        <p:nvSpPr>
          <p:cNvPr id="99" name="Google Shape;99;p2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/>
            <a:r>
              <a:rPr lang="en" dirty="0"/>
              <a:t>Jan, </a:t>
            </a:r>
            <a:r>
              <a:rPr lang="en"/>
              <a:t>2022 My Tran</a:t>
            </a:r>
            <a:endParaRPr lang="en" dirty="0"/>
          </a:p>
        </p:txBody>
      </p:sp>
      <p:sp>
        <p:nvSpPr>
          <p:cNvPr id="5" name="Google Shape;98;p29">
            <a:extLst>
              <a:ext uri="{FF2B5EF4-FFF2-40B4-BE49-F238E27FC236}">
                <a16:creationId xmlns:a16="http://schemas.microsoft.com/office/drawing/2014/main" id="{7C7078D9-4015-4D25-929A-52995E71FFC4}"/>
              </a:ext>
            </a:extLst>
          </p:cNvPr>
          <p:cNvSpPr txBox="1">
            <a:spLocks/>
          </p:cNvSpPr>
          <p:nvPr/>
        </p:nvSpPr>
        <p:spPr>
          <a:xfrm>
            <a:off x="3805198" y="959605"/>
            <a:ext cx="4581603" cy="20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kern="0" dirty="0"/>
              <a:t>RZ CIP TEAM</a:t>
            </a:r>
          </a:p>
        </p:txBody>
      </p:sp>
    </p:spTree>
    <p:extLst>
      <p:ext uri="{BB962C8B-B14F-4D97-AF65-F5344CB8AC3E}">
        <p14:creationId xmlns:p14="http://schemas.microsoft.com/office/powerpoint/2010/main" val="369103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04" y="92086"/>
            <a:ext cx="2470224" cy="837600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52" y="1366787"/>
            <a:ext cx="7275381" cy="392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604" y="754936"/>
            <a:ext cx="3500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3.Types of toolchain(1):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0105" y="5282654"/>
            <a:ext cx="33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Native and cross toolchain</a:t>
            </a:r>
          </a:p>
        </p:txBody>
      </p:sp>
    </p:spTree>
    <p:extLst>
      <p:ext uri="{BB962C8B-B14F-4D97-AF65-F5344CB8AC3E}">
        <p14:creationId xmlns:p14="http://schemas.microsoft.com/office/powerpoint/2010/main" val="150310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605" y="1413620"/>
            <a:ext cx="10901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For embedded system development, it is usually impossible or not interesting to use a native toolchain: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target is too restricted in terms of storage and/or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target is very slow compared to your workstation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You may not want to install all development tools on your target</a:t>
            </a:r>
            <a:endParaRPr lang="en-US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>
                <a:solidFill>
                  <a:srgbClr val="FF0000"/>
                </a:solidFill>
              </a:rPr>
              <a:t>Therefore, cross-compiling toolchains are generally used. They run on your workstation but generate code for your target.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2345096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4. Embedded Toolchain:</a:t>
            </a:r>
          </a:p>
        </p:txBody>
      </p:sp>
    </p:spTree>
    <p:extLst>
      <p:ext uri="{BB962C8B-B14F-4D97-AF65-F5344CB8AC3E}">
        <p14:creationId xmlns:p14="http://schemas.microsoft.com/office/powerpoint/2010/main" val="313232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2345096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Embedded Toolchain(1):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68" y="2083121"/>
            <a:ext cx="8697539" cy="1829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7128" y="4317031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Cross compile</a:t>
            </a:r>
          </a:p>
        </p:txBody>
      </p:sp>
    </p:spTree>
    <p:extLst>
      <p:ext uri="{BB962C8B-B14F-4D97-AF65-F5344CB8AC3E}">
        <p14:creationId xmlns:p14="http://schemas.microsoft.com/office/powerpoint/2010/main" val="32351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92" y="1413620"/>
            <a:ext cx="11022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In an embedded Linux system, the bootloader has two main jobs: to initialize the system to a basic level and to load the kernel.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When the first lines of the bootloader code are executed, following a power-on or a reset, the system is in a very minimal state.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The DRAM controller is not set up, so the main memory is not accessible.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Likewise, other interfaces are not configured, so storage that's accessed via NAND flash controllers, MMC controllers, the other is unavailable.</a:t>
            </a:r>
            <a:br>
              <a:rPr lang="en-US"/>
            </a:b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>
                <a:solidFill>
                  <a:srgbClr val="FF0000"/>
                </a:solidFill>
              </a:rPr>
              <a:t>he only resources that are operational at the beginning are  CPU core, some on-chip static memory, and the boot ROM. </a:t>
            </a:r>
            <a:br>
              <a:rPr lang="en-US"/>
            </a:b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05" y="754936"/>
            <a:ext cx="342312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1.Overview:</a:t>
            </a:r>
          </a:p>
        </p:txBody>
      </p:sp>
    </p:spTree>
    <p:extLst>
      <p:ext uri="{BB962C8B-B14F-4D97-AF65-F5344CB8AC3E}">
        <p14:creationId xmlns:p14="http://schemas.microsoft.com/office/powerpoint/2010/main" val="14826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238" y="1308934"/>
            <a:ext cx="108634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Boot sequence consist of 3 main phases: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Phase 1 – ROM code: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It is loaded into the chip when it is manufactured, and hence the ROM code is proprietary and cannot be replaced by an open source equivalent.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Usually, it does not include code to initialize the memory controller, since DRAM configurations are highly device-specific, and so it can only use </a:t>
            </a:r>
            <a:r>
              <a:rPr lang="en-US" b="1"/>
              <a:t>Static Random Access Memory </a:t>
            </a:r>
            <a:r>
              <a:rPr lang="en-US"/>
              <a:t>(</a:t>
            </a:r>
            <a:r>
              <a:rPr lang="en-US" b="1"/>
              <a:t>SRAM</a:t>
            </a:r>
            <a:r>
              <a:rPr lang="en-US"/>
              <a:t>), which does not require a memory controller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 SoCs, where the SRAM is not large enough to load a full bootloader such as U-Boot, there has to</a:t>
            </a:r>
            <a:br>
              <a:rPr lang="en-US"/>
            </a:br>
            <a:r>
              <a:rPr lang="en-US"/>
              <a:t>be an intermediate loader called the </a:t>
            </a:r>
            <a:r>
              <a:rPr lang="en-US" b="1"/>
              <a:t>Secondary Program Loader </a:t>
            </a:r>
            <a:r>
              <a:rPr lang="en-US"/>
              <a:t>(</a:t>
            </a:r>
            <a:r>
              <a:rPr lang="en-US" b="1"/>
              <a:t>SPL</a:t>
            </a:r>
            <a:r>
              <a:rPr lang="en-US"/>
              <a:t>)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sequence:</a:t>
            </a:r>
          </a:p>
        </p:txBody>
      </p:sp>
    </p:spTree>
    <p:extLst>
      <p:ext uri="{BB962C8B-B14F-4D97-AF65-F5344CB8AC3E}">
        <p14:creationId xmlns:p14="http://schemas.microsoft.com/office/powerpoint/2010/main" val="359763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89" y="1674796"/>
            <a:ext cx="3894790" cy="2669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8231" y="4682131"/>
            <a:ext cx="25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Phase 1 – ROM code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sequence(1):</a:t>
            </a:r>
          </a:p>
        </p:txBody>
      </p:sp>
    </p:spTree>
    <p:extLst>
      <p:ext uri="{BB962C8B-B14F-4D97-AF65-F5344CB8AC3E}">
        <p14:creationId xmlns:p14="http://schemas.microsoft.com/office/powerpoint/2010/main" val="18977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766" y="1318661"/>
            <a:ext cx="11030552" cy="2949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Phase 2 – secondary program loader: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SPL must set up the memory controller and other essential parts of the system in preparation for loading the </a:t>
            </a:r>
            <a:r>
              <a:rPr lang="en-US" b="1" dirty="0"/>
              <a:t>Tertiary Program Loader </a:t>
            </a:r>
            <a:r>
              <a:rPr lang="en-US" dirty="0"/>
              <a:t>(</a:t>
            </a:r>
            <a:r>
              <a:rPr lang="en-US" b="1" dirty="0"/>
              <a:t>TPL</a:t>
            </a:r>
            <a:r>
              <a:rPr lang="en-US" dirty="0"/>
              <a:t>) into DRAM. </a:t>
            </a:r>
            <a:endParaRPr lang="en-US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functionality of the SPL is limited by the size of the SRAM.</a:t>
            </a:r>
            <a:endParaRPr lang="en-US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At the end of the second phase, the TPL is present in DRAM </a:t>
            </a:r>
            <a:br>
              <a:rPr lang="en-US" dirty="0">
                <a:ea typeface="+mn-lt"/>
                <a:cs typeface="+mn-lt"/>
              </a:rPr>
            </a:br>
            <a:r>
              <a:rPr lang="en-US" dirty="0"/>
              <a:t> </a:t>
            </a:r>
            <a:br>
              <a:rPr lang="en-US" dirty="0"/>
            </a:b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sequence(2):</a:t>
            </a:r>
          </a:p>
        </p:txBody>
      </p:sp>
    </p:spTree>
    <p:extLst>
      <p:ext uri="{BB962C8B-B14F-4D97-AF65-F5344CB8AC3E}">
        <p14:creationId xmlns:p14="http://schemas.microsoft.com/office/powerpoint/2010/main" val="172003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02" y="851817"/>
            <a:ext cx="3282215" cy="4253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382" y="5524902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Phase 2 – SPL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sequence(3):</a:t>
            </a:r>
          </a:p>
        </p:txBody>
      </p:sp>
    </p:spTree>
    <p:extLst>
      <p:ext uri="{BB962C8B-B14F-4D97-AF65-F5344CB8AC3E}">
        <p14:creationId xmlns:p14="http://schemas.microsoft.com/office/powerpoint/2010/main" val="168562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766" y="1318661"/>
            <a:ext cx="1078029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Phase 3 – TPL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At this point, we are running a full bootloader, such as U-Boot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Usually, there is a simple command-line user interface that lets you perform maintenance tasks, such as loading new boot and kernel images into flash storage, and loading and booting a kernel, and there is a way to load the kernel automatically without user intervention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sequence(4):</a:t>
            </a:r>
          </a:p>
        </p:txBody>
      </p:sp>
    </p:spTree>
    <p:extLst>
      <p:ext uri="{BB962C8B-B14F-4D97-AF65-F5344CB8AC3E}">
        <p14:creationId xmlns:p14="http://schemas.microsoft.com/office/powerpoint/2010/main" val="237857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46" y="674516"/>
            <a:ext cx="3921735" cy="50057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Boot sequence(5):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4251" y="5680308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Phase 3 – TPL </a:t>
            </a:r>
          </a:p>
        </p:txBody>
      </p:sp>
    </p:spTree>
    <p:extLst>
      <p:ext uri="{BB962C8B-B14F-4D97-AF65-F5344CB8AC3E}">
        <p14:creationId xmlns:p14="http://schemas.microsoft.com/office/powerpoint/2010/main" val="371174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60840" y="2211754"/>
            <a:ext cx="5616514" cy="1217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/>
              <a:t>Linux embedded overview</a:t>
            </a:r>
            <a:endParaRPr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478666" y="4519289"/>
            <a:ext cx="3640410" cy="9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Software Engineering</a:t>
            </a:r>
            <a:endParaRPr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RZ Team</a:t>
            </a:r>
            <a:endParaRPr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7134510" y="325278"/>
            <a:ext cx="4574745" cy="51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lnSpc>
                <a:spcPct val="113999"/>
              </a:lnSpc>
              <a:spcBef>
                <a:spcPts val="1333"/>
              </a:spcBef>
              <a:buNone/>
            </a:pPr>
            <a:r>
              <a:rPr lang="en-US" sz="2400" b="1" u="sng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Summary:</a:t>
            </a:r>
            <a:endParaRPr lang="en-US" sz="2400" b="1" u="sng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Introduction about Linux</a:t>
            </a: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Elements of Embedded Linux</a:t>
            </a: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Toolchain.</a:t>
            </a:r>
            <a:endParaRPr lang="en-US" sz="1733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Bootloaders.</a:t>
            </a:r>
            <a:endParaRPr lang="en-US" sz="1733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Kernel.</a:t>
            </a: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Root Filesystem.</a:t>
            </a:r>
          </a:p>
          <a:p>
            <a:pPr marL="380990" indent="-380990" algn="l">
              <a:lnSpc>
                <a:spcPct val="100000"/>
              </a:lnSpc>
              <a:spcBef>
                <a:spcPts val="2667"/>
              </a:spcBef>
            </a:pPr>
            <a:r>
              <a:rPr lang="en-US" sz="1733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EA863-FAFE-4D54-8D51-C2D3087247A9}"/>
              </a:ext>
            </a:extLst>
          </p:cNvPr>
          <p:cNvSpPr txBox="1"/>
          <p:nvPr/>
        </p:nvSpPr>
        <p:spPr>
          <a:xfrm>
            <a:off x="1686523" y="3987633"/>
            <a:ext cx="322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My Tran</a:t>
            </a:r>
            <a:endParaRPr lang="en-US" sz="2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Uboot: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604" y="1413620"/>
            <a:ext cx="1125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U-Boot, the universal bootloader by Denx. The most used on ARM, also used on PPC, MIPS, x86, m68k, RISC-V,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U-Boot is a typical free software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Documentation available at </a:t>
            </a:r>
            <a:r>
              <a:rPr lang="fr-FR">
                <a:hlinkClick r:id="rId2"/>
              </a:rPr>
              <a:t>https://u-boot.readthedocs.io/en/latest/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Uboot(1):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101" y="1644213"/>
            <a:ext cx="11258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help</a:t>
            </a:r>
            <a:r>
              <a:rPr lang="en-US"/>
              <a:t> and </a:t>
            </a:r>
            <a:r>
              <a:rPr lang="en-US" i="1">
                <a:solidFill>
                  <a:srgbClr val="FF0000"/>
                </a:solidFill>
              </a:rPr>
              <a:t>help</a:t>
            </a:r>
            <a:r>
              <a:rPr lang="en-US"/>
              <a:t>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fatload</a:t>
            </a:r>
            <a:r>
              <a:rPr lang="en-US"/>
              <a:t>, loads a file from a FAT filesystem to 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Example: </a:t>
            </a:r>
            <a:r>
              <a:rPr lang="en-US" i="1">
                <a:solidFill>
                  <a:srgbClr val="FF0000"/>
                </a:solidFill>
              </a:rPr>
              <a:t>fatload usb 0:1 0x21000000 zImage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And also </a:t>
            </a:r>
            <a:r>
              <a:rPr lang="en-US" i="1">
                <a:solidFill>
                  <a:srgbClr val="FF0000"/>
                </a:solidFill>
              </a:rPr>
              <a:t>fatinfo, fatls, fatsize, fatwrite...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Note that filesystem independent commands such as </a:t>
            </a:r>
            <a:r>
              <a:rPr lang="en-US" i="1">
                <a:solidFill>
                  <a:srgbClr val="FF0000"/>
                </a:solidFill>
              </a:rPr>
              <a:t>load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ls</a:t>
            </a:r>
            <a:r>
              <a:rPr lang="en-US"/>
              <a:t>, and </a:t>
            </a:r>
            <a:r>
              <a:rPr lang="en-US" i="1">
                <a:solidFill>
                  <a:srgbClr val="FF0000"/>
                </a:solidFill>
              </a:rPr>
              <a:t>size</a:t>
            </a:r>
            <a:r>
              <a:rPr lang="en-US"/>
              <a:t> exist. 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>
                <a:solidFill>
                  <a:srgbClr val="FF0000"/>
                </a:solidFill>
              </a:rPr>
              <a:t>load usb 0:1 0x21000000 zImage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>
                <a:solidFill>
                  <a:srgbClr val="FF0000"/>
                </a:solidFill>
              </a:rPr>
              <a:t>ls mmc 0:2 boot/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>
                <a:solidFill>
                  <a:srgbClr val="FF0000"/>
                </a:solidFill>
              </a:rPr>
              <a:t>size mmc 0:1 dtb </a:t>
            </a:r>
            <a:r>
              <a:rPr lang="en-US"/>
              <a:t>(result stored in filesize environment variable)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loadb, loads, loady</a:t>
            </a:r>
            <a:r>
              <a:rPr lang="en-US"/>
              <a:t>, load a file from the serial line to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tftp</a:t>
            </a:r>
            <a:r>
              <a:rPr lang="en-US"/>
              <a:t>, loads a file from the network to RAM (example given later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04" y="1136621"/>
            <a:ext cx="4010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Important command on Uboot</a:t>
            </a:r>
          </a:p>
        </p:txBody>
      </p:sp>
    </p:spTree>
    <p:extLst>
      <p:ext uri="{BB962C8B-B14F-4D97-AF65-F5344CB8AC3E}">
        <p14:creationId xmlns:p14="http://schemas.microsoft.com/office/powerpoint/2010/main" val="836499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Uboot(1):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101" y="1644213"/>
            <a:ext cx="11258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Help, </a:t>
            </a:r>
            <a:r>
              <a:rPr lang="en-US"/>
              <a:t> print online help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tftp</a:t>
            </a:r>
            <a:r>
              <a:rPr lang="en-US"/>
              <a:t>, loads a file from the network to RAM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ping</a:t>
            </a:r>
            <a:r>
              <a:rPr lang="en-US"/>
              <a:t>, to test the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bootd</a:t>
            </a:r>
            <a:r>
              <a:rPr lang="en-US"/>
              <a:t> (can be abbreviated as boot), runs the default boot command, stored in the bootcmd environment variable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bootz &lt;address&gt;, </a:t>
            </a:r>
            <a:r>
              <a:rPr lang="en-US"/>
              <a:t>starts a compressed kernel image loaded at the given address  in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usb</a:t>
            </a:r>
            <a:r>
              <a:rPr lang="en-US"/>
              <a:t>, to initialize and control the USB subsystem, mainly used for USB storage devices such as USB keys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mmc</a:t>
            </a:r>
            <a:r>
              <a:rPr lang="en-US"/>
              <a:t>, to initialize and control the MMC subsystem, used for SD and microSD 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04" y="1136621"/>
            <a:ext cx="4010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Important command on Uboot</a:t>
            </a:r>
          </a:p>
        </p:txBody>
      </p:sp>
    </p:spTree>
    <p:extLst>
      <p:ext uri="{BB962C8B-B14F-4D97-AF65-F5344CB8AC3E}">
        <p14:creationId xmlns:p14="http://schemas.microsoft.com/office/powerpoint/2010/main" val="21679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Uboot(2):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101" y="1644213"/>
            <a:ext cx="11643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Commands to manipulate environment variables: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printenv </a:t>
            </a:r>
            <a:r>
              <a:rPr lang="en-US"/>
              <a:t>: Shows all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printenv &lt;variable-name&gt;  :</a:t>
            </a:r>
            <a:r>
              <a:rPr lang="en-US"/>
              <a:t>Shows the value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setenv &lt;variable-name&gt; &lt;variable-value&gt; :</a:t>
            </a:r>
            <a:r>
              <a:rPr lang="en-US"/>
              <a:t>Changes the value of a variable or defines a new one, only in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editenv &lt;variable-name&gt; </a:t>
            </a:r>
            <a:r>
              <a:rPr lang="en-US"/>
              <a:t>:Edits the value of a variable in-place, only in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saveenv </a:t>
            </a:r>
            <a:r>
              <a:rPr lang="en-US"/>
              <a:t>:Saves the current state of the environment to storage for persistence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04" y="1136621"/>
            <a:ext cx="4010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Important command on Uboot</a:t>
            </a:r>
          </a:p>
        </p:txBody>
      </p:sp>
    </p:spTree>
    <p:extLst>
      <p:ext uri="{BB962C8B-B14F-4D97-AF65-F5344CB8AC3E}">
        <p14:creationId xmlns:p14="http://schemas.microsoft.com/office/powerpoint/2010/main" val="15959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" y="1413620"/>
            <a:ext cx="2527046" cy="472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9731" y="1722923"/>
            <a:ext cx="8206881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RomBoot</a:t>
            </a:r>
            <a:r>
              <a:rPr lang="en-US" dirty="0"/>
              <a:t>: tries to find a valid SPL  from various storage sources, and load it into SRAM.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U-Boot SPL</a:t>
            </a:r>
            <a:r>
              <a:rPr lang="en-US" dirty="0"/>
              <a:t>: runs from SRAM. Initializes the DRAM, the NAND or SPI controller, and loads the secondary bootloader into DRAM and starts it. No user interaction possible.</a:t>
            </a:r>
            <a:endParaRPr lang="en-US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U-Boot</a:t>
            </a:r>
            <a:r>
              <a:rPr lang="en-US" dirty="0"/>
              <a:t>: runs from DRAM. Initializes some other hardware devices (network, USB, etc.). Loads the kernel image from storage or network to DRAM and starts it. Shell with commands provided.</a:t>
            </a:r>
            <a:endParaRPr lang="en-US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Linux Kernel</a:t>
            </a:r>
            <a:r>
              <a:rPr lang="en-US" dirty="0"/>
              <a:t>: runs from DRAM. Takes over the system completely (the bootloader no longer exists). 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Bootloader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Summary:</a:t>
            </a:r>
          </a:p>
        </p:txBody>
      </p:sp>
    </p:spTree>
    <p:extLst>
      <p:ext uri="{BB962C8B-B14F-4D97-AF65-F5344CB8AC3E}">
        <p14:creationId xmlns:p14="http://schemas.microsoft.com/office/powerpoint/2010/main" val="33201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Kernel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1.Overview: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391" y="1393076"/>
            <a:ext cx="110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kernel has three main jobs: to manage resources, to interface with hardware, and to provide an API that offers a useful level of abstraction to user space programs, as summarized in the following diagram: </a:t>
            </a:r>
            <a:br>
              <a:rPr lang="en-US"/>
            </a:b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77" y="2181653"/>
            <a:ext cx="4830569" cy="3766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4587" y="6054291"/>
            <a:ext cx="264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Linux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29527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Kernel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2.Linux kernel main roles: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558" y="1635002"/>
            <a:ext cx="1159844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Manage all the hardware resources: CPU, memory, I/O.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Provide a set of portable, architecture and hardware independent APIs to allow user space applications and libraries to use the hardware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Handle concurrent accesses and usage of hardware resources from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3798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Kernel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7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2.Linux kernel main roles(1):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39" y="1732546"/>
            <a:ext cx="6687974" cy="3094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9953" y="5081754"/>
            <a:ext cx="241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Inside linux kernel</a:t>
            </a:r>
          </a:p>
        </p:txBody>
      </p:sp>
    </p:spTree>
    <p:extLst>
      <p:ext uri="{BB962C8B-B14F-4D97-AF65-F5344CB8AC3E}">
        <p14:creationId xmlns:p14="http://schemas.microsoft.com/office/powerpoint/2010/main" val="332660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2518351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Kernel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2.System calls: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605" y="1413620"/>
            <a:ext cx="115275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main interface between the kernel and user space is the set of system calls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About 400 system calls that provide the main kernel services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 File and device operations, networking operations, inter-process communication, process management, memory mapping, timers, threads, synchronization primitives,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This interface is stable over time: only new system calls can be added by the kernel developers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This system call interface is wrapped by the C library, and user space applications usually never make a system call directly  but rather use the corresponding C library function. </a:t>
            </a:r>
          </a:p>
        </p:txBody>
      </p:sp>
    </p:spTree>
    <p:extLst>
      <p:ext uri="{BB962C8B-B14F-4D97-AF65-F5344CB8AC3E}">
        <p14:creationId xmlns:p14="http://schemas.microsoft.com/office/powerpoint/2010/main" val="319963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4818790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Linux Root Filesystem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3423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1. Overview: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725" y="1529123"/>
            <a:ext cx="11938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root filesystem consists of a directory and file hierarchy.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Filesystems are mounted in a specific location in this hierarchy of directories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When a filesystem is mounted in a directory (called mount point), the contents of this directory reflects the contents of the storage device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 When the filesystem is unmounted, the mount point is empty again.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This allows applications to access files and directories easily, regardless of their exact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25933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5848692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Introduction about Linux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04" y="754936"/>
            <a:ext cx="3538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1.Birth of Free Software: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603" y="1185823"/>
            <a:ext cx="111941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1983, Richard Stallman, GNU project and the free software concept. Beginning of the development of gcc, gdb, glibc and other important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1991, Linus Torvalds, Linux kernel project, a UNIX-like operating system kernel. Together with GNU software and many other open-source components: a completely free operating system, GNU/Linux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program is considered free when its license offers to all its users the following four freedoms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Freedom to run the software for any purpose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Freedom to study the software and to change 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Freedom to redistribute copies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Freedom to distribute copies of modified versions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These freedoms are granted for both commercial and non-commercial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source code, software can be modified and distributed to customers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4818790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Linux Root Filesystem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4270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2. Location of the root filesystem: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604" y="1413620"/>
            <a:ext cx="11938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It can be mounted from different locations: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From the partition of a hard disk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From the partition of a USB key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From the partition of an SD card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From the partition of a NAND flash chip or similar type of storage device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From the network, using the NFS protocol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etc.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4818790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Linux Root Filesystem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4270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Important directories: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644" y="1809549"/>
            <a:ext cx="11489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/bin </a:t>
            </a:r>
            <a:r>
              <a:rPr lang="en-US" b="1"/>
              <a:t>	</a:t>
            </a:r>
            <a:r>
              <a:rPr lang="en-US"/>
              <a:t>Basic programs</a:t>
            </a:r>
          </a:p>
          <a:p>
            <a:r>
              <a:rPr lang="en-US" b="1">
                <a:solidFill>
                  <a:srgbClr val="0070C0"/>
                </a:solidFill>
              </a:rPr>
              <a:t>/boot </a:t>
            </a:r>
            <a:r>
              <a:rPr lang="en-US" b="1"/>
              <a:t>	</a:t>
            </a:r>
            <a:r>
              <a:rPr lang="en-US"/>
              <a:t>Kernel images, configurations and initramfs (only when the kernel is loaded from a filesystem, not 	common on non-x86 architectures)</a:t>
            </a:r>
          </a:p>
          <a:p>
            <a:r>
              <a:rPr lang="en-US" b="1">
                <a:solidFill>
                  <a:srgbClr val="0070C0"/>
                </a:solidFill>
              </a:rPr>
              <a:t>/dev </a:t>
            </a:r>
            <a:r>
              <a:rPr lang="en-US" b="1"/>
              <a:t>	</a:t>
            </a:r>
            <a:r>
              <a:rPr lang="en-US"/>
              <a:t>Device files (covered later)</a:t>
            </a:r>
          </a:p>
          <a:p>
            <a:r>
              <a:rPr lang="en-US" b="1">
                <a:solidFill>
                  <a:srgbClr val="0070C0"/>
                </a:solidFill>
              </a:rPr>
              <a:t>/etc </a:t>
            </a:r>
            <a:r>
              <a:rPr lang="en-US" b="1"/>
              <a:t>	</a:t>
            </a:r>
            <a:r>
              <a:rPr lang="en-US"/>
              <a:t>System-wide configuration</a:t>
            </a:r>
          </a:p>
          <a:p>
            <a:r>
              <a:rPr lang="en-US" b="1">
                <a:solidFill>
                  <a:srgbClr val="0070C0"/>
                </a:solidFill>
              </a:rPr>
              <a:t>/home </a:t>
            </a:r>
            <a:r>
              <a:rPr lang="en-US" b="1"/>
              <a:t>	</a:t>
            </a:r>
            <a:r>
              <a:rPr lang="en-US"/>
              <a:t>Directory for the users home directories</a:t>
            </a:r>
          </a:p>
          <a:p>
            <a:r>
              <a:rPr lang="en-US" b="1">
                <a:solidFill>
                  <a:srgbClr val="0070C0"/>
                </a:solidFill>
              </a:rPr>
              <a:t>/lib </a:t>
            </a:r>
            <a:r>
              <a:rPr lang="en-US" b="1"/>
              <a:t>	</a:t>
            </a:r>
            <a:r>
              <a:rPr lang="en-US"/>
              <a:t>Basic libraries</a:t>
            </a:r>
          </a:p>
          <a:p>
            <a:r>
              <a:rPr lang="en-US" b="1">
                <a:solidFill>
                  <a:srgbClr val="0070C0"/>
                </a:solidFill>
              </a:rPr>
              <a:t>/media </a:t>
            </a:r>
            <a:r>
              <a:rPr lang="en-US" b="1"/>
              <a:t>	</a:t>
            </a:r>
            <a:r>
              <a:rPr lang="en-US"/>
              <a:t>Mount points for removable media</a:t>
            </a:r>
          </a:p>
          <a:p>
            <a:r>
              <a:rPr lang="en-US" b="1">
                <a:solidFill>
                  <a:srgbClr val="0070C0"/>
                </a:solidFill>
              </a:rPr>
              <a:t>/mnt </a:t>
            </a:r>
            <a:r>
              <a:rPr lang="en-US" b="1"/>
              <a:t>	</a:t>
            </a:r>
            <a:r>
              <a:rPr lang="en-US"/>
              <a:t>Mount points for static media</a:t>
            </a:r>
          </a:p>
          <a:p>
            <a:r>
              <a:rPr lang="en-US" b="1">
                <a:solidFill>
                  <a:srgbClr val="0070C0"/>
                </a:solidFill>
              </a:rPr>
              <a:t>/proc </a:t>
            </a:r>
            <a:r>
              <a:rPr lang="en-US" b="1"/>
              <a:t>	</a:t>
            </a:r>
            <a:r>
              <a:rPr lang="en-US"/>
              <a:t>Mount point for the proc virtual filesystem</a:t>
            </a:r>
          </a:p>
        </p:txBody>
      </p:sp>
    </p:spTree>
    <p:extLst>
      <p:ext uri="{BB962C8B-B14F-4D97-AF65-F5344CB8AC3E}">
        <p14:creationId xmlns:p14="http://schemas.microsoft.com/office/powerpoint/2010/main" val="226092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4818790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Linux Root Filesystem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605" y="754936"/>
            <a:ext cx="4270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/>
              <a:t>3. Important directories(1):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644" y="1809549"/>
            <a:ext cx="11155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/root </a:t>
            </a:r>
            <a:r>
              <a:rPr lang="en-US"/>
              <a:t>	Home directory of the </a:t>
            </a:r>
            <a:r>
              <a:rPr lang="en-US" b="1">
                <a:solidFill>
                  <a:srgbClr val="0070C0"/>
                </a:solidFill>
              </a:rPr>
              <a:t>root</a:t>
            </a:r>
            <a:r>
              <a:rPr lang="en-US"/>
              <a:t> user</a:t>
            </a:r>
          </a:p>
          <a:p>
            <a:r>
              <a:rPr lang="en-US" b="1">
                <a:solidFill>
                  <a:srgbClr val="0070C0"/>
                </a:solidFill>
              </a:rPr>
              <a:t>/sbin </a:t>
            </a:r>
            <a:r>
              <a:rPr lang="en-US"/>
              <a:t>	Basic system programs</a:t>
            </a:r>
          </a:p>
          <a:p>
            <a:r>
              <a:rPr lang="en-US" b="1">
                <a:solidFill>
                  <a:srgbClr val="0070C0"/>
                </a:solidFill>
              </a:rPr>
              <a:t>/sys </a:t>
            </a:r>
            <a:r>
              <a:rPr lang="en-US"/>
              <a:t>	Mount point of the sysfs virtual filesystem</a:t>
            </a:r>
          </a:p>
          <a:p>
            <a:r>
              <a:rPr lang="en-US" b="1">
                <a:solidFill>
                  <a:srgbClr val="0070C0"/>
                </a:solidFill>
              </a:rPr>
              <a:t>/tmp </a:t>
            </a:r>
            <a:r>
              <a:rPr lang="en-US"/>
              <a:t>	Temporary files</a:t>
            </a:r>
          </a:p>
          <a:p>
            <a:r>
              <a:rPr lang="en-US" b="1">
                <a:solidFill>
                  <a:srgbClr val="0070C0"/>
                </a:solidFill>
              </a:rPr>
              <a:t>/usr </a:t>
            </a:r>
            <a:r>
              <a:rPr lang="en-US"/>
              <a:t>	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</a:rPr>
              <a:t>/usr/bin </a:t>
            </a:r>
            <a:r>
              <a:rPr lang="en-US"/>
              <a:t>	    Non-basic programs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</a:rPr>
              <a:t>/usr/lib 	</a:t>
            </a:r>
            <a:r>
              <a:rPr lang="en-US"/>
              <a:t>    Non-basic libraries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</a:rPr>
              <a:t>/usr/sbin   </a:t>
            </a:r>
            <a:r>
              <a:rPr lang="en-US"/>
              <a:t>Non-basic system programs</a:t>
            </a:r>
          </a:p>
          <a:p>
            <a:endParaRPr lang="en-US"/>
          </a:p>
          <a:p>
            <a:r>
              <a:rPr lang="en-US" b="1">
                <a:solidFill>
                  <a:srgbClr val="0070C0"/>
                </a:solidFill>
              </a:rPr>
              <a:t>/var </a:t>
            </a:r>
            <a:r>
              <a:rPr lang="en-US"/>
              <a:t>	Variable data files, for system services. This includes spool directories and files, administrative and logging data, and transient and temporary files</a:t>
            </a:r>
          </a:p>
        </p:txBody>
      </p:sp>
    </p:spTree>
    <p:extLst>
      <p:ext uri="{BB962C8B-B14F-4D97-AF65-F5344CB8AC3E}">
        <p14:creationId xmlns:p14="http://schemas.microsoft.com/office/powerpoint/2010/main" val="417345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604" y="96252"/>
            <a:ext cx="4818790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Reference: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883" y="1029903"/>
            <a:ext cx="112423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[1] </a:t>
            </a:r>
            <a:r>
              <a:rPr lang="en-US" b="1"/>
              <a:t>Mastering Embedded Linux Programming </a:t>
            </a:r>
            <a:r>
              <a:rPr lang="en-US"/>
              <a:t>(Third Edition) by Chris Simmonds and Frank Vasquez </a:t>
            </a:r>
          </a:p>
          <a:p>
            <a:pPr>
              <a:lnSpc>
                <a:spcPct val="150000"/>
              </a:lnSpc>
            </a:pPr>
            <a:r>
              <a:rPr lang="en-US"/>
              <a:t>[2] </a:t>
            </a:r>
            <a:r>
              <a:rPr lang="en-US" b="1"/>
              <a:t>Introduction to Embedded Linux </a:t>
            </a:r>
            <a:r>
              <a:rPr lang="en-US"/>
              <a:t>by Thomas Petazzoni </a:t>
            </a:r>
          </a:p>
          <a:p>
            <a:pPr>
              <a:lnSpc>
                <a:spcPct val="150000"/>
              </a:lnSpc>
            </a:pPr>
            <a:r>
              <a:rPr lang="en-US"/>
              <a:t>[3] </a:t>
            </a:r>
            <a:r>
              <a:rPr lang="en-US" b="1"/>
              <a:t>Embedded Linux system development </a:t>
            </a:r>
            <a:r>
              <a:rPr lang="en-US"/>
              <a:t>by Bootlin</a:t>
            </a:r>
          </a:p>
          <a:p>
            <a:r>
              <a:rPr lang="en-US"/>
              <a:t>   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157844" y="3163160"/>
            <a:ext cx="9876312" cy="11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5867"/>
              <a:t>Thank You For Your Attendance</a:t>
            </a:r>
            <a:endParaRPr sz="58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5848692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Introduction about Linux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03" y="754936"/>
            <a:ext cx="8871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2. Advantage of  Linux and Open Source for Embedded systems: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603" y="1320577"/>
            <a:ext cx="11194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The key advantage of Linux and open-source in embedded systems is the ability to re-use components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Free software can be duplicated on as many devices as you want, free of charge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Allows unlimited modifications, changes, tuning, debugging, optimization, for an unlimited period of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Many open-source components are widely used, on millions of systems</a:t>
            </a:r>
          </a:p>
        </p:txBody>
      </p:sp>
    </p:spTree>
    <p:extLst>
      <p:ext uri="{BB962C8B-B14F-4D97-AF65-F5344CB8AC3E}">
        <p14:creationId xmlns:p14="http://schemas.microsoft.com/office/powerpoint/2010/main" val="26862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99" y="134754"/>
            <a:ext cx="6204826" cy="702846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Elements of Embedded Linux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605" y="1005840"/>
            <a:ext cx="10103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Every project begins by obtaining, customizing, and deploying these four elements: the</a:t>
            </a:r>
            <a:br>
              <a:rPr lang="en-US"/>
            </a:br>
            <a:r>
              <a:rPr lang="en-US"/>
              <a:t>toolchain, the bootloader, the kernel, and the root filesystem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Toolchain</a:t>
            </a:r>
            <a:r>
              <a:rPr lang="en-US"/>
              <a:t>: The compiler and other tools needed to create code for your</a:t>
            </a:r>
            <a:br>
              <a:rPr lang="en-US"/>
            </a:br>
            <a:r>
              <a:rPr lang="en-US"/>
              <a:t>target device. 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Bootloader</a:t>
            </a:r>
            <a:r>
              <a:rPr lang="en-US"/>
              <a:t>: The program that initializes the board and loads the Linux kernel. 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Kernel</a:t>
            </a:r>
            <a:r>
              <a:rPr lang="en-US"/>
              <a:t>: This is the heart of the system. The kernel contains the process and memory management, network stack, device drivers and provides services to user space applications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Root filesystem</a:t>
            </a:r>
            <a:r>
              <a:rPr lang="en-US"/>
              <a:t>: Contains the libraries and programs that are run once the kernel</a:t>
            </a:r>
            <a:br>
              <a:rPr lang="en-US"/>
            </a:br>
            <a:r>
              <a:rPr lang="en-US"/>
              <a:t>has completed its initialization </a:t>
            </a:r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24" y="86626"/>
            <a:ext cx="6272204" cy="645095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Elements of Embedded Linux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54" y="1093316"/>
            <a:ext cx="3664881" cy="4688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952" y="5890661"/>
            <a:ext cx="2935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Linux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427723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2345096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733" y="1408490"/>
            <a:ext cx="110229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A toolchain is a set of tools that compiles source code into executables that can run on your target device and includes a compiler, a linker, and runtime libraries.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605" y="754936"/>
            <a:ext cx="219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1.Overview:</a:t>
            </a:r>
          </a:p>
        </p:txBody>
      </p:sp>
    </p:spTree>
    <p:extLst>
      <p:ext uri="{BB962C8B-B14F-4D97-AF65-F5344CB8AC3E}">
        <p14:creationId xmlns:p14="http://schemas.microsoft.com/office/powerpoint/2010/main" val="15779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2345096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604" y="754936"/>
            <a:ext cx="3509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2. Elements of toolchain: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309" y="1309658"/>
            <a:ext cx="10398493" cy="42473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standard GNU toolchain consists of four main components: 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Binutils</a:t>
            </a:r>
            <a:r>
              <a:rPr lang="en-US" dirty="0"/>
              <a:t>: A set of binary utilities including the assembler and the linker (as, </a:t>
            </a:r>
            <a:r>
              <a:rPr lang="en-US" dirty="0" err="1"/>
              <a:t>ld</a:t>
            </a:r>
            <a:r>
              <a:rPr lang="en-US" dirty="0"/>
              <a:t>, </a:t>
            </a:r>
            <a:r>
              <a:rPr lang="en-US" dirty="0" err="1"/>
              <a:t>objdump</a:t>
            </a:r>
            <a:r>
              <a:rPr lang="en-US" dirty="0"/>
              <a:t>, </a:t>
            </a:r>
            <a:r>
              <a:rPr lang="en-US" dirty="0" err="1"/>
              <a:t>objcopy</a:t>
            </a:r>
            <a:r>
              <a:rPr lang="en-US" dirty="0"/>
              <a:t>...).</a:t>
            </a:r>
            <a:endParaRPr lang="en-U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GNU Compiler Collection </a:t>
            </a:r>
            <a:r>
              <a:rPr lang="en-US" dirty="0"/>
              <a:t>(</a:t>
            </a:r>
            <a:r>
              <a:rPr lang="en-US" b="1" dirty="0"/>
              <a:t>GCC</a:t>
            </a:r>
            <a:r>
              <a:rPr lang="en-US" dirty="0"/>
              <a:t>): These are the compilers for C and other languages, which, depending on the version of GCC, include C++, Objective-C, Objective-C++, Java, Fortran, Ada, and Go. </a:t>
            </a:r>
            <a:endParaRPr lang="en-U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 library</a:t>
            </a:r>
            <a:r>
              <a:rPr lang="en-US" dirty="0"/>
              <a:t>: A standardized </a:t>
            </a:r>
            <a:r>
              <a:rPr lang="en-US" b="1" dirty="0"/>
              <a:t>application program interface </a:t>
            </a:r>
            <a:r>
              <a:rPr lang="en-US" dirty="0"/>
              <a:t>(</a:t>
            </a:r>
            <a:r>
              <a:rPr lang="en-US" b="1" dirty="0"/>
              <a:t>API</a:t>
            </a:r>
            <a:r>
              <a:rPr lang="en-US" dirty="0"/>
              <a:t>) based on the POSIX specification, which is the main interface to the operating system kernel for applications.</a:t>
            </a:r>
            <a:endParaRPr lang="en-U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Debugger: </a:t>
            </a:r>
            <a:r>
              <a:rPr lang="en-US" dirty="0"/>
              <a:t>The debugger is used to debug application. In the embedded Linux world, the typical debugger is GDB.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2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361" y="1324321"/>
            <a:ext cx="10430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For our purposes, there are two types of toolchain:</a:t>
            </a:r>
          </a:p>
          <a:p>
            <a:pPr>
              <a:lnSpc>
                <a:spcPct val="150000"/>
              </a:lnSpc>
            </a:pPr>
            <a:r>
              <a:rPr lang="en-US"/>
              <a:t>• </a:t>
            </a:r>
            <a:r>
              <a:rPr lang="en-US" b="1"/>
              <a:t>Native</a:t>
            </a:r>
            <a:r>
              <a:rPr lang="en-US"/>
              <a:t>: This toolchain can be found in normal Linux distributions, has usually been compiled on x86, runs on x86 and generates code for x86.</a:t>
            </a:r>
          </a:p>
          <a:p>
            <a:pPr>
              <a:lnSpc>
                <a:spcPct val="150000"/>
              </a:lnSpc>
            </a:pPr>
            <a:r>
              <a:rPr lang="en-US"/>
              <a:t>• </a:t>
            </a:r>
            <a:r>
              <a:rPr lang="en-US" b="1"/>
              <a:t>Cross</a:t>
            </a:r>
            <a:r>
              <a:rPr lang="en-US"/>
              <a:t>: This toolchain has been built on x86, but runs on your target architecture and generates code for your target architecture (ARM, MIPS, PowerPC…)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6605" y="96252"/>
            <a:ext cx="2345096" cy="658684"/>
          </a:xfrm>
        </p:spPr>
        <p:txBody>
          <a:bodyPr/>
          <a:lstStyle/>
          <a:p>
            <a:r>
              <a:rPr lang="en-US">
                <a:ea typeface="Roboto Condensed" panose="020B0604020202020204" charset="0"/>
                <a:cs typeface="Courier New" panose="02070309020205020404" pitchFamily="49" charset="0"/>
              </a:rPr>
              <a:t>Toolchain</a:t>
            </a:r>
            <a:endParaRPr lang="en-US" dirty="0"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04" y="754936"/>
            <a:ext cx="3297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3. Types of toolchain:</a:t>
            </a:r>
          </a:p>
        </p:txBody>
      </p:sp>
    </p:spTree>
    <p:extLst>
      <p:ext uri="{BB962C8B-B14F-4D97-AF65-F5344CB8AC3E}">
        <p14:creationId xmlns:p14="http://schemas.microsoft.com/office/powerpoint/2010/main" val="75007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C5F8936314E44819681840DC27DAD" ma:contentTypeVersion="9" ma:contentTypeDescription="Create a new document." ma:contentTypeScope="" ma:versionID="0b042dd47d41aaeff3a111e8e3a0c47e">
  <xsd:schema xmlns:xsd="http://www.w3.org/2001/XMLSchema" xmlns:xs="http://www.w3.org/2001/XMLSchema" xmlns:p="http://schemas.microsoft.com/office/2006/metadata/properties" xmlns:ns2="9d58cf6f-a6cd-4ab9-8bf4-03a32d6694f0" xmlns:ns3="479e951c-dead-4df1-87e1-147ffa1a002f" targetNamespace="http://schemas.microsoft.com/office/2006/metadata/properties" ma:root="true" ma:fieldsID="6a4b592615eb74c0682ce74e66e8b729" ns2:_="" ns3:_="">
    <xsd:import namespace="9d58cf6f-a6cd-4ab9-8bf4-03a32d6694f0"/>
    <xsd:import namespace="479e951c-dead-4df1-87e1-147ffa1a00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8cf6f-a6cd-4ab9-8bf4-03a32d669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e951c-dead-4df1-87e1-147ffa1a00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F1C1D-989F-421A-9610-51CB3E2C67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389ED4-CB73-498F-8B11-992ABA5A2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AB5B2-96EE-4576-B88F-99F62D8EA378}"/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1899</Words>
  <Application>Microsoft Office PowerPoint</Application>
  <PresentationFormat>Widescreen</PresentationFormat>
  <Paragraphs>214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Linux embedded overview</vt:lpstr>
      <vt:lpstr>Linux embedded overview</vt:lpstr>
      <vt:lpstr>Introduction about Linux</vt:lpstr>
      <vt:lpstr>Introduction about Linux</vt:lpstr>
      <vt:lpstr>Elements of Embedded Linux</vt:lpstr>
      <vt:lpstr>Elements of Embedded Linux</vt:lpstr>
      <vt:lpstr>Toolchain</vt:lpstr>
      <vt:lpstr>Toolchain</vt:lpstr>
      <vt:lpstr>Toolchain</vt:lpstr>
      <vt:lpstr>Toolchain</vt:lpstr>
      <vt:lpstr>Toolchain</vt:lpstr>
      <vt:lpstr>Toolchain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Bootloader</vt:lpstr>
      <vt:lpstr>Kernel</vt:lpstr>
      <vt:lpstr>Kernel</vt:lpstr>
      <vt:lpstr>Kernel</vt:lpstr>
      <vt:lpstr>Kernel</vt:lpstr>
      <vt:lpstr>Linux Root Filesystem</vt:lpstr>
      <vt:lpstr>Linux Root Filesystem</vt:lpstr>
      <vt:lpstr>Linux Root Filesystem</vt:lpstr>
      <vt:lpstr>Linux Root Filesystem</vt:lpstr>
      <vt:lpstr>Reference:</vt:lpstr>
      <vt:lpstr>Thank You For Your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Tran Duy My</cp:lastModifiedBy>
  <cp:revision>171</cp:revision>
  <dcterms:created xsi:type="dcterms:W3CDTF">2022-01-12T02:02:30Z</dcterms:created>
  <dcterms:modified xsi:type="dcterms:W3CDTF">2022-02-09T08:32:20Z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0x010100B19C5F8936314E44819681840DC27DAD</vt:lpwstr>
  </property>
</Properties>
</file>