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66" r:id="rId3"/>
    <p:sldId id="265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422D-F8E2-4CF7-9843-CDE117C4675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6ED7-1019-4C15-BBCD-3133831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8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1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4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52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85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99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681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88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15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21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2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010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165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095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23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951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Title and Body - Highligh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540200" y="0"/>
            <a:ext cx="10620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1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136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436600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6306533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069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36600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8282533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4330900" y="1151667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>
              <a:spcBef>
                <a:spcPts val="667"/>
              </a:spcBef>
              <a:spcAft>
                <a:spcPts val="667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5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7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436600" y="1260500"/>
            <a:ext cx="55316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 b="1" i="0" u="none" strike="noStrike" cap="none">
                <a:solidFill>
                  <a:schemeClr val="dk1"/>
                </a:solidFill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140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137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41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963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725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145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5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5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25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25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52992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269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657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4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40AD-C872-47F0-AE41-913F0B3F632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5B4A-FE16-4C4A-A06D-663C5D27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6066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ogrotate/logrot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29">
            <a:extLst>
              <a:ext uri="{FF2B5EF4-FFF2-40B4-BE49-F238E27FC236}">
                <a16:creationId xmlns:a16="http://schemas.microsoft.com/office/drawing/2014/main" id="{7C7078D9-4015-4D25-929A-52995E71FFC4}"/>
              </a:ext>
            </a:extLst>
          </p:cNvPr>
          <p:cNvSpPr txBox="1">
            <a:spLocks/>
          </p:cNvSpPr>
          <p:nvPr/>
        </p:nvSpPr>
        <p:spPr>
          <a:xfrm>
            <a:off x="3834695" y="1592305"/>
            <a:ext cx="4581603" cy="20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sym typeface="Roboto Condensed"/>
              </a:rPr>
              <a:t>RZ CIP TEAM</a:t>
            </a:r>
          </a:p>
        </p:txBody>
      </p:sp>
      <p:sp>
        <p:nvSpPr>
          <p:cNvPr id="3" name="Google Shape;99;p29"/>
          <p:cNvSpPr txBox="1">
            <a:spLocks noGrp="1"/>
          </p:cNvSpPr>
          <p:nvPr>
            <p:ph type="subTitle" idx="1"/>
          </p:nvPr>
        </p:nvSpPr>
        <p:spPr>
          <a:xfrm>
            <a:off x="4687714" y="5233155"/>
            <a:ext cx="7125600" cy="4508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/>
            <a:r>
              <a:rPr lang="en" smtClean="0"/>
              <a:t>April, </a:t>
            </a:r>
            <a:r>
              <a:rPr lang="en"/>
              <a:t>2022 My Tran</a:t>
            </a:r>
          </a:p>
        </p:txBody>
      </p:sp>
    </p:spTree>
    <p:extLst>
      <p:ext uri="{BB962C8B-B14F-4D97-AF65-F5344CB8AC3E}">
        <p14:creationId xmlns:p14="http://schemas.microsoft.com/office/powerpoint/2010/main" val="3679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You can transfer data via ftp, nfs or anything method do you want. 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71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TRANSFER OUTPUT FILE TO TARGET DEVICE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0" y="1307698"/>
            <a:ext cx="4820323" cy="809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945" y="2768191"/>
            <a:ext cx="409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Copy logrotate file to </a:t>
            </a:r>
            <a:r>
              <a:rPr lang="en-US" smtClean="0">
                <a:solidFill>
                  <a:srgbClr val="FF0000"/>
                </a:solidFill>
              </a:rPr>
              <a:t>/bin </a:t>
            </a:r>
            <a:r>
              <a:rPr lang="en-US" smtClean="0"/>
              <a:t>folder:</a:t>
            </a:r>
          </a:p>
          <a:p>
            <a:r>
              <a:rPr lang="en-US" smtClean="0">
                <a:solidFill>
                  <a:srgbClr val="FF0000"/>
                </a:solidFill>
              </a:rPr>
              <a:t>	cp </a:t>
            </a:r>
            <a:r>
              <a:rPr lang="en-US">
                <a:solidFill>
                  <a:srgbClr val="FF0000"/>
                </a:solidFill>
              </a:rPr>
              <a:t>logrotate /bin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" y="4513211"/>
            <a:ext cx="10105808" cy="974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945" y="4092988"/>
            <a:ext cx="520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Type </a:t>
            </a:r>
            <a:r>
              <a:rPr lang="en-US" smtClean="0">
                <a:solidFill>
                  <a:srgbClr val="FF0000"/>
                </a:solidFill>
              </a:rPr>
              <a:t>logrotate</a:t>
            </a:r>
            <a:r>
              <a:rPr lang="en-US" smtClean="0"/>
              <a:t> at any location to test service: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157844" y="3163160"/>
            <a:ext cx="9876312" cy="11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5867"/>
              <a:t>Thank You For Your Attendance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16596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948" y="1813169"/>
            <a:ext cx="5616514" cy="1217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mtClean="0">
                <a:ea typeface="Roboto Condensed" panose="020B0604020202020204" charset="0"/>
                <a:cs typeface="Courier New"/>
              </a:rPr>
              <a:t>Cross compile services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478666" y="4519289"/>
            <a:ext cx="3640410" cy="9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Software Engineering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</a:pPr>
            <a:r>
              <a:rPr lang="en-US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RZ Team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EA863-FAFE-4D54-8D51-C2D3087247A9}"/>
              </a:ext>
            </a:extLst>
          </p:cNvPr>
          <p:cNvSpPr txBox="1"/>
          <p:nvPr/>
        </p:nvSpPr>
        <p:spPr>
          <a:xfrm>
            <a:off x="1686523" y="3987633"/>
            <a:ext cx="322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My Tran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mtClean="0"/>
              <a:t>Description: This document describe how to cross compile a new service for target device (RZ board)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572654"/>
            <a:ext cx="10446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Clone logrotate from github by command:</a:t>
            </a:r>
          </a:p>
          <a:p>
            <a:r>
              <a:rPr lang="en-US">
                <a:solidFill>
                  <a:srgbClr val="FF0000"/>
                </a:solidFill>
              </a:rPr>
              <a:t>git clone </a:t>
            </a:r>
            <a:r>
              <a:rPr lang="en-US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mtClean="0">
                <a:solidFill>
                  <a:srgbClr val="FF0000"/>
                </a:solidFill>
                <a:hlinkClick r:id="rId2"/>
              </a:rPr>
              <a:t>github.com/logrotate/logrotate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Checkout to master branch:</a:t>
            </a: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  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8" y="1764839"/>
            <a:ext cx="477269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927" y="1006764"/>
            <a:ext cx="749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</a:t>
            </a:r>
            <a:r>
              <a:rPr lang="en-US"/>
              <a:t>command: </a:t>
            </a:r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./poky-glibc-x86_64-core-image-weston-sdk-aarch64-toolchain-2.4.3.sh</a:t>
            </a:r>
            <a:endParaRPr lang="en-US">
              <a:solidFill>
                <a:srgbClr val="FF0000"/>
              </a:solidFill>
            </a:endParaRPr>
          </a:p>
          <a:p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195296"/>
            <a:ext cx="8983329" cy="781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19" y="157018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INSTALL SDK 2.4.3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0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all command below:</a:t>
            </a:r>
          </a:p>
          <a:p>
            <a:r>
              <a:rPr lang="en-US" smtClean="0">
                <a:solidFill>
                  <a:srgbClr val="FF0000"/>
                </a:solidFill>
              </a:rPr>
              <a:t>source /opt/poky/2.4.3/environment-setup-aarch64-poky-linux</a:t>
            </a:r>
          </a:p>
          <a:p>
            <a:r>
              <a:rPr lang="en-US" smtClean="0">
                <a:solidFill>
                  <a:srgbClr val="FF0000"/>
                </a:solidFill>
              </a:rPr>
              <a:t>export LDFLAGS=""</a:t>
            </a:r>
          </a:p>
          <a:p>
            <a:r>
              <a:rPr lang="en-US" smtClean="0">
                <a:solidFill>
                  <a:srgbClr val="FF0000"/>
                </a:solidFill>
              </a:rPr>
              <a:t>export LIBSHARED=/opt/poky/2.4.3/sysroots/aarch64-poky-linux/usr/lib</a:t>
            </a:r>
          </a:p>
          <a:p>
            <a:r>
              <a:rPr lang="en-US" smtClean="0">
                <a:solidFill>
                  <a:srgbClr val="FF0000"/>
                </a:solidFill>
              </a:rPr>
              <a:t>export BUILDDIR=/opt/poky/2.4.3/sysroots/aarch64-poky-linux/usr/include</a:t>
            </a:r>
          </a:p>
          <a:p>
            <a:r>
              <a:rPr lang="en-US" smtClean="0">
                <a:solidFill>
                  <a:srgbClr val="FF0000"/>
                </a:solidFill>
              </a:rPr>
              <a:t>export KERNELSRC=/opt/poky/2.4.3/sysroots/aarch64-poky-linux/usr/src/kernel</a:t>
            </a:r>
          </a:p>
          <a:p>
            <a:r>
              <a:rPr lang="en-US" smtClean="0"/>
              <a:t>  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43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EXPORT LIBRARY AND CROSS TOOLCHAIN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913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command below:</a:t>
            </a:r>
          </a:p>
          <a:p>
            <a:r>
              <a:rPr lang="en-US"/>
              <a:t>	</a:t>
            </a:r>
            <a:r>
              <a:rPr lang="en-US" smtClean="0"/>
              <a:t> </a:t>
            </a:r>
            <a:r>
              <a:rPr lang="en-US">
                <a:solidFill>
                  <a:srgbClr val="FF0000"/>
                </a:solidFill>
              </a:rPr>
              <a:t>./</a:t>
            </a:r>
            <a:r>
              <a:rPr lang="en-US" smtClean="0">
                <a:solidFill>
                  <a:srgbClr val="FF0000"/>
                </a:solidFill>
              </a:rPr>
              <a:t>autogen.sh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43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GENERATE CONFIGURE FILE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9" y="1847181"/>
            <a:ext cx="8238248" cy="24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command below: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./</a:t>
            </a:r>
            <a:r>
              <a:rPr lang="en-US">
                <a:solidFill>
                  <a:srgbClr val="FF0000"/>
                </a:solidFill>
              </a:rPr>
              <a:t>configure </a:t>
            </a:r>
            <a:r>
              <a:rPr lang="en-US" smtClean="0">
                <a:solidFill>
                  <a:srgbClr val="FF0000"/>
                </a:solidFill>
              </a:rPr>
              <a:t>--host=aarch64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71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CONFIGURING THE COMPILATION ENVIRONMENT FOR TARGET DEVICE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57" y="1847181"/>
            <a:ext cx="48298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command below: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make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71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CROSS COMPILE FOR TARGET DEVICE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26" y="1847181"/>
            <a:ext cx="566816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5" y="840509"/>
            <a:ext cx="1044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Run command below: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make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45" y="110836"/>
            <a:ext cx="71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CROSS COMPILE FOR TARGET DEVICE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26" y="1847181"/>
            <a:ext cx="566816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170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 Condensed</vt:lpstr>
      <vt:lpstr>Office Theme</vt:lpstr>
      <vt:lpstr>1_Office Theme</vt:lpstr>
      <vt:lpstr>PowerPoint Presentation</vt:lpstr>
      <vt:lpstr>Cross compile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Duy My</dc:creator>
  <cp:lastModifiedBy>Tran Duy My</cp:lastModifiedBy>
  <cp:revision>12</cp:revision>
  <dcterms:created xsi:type="dcterms:W3CDTF">2022-04-18T09:35:56Z</dcterms:created>
  <dcterms:modified xsi:type="dcterms:W3CDTF">2022-04-20T14:34:12Z</dcterms:modified>
</cp:coreProperties>
</file>