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62" r:id="rId7"/>
    <p:sldId id="314" r:id="rId8"/>
    <p:sldId id="313" r:id="rId9"/>
    <p:sldId id="316" r:id="rId10"/>
    <p:sldId id="320" r:id="rId11"/>
    <p:sldId id="352" r:id="rId12"/>
    <p:sldId id="325" r:id="rId13"/>
    <p:sldId id="268" r:id="rId14"/>
    <p:sldId id="315" r:id="rId15"/>
    <p:sldId id="317" r:id="rId16"/>
    <p:sldId id="318" r:id="rId17"/>
    <p:sldId id="319" r:id="rId18"/>
    <p:sldId id="323" r:id="rId19"/>
    <p:sldId id="345" r:id="rId20"/>
    <p:sldId id="346" r:id="rId21"/>
    <p:sldId id="347" r:id="rId22"/>
    <p:sldId id="348" r:id="rId23"/>
    <p:sldId id="349" r:id="rId24"/>
    <p:sldId id="273" r:id="rId25"/>
    <p:sldId id="339" r:id="rId26"/>
    <p:sldId id="340" r:id="rId27"/>
    <p:sldId id="351" r:id="rId28"/>
    <p:sldId id="280" r:id="rId29"/>
    <p:sldId id="350" r:id="rId30"/>
    <p:sldId id="285" r:id="rId31"/>
    <p:sldId id="326" r:id="rId32"/>
    <p:sldId id="328" r:id="rId33"/>
  </p:sldIdLst>
  <p:sldSz cx="9144000" cy="5143500" type="screen16x9"/>
  <p:notesSz cx="6858000" cy="9144000"/>
  <p:embeddedFontLst>
    <p:embeddedFont>
      <p:font typeface="SimSun" panose="02010600030101010101" pitchFamily="2" charset="-122"/>
      <p:regular r:id="rId37"/>
    </p:embeddedFont>
    <p:embeddedFont>
      <p:font typeface="Staatliches"/>
      <p:regular r:id="rId38"/>
    </p:embeddedFont>
    <p:embeddedFont>
      <p:font typeface="Cairo"/>
      <p:regular r:id="rId39"/>
    </p:embeddedFont>
    <p:embeddedFont>
      <p:font typeface="Calibri" panose="020F050202020403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84F4"/>
    <a:srgbClr val="FF99FF"/>
    <a:srgbClr val="CC00CC"/>
    <a:srgbClr val="FF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5A1A071-6C13-4E07-988F-9B5B014827DE}" styleName="Table_0">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17" autoAdjust="0"/>
  </p:normalViewPr>
  <p:slideViewPr>
    <p:cSldViewPr>
      <p:cViewPr>
        <p:scale>
          <a:sx n="116" d="100"/>
          <a:sy n="116" d="100"/>
        </p:scale>
        <p:origin x="-413" y="67"/>
      </p:cViewPr>
      <p:guideLst>
        <p:guide orient="horz" pos="161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1"/>
        <p:cNvGrpSpPr/>
        <p:nvPr/>
      </p:nvGrpSpPr>
      <p:grpSpPr>
        <a:xfrm>
          <a:off x="0" y="0"/>
          <a:ext cx="0" cy="0"/>
          <a:chOff x="0" y="0"/>
          <a:chExt cx="0" cy="0"/>
        </a:xfrm>
      </p:grpSpPr>
      <p:sp>
        <p:nvSpPr>
          <p:cNvPr id="602" name="Google Shape;602;gd9d240c1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d9d240c1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2"/>
        <p:cNvGrpSpPr/>
        <p:nvPr/>
      </p:nvGrpSpPr>
      <p:grpSpPr>
        <a:xfrm>
          <a:off x="0" y="0"/>
          <a:ext cx="0" cy="0"/>
          <a:chOff x="0" y="0"/>
          <a:chExt cx="0" cy="0"/>
        </a:xfrm>
      </p:grpSpPr>
      <p:sp>
        <p:nvSpPr>
          <p:cNvPr id="843" name="Google Shape;84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2"/>
        <p:cNvGrpSpPr/>
        <p:nvPr/>
      </p:nvGrpSpPr>
      <p:grpSpPr>
        <a:xfrm>
          <a:off x="0" y="0"/>
          <a:ext cx="0" cy="0"/>
          <a:chOff x="0" y="0"/>
          <a:chExt cx="0" cy="0"/>
        </a:xfrm>
      </p:grpSpPr>
      <p:sp>
        <p:nvSpPr>
          <p:cNvPr id="843" name="Google Shape;84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2"/>
        <p:cNvGrpSpPr/>
        <p:nvPr/>
      </p:nvGrpSpPr>
      <p:grpSpPr>
        <a:xfrm>
          <a:off x="0" y="0"/>
          <a:ext cx="0" cy="0"/>
          <a:chOff x="0" y="0"/>
          <a:chExt cx="0" cy="0"/>
        </a:xfrm>
      </p:grpSpPr>
      <p:sp>
        <p:nvSpPr>
          <p:cNvPr id="843" name="Google Shape;84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5"/>
        <p:cNvGrpSpPr/>
        <p:nvPr/>
      </p:nvGrpSpPr>
      <p:grpSpPr>
        <a:xfrm>
          <a:off x="0" y="0"/>
          <a:ext cx="0" cy="0"/>
          <a:chOff x="0" y="0"/>
          <a:chExt cx="0" cy="0"/>
        </a:xfrm>
      </p:grpSpPr>
      <p:sp>
        <p:nvSpPr>
          <p:cNvPr id="1516" name="Google Shape;1516;g7b349e6ee3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7b349e6ee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4"/>
        <p:cNvGrpSpPr/>
        <p:nvPr/>
      </p:nvGrpSpPr>
      <p:grpSpPr>
        <a:xfrm>
          <a:off x="0" y="0"/>
          <a:ext cx="0" cy="0"/>
          <a:chOff x="0" y="0"/>
          <a:chExt cx="0" cy="0"/>
        </a:xfrm>
      </p:grpSpPr>
      <p:sp>
        <p:nvSpPr>
          <p:cNvPr id="2045" name="Google Shape;2045;g7b349e6ee3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6" name="Google Shape;2046;g7b349e6ee3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9"/>
        <p:cNvGrpSpPr/>
        <p:nvPr/>
      </p:nvGrpSpPr>
      <p:grpSpPr>
        <a:xfrm>
          <a:off x="0" y="0"/>
          <a:ext cx="0" cy="0"/>
          <a:chOff x="0" y="0"/>
          <a:chExt cx="0" cy="0"/>
        </a:xfrm>
      </p:grpSpPr>
      <p:sp>
        <p:nvSpPr>
          <p:cNvPr id="2310" name="Google Shape;2310;g7b349e6ee3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1" name="Google Shape;2311;g7b349e6ee3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4"/>
        <p:cNvGrpSpPr/>
        <p:nvPr/>
      </p:nvGrpSpPr>
      <p:grpSpPr>
        <a:xfrm>
          <a:off x="0" y="0"/>
          <a:ext cx="0" cy="0"/>
          <a:chOff x="0" y="0"/>
          <a:chExt cx="0" cy="0"/>
        </a:xfrm>
      </p:grpSpPr>
      <p:sp>
        <p:nvSpPr>
          <p:cNvPr id="735" name="Google Shape;73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9"/>
        <p:cNvGrpSpPr/>
        <p:nvPr/>
      </p:nvGrpSpPr>
      <p:grpSpPr>
        <a:xfrm>
          <a:off x="0" y="0"/>
          <a:ext cx="0" cy="0"/>
          <a:chOff x="0" y="0"/>
          <a:chExt cx="0" cy="0"/>
        </a:xfrm>
      </p:grpSpPr>
      <p:sp>
        <p:nvSpPr>
          <p:cNvPr id="760" name="Google Shape;76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8"/>
        <p:cNvGrpSpPr/>
        <p:nvPr/>
      </p:nvGrpSpPr>
      <p:grpSpPr>
        <a:xfrm>
          <a:off x="0" y="0"/>
          <a:ext cx="0" cy="0"/>
          <a:chOff x="0" y="0"/>
          <a:chExt cx="0" cy="0"/>
        </a:xfrm>
      </p:grpSpPr>
      <p:sp>
        <p:nvSpPr>
          <p:cNvPr id="869" name="Google Shape;86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8"/>
        <p:cNvGrpSpPr/>
        <p:nvPr/>
      </p:nvGrpSpPr>
      <p:grpSpPr>
        <a:xfrm>
          <a:off x="0" y="0"/>
          <a:ext cx="0" cy="0"/>
          <a:chOff x="0" y="0"/>
          <a:chExt cx="0" cy="0"/>
        </a:xfrm>
      </p:grpSpPr>
      <p:sp>
        <p:nvSpPr>
          <p:cNvPr id="789" name="Google Shape;78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8"/>
        <p:cNvGrpSpPr/>
        <p:nvPr/>
      </p:nvGrpSpPr>
      <p:grpSpPr>
        <a:xfrm>
          <a:off x="0" y="0"/>
          <a:ext cx="0" cy="0"/>
          <a:chOff x="0" y="0"/>
          <a:chExt cx="0" cy="0"/>
        </a:xfrm>
      </p:grpSpPr>
      <p:sp>
        <p:nvSpPr>
          <p:cNvPr id="789" name="Google Shape;78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2"/>
        <p:cNvGrpSpPr/>
        <p:nvPr/>
      </p:nvGrpSpPr>
      <p:grpSpPr>
        <a:xfrm>
          <a:off x="0" y="0"/>
          <a:ext cx="0" cy="0"/>
          <a:chOff x="0" y="0"/>
          <a:chExt cx="0" cy="0"/>
        </a:xfrm>
      </p:grpSpPr>
      <p:sp>
        <p:nvSpPr>
          <p:cNvPr id="843" name="Google Shape;84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1"/>
        <p:cNvGrpSpPr/>
        <p:nvPr/>
      </p:nvGrpSpPr>
      <p:grpSpPr>
        <a:xfrm>
          <a:off x="0" y="0"/>
          <a:ext cx="0" cy="0"/>
          <a:chOff x="0" y="0"/>
          <a:chExt cx="0" cy="0"/>
        </a:xfrm>
      </p:grpSpPr>
      <p:sp>
        <p:nvSpPr>
          <p:cNvPr id="1162" name="Google Shape;1162;g7b2dad8238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7b2dad8238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2"/>
        <p:cNvGrpSpPr/>
        <p:nvPr/>
      </p:nvGrpSpPr>
      <p:grpSpPr>
        <a:xfrm>
          <a:off x="0" y="0"/>
          <a:ext cx="0" cy="0"/>
          <a:chOff x="0" y="0"/>
          <a:chExt cx="0" cy="0"/>
        </a:xfrm>
      </p:grpSpPr>
      <p:sp>
        <p:nvSpPr>
          <p:cNvPr id="843" name="Google Shape;84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2926700"/>
            <a:ext cx="4287000" cy="865200"/>
          </a:xfrm>
          <a:prstGeom prst="rect">
            <a:avLst/>
          </a:prstGeom>
        </p:spPr>
        <p:txBody>
          <a:bodyPr spcFirstLastPara="1" wrap="square" lIns="0" tIns="0" rIns="0" bIns="0" anchor="ctr" anchorCtr="0">
            <a:noAutofit/>
          </a:bodyPr>
          <a:lstStyle>
            <a:lvl1pPr lvl="0" algn="l">
              <a:lnSpc>
                <a:spcPct val="8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713121" y="3679025"/>
            <a:ext cx="4287000" cy="4758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a:spLocks noGrp="1"/>
          </p:cNvSpPr>
          <p:nvPr>
            <p:ph type="ctrTitle" idx="2"/>
          </p:nvPr>
        </p:nvSpPr>
        <p:spPr>
          <a:xfrm>
            <a:off x="713125" y="988675"/>
            <a:ext cx="2493000" cy="926700"/>
          </a:xfrm>
          <a:prstGeom prst="rect">
            <a:avLst/>
          </a:prstGeom>
        </p:spPr>
        <p:txBody>
          <a:bodyPr spcFirstLastPara="1" wrap="square" lIns="0" tIns="0" rIns="0" bIns="0" anchor="ctr" anchorCtr="0">
            <a:noAutofit/>
          </a:bodyPr>
          <a:lstStyle>
            <a:lvl1pPr lvl="0" algn="l" rtl="0">
              <a:spcBef>
                <a:spcPts val="0"/>
              </a:spcBef>
              <a:spcAft>
                <a:spcPts val="0"/>
              </a:spcAft>
              <a:buClr>
                <a:srgbClr val="191919"/>
              </a:buClr>
              <a:buSzPts val="5200"/>
              <a:buNone/>
              <a:defRPr sz="8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grpSp>
        <p:nvGrpSpPr>
          <p:cNvPr id="12" name="Google Shape;12;p2"/>
          <p:cNvGrpSpPr/>
          <p:nvPr/>
        </p:nvGrpSpPr>
        <p:grpSpPr>
          <a:xfrm>
            <a:off x="-123371" y="3705937"/>
            <a:ext cx="932693" cy="1513429"/>
            <a:chOff x="5252475" y="3372998"/>
            <a:chExt cx="758596" cy="1230930"/>
          </a:xfrm>
        </p:grpSpPr>
        <p:sp>
          <p:nvSpPr>
            <p:cNvPr id="13" name="Google Shape;13;p2"/>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4572000" y="1715900"/>
            <a:ext cx="3858900" cy="738300"/>
          </a:xfrm>
          <a:prstGeom prst="rect">
            <a:avLst/>
          </a:prstGeom>
        </p:spPr>
        <p:txBody>
          <a:bodyPr spcFirstLastPara="1" wrap="square" lIns="0" tIns="0" rIns="0" bIns="0" anchor="ctr" anchorCtr="0">
            <a:noAutofit/>
          </a:bodyPr>
          <a:lstStyle>
            <a:lvl1pPr lvl="0" algn="l"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55" name="Google Shape;255;p14"/>
          <p:cNvSpPr txBox="1">
            <a:spLocks noGrp="1"/>
          </p:cNvSpPr>
          <p:nvPr>
            <p:ph type="subTitle" idx="1"/>
          </p:nvPr>
        </p:nvSpPr>
        <p:spPr>
          <a:xfrm>
            <a:off x="4572000" y="2454400"/>
            <a:ext cx="3858900" cy="973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grpSp>
        <p:nvGrpSpPr>
          <p:cNvPr id="256" name="Google Shape;256;p14"/>
          <p:cNvGrpSpPr/>
          <p:nvPr/>
        </p:nvGrpSpPr>
        <p:grpSpPr>
          <a:xfrm flipH="1">
            <a:off x="8318255" y="3705937"/>
            <a:ext cx="932693" cy="1513429"/>
            <a:chOff x="5252475" y="3372998"/>
            <a:chExt cx="758596" cy="1230930"/>
          </a:xfrm>
        </p:grpSpPr>
        <p:sp>
          <p:nvSpPr>
            <p:cNvPr id="257" name="Google Shape;257;p14"/>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4"/>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4"/>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4"/>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4"/>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4"/>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4"/>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4"/>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4"/>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4"/>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4"/>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8" name="Google Shape;268;p14"/>
          <p:cNvSpPr/>
          <p:nvPr/>
        </p:nvSpPr>
        <p:spPr>
          <a:xfrm rot="-5400000" flipH="1">
            <a:off x="105229" y="4110867"/>
            <a:ext cx="370803" cy="370803"/>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4"/>
          <p:cNvSpPr/>
          <p:nvPr/>
        </p:nvSpPr>
        <p:spPr>
          <a:xfrm rot="-5400000" flipH="1">
            <a:off x="330575" y="4437350"/>
            <a:ext cx="488934" cy="488914"/>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36"/>
        <p:cNvGrpSpPr/>
        <p:nvPr/>
      </p:nvGrpSpPr>
      <p:grpSpPr>
        <a:xfrm>
          <a:off x="0" y="0"/>
          <a:ext cx="0" cy="0"/>
          <a:chOff x="0" y="0"/>
          <a:chExt cx="0" cy="0"/>
        </a:xfrm>
      </p:grpSpPr>
      <p:sp>
        <p:nvSpPr>
          <p:cNvPr id="337" name="Google Shape;337;p19"/>
          <p:cNvSpPr/>
          <p:nvPr/>
        </p:nvSpPr>
        <p:spPr>
          <a:xfrm rot="8100000">
            <a:off x="8460529" y="1531072"/>
            <a:ext cx="404009" cy="40400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9"/>
          <p:cNvSpPr/>
          <p:nvPr/>
        </p:nvSpPr>
        <p:spPr>
          <a:xfrm rot="8100000">
            <a:off x="8764708" y="997550"/>
            <a:ext cx="313704" cy="31545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9"/>
          <p:cNvSpPr/>
          <p:nvPr/>
        </p:nvSpPr>
        <p:spPr>
          <a:xfrm rot="8100000">
            <a:off x="8162580" y="134785"/>
            <a:ext cx="650836" cy="65083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9"/>
          <p:cNvSpPr/>
          <p:nvPr/>
        </p:nvSpPr>
        <p:spPr>
          <a:xfrm rot="2700000">
            <a:off x="276569" y="4605415"/>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9"/>
          <p:cNvSpPr/>
          <p:nvPr/>
        </p:nvSpPr>
        <p:spPr>
          <a:xfrm rot="2700000">
            <a:off x="100461" y="4264361"/>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2" name="Google Shape;342;p19"/>
          <p:cNvGrpSpPr/>
          <p:nvPr/>
        </p:nvGrpSpPr>
        <p:grpSpPr>
          <a:xfrm>
            <a:off x="-120517" y="-69488"/>
            <a:ext cx="586031" cy="736432"/>
            <a:chOff x="-84151" y="785111"/>
            <a:chExt cx="490484" cy="616364"/>
          </a:xfrm>
        </p:grpSpPr>
        <p:sp>
          <p:nvSpPr>
            <p:cNvPr id="343" name="Google Shape;343;p19"/>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9"/>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9"/>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9"/>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47" name="Google Shape;347;p19"/>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grpSp>
        <p:nvGrpSpPr>
          <p:cNvPr id="348" name="Google Shape;348;p19"/>
          <p:cNvGrpSpPr/>
          <p:nvPr/>
        </p:nvGrpSpPr>
        <p:grpSpPr>
          <a:xfrm flipH="1">
            <a:off x="294704" y="-69476"/>
            <a:ext cx="425299" cy="534449"/>
            <a:chOff x="-84151" y="785111"/>
            <a:chExt cx="490484" cy="616364"/>
          </a:xfrm>
        </p:grpSpPr>
        <p:sp>
          <p:nvSpPr>
            <p:cNvPr id="349" name="Google Shape;349;p19"/>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9"/>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9"/>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9"/>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53" name="Google Shape;353;p19"/>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sp>
        <p:nvSpPr>
          <p:cNvPr id="354" name="Google Shape;354;p19"/>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5" name="Google Shape;355;p19"/>
          <p:cNvSpPr txBox="1">
            <a:spLocks noGrp="1"/>
          </p:cNvSpPr>
          <p:nvPr>
            <p:ph type="title" idx="2"/>
          </p:nvPr>
        </p:nvSpPr>
        <p:spPr>
          <a:xfrm>
            <a:off x="720000" y="2728175"/>
            <a:ext cx="2305500" cy="434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56" name="Google Shape;356;p19"/>
          <p:cNvSpPr txBox="1">
            <a:spLocks noGrp="1"/>
          </p:cNvSpPr>
          <p:nvPr>
            <p:ph type="subTitle" idx="1"/>
          </p:nvPr>
        </p:nvSpPr>
        <p:spPr>
          <a:xfrm>
            <a:off x="720000" y="3162950"/>
            <a:ext cx="2305500" cy="94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57" name="Google Shape;357;p19"/>
          <p:cNvSpPr txBox="1">
            <a:spLocks noGrp="1"/>
          </p:cNvSpPr>
          <p:nvPr>
            <p:ph type="title" idx="3"/>
          </p:nvPr>
        </p:nvSpPr>
        <p:spPr>
          <a:xfrm>
            <a:off x="3419221" y="1766419"/>
            <a:ext cx="2305500" cy="434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58" name="Google Shape;358;p19"/>
          <p:cNvSpPr txBox="1">
            <a:spLocks noGrp="1"/>
          </p:cNvSpPr>
          <p:nvPr>
            <p:ph type="subTitle" idx="4"/>
          </p:nvPr>
        </p:nvSpPr>
        <p:spPr>
          <a:xfrm>
            <a:off x="3419221" y="2201194"/>
            <a:ext cx="2305500" cy="94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59" name="Google Shape;359;p19"/>
          <p:cNvSpPr txBox="1">
            <a:spLocks noGrp="1"/>
          </p:cNvSpPr>
          <p:nvPr>
            <p:ph type="title" idx="5"/>
          </p:nvPr>
        </p:nvSpPr>
        <p:spPr>
          <a:xfrm>
            <a:off x="6118448" y="2728175"/>
            <a:ext cx="2305500" cy="434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60" name="Google Shape;360;p19"/>
          <p:cNvSpPr txBox="1">
            <a:spLocks noGrp="1"/>
          </p:cNvSpPr>
          <p:nvPr>
            <p:ph type="subTitle" idx="6"/>
          </p:nvPr>
        </p:nvSpPr>
        <p:spPr>
          <a:xfrm>
            <a:off x="6118449" y="3162950"/>
            <a:ext cx="2305500" cy="94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10"/>
        <p:cNvGrpSpPr/>
        <p:nvPr/>
      </p:nvGrpSpPr>
      <p:grpSpPr>
        <a:xfrm>
          <a:off x="0" y="0"/>
          <a:ext cx="0" cy="0"/>
          <a:chOff x="0" y="0"/>
          <a:chExt cx="0" cy="0"/>
        </a:xfrm>
      </p:grpSpPr>
      <p:sp>
        <p:nvSpPr>
          <p:cNvPr id="411" name="Google Shape;411;p22"/>
          <p:cNvSpPr/>
          <p:nvPr/>
        </p:nvSpPr>
        <p:spPr>
          <a:xfrm rot="-1799975">
            <a:off x="1045287" y="127042"/>
            <a:ext cx="251006" cy="252404"/>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2"/>
          <p:cNvSpPr/>
          <p:nvPr/>
        </p:nvSpPr>
        <p:spPr>
          <a:xfrm rot="-1799975">
            <a:off x="295136" y="176511"/>
            <a:ext cx="520758" cy="520758"/>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3" name="Google Shape;413;p22"/>
          <p:cNvGrpSpPr/>
          <p:nvPr/>
        </p:nvGrpSpPr>
        <p:grpSpPr>
          <a:xfrm rot="8913288">
            <a:off x="8218007" y="-163440"/>
            <a:ext cx="843833" cy="1369240"/>
            <a:chOff x="5252475" y="3372998"/>
            <a:chExt cx="758596" cy="1230930"/>
          </a:xfrm>
        </p:grpSpPr>
        <p:sp>
          <p:nvSpPr>
            <p:cNvPr id="414" name="Google Shape;414;p22"/>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2"/>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2"/>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2"/>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2"/>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2"/>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2"/>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2"/>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2"/>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2"/>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2"/>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5" name="Google Shape;425;p22"/>
          <p:cNvSpPr/>
          <p:nvPr/>
        </p:nvSpPr>
        <p:spPr>
          <a:xfrm rot="-1799975">
            <a:off x="106962" y="926392"/>
            <a:ext cx="251006" cy="252404"/>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22"/>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7" name="Google Shape;427;p22"/>
          <p:cNvSpPr txBox="1">
            <a:spLocks noGrp="1"/>
          </p:cNvSpPr>
          <p:nvPr>
            <p:ph type="title" idx="2"/>
          </p:nvPr>
        </p:nvSpPr>
        <p:spPr>
          <a:xfrm>
            <a:off x="2210375" y="1323375"/>
            <a:ext cx="2075700" cy="484800"/>
          </a:xfrm>
          <a:prstGeom prst="rect">
            <a:avLst/>
          </a:prstGeom>
        </p:spPr>
        <p:txBody>
          <a:bodyPr spcFirstLastPara="1" wrap="square" lIns="0" tIns="0" rIns="0" bIns="0" anchor="ctr" anchorCtr="0">
            <a:noAutofit/>
          </a:bodyPr>
          <a:lstStyle>
            <a:lvl1pPr lvl="0" algn="l"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28" name="Google Shape;428;p22"/>
          <p:cNvSpPr txBox="1">
            <a:spLocks noGrp="1"/>
          </p:cNvSpPr>
          <p:nvPr>
            <p:ph type="subTitle" idx="1"/>
          </p:nvPr>
        </p:nvSpPr>
        <p:spPr>
          <a:xfrm>
            <a:off x="2210375" y="1808175"/>
            <a:ext cx="2075700" cy="527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429" name="Google Shape;429;p22"/>
          <p:cNvSpPr txBox="1">
            <a:spLocks noGrp="1"/>
          </p:cNvSpPr>
          <p:nvPr>
            <p:ph type="title" idx="3"/>
          </p:nvPr>
        </p:nvSpPr>
        <p:spPr>
          <a:xfrm>
            <a:off x="5851587" y="1323375"/>
            <a:ext cx="2075700" cy="484800"/>
          </a:xfrm>
          <a:prstGeom prst="rect">
            <a:avLst/>
          </a:prstGeom>
        </p:spPr>
        <p:txBody>
          <a:bodyPr spcFirstLastPara="1" wrap="square" lIns="0" tIns="0" rIns="0" bIns="0" anchor="ctr" anchorCtr="0">
            <a:noAutofit/>
          </a:bodyPr>
          <a:lstStyle>
            <a:lvl1pPr lvl="0" algn="l"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30" name="Google Shape;430;p22"/>
          <p:cNvSpPr txBox="1">
            <a:spLocks noGrp="1"/>
          </p:cNvSpPr>
          <p:nvPr>
            <p:ph type="subTitle" idx="4"/>
          </p:nvPr>
        </p:nvSpPr>
        <p:spPr>
          <a:xfrm>
            <a:off x="5851642" y="1808175"/>
            <a:ext cx="2075700" cy="527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431" name="Google Shape;431;p22"/>
          <p:cNvSpPr txBox="1">
            <a:spLocks noGrp="1"/>
          </p:cNvSpPr>
          <p:nvPr>
            <p:ph type="title" idx="5"/>
          </p:nvPr>
        </p:nvSpPr>
        <p:spPr>
          <a:xfrm>
            <a:off x="2210388" y="3634488"/>
            <a:ext cx="2075700" cy="484800"/>
          </a:xfrm>
          <a:prstGeom prst="rect">
            <a:avLst/>
          </a:prstGeom>
        </p:spPr>
        <p:txBody>
          <a:bodyPr spcFirstLastPara="1" wrap="square" lIns="0" tIns="0" rIns="0" bIns="0" anchor="ctr" anchorCtr="0">
            <a:noAutofit/>
          </a:bodyPr>
          <a:lstStyle>
            <a:lvl1pPr lvl="0" algn="l"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32" name="Google Shape;432;p22"/>
          <p:cNvSpPr txBox="1">
            <a:spLocks noGrp="1"/>
          </p:cNvSpPr>
          <p:nvPr>
            <p:ph type="subTitle" idx="6"/>
          </p:nvPr>
        </p:nvSpPr>
        <p:spPr>
          <a:xfrm>
            <a:off x="2210388" y="4119288"/>
            <a:ext cx="20757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433" name="Google Shape;433;p22"/>
          <p:cNvSpPr txBox="1">
            <a:spLocks noGrp="1"/>
          </p:cNvSpPr>
          <p:nvPr>
            <p:ph type="title" idx="7"/>
          </p:nvPr>
        </p:nvSpPr>
        <p:spPr>
          <a:xfrm>
            <a:off x="2210387" y="2500388"/>
            <a:ext cx="2075700" cy="484800"/>
          </a:xfrm>
          <a:prstGeom prst="rect">
            <a:avLst/>
          </a:prstGeom>
        </p:spPr>
        <p:txBody>
          <a:bodyPr spcFirstLastPara="1" wrap="square" lIns="0" tIns="0" rIns="0" bIns="0" anchor="ctr" anchorCtr="0">
            <a:noAutofit/>
          </a:bodyPr>
          <a:lstStyle>
            <a:lvl1pPr lvl="0" algn="l"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34" name="Google Shape;434;p22"/>
          <p:cNvSpPr txBox="1">
            <a:spLocks noGrp="1"/>
          </p:cNvSpPr>
          <p:nvPr>
            <p:ph type="subTitle" idx="8"/>
          </p:nvPr>
        </p:nvSpPr>
        <p:spPr>
          <a:xfrm>
            <a:off x="2210388" y="2985188"/>
            <a:ext cx="20757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435" name="Google Shape;435;p22"/>
          <p:cNvSpPr txBox="1">
            <a:spLocks noGrp="1"/>
          </p:cNvSpPr>
          <p:nvPr>
            <p:ph type="title" idx="9"/>
          </p:nvPr>
        </p:nvSpPr>
        <p:spPr>
          <a:xfrm>
            <a:off x="5851613" y="2536525"/>
            <a:ext cx="2075700" cy="484800"/>
          </a:xfrm>
          <a:prstGeom prst="rect">
            <a:avLst/>
          </a:prstGeom>
        </p:spPr>
        <p:txBody>
          <a:bodyPr spcFirstLastPara="1" wrap="square" lIns="0" tIns="0" rIns="0" bIns="0" anchor="ctr" anchorCtr="0">
            <a:noAutofit/>
          </a:bodyPr>
          <a:lstStyle>
            <a:lvl1pPr lvl="0" algn="l"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36" name="Google Shape;436;p22"/>
          <p:cNvSpPr txBox="1">
            <a:spLocks noGrp="1"/>
          </p:cNvSpPr>
          <p:nvPr>
            <p:ph type="subTitle" idx="13"/>
          </p:nvPr>
        </p:nvSpPr>
        <p:spPr>
          <a:xfrm>
            <a:off x="5851612" y="3021325"/>
            <a:ext cx="2075700" cy="527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437" name="Google Shape;437;p22"/>
          <p:cNvSpPr txBox="1">
            <a:spLocks noGrp="1"/>
          </p:cNvSpPr>
          <p:nvPr>
            <p:ph type="title" idx="14"/>
          </p:nvPr>
        </p:nvSpPr>
        <p:spPr>
          <a:xfrm>
            <a:off x="5851613" y="3634500"/>
            <a:ext cx="2075700" cy="484800"/>
          </a:xfrm>
          <a:prstGeom prst="rect">
            <a:avLst/>
          </a:prstGeom>
        </p:spPr>
        <p:txBody>
          <a:bodyPr spcFirstLastPara="1" wrap="square" lIns="0" tIns="0" rIns="0" bIns="0" anchor="ctr" anchorCtr="0">
            <a:noAutofit/>
          </a:bodyPr>
          <a:lstStyle>
            <a:lvl1pPr lvl="0" algn="l"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38" name="Google Shape;438;p22"/>
          <p:cNvSpPr txBox="1">
            <a:spLocks noGrp="1"/>
          </p:cNvSpPr>
          <p:nvPr>
            <p:ph type="subTitle" idx="15"/>
          </p:nvPr>
        </p:nvSpPr>
        <p:spPr>
          <a:xfrm>
            <a:off x="5851614" y="4119300"/>
            <a:ext cx="20757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439"/>
        <p:cNvGrpSpPr/>
        <p:nvPr/>
      </p:nvGrpSpPr>
      <p:grpSpPr>
        <a:xfrm>
          <a:off x="0" y="0"/>
          <a:ext cx="0" cy="0"/>
          <a:chOff x="0" y="0"/>
          <a:chExt cx="0" cy="0"/>
        </a:xfrm>
      </p:grpSpPr>
      <p:sp>
        <p:nvSpPr>
          <p:cNvPr id="440" name="Google Shape;440;p23"/>
          <p:cNvSpPr txBox="1">
            <a:spLocks noGrp="1"/>
          </p:cNvSpPr>
          <p:nvPr>
            <p:ph type="title"/>
          </p:nvPr>
        </p:nvSpPr>
        <p:spPr>
          <a:xfrm>
            <a:off x="4572000" y="2291700"/>
            <a:ext cx="3866400" cy="619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41" name="Google Shape;441;p23"/>
          <p:cNvSpPr txBox="1">
            <a:spLocks noGrp="1"/>
          </p:cNvSpPr>
          <p:nvPr>
            <p:ph type="title" idx="2" hasCustomPrompt="1"/>
          </p:nvPr>
        </p:nvSpPr>
        <p:spPr>
          <a:xfrm>
            <a:off x="6084250" y="1308950"/>
            <a:ext cx="841800" cy="61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2" name="Google Shape;442;p23"/>
          <p:cNvSpPr txBox="1">
            <a:spLocks noGrp="1"/>
          </p:cNvSpPr>
          <p:nvPr>
            <p:ph type="subTitle" idx="1"/>
          </p:nvPr>
        </p:nvSpPr>
        <p:spPr>
          <a:xfrm>
            <a:off x="4572000" y="3628575"/>
            <a:ext cx="3866400" cy="419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grpSp>
        <p:nvGrpSpPr>
          <p:cNvPr id="443" name="Google Shape;443;p23"/>
          <p:cNvGrpSpPr/>
          <p:nvPr/>
        </p:nvGrpSpPr>
        <p:grpSpPr>
          <a:xfrm rot="-8670632">
            <a:off x="207587" y="-134177"/>
            <a:ext cx="932706" cy="1513449"/>
            <a:chOff x="5252475" y="3372998"/>
            <a:chExt cx="758596" cy="1230930"/>
          </a:xfrm>
        </p:grpSpPr>
        <p:sp>
          <p:nvSpPr>
            <p:cNvPr id="444" name="Google Shape;444;p23"/>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23"/>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3"/>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3"/>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23"/>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23"/>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3"/>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3"/>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23"/>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3"/>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23"/>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12_1">
    <p:spTree>
      <p:nvGrpSpPr>
        <p:cNvPr id="1" name="Shape 455"/>
        <p:cNvGrpSpPr/>
        <p:nvPr/>
      </p:nvGrpSpPr>
      <p:grpSpPr>
        <a:xfrm>
          <a:off x="0" y="0"/>
          <a:ext cx="0" cy="0"/>
          <a:chOff x="0" y="0"/>
          <a:chExt cx="0" cy="0"/>
        </a:xfrm>
      </p:grpSpPr>
      <p:sp>
        <p:nvSpPr>
          <p:cNvPr id="456" name="Google Shape;456;p24"/>
          <p:cNvSpPr txBox="1">
            <a:spLocks noGrp="1"/>
          </p:cNvSpPr>
          <p:nvPr>
            <p:ph type="title"/>
          </p:nvPr>
        </p:nvSpPr>
        <p:spPr>
          <a:xfrm flipH="1">
            <a:off x="2530175" y="2602375"/>
            <a:ext cx="3028200" cy="5331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57" name="Google Shape;457;p24"/>
          <p:cNvSpPr txBox="1">
            <a:spLocks noGrp="1"/>
          </p:cNvSpPr>
          <p:nvPr>
            <p:ph type="title" idx="2" hasCustomPrompt="1"/>
          </p:nvPr>
        </p:nvSpPr>
        <p:spPr>
          <a:xfrm flipH="1">
            <a:off x="4151150" y="1539475"/>
            <a:ext cx="841800" cy="61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58" name="Google Shape;458;p24"/>
          <p:cNvSpPr txBox="1">
            <a:spLocks noGrp="1"/>
          </p:cNvSpPr>
          <p:nvPr>
            <p:ph type="subTitle" idx="1"/>
          </p:nvPr>
        </p:nvSpPr>
        <p:spPr>
          <a:xfrm flipH="1">
            <a:off x="2529925" y="3195625"/>
            <a:ext cx="4083900" cy="61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grpSp>
        <p:nvGrpSpPr>
          <p:cNvPr id="459" name="Google Shape;459;p24"/>
          <p:cNvGrpSpPr/>
          <p:nvPr/>
        </p:nvGrpSpPr>
        <p:grpSpPr>
          <a:xfrm rot="1800091">
            <a:off x="7895377" y="3706319"/>
            <a:ext cx="932727" cy="1513483"/>
            <a:chOff x="5252475" y="3372998"/>
            <a:chExt cx="758596" cy="1230930"/>
          </a:xfrm>
        </p:grpSpPr>
        <p:sp>
          <p:nvSpPr>
            <p:cNvPr id="460" name="Google Shape;460;p24"/>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4"/>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4"/>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4"/>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4"/>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4"/>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4"/>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4"/>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4"/>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4"/>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4"/>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1" name="Google Shape;471;p24"/>
          <p:cNvSpPr/>
          <p:nvPr/>
        </p:nvSpPr>
        <p:spPr>
          <a:xfrm rot="900065">
            <a:off x="645240" y="443481"/>
            <a:ext cx="276795" cy="27679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3">
    <p:spTree>
      <p:nvGrpSpPr>
        <p:cNvPr id="1" name="Shape 489"/>
        <p:cNvGrpSpPr/>
        <p:nvPr/>
      </p:nvGrpSpPr>
      <p:grpSpPr>
        <a:xfrm>
          <a:off x="0" y="0"/>
          <a:ext cx="0" cy="0"/>
          <a:chOff x="0" y="0"/>
          <a:chExt cx="0" cy="0"/>
        </a:xfrm>
      </p:grpSpPr>
      <p:grpSp>
        <p:nvGrpSpPr>
          <p:cNvPr id="490" name="Google Shape;490;p26"/>
          <p:cNvGrpSpPr/>
          <p:nvPr/>
        </p:nvGrpSpPr>
        <p:grpSpPr>
          <a:xfrm rot="10800000" flipH="1">
            <a:off x="-123371" y="-112438"/>
            <a:ext cx="932693" cy="1513429"/>
            <a:chOff x="5252475" y="3372998"/>
            <a:chExt cx="758596" cy="1230930"/>
          </a:xfrm>
        </p:grpSpPr>
        <p:sp>
          <p:nvSpPr>
            <p:cNvPr id="491" name="Google Shape;491;p26"/>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6"/>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6"/>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6"/>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6"/>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6"/>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6"/>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6"/>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6"/>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6"/>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6"/>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2" name="Google Shape;502;p26"/>
          <p:cNvSpPr/>
          <p:nvPr/>
        </p:nvSpPr>
        <p:spPr>
          <a:xfrm rot="-2700000">
            <a:off x="8497840" y="4667544"/>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6"/>
          <p:cNvSpPr/>
          <p:nvPr/>
        </p:nvSpPr>
        <p:spPr>
          <a:xfrm rot="-2700000">
            <a:off x="8783860" y="4202237"/>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_1_1">
    <p:bg>
      <p:bgPr>
        <a:solidFill>
          <a:schemeClr val="dk2"/>
        </a:solidFill>
        <a:effectLst/>
      </p:bgPr>
    </p:bg>
    <p:spTree>
      <p:nvGrpSpPr>
        <p:cNvPr id="1" name="Shape 55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_2">
    <p:spTree>
      <p:nvGrpSpPr>
        <p:cNvPr id="1" name="Shape 551"/>
        <p:cNvGrpSpPr/>
        <p:nvPr/>
      </p:nvGrpSpPr>
      <p:grpSpPr>
        <a:xfrm>
          <a:off x="0" y="0"/>
          <a:ext cx="0" cy="0"/>
          <a:chOff x="0" y="0"/>
          <a:chExt cx="0" cy="0"/>
        </a:xfrm>
      </p:grpSpPr>
      <p:sp>
        <p:nvSpPr>
          <p:cNvPr id="552" name="Google Shape;552;p30"/>
          <p:cNvSpPr/>
          <p:nvPr/>
        </p:nvSpPr>
        <p:spPr>
          <a:xfrm rot="8100000">
            <a:off x="8460529" y="1531072"/>
            <a:ext cx="404009" cy="40400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30"/>
          <p:cNvSpPr/>
          <p:nvPr/>
        </p:nvSpPr>
        <p:spPr>
          <a:xfrm rot="8100000">
            <a:off x="8764708" y="997550"/>
            <a:ext cx="313704" cy="31545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30"/>
          <p:cNvSpPr/>
          <p:nvPr/>
        </p:nvSpPr>
        <p:spPr>
          <a:xfrm rot="8100000">
            <a:off x="8162580" y="134785"/>
            <a:ext cx="650836" cy="65083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0"/>
          <p:cNvSpPr/>
          <p:nvPr/>
        </p:nvSpPr>
        <p:spPr>
          <a:xfrm rot="2700000">
            <a:off x="276569" y="4605415"/>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0"/>
          <p:cNvSpPr/>
          <p:nvPr/>
        </p:nvSpPr>
        <p:spPr>
          <a:xfrm rot="2700000">
            <a:off x="100461" y="4264361"/>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7" name="Google Shape;557;p30"/>
          <p:cNvGrpSpPr/>
          <p:nvPr/>
        </p:nvGrpSpPr>
        <p:grpSpPr>
          <a:xfrm>
            <a:off x="-120517" y="-69488"/>
            <a:ext cx="586031" cy="736432"/>
            <a:chOff x="-84151" y="785111"/>
            <a:chExt cx="490484" cy="616364"/>
          </a:xfrm>
        </p:grpSpPr>
        <p:sp>
          <p:nvSpPr>
            <p:cNvPr id="558" name="Google Shape;558;p30"/>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0"/>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0"/>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0"/>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62" name="Google Shape;562;p30"/>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grpSp>
        <p:nvGrpSpPr>
          <p:cNvPr id="563" name="Google Shape;563;p30"/>
          <p:cNvGrpSpPr/>
          <p:nvPr/>
        </p:nvGrpSpPr>
        <p:grpSpPr>
          <a:xfrm flipH="1">
            <a:off x="294704" y="-69476"/>
            <a:ext cx="425299" cy="534449"/>
            <a:chOff x="-84151" y="785111"/>
            <a:chExt cx="490484" cy="616364"/>
          </a:xfrm>
        </p:grpSpPr>
        <p:sp>
          <p:nvSpPr>
            <p:cNvPr id="564" name="Google Shape;564;p30"/>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0"/>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30"/>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0"/>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68" name="Google Shape;568;p30"/>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569"/>
        <p:cNvGrpSpPr/>
        <p:nvPr/>
      </p:nvGrpSpPr>
      <p:grpSpPr>
        <a:xfrm>
          <a:off x="0" y="0"/>
          <a:ext cx="0" cy="0"/>
          <a:chOff x="0" y="0"/>
          <a:chExt cx="0" cy="0"/>
        </a:xfrm>
      </p:grpSpPr>
      <p:grpSp>
        <p:nvGrpSpPr>
          <p:cNvPr id="570" name="Google Shape;570;p31"/>
          <p:cNvGrpSpPr/>
          <p:nvPr/>
        </p:nvGrpSpPr>
        <p:grpSpPr>
          <a:xfrm rot="8309431">
            <a:off x="929321" y="-881944"/>
            <a:ext cx="1067824" cy="1732697"/>
            <a:chOff x="5252475" y="3372998"/>
            <a:chExt cx="758596" cy="1230930"/>
          </a:xfrm>
        </p:grpSpPr>
        <p:sp>
          <p:nvSpPr>
            <p:cNvPr id="571" name="Google Shape;571;p31"/>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1"/>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1"/>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1"/>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31"/>
            <p:cNvSpPr/>
            <p:nvPr/>
          </p:nvSpPr>
          <p:spPr>
            <a:xfrm>
              <a:off x="5387380" y="3373887"/>
              <a:ext cx="549728" cy="1230041"/>
            </a:xfrm>
            <a:custGeom>
              <a:avLst/>
              <a:gdLst/>
              <a:ahLst/>
              <a:cxnLst/>
              <a:rect l="l" t="t" r="r" b="b"/>
              <a:pathLst>
                <a:path w="8651" h="19357" fill="none" extrusionOk="0">
                  <a:moveTo>
                    <a:pt x="8651" y="19356"/>
                  </a:moveTo>
                  <a:lnTo>
                    <a:pt x="0"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31"/>
            <p:cNvSpPr/>
            <p:nvPr/>
          </p:nvSpPr>
          <p:spPr>
            <a:xfrm>
              <a:off x="5813763" y="3819146"/>
              <a:ext cx="111776" cy="509186"/>
            </a:xfrm>
            <a:custGeom>
              <a:avLst/>
              <a:gdLst/>
              <a:ahLst/>
              <a:cxnLst/>
              <a:rect l="l" t="t" r="r" b="b"/>
              <a:pathLst>
                <a:path w="1759" h="8013" fill="none" extrusionOk="0">
                  <a:moveTo>
                    <a:pt x="1758" y="1"/>
                  </a:moveTo>
                  <a:lnTo>
                    <a:pt x="1" y="8013"/>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31"/>
            <p:cNvSpPr/>
            <p:nvPr/>
          </p:nvSpPr>
          <p:spPr>
            <a:xfrm>
              <a:off x="5425062" y="4355846"/>
              <a:ext cx="448246" cy="107391"/>
            </a:xfrm>
            <a:custGeom>
              <a:avLst/>
              <a:gdLst/>
              <a:ahLst/>
              <a:cxnLst/>
              <a:rect l="l" t="t" r="r" b="b"/>
              <a:pathLst>
                <a:path w="7054" h="1690" fill="none" extrusionOk="0">
                  <a:moveTo>
                    <a:pt x="7054" y="1689"/>
                  </a:moveTo>
                  <a:lnTo>
                    <a:pt x="1" y="0"/>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31"/>
            <p:cNvSpPr/>
            <p:nvPr/>
          </p:nvSpPr>
          <p:spPr>
            <a:xfrm>
              <a:off x="5274207" y="3985951"/>
              <a:ext cx="475825" cy="198769"/>
            </a:xfrm>
            <a:custGeom>
              <a:avLst/>
              <a:gdLst/>
              <a:ahLst/>
              <a:cxnLst/>
              <a:rect l="l" t="t" r="r" b="b"/>
              <a:pathLst>
                <a:path w="7488" h="3128" fill="none" extrusionOk="0">
                  <a:moveTo>
                    <a:pt x="7487" y="3128"/>
                  </a:moveTo>
                  <a:lnTo>
                    <a:pt x="1"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1"/>
            <p:cNvSpPr/>
            <p:nvPr/>
          </p:nvSpPr>
          <p:spPr>
            <a:xfrm>
              <a:off x="5381534" y="3748103"/>
              <a:ext cx="194448" cy="47913"/>
            </a:xfrm>
            <a:custGeom>
              <a:avLst/>
              <a:gdLst/>
              <a:ahLst/>
              <a:cxnLst/>
              <a:rect l="l" t="t" r="r" b="b"/>
              <a:pathLst>
                <a:path w="3060" h="754" fill="none" extrusionOk="0">
                  <a:moveTo>
                    <a:pt x="3059" y="754"/>
                  </a:moveTo>
                  <a:lnTo>
                    <a:pt x="1" y="0"/>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31"/>
            <p:cNvSpPr/>
            <p:nvPr/>
          </p:nvSpPr>
          <p:spPr>
            <a:xfrm>
              <a:off x="5320658" y="3620441"/>
              <a:ext cx="201628" cy="47976"/>
            </a:xfrm>
            <a:custGeom>
              <a:avLst/>
              <a:gdLst/>
              <a:ahLst/>
              <a:cxnLst/>
              <a:rect l="l" t="t" r="r" b="b"/>
              <a:pathLst>
                <a:path w="3173" h="755" fill="none" extrusionOk="0">
                  <a:moveTo>
                    <a:pt x="3173" y="754"/>
                  </a:moveTo>
                  <a:lnTo>
                    <a:pt x="0"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31"/>
            <p:cNvSpPr/>
            <p:nvPr/>
          </p:nvSpPr>
          <p:spPr>
            <a:xfrm>
              <a:off x="5306107" y="3495703"/>
              <a:ext cx="152381" cy="37809"/>
            </a:xfrm>
            <a:custGeom>
              <a:avLst/>
              <a:gdLst/>
              <a:ahLst/>
              <a:cxnLst/>
              <a:rect l="l" t="t" r="r" b="b"/>
              <a:pathLst>
                <a:path w="2398" h="595" fill="none" extrusionOk="0">
                  <a:moveTo>
                    <a:pt x="2398" y="594"/>
                  </a:moveTo>
                  <a:lnTo>
                    <a:pt x="1"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2" name="Google Shape;582;p31"/>
          <p:cNvSpPr/>
          <p:nvPr/>
        </p:nvSpPr>
        <p:spPr>
          <a:xfrm rot="-2979600">
            <a:off x="6162261" y="72226"/>
            <a:ext cx="288185" cy="2897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1"/>
          <p:cNvSpPr/>
          <p:nvPr/>
        </p:nvSpPr>
        <p:spPr>
          <a:xfrm rot="-2979783">
            <a:off x="6926277" y="179486"/>
            <a:ext cx="511919" cy="514765"/>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4" name="Google Shape;584;p31"/>
          <p:cNvGrpSpPr/>
          <p:nvPr/>
        </p:nvGrpSpPr>
        <p:grpSpPr>
          <a:xfrm rot="-1944596" flipH="1">
            <a:off x="142476" y="-240460"/>
            <a:ext cx="728260" cy="915162"/>
            <a:chOff x="-84151" y="785111"/>
            <a:chExt cx="490484" cy="616364"/>
          </a:xfrm>
        </p:grpSpPr>
        <p:sp>
          <p:nvSpPr>
            <p:cNvPr id="585" name="Google Shape;585;p31"/>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1"/>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31"/>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31"/>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9" name="Google Shape;589;p31"/>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grpSp>
        <p:nvGrpSpPr>
          <p:cNvPr id="590" name="Google Shape;590;p31"/>
          <p:cNvGrpSpPr/>
          <p:nvPr/>
        </p:nvGrpSpPr>
        <p:grpSpPr>
          <a:xfrm rot="-1944773">
            <a:off x="-176122" y="2047"/>
            <a:ext cx="528536" cy="664129"/>
            <a:chOff x="-84151" y="785111"/>
            <a:chExt cx="490484" cy="616364"/>
          </a:xfrm>
        </p:grpSpPr>
        <p:sp>
          <p:nvSpPr>
            <p:cNvPr id="591" name="Google Shape;591;p31"/>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31"/>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31"/>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1"/>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5" name="Google Shape;595;p31"/>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sp>
        <p:nvSpPr>
          <p:cNvPr id="596" name="Google Shape;596;p31"/>
          <p:cNvSpPr/>
          <p:nvPr/>
        </p:nvSpPr>
        <p:spPr>
          <a:xfrm rot="-2979786">
            <a:off x="8118698" y="128020"/>
            <a:ext cx="818201" cy="822758"/>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954775" y="1572750"/>
            <a:ext cx="2506800" cy="7524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a:spLocks noGrp="1"/>
          </p:cNvSpPr>
          <p:nvPr>
            <p:ph type="title" idx="2" hasCustomPrompt="1"/>
          </p:nvPr>
        </p:nvSpPr>
        <p:spPr>
          <a:xfrm>
            <a:off x="756850" y="2261800"/>
            <a:ext cx="841800" cy="61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1954775" y="2855850"/>
            <a:ext cx="2357700" cy="7149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grpSp>
        <p:nvGrpSpPr>
          <p:cNvPr id="28" name="Google Shape;28;p3"/>
          <p:cNvGrpSpPr/>
          <p:nvPr/>
        </p:nvGrpSpPr>
        <p:grpSpPr>
          <a:xfrm rot="10800000" flipH="1">
            <a:off x="208529" y="-112438"/>
            <a:ext cx="932693" cy="1513429"/>
            <a:chOff x="5252475" y="3372998"/>
            <a:chExt cx="758596" cy="1230930"/>
          </a:xfrm>
        </p:grpSpPr>
        <p:sp>
          <p:nvSpPr>
            <p:cNvPr id="29" name="Google Shape;29;p3"/>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3"/>
          <p:cNvSpPr/>
          <p:nvPr/>
        </p:nvSpPr>
        <p:spPr>
          <a:xfrm rot="900065">
            <a:off x="8592165" y="250406"/>
            <a:ext cx="276795" cy="27679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sp>
        <p:nvSpPr>
          <p:cNvPr id="42" name="Google Shape;42;p4"/>
          <p:cNvSpPr/>
          <p:nvPr/>
        </p:nvSpPr>
        <p:spPr>
          <a:xfrm>
            <a:off x="8231650" y="135450"/>
            <a:ext cx="370803" cy="370803"/>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4"/>
          <p:cNvSpPr/>
          <p:nvPr/>
        </p:nvSpPr>
        <p:spPr>
          <a:xfrm>
            <a:off x="8491165" y="963340"/>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a:off x="8558122" y="360806"/>
            <a:ext cx="488934" cy="488914"/>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4"/>
          <p:cNvSpPr/>
          <p:nvPr/>
        </p:nvSpPr>
        <p:spPr>
          <a:xfrm rot="8004877">
            <a:off x="49922" y="4150935"/>
            <a:ext cx="206704" cy="207855"/>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rot="8004877">
            <a:off x="36585" y="4582287"/>
            <a:ext cx="428845" cy="42884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4"/>
          <p:cNvSpPr txBox="1">
            <a:spLocks noGrp="1"/>
          </p:cNvSpPr>
          <p:nvPr>
            <p:ph type="body" idx="1"/>
          </p:nvPr>
        </p:nvSpPr>
        <p:spPr>
          <a:xfrm>
            <a:off x="720000" y="1187702"/>
            <a:ext cx="7704000" cy="3416400"/>
          </a:xfrm>
          <a:prstGeom prst="rect">
            <a:avLst/>
          </a:prstGeom>
        </p:spPr>
        <p:txBody>
          <a:bodyPr spcFirstLastPara="1" wrap="square" lIns="0" tIns="0" rIns="0" bIns="0" anchor="ctr" anchorCtr="0">
            <a:noAutofit/>
          </a:bodyPr>
          <a:lstStyle>
            <a:lvl1pPr marL="457200" lvl="0" indent="-304800" rtl="0">
              <a:lnSpc>
                <a:spcPct val="100000"/>
              </a:lnSpc>
              <a:spcBef>
                <a:spcPts val="0"/>
              </a:spcBef>
              <a:spcAft>
                <a:spcPts val="0"/>
              </a:spcAft>
              <a:buClr>
                <a:srgbClr val="434343"/>
              </a:buClr>
              <a:buSzPts val="1200"/>
              <a:buAutoNum type="arabicPeriod"/>
              <a:defRPr sz="12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1" name="Google Shape;61;p6"/>
          <p:cNvGrpSpPr/>
          <p:nvPr/>
        </p:nvGrpSpPr>
        <p:grpSpPr>
          <a:xfrm flipH="1">
            <a:off x="8639847" y="-69488"/>
            <a:ext cx="586031" cy="736432"/>
            <a:chOff x="-84151" y="785111"/>
            <a:chExt cx="490484" cy="616364"/>
          </a:xfrm>
        </p:grpSpPr>
        <p:sp>
          <p:nvSpPr>
            <p:cNvPr id="62" name="Google Shape;62;p6"/>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6"/>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6"/>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6"/>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 name="Google Shape;66;p6"/>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grpSp>
        <p:nvGrpSpPr>
          <p:cNvPr id="67" name="Google Shape;67;p6"/>
          <p:cNvGrpSpPr/>
          <p:nvPr/>
        </p:nvGrpSpPr>
        <p:grpSpPr>
          <a:xfrm>
            <a:off x="8385358" y="-69476"/>
            <a:ext cx="425299" cy="534449"/>
            <a:chOff x="-84151" y="785111"/>
            <a:chExt cx="490484" cy="616364"/>
          </a:xfrm>
        </p:grpSpPr>
        <p:sp>
          <p:nvSpPr>
            <p:cNvPr id="68" name="Google Shape;68;p6"/>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6"/>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6"/>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6"/>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2" name="Google Shape;72;p6"/>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sp>
        <p:nvSpPr>
          <p:cNvPr id="73" name="Google Shape;73;p6"/>
          <p:cNvSpPr/>
          <p:nvPr/>
        </p:nvSpPr>
        <p:spPr>
          <a:xfrm rot="2700000">
            <a:off x="276569" y="4605415"/>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6"/>
          <p:cNvSpPr/>
          <p:nvPr/>
        </p:nvSpPr>
        <p:spPr>
          <a:xfrm rot="2700000">
            <a:off x="100461" y="4264361"/>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body" idx="1"/>
          </p:nvPr>
        </p:nvSpPr>
        <p:spPr>
          <a:xfrm>
            <a:off x="720000" y="1802513"/>
            <a:ext cx="4423500" cy="2616600"/>
          </a:xfrm>
          <a:prstGeom prst="rect">
            <a:avLst/>
          </a:prstGeom>
        </p:spPr>
        <p:txBody>
          <a:bodyPr spcFirstLastPara="1" wrap="square" lIns="0" tIns="0" rIns="0" bIns="0" anchor="ctr" anchorCtr="0">
            <a:noAutofit/>
          </a:bodyPr>
          <a:lstStyle>
            <a:lvl1pPr marL="457200" lvl="0" indent="-330200" rtl="0">
              <a:lnSpc>
                <a:spcPct val="100000"/>
              </a:lnSpc>
              <a:spcBef>
                <a:spcPts val="0"/>
              </a:spcBef>
              <a:spcAft>
                <a:spcPts val="0"/>
              </a:spcAft>
              <a:buSzPts val="1600"/>
              <a:buAutoNum type="arabicPeriod"/>
              <a:defRPr>
                <a:solidFill>
                  <a:srgbClr val="434343"/>
                </a:solidFill>
              </a:defRPr>
            </a:lvl1pPr>
            <a:lvl2pPr marL="914400" lvl="1" indent="-330200" rtl="0">
              <a:lnSpc>
                <a:spcPct val="115000"/>
              </a:lnSpc>
              <a:spcBef>
                <a:spcPts val="0"/>
              </a:spcBef>
              <a:spcAft>
                <a:spcPts val="0"/>
              </a:spcAft>
              <a:buSzPts val="1600"/>
              <a:buAutoNum type="alphaLcPeriod"/>
              <a:defRPr>
                <a:solidFill>
                  <a:srgbClr val="434343"/>
                </a:solidFill>
              </a:defRPr>
            </a:lvl2pPr>
            <a:lvl3pPr marL="1371600" lvl="2" indent="-330200" rtl="0">
              <a:lnSpc>
                <a:spcPct val="115000"/>
              </a:lnSpc>
              <a:spcBef>
                <a:spcPts val="1600"/>
              </a:spcBef>
              <a:spcAft>
                <a:spcPts val="0"/>
              </a:spcAft>
              <a:buSzPts val="1600"/>
              <a:buAutoNum type="romanLcPeriod"/>
              <a:defRPr>
                <a:solidFill>
                  <a:srgbClr val="434343"/>
                </a:solidFill>
              </a:defRPr>
            </a:lvl3pPr>
            <a:lvl4pPr marL="1828800" lvl="3" indent="-330200" rtl="0">
              <a:lnSpc>
                <a:spcPct val="115000"/>
              </a:lnSpc>
              <a:spcBef>
                <a:spcPts val="1600"/>
              </a:spcBef>
              <a:spcAft>
                <a:spcPts val="0"/>
              </a:spcAft>
              <a:buSzPts val="1600"/>
              <a:buAutoNum type="arabicPeriod"/>
              <a:defRPr>
                <a:solidFill>
                  <a:srgbClr val="434343"/>
                </a:solidFill>
              </a:defRPr>
            </a:lvl4pPr>
            <a:lvl5pPr marL="2286000" lvl="4" indent="-330200" rtl="0">
              <a:lnSpc>
                <a:spcPct val="115000"/>
              </a:lnSpc>
              <a:spcBef>
                <a:spcPts val="1600"/>
              </a:spcBef>
              <a:spcAft>
                <a:spcPts val="0"/>
              </a:spcAft>
              <a:buSzPts val="1600"/>
              <a:buAutoNum type="alphaLcPeriod"/>
              <a:defRPr>
                <a:solidFill>
                  <a:srgbClr val="434343"/>
                </a:solidFill>
              </a:defRPr>
            </a:lvl5pPr>
            <a:lvl6pPr marL="2743200" lvl="5" indent="-330200" rtl="0">
              <a:lnSpc>
                <a:spcPct val="115000"/>
              </a:lnSpc>
              <a:spcBef>
                <a:spcPts val="1600"/>
              </a:spcBef>
              <a:spcAft>
                <a:spcPts val="0"/>
              </a:spcAft>
              <a:buSzPts val="1600"/>
              <a:buAutoNum type="romanLcPeriod"/>
              <a:defRPr>
                <a:solidFill>
                  <a:srgbClr val="434343"/>
                </a:solidFill>
              </a:defRPr>
            </a:lvl6pPr>
            <a:lvl7pPr marL="3200400" lvl="6" indent="-330200" rtl="0">
              <a:lnSpc>
                <a:spcPct val="115000"/>
              </a:lnSpc>
              <a:spcBef>
                <a:spcPts val="1600"/>
              </a:spcBef>
              <a:spcAft>
                <a:spcPts val="0"/>
              </a:spcAft>
              <a:buSzPts val="1600"/>
              <a:buAutoNum type="arabicPeriod"/>
              <a:defRPr>
                <a:solidFill>
                  <a:srgbClr val="434343"/>
                </a:solidFill>
              </a:defRPr>
            </a:lvl7pPr>
            <a:lvl8pPr marL="3657600" lvl="7" indent="-330200" rtl="0">
              <a:lnSpc>
                <a:spcPct val="115000"/>
              </a:lnSpc>
              <a:spcBef>
                <a:spcPts val="1600"/>
              </a:spcBef>
              <a:spcAft>
                <a:spcPts val="0"/>
              </a:spcAft>
              <a:buSzPts val="1600"/>
              <a:buAutoNum type="alphaLcPeriod"/>
              <a:defRPr>
                <a:solidFill>
                  <a:srgbClr val="434343"/>
                </a:solidFill>
              </a:defRPr>
            </a:lvl8pPr>
            <a:lvl9pPr marL="4114800" lvl="8" indent="-330200" rtl="0">
              <a:lnSpc>
                <a:spcPct val="115000"/>
              </a:lnSpc>
              <a:spcBef>
                <a:spcPts val="1600"/>
              </a:spcBef>
              <a:spcAft>
                <a:spcPts val="1600"/>
              </a:spcAft>
              <a:buSzPts val="1600"/>
              <a:buAutoNum type="romanLcPeriod"/>
              <a:defRPr>
                <a:solidFill>
                  <a:srgbClr val="434343"/>
                </a:solidFill>
              </a:defRPr>
            </a:lvl9pPr>
          </a:lstStyle>
          <a:p/>
        </p:txBody>
      </p:sp>
      <p:sp>
        <p:nvSpPr>
          <p:cNvPr id="77" name="Google Shape;77;p7"/>
          <p:cNvSpPr txBox="1">
            <a:spLocks noGrp="1"/>
          </p:cNvSpPr>
          <p:nvPr>
            <p:ph type="title"/>
          </p:nvPr>
        </p:nvSpPr>
        <p:spPr>
          <a:xfrm>
            <a:off x="720000" y="445025"/>
            <a:ext cx="4294800" cy="572700"/>
          </a:xfrm>
          <a:prstGeom prst="rect">
            <a:avLst/>
          </a:prstGeom>
        </p:spPr>
        <p:txBody>
          <a:bodyPr spcFirstLastPara="1" wrap="square" lIns="0" tIns="0" rIns="0" bIns="0"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7"/>
          <p:cNvSpPr/>
          <p:nvPr/>
        </p:nvSpPr>
        <p:spPr>
          <a:xfrm rot="10800000" flipH="1">
            <a:off x="8258533" y="4439451"/>
            <a:ext cx="534109" cy="53413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7"/>
          <p:cNvSpPr/>
          <p:nvPr/>
        </p:nvSpPr>
        <p:spPr>
          <a:xfrm rot="10800000" flipH="1">
            <a:off x="7659323" y="4656947"/>
            <a:ext cx="368755" cy="36875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7"/>
          <p:cNvSpPr/>
          <p:nvPr/>
        </p:nvSpPr>
        <p:spPr>
          <a:xfrm rot="10800000" flipH="1">
            <a:off x="8697025" y="3861393"/>
            <a:ext cx="304157" cy="304157"/>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 name="Google Shape;81;p7"/>
          <p:cNvGrpSpPr/>
          <p:nvPr/>
        </p:nvGrpSpPr>
        <p:grpSpPr>
          <a:xfrm rot="-8670632">
            <a:off x="8278162" y="-134177"/>
            <a:ext cx="932706" cy="1513449"/>
            <a:chOff x="5252475" y="3372998"/>
            <a:chExt cx="758596" cy="1230930"/>
          </a:xfrm>
        </p:grpSpPr>
        <p:sp>
          <p:nvSpPr>
            <p:cNvPr id="82" name="Google Shape;82;p7"/>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7"/>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7"/>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7"/>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7"/>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7"/>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7"/>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7"/>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7"/>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7"/>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7"/>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3183150" y="2153625"/>
            <a:ext cx="948300" cy="841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8" name="Google Shape;148;p9"/>
          <p:cNvSpPr txBox="1">
            <a:spLocks noGrp="1"/>
          </p:cNvSpPr>
          <p:nvPr>
            <p:ph type="subTitle" idx="1"/>
          </p:nvPr>
        </p:nvSpPr>
        <p:spPr>
          <a:xfrm>
            <a:off x="2088300" y="2995413"/>
            <a:ext cx="4967400" cy="1291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49" name="Google Shape;149;p9"/>
          <p:cNvSpPr/>
          <p:nvPr/>
        </p:nvSpPr>
        <p:spPr>
          <a:xfrm rot="10800000" flipH="1">
            <a:off x="411578" y="1257025"/>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9"/>
          <p:cNvSpPr/>
          <p:nvPr/>
        </p:nvSpPr>
        <p:spPr>
          <a:xfrm rot="10800000" flipH="1">
            <a:off x="128742" y="484290"/>
            <a:ext cx="520751" cy="52075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9"/>
          <p:cNvSpPr/>
          <p:nvPr/>
        </p:nvSpPr>
        <p:spPr>
          <a:xfrm rot="-2700000">
            <a:off x="8462290" y="4353869"/>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9"/>
          <p:cNvSpPr/>
          <p:nvPr/>
        </p:nvSpPr>
        <p:spPr>
          <a:xfrm rot="-2700000">
            <a:off x="8091860" y="4690662"/>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 name="Google Shape;153;p9"/>
          <p:cNvGrpSpPr/>
          <p:nvPr/>
        </p:nvGrpSpPr>
        <p:grpSpPr>
          <a:xfrm rot="900132">
            <a:off x="-247805" y="4049444"/>
            <a:ext cx="684288" cy="1110355"/>
            <a:chOff x="5252475" y="3372998"/>
            <a:chExt cx="758596" cy="1230930"/>
          </a:xfrm>
        </p:grpSpPr>
        <p:sp>
          <p:nvSpPr>
            <p:cNvPr id="154" name="Google Shape;154;p9"/>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9"/>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9"/>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9"/>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9"/>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9"/>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9"/>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9"/>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9"/>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9"/>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9"/>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9"/>
          <p:cNvGrpSpPr/>
          <p:nvPr/>
        </p:nvGrpSpPr>
        <p:grpSpPr>
          <a:xfrm rot="-8670632">
            <a:off x="7751012" y="-134177"/>
            <a:ext cx="932706" cy="1513449"/>
            <a:chOff x="5252475" y="3372998"/>
            <a:chExt cx="758596" cy="1230930"/>
          </a:xfrm>
        </p:grpSpPr>
        <p:sp>
          <p:nvSpPr>
            <p:cNvPr id="166" name="Google Shape;166;p9"/>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9"/>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9"/>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9"/>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9"/>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9"/>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9"/>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9"/>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9"/>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9"/>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9"/>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7" name="Google Shape;177;p9"/>
          <p:cNvSpPr/>
          <p:nvPr/>
        </p:nvSpPr>
        <p:spPr>
          <a:xfrm rot="10800000" flipH="1">
            <a:off x="791738" y="1105465"/>
            <a:ext cx="323252" cy="323252"/>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178"/>
        <p:cNvGrpSpPr/>
        <p:nvPr/>
      </p:nvGrpSpPr>
      <p:grpSpPr>
        <a:xfrm>
          <a:off x="0" y="0"/>
          <a:ext cx="0" cy="0"/>
          <a:chOff x="0" y="0"/>
          <a:chExt cx="0" cy="0"/>
        </a:xfrm>
      </p:grpSpPr>
      <p:sp>
        <p:nvSpPr>
          <p:cNvPr id="179" name="Google Shape;179;p10"/>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180" name="Google Shape;180;p10"/>
          <p:cNvGrpSpPr/>
          <p:nvPr/>
        </p:nvGrpSpPr>
        <p:grpSpPr>
          <a:xfrm>
            <a:off x="-120701" y="3699591"/>
            <a:ext cx="932693" cy="1513429"/>
            <a:chOff x="5252475" y="3372998"/>
            <a:chExt cx="758596" cy="1230930"/>
          </a:xfrm>
        </p:grpSpPr>
        <p:sp>
          <p:nvSpPr>
            <p:cNvPr id="181" name="Google Shape;181;p10"/>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0"/>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0"/>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0"/>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0"/>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0"/>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0"/>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0"/>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0"/>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0"/>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0"/>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2" name="Google Shape;192;p10"/>
          <p:cNvSpPr/>
          <p:nvPr/>
        </p:nvSpPr>
        <p:spPr>
          <a:xfrm rot="-2979713">
            <a:off x="8569966" y="269511"/>
            <a:ext cx="536789" cy="53978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0"/>
          <p:cNvSpPr/>
          <p:nvPr/>
        </p:nvSpPr>
        <p:spPr>
          <a:xfrm rot="-2979703">
            <a:off x="8548396" y="1042071"/>
            <a:ext cx="327601" cy="32943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2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8"/>
        <p:cNvGrpSpPr/>
        <p:nvPr/>
      </p:nvGrpSpPr>
      <p:grpSpPr>
        <a:xfrm>
          <a:off x="0" y="0"/>
          <a:ext cx="0" cy="0"/>
          <a:chOff x="0" y="0"/>
          <a:chExt cx="0" cy="0"/>
        </a:xfrm>
      </p:grpSpPr>
      <p:sp>
        <p:nvSpPr>
          <p:cNvPr id="229" name="Google Shape;229;p13"/>
          <p:cNvSpPr/>
          <p:nvPr/>
        </p:nvSpPr>
        <p:spPr>
          <a:xfrm flipH="1">
            <a:off x="531503" y="83750"/>
            <a:ext cx="370803" cy="370803"/>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3"/>
          <p:cNvSpPr/>
          <p:nvPr/>
        </p:nvSpPr>
        <p:spPr>
          <a:xfrm flipH="1">
            <a:off x="391788" y="911640"/>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3"/>
          <p:cNvSpPr/>
          <p:nvPr/>
        </p:nvSpPr>
        <p:spPr>
          <a:xfrm flipH="1">
            <a:off x="86900" y="309106"/>
            <a:ext cx="488934" cy="488914"/>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3"/>
          <p:cNvSpPr/>
          <p:nvPr/>
        </p:nvSpPr>
        <p:spPr>
          <a:xfrm rot="-1576955" flipH="1">
            <a:off x="8807773" y="4109429"/>
            <a:ext cx="232313" cy="232304"/>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3"/>
          <p:cNvSpPr/>
          <p:nvPr/>
        </p:nvSpPr>
        <p:spPr>
          <a:xfrm rot="-1576712" flipH="1">
            <a:off x="8586108" y="4582477"/>
            <a:ext cx="432392" cy="432374"/>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5" name="Google Shape;235;p13"/>
          <p:cNvSpPr txBox="1">
            <a:spLocks noGrp="1"/>
          </p:cNvSpPr>
          <p:nvPr>
            <p:ph type="title" idx="2"/>
          </p:nvPr>
        </p:nvSpPr>
        <p:spPr>
          <a:xfrm>
            <a:off x="720000" y="1776963"/>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6" name="Google Shape;236;p13"/>
          <p:cNvSpPr txBox="1">
            <a:spLocks noGrp="1"/>
          </p:cNvSpPr>
          <p:nvPr>
            <p:ph type="subTitle" idx="1"/>
          </p:nvPr>
        </p:nvSpPr>
        <p:spPr>
          <a:xfrm>
            <a:off x="720000" y="2304663"/>
            <a:ext cx="23055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37" name="Google Shape;237;p13"/>
          <p:cNvSpPr txBox="1">
            <a:spLocks noGrp="1"/>
          </p:cNvSpPr>
          <p:nvPr>
            <p:ph type="title" idx="3"/>
          </p:nvPr>
        </p:nvSpPr>
        <p:spPr>
          <a:xfrm>
            <a:off x="3419269" y="1776963"/>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8" name="Google Shape;238;p13"/>
          <p:cNvSpPr txBox="1">
            <a:spLocks noGrp="1"/>
          </p:cNvSpPr>
          <p:nvPr>
            <p:ph type="subTitle" idx="4"/>
          </p:nvPr>
        </p:nvSpPr>
        <p:spPr>
          <a:xfrm>
            <a:off x="3419271" y="2304663"/>
            <a:ext cx="23055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39" name="Google Shape;239;p13"/>
          <p:cNvSpPr txBox="1">
            <a:spLocks noGrp="1"/>
          </p:cNvSpPr>
          <p:nvPr>
            <p:ph type="title" idx="5"/>
          </p:nvPr>
        </p:nvSpPr>
        <p:spPr>
          <a:xfrm>
            <a:off x="720000" y="359160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40" name="Google Shape;240;p13"/>
          <p:cNvSpPr txBox="1">
            <a:spLocks noGrp="1"/>
          </p:cNvSpPr>
          <p:nvPr>
            <p:ph type="subTitle" idx="6"/>
          </p:nvPr>
        </p:nvSpPr>
        <p:spPr>
          <a:xfrm>
            <a:off x="720000" y="4119300"/>
            <a:ext cx="23055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41" name="Google Shape;241;p13"/>
          <p:cNvSpPr txBox="1">
            <a:spLocks noGrp="1"/>
          </p:cNvSpPr>
          <p:nvPr>
            <p:ph type="title" idx="7"/>
          </p:nvPr>
        </p:nvSpPr>
        <p:spPr>
          <a:xfrm>
            <a:off x="3419269" y="359160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42" name="Google Shape;242;p13"/>
          <p:cNvSpPr txBox="1">
            <a:spLocks noGrp="1"/>
          </p:cNvSpPr>
          <p:nvPr>
            <p:ph type="subTitle" idx="8"/>
          </p:nvPr>
        </p:nvSpPr>
        <p:spPr>
          <a:xfrm>
            <a:off x="3419269" y="4119300"/>
            <a:ext cx="23055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43" name="Google Shape;243;p13"/>
          <p:cNvSpPr txBox="1">
            <a:spLocks noGrp="1"/>
          </p:cNvSpPr>
          <p:nvPr>
            <p:ph type="title" idx="9"/>
          </p:nvPr>
        </p:nvSpPr>
        <p:spPr>
          <a:xfrm>
            <a:off x="6118545" y="1776963"/>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44" name="Google Shape;244;p13"/>
          <p:cNvSpPr txBox="1">
            <a:spLocks noGrp="1"/>
          </p:cNvSpPr>
          <p:nvPr>
            <p:ph type="subTitle" idx="13"/>
          </p:nvPr>
        </p:nvSpPr>
        <p:spPr>
          <a:xfrm>
            <a:off x="6118549" y="2304663"/>
            <a:ext cx="23055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45" name="Google Shape;245;p13"/>
          <p:cNvSpPr txBox="1">
            <a:spLocks noGrp="1"/>
          </p:cNvSpPr>
          <p:nvPr>
            <p:ph type="title" idx="14"/>
          </p:nvPr>
        </p:nvSpPr>
        <p:spPr>
          <a:xfrm>
            <a:off x="6118545" y="359160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46" name="Google Shape;246;p13"/>
          <p:cNvSpPr txBox="1">
            <a:spLocks noGrp="1"/>
          </p:cNvSpPr>
          <p:nvPr>
            <p:ph type="subTitle" idx="15"/>
          </p:nvPr>
        </p:nvSpPr>
        <p:spPr>
          <a:xfrm>
            <a:off x="6118545" y="4119300"/>
            <a:ext cx="23055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47" name="Google Shape;247;p13"/>
          <p:cNvSpPr txBox="1">
            <a:spLocks noGrp="1"/>
          </p:cNvSpPr>
          <p:nvPr>
            <p:ph type="title" idx="16" hasCustomPrompt="1"/>
          </p:nvPr>
        </p:nvSpPr>
        <p:spPr>
          <a:xfrm>
            <a:off x="1592400" y="1239500"/>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48" name="Google Shape;248;p13"/>
          <p:cNvSpPr txBox="1">
            <a:spLocks noGrp="1"/>
          </p:cNvSpPr>
          <p:nvPr>
            <p:ph type="title" idx="17" hasCustomPrompt="1"/>
          </p:nvPr>
        </p:nvSpPr>
        <p:spPr>
          <a:xfrm>
            <a:off x="4291650" y="1239500"/>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49" name="Google Shape;249;p13"/>
          <p:cNvSpPr txBox="1">
            <a:spLocks noGrp="1"/>
          </p:cNvSpPr>
          <p:nvPr>
            <p:ph type="title" idx="18" hasCustomPrompt="1"/>
          </p:nvPr>
        </p:nvSpPr>
        <p:spPr>
          <a:xfrm>
            <a:off x="6990950" y="1239500"/>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50" name="Google Shape;250;p13"/>
          <p:cNvSpPr txBox="1">
            <a:spLocks noGrp="1"/>
          </p:cNvSpPr>
          <p:nvPr>
            <p:ph type="title" idx="19" hasCustomPrompt="1"/>
          </p:nvPr>
        </p:nvSpPr>
        <p:spPr>
          <a:xfrm>
            <a:off x="1592400" y="3054138"/>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51" name="Google Shape;251;p13"/>
          <p:cNvSpPr txBox="1">
            <a:spLocks noGrp="1"/>
          </p:cNvSpPr>
          <p:nvPr>
            <p:ph type="title" idx="20" hasCustomPrompt="1"/>
          </p:nvPr>
        </p:nvSpPr>
        <p:spPr>
          <a:xfrm>
            <a:off x="4291650" y="3054138"/>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52" name="Google Shape;252;p13"/>
          <p:cNvSpPr txBox="1">
            <a:spLocks noGrp="1"/>
          </p:cNvSpPr>
          <p:nvPr>
            <p:ph type="title" idx="21" hasCustomPrompt="1"/>
          </p:nvPr>
        </p:nvSpPr>
        <p:spPr>
          <a:xfrm>
            <a:off x="6990950" y="3054138"/>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Cairo"/>
              <a:buChar char="●"/>
              <a:defRPr sz="1600">
                <a:solidFill>
                  <a:schemeClr val="dk1"/>
                </a:solidFill>
                <a:latin typeface="Cairo"/>
                <a:ea typeface="Cairo"/>
                <a:cs typeface="Cairo"/>
                <a:sym typeface="Cairo"/>
              </a:defRPr>
            </a:lvl1pPr>
            <a:lvl2pPr marL="914400" lvl="1"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2pPr>
            <a:lvl3pPr marL="1371600" lvl="2"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3pPr>
            <a:lvl4pPr marL="1828800" lvl="3"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4pPr>
            <a:lvl5pPr marL="2286000" lvl="4"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5pPr>
            <a:lvl6pPr marL="2743200" lvl="5"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6pPr>
            <a:lvl7pPr marL="3200400" lvl="6"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7pPr>
            <a:lvl8pPr marL="3657600" lvl="7"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8pPr>
            <a:lvl9pPr marL="4114800" lvl="8" indent="-330200">
              <a:lnSpc>
                <a:spcPct val="115000"/>
              </a:lnSpc>
              <a:spcBef>
                <a:spcPts val="1600"/>
              </a:spcBef>
              <a:spcAft>
                <a:spcPts val="1600"/>
              </a:spcAft>
              <a:buClr>
                <a:schemeClr val="dk1"/>
              </a:buClr>
              <a:buSzPts val="1600"/>
              <a:buFont typeface="Cairo"/>
              <a:buChar char="■"/>
              <a:defRPr sz="1600">
                <a:solidFill>
                  <a:schemeClr val="dk1"/>
                </a:solidFill>
                <a:latin typeface="Cairo"/>
                <a:ea typeface="Cairo"/>
                <a:cs typeface="Cairo"/>
                <a:sym typeface="Cai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8.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13" name="Google Shape;613;p34"/>
          <p:cNvSpPr/>
          <p:nvPr/>
        </p:nvSpPr>
        <p:spPr>
          <a:xfrm>
            <a:off x="8763000" y="4705350"/>
            <a:ext cx="317725" cy="316263"/>
          </a:xfrm>
          <a:custGeom>
            <a:avLst/>
            <a:gdLst/>
            <a:ahLst/>
            <a:cxnLst/>
            <a:rect l="l" t="t" r="r" b="b"/>
            <a:pathLst>
              <a:path w="5000" h="4977" fill="none" extrusionOk="0">
                <a:moveTo>
                  <a:pt x="1598" y="2694"/>
                </a:moveTo>
                <a:cubicBezTo>
                  <a:pt x="1690" y="3173"/>
                  <a:pt x="2169" y="3470"/>
                  <a:pt x="2648" y="3356"/>
                </a:cubicBezTo>
                <a:cubicBezTo>
                  <a:pt x="3128" y="3264"/>
                  <a:pt x="3424" y="2785"/>
                  <a:pt x="3333" y="2306"/>
                </a:cubicBezTo>
                <a:cubicBezTo>
                  <a:pt x="3219" y="1826"/>
                  <a:pt x="2740" y="1530"/>
                  <a:pt x="2260" y="1621"/>
                </a:cubicBezTo>
                <a:cubicBezTo>
                  <a:pt x="1781" y="1735"/>
                  <a:pt x="1484" y="2214"/>
                  <a:pt x="1598" y="2694"/>
                </a:cubicBezTo>
                <a:close/>
                <a:moveTo>
                  <a:pt x="1553" y="685"/>
                </a:moveTo>
                <a:lnTo>
                  <a:pt x="1553" y="183"/>
                </a:lnTo>
                <a:lnTo>
                  <a:pt x="2352" y="0"/>
                </a:lnTo>
                <a:lnTo>
                  <a:pt x="2580" y="457"/>
                </a:lnTo>
                <a:cubicBezTo>
                  <a:pt x="2763" y="457"/>
                  <a:pt x="2945" y="480"/>
                  <a:pt x="3105" y="548"/>
                </a:cubicBezTo>
                <a:lnTo>
                  <a:pt x="3470" y="183"/>
                </a:lnTo>
                <a:lnTo>
                  <a:pt x="4155" y="640"/>
                </a:lnTo>
                <a:lnTo>
                  <a:pt x="3995" y="1096"/>
                </a:lnTo>
                <a:cubicBezTo>
                  <a:pt x="4109" y="1233"/>
                  <a:pt x="4223" y="1393"/>
                  <a:pt x="4315" y="1553"/>
                </a:cubicBezTo>
                <a:lnTo>
                  <a:pt x="4817" y="1553"/>
                </a:lnTo>
                <a:lnTo>
                  <a:pt x="4999" y="2351"/>
                </a:lnTo>
                <a:lnTo>
                  <a:pt x="4543" y="2580"/>
                </a:lnTo>
                <a:cubicBezTo>
                  <a:pt x="4520" y="2762"/>
                  <a:pt x="4497" y="2922"/>
                  <a:pt x="4452" y="3105"/>
                </a:cubicBezTo>
                <a:lnTo>
                  <a:pt x="4794" y="3447"/>
                </a:lnTo>
                <a:lnTo>
                  <a:pt x="4360" y="4155"/>
                </a:lnTo>
                <a:lnTo>
                  <a:pt x="3881" y="3995"/>
                </a:lnTo>
                <a:cubicBezTo>
                  <a:pt x="3744" y="4109"/>
                  <a:pt x="3607" y="4223"/>
                  <a:pt x="3447" y="4292"/>
                </a:cubicBezTo>
                <a:lnTo>
                  <a:pt x="3447" y="4794"/>
                </a:lnTo>
                <a:lnTo>
                  <a:pt x="2626" y="4976"/>
                </a:lnTo>
                <a:lnTo>
                  <a:pt x="2420" y="4543"/>
                </a:lnTo>
                <a:cubicBezTo>
                  <a:pt x="2238" y="4520"/>
                  <a:pt x="2055" y="4497"/>
                  <a:pt x="1872" y="4428"/>
                </a:cubicBezTo>
                <a:lnTo>
                  <a:pt x="1530" y="4794"/>
                </a:lnTo>
                <a:lnTo>
                  <a:pt x="822" y="4360"/>
                </a:lnTo>
                <a:lnTo>
                  <a:pt x="1005" y="3881"/>
                </a:lnTo>
                <a:cubicBezTo>
                  <a:pt x="868" y="3744"/>
                  <a:pt x="777" y="3607"/>
                  <a:pt x="685" y="3424"/>
                </a:cubicBezTo>
                <a:lnTo>
                  <a:pt x="183" y="3424"/>
                </a:lnTo>
                <a:lnTo>
                  <a:pt x="1" y="2625"/>
                </a:lnTo>
                <a:lnTo>
                  <a:pt x="457" y="2420"/>
                </a:lnTo>
                <a:cubicBezTo>
                  <a:pt x="457" y="2237"/>
                  <a:pt x="503" y="2055"/>
                  <a:pt x="548" y="1872"/>
                </a:cubicBezTo>
                <a:lnTo>
                  <a:pt x="183" y="1530"/>
                </a:lnTo>
                <a:lnTo>
                  <a:pt x="640" y="822"/>
                </a:lnTo>
                <a:lnTo>
                  <a:pt x="1119" y="982"/>
                </a:lnTo>
                <a:cubicBezTo>
                  <a:pt x="1233" y="868"/>
                  <a:pt x="1393" y="754"/>
                  <a:pt x="1553" y="685"/>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4" name="Google Shape;614;p34"/>
          <p:cNvSpPr/>
          <p:nvPr/>
        </p:nvSpPr>
        <p:spPr>
          <a:xfrm flipH="1">
            <a:off x="8279248" y="784980"/>
            <a:ext cx="309461" cy="307803"/>
          </a:xfrm>
          <a:custGeom>
            <a:avLst/>
            <a:gdLst/>
            <a:ahLst/>
            <a:cxnLst/>
            <a:rect l="l" t="t" r="r" b="b"/>
            <a:pathLst>
              <a:path w="4293" h="4270" fill="none" extrusionOk="0">
                <a:moveTo>
                  <a:pt x="1370" y="2306"/>
                </a:moveTo>
                <a:cubicBezTo>
                  <a:pt x="1462" y="2717"/>
                  <a:pt x="1873" y="2991"/>
                  <a:pt x="2283" y="2900"/>
                </a:cubicBezTo>
                <a:cubicBezTo>
                  <a:pt x="2694" y="2786"/>
                  <a:pt x="2968" y="2398"/>
                  <a:pt x="2854" y="1987"/>
                </a:cubicBezTo>
                <a:cubicBezTo>
                  <a:pt x="2763" y="1576"/>
                  <a:pt x="2375" y="1302"/>
                  <a:pt x="1941" y="1393"/>
                </a:cubicBezTo>
                <a:cubicBezTo>
                  <a:pt x="1530" y="1485"/>
                  <a:pt x="1279" y="1895"/>
                  <a:pt x="1370" y="2306"/>
                </a:cubicBezTo>
                <a:close/>
                <a:moveTo>
                  <a:pt x="1348" y="572"/>
                </a:moveTo>
                <a:lnTo>
                  <a:pt x="1348" y="161"/>
                </a:lnTo>
                <a:lnTo>
                  <a:pt x="2032" y="1"/>
                </a:lnTo>
                <a:lnTo>
                  <a:pt x="2215" y="389"/>
                </a:lnTo>
                <a:cubicBezTo>
                  <a:pt x="2375" y="389"/>
                  <a:pt x="2535" y="412"/>
                  <a:pt x="2671" y="457"/>
                </a:cubicBezTo>
                <a:lnTo>
                  <a:pt x="2991" y="161"/>
                </a:lnTo>
                <a:lnTo>
                  <a:pt x="3585" y="549"/>
                </a:lnTo>
                <a:lnTo>
                  <a:pt x="3448" y="937"/>
                </a:lnTo>
                <a:cubicBezTo>
                  <a:pt x="3539" y="1051"/>
                  <a:pt x="3630" y="1188"/>
                  <a:pt x="3699" y="1325"/>
                </a:cubicBezTo>
                <a:lnTo>
                  <a:pt x="4132" y="1325"/>
                </a:lnTo>
                <a:lnTo>
                  <a:pt x="4292" y="2010"/>
                </a:lnTo>
                <a:lnTo>
                  <a:pt x="3904" y="2215"/>
                </a:lnTo>
                <a:cubicBezTo>
                  <a:pt x="3904" y="2352"/>
                  <a:pt x="3881" y="2512"/>
                  <a:pt x="3836" y="2671"/>
                </a:cubicBezTo>
                <a:lnTo>
                  <a:pt x="4132" y="2968"/>
                </a:lnTo>
                <a:lnTo>
                  <a:pt x="3744" y="3562"/>
                </a:lnTo>
                <a:lnTo>
                  <a:pt x="3333" y="3425"/>
                </a:lnTo>
                <a:cubicBezTo>
                  <a:pt x="3219" y="3539"/>
                  <a:pt x="3105" y="3630"/>
                  <a:pt x="2968" y="3699"/>
                </a:cubicBezTo>
                <a:lnTo>
                  <a:pt x="2968" y="4132"/>
                </a:lnTo>
                <a:lnTo>
                  <a:pt x="2261" y="4269"/>
                </a:lnTo>
                <a:lnTo>
                  <a:pt x="2078" y="3881"/>
                </a:lnTo>
                <a:cubicBezTo>
                  <a:pt x="1918" y="3881"/>
                  <a:pt x="1781" y="3858"/>
                  <a:pt x="1622" y="3813"/>
                </a:cubicBezTo>
                <a:lnTo>
                  <a:pt x="1325" y="4109"/>
                </a:lnTo>
                <a:lnTo>
                  <a:pt x="709" y="3744"/>
                </a:lnTo>
                <a:lnTo>
                  <a:pt x="868" y="3333"/>
                </a:lnTo>
                <a:cubicBezTo>
                  <a:pt x="754" y="3219"/>
                  <a:pt x="663" y="3082"/>
                  <a:pt x="594" y="2945"/>
                </a:cubicBezTo>
                <a:lnTo>
                  <a:pt x="161" y="2945"/>
                </a:lnTo>
                <a:lnTo>
                  <a:pt x="1" y="2261"/>
                </a:lnTo>
                <a:lnTo>
                  <a:pt x="389" y="2078"/>
                </a:lnTo>
                <a:cubicBezTo>
                  <a:pt x="412" y="1918"/>
                  <a:pt x="435" y="1758"/>
                  <a:pt x="480" y="1599"/>
                </a:cubicBezTo>
                <a:lnTo>
                  <a:pt x="184" y="1302"/>
                </a:lnTo>
                <a:lnTo>
                  <a:pt x="549" y="708"/>
                </a:lnTo>
                <a:lnTo>
                  <a:pt x="960" y="845"/>
                </a:lnTo>
                <a:cubicBezTo>
                  <a:pt x="1074" y="754"/>
                  <a:pt x="1211" y="663"/>
                  <a:pt x="1348" y="572"/>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53" name="Google Shape;653;p34"/>
          <p:cNvSpPr/>
          <p:nvPr/>
        </p:nvSpPr>
        <p:spPr>
          <a:xfrm>
            <a:off x="8492555" y="381810"/>
            <a:ext cx="590737" cy="590737"/>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31" name="Google Shape;731;p34"/>
          <p:cNvSpPr/>
          <p:nvPr/>
        </p:nvSpPr>
        <p:spPr>
          <a:xfrm>
            <a:off x="76200" y="385200"/>
            <a:ext cx="943716" cy="93164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TextBox 3"/>
          <p:cNvSpPr txBox="1"/>
          <p:nvPr/>
        </p:nvSpPr>
        <p:spPr>
          <a:xfrm>
            <a:off x="1543913" y="895350"/>
            <a:ext cx="5847487" cy="2862322"/>
          </a:xfrm>
          <a:prstGeom prst="rect">
            <a:avLst/>
          </a:prstGeom>
          <a:noFill/>
        </p:spPr>
        <p:txBody>
          <a:bodyPr wrap="square" rtlCol="0">
            <a:prstTxWarp prst="textPlain">
              <a:avLst/>
            </a:prstTxWarp>
            <a:spAutoFit/>
          </a:bodyPr>
          <a:lstStyle/>
          <a:p>
            <a:pPr algn="ctr"/>
            <a:r>
              <a:rPr lang="en-US" sz="6000" b="1">
                <a:ln w="6350" cmpd="sng">
                  <a:solidFill>
                    <a:schemeClr val="tx1"/>
                  </a:solidFill>
                  <a:prstDash val="solid"/>
                  <a:miter lim="800000"/>
                </a:ln>
                <a:blipFill>
                  <a:blip r:embed="rId1"/>
                  <a:tile tx="0" ty="0" sx="100000" sy="100000" flip="none" algn="tl"/>
                </a:blip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DỰ ĐOÁN KHẢ NĂNG MUA XE</a:t>
            </a:r>
            <a:endParaRPr lang="en-US" sz="6000" b="1">
              <a:ln w="6350" cmpd="sng">
                <a:solidFill>
                  <a:schemeClr val="tx1"/>
                </a:solidFill>
                <a:prstDash val="solid"/>
                <a:miter lim="800000"/>
              </a:ln>
              <a:blipFill>
                <a:blip r:embed="rId1"/>
                <a:tile tx="0" ty="0" sx="100000" sy="100000" flip="none" algn="tl"/>
              </a:blip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5791200" y="4019550"/>
            <a:ext cx="2595582"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Thực hiện bởi: </a:t>
            </a:r>
            <a:r>
              <a:rPr lang="en-US" sz="2000" smtClean="0">
                <a:latin typeface="Times New Roman" panose="02020603050405020304" pitchFamily="18" charset="0"/>
                <a:cs typeface="Times New Roman" panose="02020603050405020304" pitchFamily="18" charset="0"/>
              </a:rPr>
              <a:t>Nhóm 9</a:t>
            </a:r>
            <a:endParaRPr lang="en-US"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5841" y="285750"/>
            <a:ext cx="7704000" cy="572700"/>
          </a:xfrm>
        </p:spPr>
        <p:txBody>
          <a:bodyPr/>
          <a:lstStyle/>
          <a:p>
            <a:r>
              <a:rPr lang="vi-VN" b="1" smtClean="0">
                <a:latin typeface="Times New Roman" panose="02020603050405020304" pitchFamily="18" charset="0"/>
                <a:cs typeface="Times New Roman" panose="02020603050405020304" pitchFamily="18" charset="0"/>
              </a:rPr>
              <a:t>Ư</a:t>
            </a:r>
            <a:r>
              <a:rPr lang="en-US" b="1">
                <a:latin typeface="Times New Roman" panose="02020603050405020304" pitchFamily="18" charset="0"/>
                <a:cs typeface="Times New Roman" panose="02020603050405020304" pitchFamily="18" charset="0"/>
              </a:rPr>
              <a:t>u </a:t>
            </a:r>
            <a:r>
              <a:rPr lang="en-US" b="1" smtClean="0">
                <a:latin typeface="Times New Roman" panose="02020603050405020304" pitchFamily="18" charset="0"/>
                <a:cs typeface="Times New Roman" panose="02020603050405020304" pitchFamily="18" charset="0"/>
              </a:rPr>
              <a:t>và nh</a:t>
            </a:r>
            <a:r>
              <a:rPr lang="vi-VN" b="1" smtClean="0">
                <a:latin typeface="Times New Roman" panose="02020603050405020304" pitchFamily="18" charset="0"/>
                <a:cs typeface="Times New Roman" panose="02020603050405020304" pitchFamily="18" charset="0"/>
              </a:rPr>
              <a:t>ượ</a:t>
            </a:r>
            <a:r>
              <a:rPr lang="en-US" b="1" smtClean="0">
                <a:latin typeface="Times New Roman" panose="02020603050405020304" pitchFamily="18" charset="0"/>
                <a:cs typeface="Times New Roman" panose="02020603050405020304" pitchFamily="18" charset="0"/>
              </a:rPr>
              <a:t>c </a:t>
            </a:r>
            <a:r>
              <a:rPr lang="vi-VN" b="1">
                <a:latin typeface="Times New Roman" panose="02020603050405020304" pitchFamily="18" charset="0"/>
                <a:cs typeface="Times New Roman" panose="02020603050405020304" pitchFamily="18" charset="0"/>
              </a:rPr>
              <a:t>điểm</a:t>
            </a:r>
            <a:endParaRPr lang="en-US"/>
          </a:p>
        </p:txBody>
      </p:sp>
      <p:sp>
        <p:nvSpPr>
          <p:cNvPr id="14" name="TextBox 13"/>
          <p:cNvSpPr txBox="1"/>
          <p:nvPr/>
        </p:nvSpPr>
        <p:spPr>
          <a:xfrm>
            <a:off x="1371600" y="746700"/>
            <a:ext cx="6629400" cy="4339650"/>
          </a:xfrm>
          <a:prstGeom prst="rect">
            <a:avLst/>
          </a:prstGeom>
          <a:noFill/>
        </p:spPr>
        <p:txBody>
          <a:bodyPr wrap="square" rtlCol="0">
            <a:spAutoFit/>
          </a:bodyPr>
          <a:lstStyle/>
          <a:p>
            <a:pPr algn="just">
              <a:lnSpc>
                <a:spcPct val="150000"/>
              </a:lnSpc>
            </a:pPr>
            <a:r>
              <a:rPr lang="vi-VN" sz="2000" b="1" smtClean="0">
                <a:latin typeface="Times New Roman" panose="02020603050405020304" pitchFamily="18" charset="0"/>
                <a:cs typeface="Times New Roman" panose="02020603050405020304" pitchFamily="18" charset="0"/>
              </a:rPr>
              <a:t>Ư</a:t>
            </a:r>
            <a:r>
              <a:rPr lang="en-US" sz="2000" b="1" smtClean="0">
                <a:latin typeface="Times New Roman" panose="02020603050405020304" pitchFamily="18" charset="0"/>
                <a:cs typeface="Times New Roman" panose="02020603050405020304" pitchFamily="18" charset="0"/>
              </a:rPr>
              <a:t>u </a:t>
            </a:r>
            <a:r>
              <a:rPr lang="vi-VN" sz="2000" b="1" smtClean="0">
                <a:latin typeface="Times New Roman" panose="02020603050405020304" pitchFamily="18" charset="0"/>
                <a:cs typeface="Times New Roman" panose="02020603050405020304" pitchFamily="18" charset="0"/>
              </a:rPr>
              <a:t>đ</a:t>
            </a:r>
            <a:r>
              <a:rPr lang="en-US" sz="2000" b="1">
                <a:latin typeface="Times New Roman" panose="02020603050405020304" pitchFamily="18" charset="0"/>
                <a:cs typeface="Times New Roman" panose="02020603050405020304" pitchFamily="18" charset="0"/>
              </a:rPr>
              <a:t>iểm</a:t>
            </a:r>
            <a:endParaRPr lang="en-US" sz="2000" b="1">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vi-VN" sz="1800">
                <a:latin typeface="+mj-lt"/>
              </a:rPr>
              <a:t>Độ phức tạp tính </a:t>
            </a:r>
            <a:r>
              <a:rPr lang="vi-VN" sz="1800" smtClean="0">
                <a:latin typeface="+mj-lt"/>
              </a:rPr>
              <a:t>toán</a:t>
            </a:r>
            <a:r>
              <a:rPr lang="en-US" sz="1800">
                <a:latin typeface="+mj-lt"/>
              </a:rPr>
              <a:t> </a:t>
            </a:r>
            <a:r>
              <a:rPr lang="en-US" sz="1800">
                <a:latin typeface="Times New Roman" panose="02020603050405020304" pitchFamily="18" charset="0"/>
                <a:cs typeface="Times New Roman" panose="02020603050405020304" pitchFamily="18" charset="0"/>
              </a:rPr>
              <a:t>nhỏ</a:t>
            </a:r>
            <a:r>
              <a:rPr lang="vi-VN" sz="1800" smtClean="0">
                <a:latin typeface="+mj-lt"/>
              </a:rPr>
              <a:t>.</a:t>
            </a:r>
            <a:endParaRPr lang="vi-VN" sz="1800">
              <a:latin typeface="+mj-lt"/>
            </a:endParaRPr>
          </a:p>
          <a:p>
            <a:pPr marL="285750" indent="-285750" algn="just">
              <a:lnSpc>
                <a:spcPct val="150000"/>
              </a:lnSpc>
              <a:buFont typeface="Arial" panose="020B0604020202020204" pitchFamily="34" charset="0"/>
              <a:buChar char="•"/>
            </a:pPr>
            <a:r>
              <a:rPr lang="vi-VN" sz="1800">
                <a:latin typeface="+mj-lt"/>
              </a:rPr>
              <a:t>Việc dự đoán kết quả của dữ liệu mới rất đơn giản</a:t>
            </a:r>
            <a:r>
              <a:rPr lang="vi-VN" sz="1800" smtClean="0">
                <a:latin typeface="+mj-lt"/>
              </a:rPr>
              <a:t>.</a:t>
            </a:r>
            <a:endParaRPr lang="en-US" sz="1800" smtClean="0">
              <a:latin typeface="+mj-lt"/>
            </a:endParaRPr>
          </a:p>
          <a:p>
            <a:pPr marL="285750" indent="-285750" algn="just">
              <a:lnSpc>
                <a:spcPct val="15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Thuật </a:t>
            </a:r>
            <a:r>
              <a:rPr lang="en-US" sz="1800" smtClean="0">
                <a:latin typeface="Times New Roman" panose="02020603050405020304" pitchFamily="18" charset="0"/>
                <a:cs typeface="Times New Roman" panose="02020603050405020304" pitchFamily="18" charset="0"/>
              </a:rPr>
              <a:t>toán </a:t>
            </a:r>
            <a:r>
              <a:rPr lang="vi-VN" sz="1800" smtClean="0">
                <a:latin typeface="Times New Roman" panose="02020603050405020304" pitchFamily="18" charset="0"/>
                <a:cs typeface="Times New Roman" panose="02020603050405020304" pitchFamily="18" charset="0"/>
              </a:rPr>
              <a:t>đơ</a:t>
            </a:r>
            <a:r>
              <a:rPr lang="en-US" sz="1800">
                <a:latin typeface="Times New Roman" panose="02020603050405020304" pitchFamily="18" charset="0"/>
                <a:cs typeface="Times New Roman" panose="02020603050405020304" pitchFamily="18" charset="0"/>
              </a:rPr>
              <a:t>n giản dễ dàng triển khai, dễ sử dung, dễ </a:t>
            </a:r>
            <a:r>
              <a:rPr lang="en-US" sz="1800" smtClean="0">
                <a:latin typeface="Times New Roman" panose="02020603050405020304" pitchFamily="18" charset="0"/>
                <a:cs typeface="Times New Roman" panose="02020603050405020304" pitchFamily="18" charset="0"/>
              </a:rPr>
              <a:t>cài </a:t>
            </a:r>
            <a:r>
              <a:rPr lang="vi-VN" sz="1800" smtClean="0">
                <a:latin typeface="Times New Roman" panose="02020603050405020304" pitchFamily="18" charset="0"/>
                <a:cs typeface="Times New Roman" panose="02020603050405020304" pitchFamily="18" charset="0"/>
              </a:rPr>
              <a:t>đặ</a:t>
            </a:r>
            <a:r>
              <a:rPr lang="en-US" sz="1800" smtClean="0">
                <a:latin typeface="Times New Roman" panose="02020603050405020304" pitchFamily="18" charset="0"/>
                <a:cs typeface="Times New Roman" panose="02020603050405020304" pitchFamily="18" charset="0"/>
              </a:rPr>
              <a:t>t.</a:t>
            </a:r>
            <a:endParaRPr lang="en-US" sz="1800" smtClean="0">
              <a:latin typeface="Times New Roman" panose="02020603050405020304" pitchFamily="18" charset="0"/>
              <a:cs typeface="Times New Roman" panose="02020603050405020304" pitchFamily="18" charset="0"/>
            </a:endParaRPr>
          </a:p>
          <a:p>
            <a:pPr algn="just">
              <a:lnSpc>
                <a:spcPct val="150000"/>
              </a:lnSpc>
            </a:pPr>
            <a:r>
              <a:rPr lang="en-US" sz="2000" b="1" smtClean="0">
                <a:latin typeface="Times New Roman" panose="02020603050405020304" pitchFamily="18" charset="0"/>
                <a:cs typeface="Times New Roman" panose="02020603050405020304" pitchFamily="18" charset="0"/>
              </a:rPr>
              <a:t>Nh</a:t>
            </a:r>
            <a:r>
              <a:rPr lang="vi-VN" sz="2000" b="1" smtClean="0">
                <a:latin typeface="Times New Roman" panose="02020603050405020304" pitchFamily="18" charset="0"/>
                <a:cs typeface="Times New Roman" panose="02020603050405020304" pitchFamily="18" charset="0"/>
              </a:rPr>
              <a:t>ược</a:t>
            </a:r>
            <a:r>
              <a:rPr lang="en-US" sz="2000" b="1" smtClean="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đ</a:t>
            </a:r>
            <a:r>
              <a:rPr lang="en-US" sz="2000" b="1" smtClean="0">
                <a:latin typeface="Times New Roman" panose="02020603050405020304" pitchFamily="18" charset="0"/>
                <a:cs typeface="Times New Roman" panose="02020603050405020304" pitchFamily="18" charset="0"/>
              </a:rPr>
              <a:t>iểm</a:t>
            </a:r>
            <a:endParaRPr lang="en-US" sz="2000" b="1">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Không thích hợp cho dữ liệu có </a:t>
            </a:r>
            <a:r>
              <a:rPr lang="en-US" sz="1800" smtClean="0">
                <a:latin typeface="Times New Roman" panose="02020603050405020304" pitchFamily="18" charset="0"/>
                <a:cs typeface="Times New Roman" panose="02020603050405020304" pitchFamily="18" charset="0"/>
              </a:rPr>
              <a:t>kích th</a:t>
            </a:r>
            <a:r>
              <a:rPr lang="vi-VN" sz="1800" smtClean="0">
                <a:latin typeface="Times New Roman" panose="02020603050405020304" pitchFamily="18" charset="0"/>
                <a:cs typeface="Times New Roman" panose="02020603050405020304" pitchFamily="18" charset="0"/>
              </a:rPr>
              <a:t>ước</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lớn</a:t>
            </a:r>
            <a:endParaRPr lang="en-US" sz="180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Tốn bộ </a:t>
            </a:r>
            <a:r>
              <a:rPr lang="en-US" sz="1800" smtClean="0">
                <a:latin typeface="Times New Roman" panose="02020603050405020304" pitchFamily="18" charset="0"/>
                <a:cs typeface="Times New Roman" panose="02020603050405020304" pitchFamily="18" charset="0"/>
              </a:rPr>
              <a:t>nhớ</a:t>
            </a:r>
            <a:endParaRPr lang="en-US" sz="180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Nhạy cảm với các dữ liệu </a:t>
            </a:r>
            <a:r>
              <a:rPr lang="en-US" sz="1800" smtClean="0">
                <a:latin typeface="Times New Roman" panose="02020603050405020304" pitchFamily="18" charset="0"/>
                <a:cs typeface="Times New Roman" panose="02020603050405020304" pitchFamily="18" charset="0"/>
              </a:rPr>
              <a:t>bất th</a:t>
            </a:r>
            <a:r>
              <a:rPr lang="vi-VN" sz="1800" smtClean="0">
                <a:latin typeface="Times New Roman" panose="02020603050405020304" pitchFamily="18" charset="0"/>
                <a:cs typeface="Times New Roman" panose="02020603050405020304" pitchFamily="18" charset="0"/>
              </a:rPr>
              <a:t>ường</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nhiễu)</a:t>
            </a:r>
            <a:endParaRPr lang="en-US" sz="180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smtClean="0">
                <a:latin typeface="Times New Roman" panose="02020603050405020304" pitchFamily="18" charset="0"/>
                <a:cs typeface="Times New Roman" panose="02020603050405020304" pitchFamily="18" charset="0"/>
              </a:rPr>
              <a:t>Sẽ t</a:t>
            </a:r>
            <a:r>
              <a:rPr lang="vi-VN" sz="1800" smtClean="0">
                <a:latin typeface="Times New Roman" panose="02020603050405020304" pitchFamily="18" charset="0"/>
                <a:cs typeface="Times New Roman" panose="02020603050405020304" pitchFamily="18" charset="0"/>
              </a:rPr>
              <a:t>rở </a:t>
            </a:r>
            <a:r>
              <a:rPr lang="vi-VN" sz="1800">
                <a:latin typeface="Times New Roman" panose="02020603050405020304" pitchFamily="18" charset="0"/>
                <a:cs typeface="Times New Roman" panose="02020603050405020304" pitchFamily="18" charset="0"/>
              </a:rPr>
              <a:t>nên rất chậm khi số lượng điểm dữ liệu tăng lên vì mô hình cần lưu trữ tất cả các điểm dữ liệu</a:t>
            </a:r>
            <a:r>
              <a:rPr lang="vi-VN" sz="1800" smtClean="0">
                <a:latin typeface="Times New Roman" panose="02020603050405020304" pitchFamily="18" charset="0"/>
                <a:cs typeface="Times New Roman" panose="02020603050405020304" pitchFamily="18" charset="0"/>
              </a:rPr>
              <a:t>.</a:t>
            </a:r>
            <a:endParaRPr lang="vi-VN"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arn(inVertical)">
                                      <p:cBhvr>
                                        <p:cTn id="7" dur="500"/>
                                        <p:tgtEl>
                                          <p:spTgt spid="1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arn(inVertical)">
                                      <p:cBhvr>
                                        <p:cTn id="10" dur="500"/>
                                        <p:tgtEl>
                                          <p:spTgt spid="1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arn(inVertical)">
                                      <p:cBhvr>
                                        <p:cTn id="13" dur="500"/>
                                        <p:tgtEl>
                                          <p:spTgt spid="1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barn(inVertical)">
                                      <p:cBhvr>
                                        <p:cTn id="16" dur="500"/>
                                        <p:tgtEl>
                                          <p:spTgt spid="1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barn(inVertical)">
                                      <p:cBhvr>
                                        <p:cTn id="19" dur="500"/>
                                        <p:tgtEl>
                                          <p:spTgt spid="1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barn(inVertical)">
                                      <p:cBhvr>
                                        <p:cTn id="22" dur="500"/>
                                        <p:tgtEl>
                                          <p:spTgt spid="1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barn(inVertical)">
                                      <p:cBhvr>
                                        <p:cTn id="25" dur="500"/>
                                        <p:tgtEl>
                                          <p:spTgt spid="14">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barn(inVertical)">
                                      <p:cBhvr>
                                        <p:cTn id="28" dur="500"/>
                                        <p:tgtEl>
                                          <p:spTgt spid="14">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barn(inVertical)">
                                      <p:cBhvr>
                                        <p:cTn id="31"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46"/>
          <p:cNvSpPr/>
          <p:nvPr/>
        </p:nvSpPr>
        <p:spPr>
          <a:xfrm>
            <a:off x="5981525" y="1095225"/>
            <a:ext cx="1047300" cy="1047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46"/>
          <p:cNvSpPr txBox="1">
            <a:spLocks noGrp="1"/>
          </p:cNvSpPr>
          <p:nvPr>
            <p:ph type="title" idx="2"/>
          </p:nvPr>
        </p:nvSpPr>
        <p:spPr>
          <a:xfrm>
            <a:off x="6084250" y="1308950"/>
            <a:ext cx="841800" cy="61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02</a:t>
            </a:r>
            <a:endParaRPr>
              <a:solidFill>
                <a:srgbClr val="FFC000"/>
              </a:solidFill>
            </a:endParaRPr>
          </a:p>
        </p:txBody>
      </p:sp>
      <p:grpSp>
        <p:nvGrpSpPr>
          <p:cNvPr id="1170" name="Google Shape;1170;p46"/>
          <p:cNvGrpSpPr/>
          <p:nvPr/>
        </p:nvGrpSpPr>
        <p:grpSpPr>
          <a:xfrm>
            <a:off x="835476" y="1800605"/>
            <a:ext cx="2713508" cy="2803501"/>
            <a:chOff x="835476" y="1800605"/>
            <a:chExt cx="2713508" cy="2803501"/>
          </a:xfrm>
        </p:grpSpPr>
        <p:sp>
          <p:nvSpPr>
            <p:cNvPr id="1171" name="Google Shape;1171;p46"/>
            <p:cNvSpPr/>
            <p:nvPr/>
          </p:nvSpPr>
          <p:spPr>
            <a:xfrm>
              <a:off x="2359990" y="2259243"/>
              <a:ext cx="569746" cy="687589"/>
            </a:xfrm>
            <a:custGeom>
              <a:avLst/>
              <a:gdLst/>
              <a:ahLst/>
              <a:cxnLst/>
              <a:rect l="l" t="t" r="r" b="b"/>
              <a:pathLst>
                <a:path w="5502" h="6640" extrusionOk="0">
                  <a:moveTo>
                    <a:pt x="5502" y="0"/>
                  </a:moveTo>
                  <a:cubicBezTo>
                    <a:pt x="5501" y="1"/>
                    <a:pt x="3721" y="1735"/>
                    <a:pt x="2945" y="2808"/>
                  </a:cubicBezTo>
                  <a:cubicBezTo>
                    <a:pt x="2681" y="3175"/>
                    <a:pt x="2394" y="3290"/>
                    <a:pt x="2138" y="3290"/>
                  </a:cubicBezTo>
                  <a:cubicBezTo>
                    <a:pt x="1710" y="3290"/>
                    <a:pt x="1370" y="2968"/>
                    <a:pt x="1370" y="2968"/>
                  </a:cubicBezTo>
                  <a:lnTo>
                    <a:pt x="1" y="4885"/>
                  </a:lnTo>
                  <a:cubicBezTo>
                    <a:pt x="1" y="4885"/>
                    <a:pt x="1028" y="5981"/>
                    <a:pt x="2626" y="6437"/>
                  </a:cubicBezTo>
                  <a:cubicBezTo>
                    <a:pt x="3134" y="6587"/>
                    <a:pt x="3507" y="6639"/>
                    <a:pt x="3780" y="6639"/>
                  </a:cubicBezTo>
                  <a:cubicBezTo>
                    <a:pt x="4379" y="6639"/>
                    <a:pt x="4497" y="6392"/>
                    <a:pt x="4497" y="6392"/>
                  </a:cubicBezTo>
                  <a:lnTo>
                    <a:pt x="5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46"/>
            <p:cNvSpPr/>
            <p:nvPr/>
          </p:nvSpPr>
          <p:spPr>
            <a:xfrm>
              <a:off x="2359990" y="2259243"/>
              <a:ext cx="569746" cy="716273"/>
            </a:xfrm>
            <a:custGeom>
              <a:avLst/>
              <a:gdLst/>
              <a:ahLst/>
              <a:cxnLst/>
              <a:rect l="l" t="t" r="r" b="b"/>
              <a:pathLst>
                <a:path w="5502" h="6917" fill="none" extrusionOk="0">
                  <a:moveTo>
                    <a:pt x="5502" y="0"/>
                  </a:moveTo>
                  <a:cubicBezTo>
                    <a:pt x="5502" y="0"/>
                    <a:pt x="3721" y="1735"/>
                    <a:pt x="2945" y="2808"/>
                  </a:cubicBezTo>
                  <a:cubicBezTo>
                    <a:pt x="2238" y="3789"/>
                    <a:pt x="1370" y="2968"/>
                    <a:pt x="1370" y="2968"/>
                  </a:cubicBezTo>
                  <a:lnTo>
                    <a:pt x="1" y="4885"/>
                  </a:lnTo>
                  <a:cubicBezTo>
                    <a:pt x="1" y="4885"/>
                    <a:pt x="1028" y="5981"/>
                    <a:pt x="2626" y="6437"/>
                  </a:cubicBezTo>
                  <a:cubicBezTo>
                    <a:pt x="4246" y="6917"/>
                    <a:pt x="4497" y="6392"/>
                    <a:pt x="4497" y="6392"/>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46"/>
            <p:cNvSpPr/>
            <p:nvPr/>
          </p:nvSpPr>
          <p:spPr>
            <a:xfrm>
              <a:off x="2560055" y="2733726"/>
              <a:ext cx="44528" cy="59957"/>
            </a:xfrm>
            <a:custGeom>
              <a:avLst/>
              <a:gdLst/>
              <a:ahLst/>
              <a:cxnLst/>
              <a:rect l="l" t="t" r="r" b="b"/>
              <a:pathLst>
                <a:path w="430" h="579" extrusionOk="0">
                  <a:moveTo>
                    <a:pt x="141" y="0"/>
                  </a:moveTo>
                  <a:cubicBezTo>
                    <a:pt x="76" y="0"/>
                    <a:pt x="1" y="73"/>
                    <a:pt x="32" y="166"/>
                  </a:cubicBezTo>
                  <a:cubicBezTo>
                    <a:pt x="100" y="280"/>
                    <a:pt x="146" y="394"/>
                    <a:pt x="214" y="531"/>
                  </a:cubicBezTo>
                  <a:cubicBezTo>
                    <a:pt x="228" y="565"/>
                    <a:pt x="253" y="579"/>
                    <a:pt x="281" y="579"/>
                  </a:cubicBezTo>
                  <a:cubicBezTo>
                    <a:pt x="347" y="579"/>
                    <a:pt x="429" y="498"/>
                    <a:pt x="397" y="417"/>
                  </a:cubicBezTo>
                  <a:cubicBezTo>
                    <a:pt x="328" y="303"/>
                    <a:pt x="283" y="166"/>
                    <a:pt x="214" y="52"/>
                  </a:cubicBezTo>
                  <a:cubicBezTo>
                    <a:pt x="200" y="16"/>
                    <a:pt x="172"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46"/>
            <p:cNvSpPr/>
            <p:nvPr/>
          </p:nvSpPr>
          <p:spPr>
            <a:xfrm>
              <a:off x="2671996" y="2745945"/>
              <a:ext cx="51673" cy="57782"/>
            </a:xfrm>
            <a:custGeom>
              <a:avLst/>
              <a:gdLst/>
              <a:ahLst/>
              <a:cxnLst/>
              <a:rect l="l" t="t" r="r" b="b"/>
              <a:pathLst>
                <a:path w="499" h="558" extrusionOk="0">
                  <a:moveTo>
                    <a:pt x="346" y="1"/>
                  </a:moveTo>
                  <a:cubicBezTo>
                    <a:pt x="313" y="1"/>
                    <a:pt x="279" y="15"/>
                    <a:pt x="252" y="48"/>
                  </a:cubicBezTo>
                  <a:cubicBezTo>
                    <a:pt x="183" y="162"/>
                    <a:pt x="115" y="276"/>
                    <a:pt x="46" y="413"/>
                  </a:cubicBezTo>
                  <a:cubicBezTo>
                    <a:pt x="0" y="490"/>
                    <a:pt x="68" y="557"/>
                    <a:pt x="139" y="557"/>
                  </a:cubicBezTo>
                  <a:cubicBezTo>
                    <a:pt x="172" y="557"/>
                    <a:pt x="207" y="542"/>
                    <a:pt x="229" y="505"/>
                  </a:cubicBezTo>
                  <a:cubicBezTo>
                    <a:pt x="297" y="391"/>
                    <a:pt x="366" y="276"/>
                    <a:pt x="434" y="162"/>
                  </a:cubicBezTo>
                  <a:cubicBezTo>
                    <a:pt x="499" y="82"/>
                    <a:pt x="427" y="1"/>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46"/>
            <p:cNvSpPr/>
            <p:nvPr/>
          </p:nvSpPr>
          <p:spPr>
            <a:xfrm>
              <a:off x="2693328" y="2610290"/>
              <a:ext cx="23714" cy="63892"/>
            </a:xfrm>
            <a:custGeom>
              <a:avLst/>
              <a:gdLst/>
              <a:ahLst/>
              <a:cxnLst/>
              <a:rect l="l" t="t" r="r" b="b"/>
              <a:pathLst>
                <a:path w="229" h="617" extrusionOk="0">
                  <a:moveTo>
                    <a:pt x="126" y="0"/>
                  </a:moveTo>
                  <a:cubicBezTo>
                    <a:pt x="74" y="0"/>
                    <a:pt x="23" y="34"/>
                    <a:pt x="23" y="103"/>
                  </a:cubicBezTo>
                  <a:cubicBezTo>
                    <a:pt x="0" y="240"/>
                    <a:pt x="0" y="377"/>
                    <a:pt x="0" y="514"/>
                  </a:cubicBezTo>
                  <a:cubicBezTo>
                    <a:pt x="0" y="582"/>
                    <a:pt x="52" y="616"/>
                    <a:pt x="103" y="616"/>
                  </a:cubicBezTo>
                  <a:cubicBezTo>
                    <a:pt x="154" y="616"/>
                    <a:pt x="206" y="582"/>
                    <a:pt x="206" y="514"/>
                  </a:cubicBezTo>
                  <a:cubicBezTo>
                    <a:pt x="206" y="377"/>
                    <a:pt x="206" y="240"/>
                    <a:pt x="228" y="103"/>
                  </a:cubicBezTo>
                  <a:cubicBezTo>
                    <a:pt x="228" y="34"/>
                    <a:pt x="177" y="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46"/>
            <p:cNvSpPr/>
            <p:nvPr/>
          </p:nvSpPr>
          <p:spPr>
            <a:xfrm>
              <a:off x="2767783" y="2435285"/>
              <a:ext cx="35726" cy="92576"/>
            </a:xfrm>
            <a:custGeom>
              <a:avLst/>
              <a:gdLst/>
              <a:ahLst/>
              <a:cxnLst/>
              <a:rect l="l" t="t" r="r" b="b"/>
              <a:pathLst>
                <a:path w="345" h="894" extrusionOk="0">
                  <a:moveTo>
                    <a:pt x="97" y="1"/>
                  </a:moveTo>
                  <a:cubicBezTo>
                    <a:pt x="46" y="1"/>
                    <a:pt x="0" y="35"/>
                    <a:pt x="12" y="104"/>
                  </a:cubicBezTo>
                  <a:cubicBezTo>
                    <a:pt x="34" y="355"/>
                    <a:pt x="80" y="583"/>
                    <a:pt x="126" y="811"/>
                  </a:cubicBezTo>
                  <a:cubicBezTo>
                    <a:pt x="135" y="869"/>
                    <a:pt x="177" y="894"/>
                    <a:pt x="220" y="894"/>
                  </a:cubicBezTo>
                  <a:cubicBezTo>
                    <a:pt x="281" y="894"/>
                    <a:pt x="344" y="845"/>
                    <a:pt x="331" y="766"/>
                  </a:cubicBezTo>
                  <a:cubicBezTo>
                    <a:pt x="285" y="537"/>
                    <a:pt x="240" y="332"/>
                    <a:pt x="217" y="104"/>
                  </a:cubicBezTo>
                  <a:cubicBezTo>
                    <a:pt x="206" y="35"/>
                    <a:pt x="149" y="1"/>
                    <a:pt x="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46"/>
            <p:cNvSpPr/>
            <p:nvPr/>
          </p:nvSpPr>
          <p:spPr>
            <a:xfrm>
              <a:off x="2270209" y="2512743"/>
              <a:ext cx="99721" cy="45563"/>
            </a:xfrm>
            <a:custGeom>
              <a:avLst/>
              <a:gdLst/>
              <a:ahLst/>
              <a:cxnLst/>
              <a:rect l="l" t="t" r="r" b="b"/>
              <a:pathLst>
                <a:path w="963" h="440" extrusionOk="0">
                  <a:moveTo>
                    <a:pt x="206" y="1"/>
                  </a:moveTo>
                  <a:cubicBezTo>
                    <a:pt x="152" y="1"/>
                    <a:pt x="109" y="18"/>
                    <a:pt x="92" y="63"/>
                  </a:cubicBezTo>
                  <a:cubicBezTo>
                    <a:pt x="0" y="223"/>
                    <a:pt x="343" y="383"/>
                    <a:pt x="480" y="428"/>
                  </a:cubicBezTo>
                  <a:cubicBezTo>
                    <a:pt x="503" y="436"/>
                    <a:pt x="533" y="440"/>
                    <a:pt x="566" y="440"/>
                  </a:cubicBezTo>
                  <a:cubicBezTo>
                    <a:pt x="731" y="440"/>
                    <a:pt x="963" y="345"/>
                    <a:pt x="640" y="155"/>
                  </a:cubicBezTo>
                  <a:cubicBezTo>
                    <a:pt x="640" y="155"/>
                    <a:pt x="370" y="1"/>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46"/>
            <p:cNvSpPr/>
            <p:nvPr/>
          </p:nvSpPr>
          <p:spPr>
            <a:xfrm>
              <a:off x="2270209" y="2500316"/>
              <a:ext cx="106452" cy="61614"/>
            </a:xfrm>
            <a:custGeom>
              <a:avLst/>
              <a:gdLst/>
              <a:ahLst/>
              <a:cxnLst/>
              <a:rect l="l" t="t" r="r" b="b"/>
              <a:pathLst>
                <a:path w="1028" h="595" fill="none" extrusionOk="0">
                  <a:moveTo>
                    <a:pt x="640" y="275"/>
                  </a:moveTo>
                  <a:cubicBezTo>
                    <a:pt x="640" y="275"/>
                    <a:pt x="160" y="1"/>
                    <a:pt x="92" y="183"/>
                  </a:cubicBezTo>
                  <a:cubicBezTo>
                    <a:pt x="0" y="343"/>
                    <a:pt x="343" y="503"/>
                    <a:pt x="480" y="548"/>
                  </a:cubicBezTo>
                  <a:cubicBezTo>
                    <a:pt x="617" y="594"/>
                    <a:pt x="1028" y="503"/>
                    <a:pt x="640" y="275"/>
                  </a:cubicBezTo>
                  <a:close/>
                </a:path>
              </a:pathLst>
            </a:custGeom>
            <a:noFill/>
            <a:ln w="9525"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46"/>
            <p:cNvSpPr/>
            <p:nvPr/>
          </p:nvSpPr>
          <p:spPr>
            <a:xfrm>
              <a:off x="2263064" y="2341983"/>
              <a:ext cx="427982" cy="418456"/>
            </a:xfrm>
            <a:custGeom>
              <a:avLst/>
              <a:gdLst/>
              <a:ahLst/>
              <a:cxnLst/>
              <a:rect l="l" t="t" r="r" b="b"/>
              <a:pathLst>
                <a:path w="4133" h="4041" extrusionOk="0">
                  <a:moveTo>
                    <a:pt x="2649" y="0"/>
                  </a:moveTo>
                  <a:lnTo>
                    <a:pt x="549" y="69"/>
                  </a:lnTo>
                  <a:cubicBezTo>
                    <a:pt x="229" y="92"/>
                    <a:pt x="1" y="411"/>
                    <a:pt x="69" y="731"/>
                  </a:cubicBezTo>
                  <a:lnTo>
                    <a:pt x="823" y="3652"/>
                  </a:lnTo>
                  <a:cubicBezTo>
                    <a:pt x="868" y="3881"/>
                    <a:pt x="1074" y="4040"/>
                    <a:pt x="1325" y="4040"/>
                  </a:cubicBezTo>
                  <a:lnTo>
                    <a:pt x="3539" y="4040"/>
                  </a:lnTo>
                  <a:cubicBezTo>
                    <a:pt x="3881" y="4040"/>
                    <a:pt x="4132" y="3698"/>
                    <a:pt x="4018" y="3379"/>
                  </a:cubicBezTo>
                  <a:lnTo>
                    <a:pt x="3151" y="388"/>
                  </a:lnTo>
                  <a:cubicBezTo>
                    <a:pt x="3082" y="160"/>
                    <a:pt x="2877" y="0"/>
                    <a:pt x="2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46"/>
            <p:cNvSpPr/>
            <p:nvPr/>
          </p:nvSpPr>
          <p:spPr>
            <a:xfrm>
              <a:off x="2289159" y="2556649"/>
              <a:ext cx="92265" cy="123435"/>
            </a:xfrm>
            <a:custGeom>
              <a:avLst/>
              <a:gdLst/>
              <a:ahLst/>
              <a:cxnLst/>
              <a:rect l="l" t="t" r="r" b="b"/>
              <a:pathLst>
                <a:path w="891" h="1192" extrusionOk="0">
                  <a:moveTo>
                    <a:pt x="445" y="1"/>
                  </a:moveTo>
                  <a:cubicBezTo>
                    <a:pt x="361" y="1"/>
                    <a:pt x="268" y="14"/>
                    <a:pt x="228" y="27"/>
                  </a:cubicBezTo>
                  <a:cubicBezTo>
                    <a:pt x="137" y="27"/>
                    <a:pt x="0" y="73"/>
                    <a:pt x="23" y="233"/>
                  </a:cubicBezTo>
                  <a:cubicBezTo>
                    <a:pt x="37" y="334"/>
                    <a:pt x="126" y="353"/>
                    <a:pt x="188" y="353"/>
                  </a:cubicBezTo>
                  <a:cubicBezTo>
                    <a:pt x="206" y="353"/>
                    <a:pt x="222" y="351"/>
                    <a:pt x="234" y="350"/>
                  </a:cubicBezTo>
                  <a:lnTo>
                    <a:pt x="234" y="350"/>
                  </a:lnTo>
                  <a:cubicBezTo>
                    <a:pt x="88" y="378"/>
                    <a:pt x="49" y="487"/>
                    <a:pt x="137" y="575"/>
                  </a:cubicBezTo>
                  <a:cubicBezTo>
                    <a:pt x="186" y="604"/>
                    <a:pt x="231" y="613"/>
                    <a:pt x="266" y="613"/>
                  </a:cubicBezTo>
                  <a:cubicBezTo>
                    <a:pt x="289" y="613"/>
                    <a:pt x="308" y="609"/>
                    <a:pt x="321" y="605"/>
                  </a:cubicBezTo>
                  <a:lnTo>
                    <a:pt x="321" y="605"/>
                  </a:lnTo>
                  <a:cubicBezTo>
                    <a:pt x="257" y="630"/>
                    <a:pt x="185" y="676"/>
                    <a:pt x="205" y="758"/>
                  </a:cubicBezTo>
                  <a:cubicBezTo>
                    <a:pt x="205" y="849"/>
                    <a:pt x="320" y="895"/>
                    <a:pt x="320" y="895"/>
                  </a:cubicBezTo>
                  <a:cubicBezTo>
                    <a:pt x="297" y="895"/>
                    <a:pt x="274" y="963"/>
                    <a:pt x="342" y="1054"/>
                  </a:cubicBezTo>
                  <a:cubicBezTo>
                    <a:pt x="434" y="1123"/>
                    <a:pt x="662" y="1191"/>
                    <a:pt x="730" y="1191"/>
                  </a:cubicBezTo>
                  <a:cubicBezTo>
                    <a:pt x="822" y="1191"/>
                    <a:pt x="845" y="1100"/>
                    <a:pt x="845" y="1100"/>
                  </a:cubicBezTo>
                  <a:cubicBezTo>
                    <a:pt x="867" y="1054"/>
                    <a:pt x="845" y="986"/>
                    <a:pt x="799" y="963"/>
                  </a:cubicBezTo>
                  <a:cubicBezTo>
                    <a:pt x="776" y="917"/>
                    <a:pt x="799" y="895"/>
                    <a:pt x="822" y="895"/>
                  </a:cubicBezTo>
                  <a:cubicBezTo>
                    <a:pt x="867" y="872"/>
                    <a:pt x="890" y="826"/>
                    <a:pt x="867" y="758"/>
                  </a:cubicBezTo>
                  <a:cubicBezTo>
                    <a:pt x="867" y="689"/>
                    <a:pt x="708" y="621"/>
                    <a:pt x="662" y="621"/>
                  </a:cubicBezTo>
                  <a:cubicBezTo>
                    <a:pt x="593" y="621"/>
                    <a:pt x="616" y="575"/>
                    <a:pt x="616" y="575"/>
                  </a:cubicBezTo>
                  <a:cubicBezTo>
                    <a:pt x="616" y="575"/>
                    <a:pt x="753" y="507"/>
                    <a:pt x="776" y="461"/>
                  </a:cubicBezTo>
                  <a:cubicBezTo>
                    <a:pt x="799" y="393"/>
                    <a:pt x="776" y="370"/>
                    <a:pt x="730" y="347"/>
                  </a:cubicBezTo>
                  <a:cubicBezTo>
                    <a:pt x="685" y="301"/>
                    <a:pt x="502" y="278"/>
                    <a:pt x="502" y="278"/>
                  </a:cubicBezTo>
                  <a:cubicBezTo>
                    <a:pt x="502" y="278"/>
                    <a:pt x="593" y="210"/>
                    <a:pt x="616" y="164"/>
                  </a:cubicBezTo>
                  <a:cubicBezTo>
                    <a:pt x="662" y="119"/>
                    <a:pt x="639" y="73"/>
                    <a:pt x="593" y="27"/>
                  </a:cubicBezTo>
                  <a:cubicBezTo>
                    <a:pt x="565" y="8"/>
                    <a:pt x="507"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46"/>
            <p:cNvSpPr/>
            <p:nvPr/>
          </p:nvSpPr>
          <p:spPr>
            <a:xfrm>
              <a:off x="2312769" y="2642185"/>
              <a:ext cx="66274" cy="37900"/>
            </a:xfrm>
            <a:custGeom>
              <a:avLst/>
              <a:gdLst/>
              <a:ahLst/>
              <a:cxnLst/>
              <a:rect l="l" t="t" r="r" b="b"/>
              <a:pathLst>
                <a:path w="640" h="366" fill="none" extrusionOk="0">
                  <a:moveTo>
                    <a:pt x="114" y="46"/>
                  </a:moveTo>
                  <a:cubicBezTo>
                    <a:pt x="114" y="46"/>
                    <a:pt x="0" y="114"/>
                    <a:pt x="114" y="228"/>
                  </a:cubicBezTo>
                  <a:cubicBezTo>
                    <a:pt x="251" y="320"/>
                    <a:pt x="457" y="365"/>
                    <a:pt x="548" y="343"/>
                  </a:cubicBezTo>
                  <a:cubicBezTo>
                    <a:pt x="639" y="320"/>
                    <a:pt x="639" y="160"/>
                    <a:pt x="548" y="91"/>
                  </a:cubicBezTo>
                  <a:cubicBezTo>
                    <a:pt x="457" y="23"/>
                    <a:pt x="160" y="0"/>
                    <a:pt x="114" y="46"/>
                  </a:cubicBezTo>
                  <a:close/>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46"/>
            <p:cNvSpPr/>
            <p:nvPr/>
          </p:nvSpPr>
          <p:spPr>
            <a:xfrm>
              <a:off x="2310388" y="2616193"/>
              <a:ext cx="68655" cy="37900"/>
            </a:xfrm>
            <a:custGeom>
              <a:avLst/>
              <a:gdLst/>
              <a:ahLst/>
              <a:cxnLst/>
              <a:rect l="l" t="t" r="r" b="b"/>
              <a:pathLst>
                <a:path w="663" h="366" fill="none" extrusionOk="0">
                  <a:moveTo>
                    <a:pt x="92" y="297"/>
                  </a:moveTo>
                  <a:cubicBezTo>
                    <a:pt x="92" y="297"/>
                    <a:pt x="0" y="274"/>
                    <a:pt x="0" y="160"/>
                  </a:cubicBezTo>
                  <a:cubicBezTo>
                    <a:pt x="0" y="69"/>
                    <a:pt x="92" y="0"/>
                    <a:pt x="320" y="23"/>
                  </a:cubicBezTo>
                  <a:cubicBezTo>
                    <a:pt x="548" y="46"/>
                    <a:pt x="662" y="114"/>
                    <a:pt x="662" y="206"/>
                  </a:cubicBezTo>
                  <a:cubicBezTo>
                    <a:pt x="662" y="297"/>
                    <a:pt x="594" y="365"/>
                    <a:pt x="571" y="342"/>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46"/>
            <p:cNvSpPr/>
            <p:nvPr/>
          </p:nvSpPr>
          <p:spPr>
            <a:xfrm>
              <a:off x="2298582" y="2585437"/>
              <a:ext cx="73315" cy="35519"/>
            </a:xfrm>
            <a:custGeom>
              <a:avLst/>
              <a:gdLst/>
              <a:ahLst/>
              <a:cxnLst/>
              <a:rect l="l" t="t" r="r" b="b"/>
              <a:pathLst>
                <a:path w="708" h="343" fill="none" extrusionOk="0">
                  <a:moveTo>
                    <a:pt x="160" y="343"/>
                  </a:moveTo>
                  <a:cubicBezTo>
                    <a:pt x="160" y="343"/>
                    <a:pt x="0" y="320"/>
                    <a:pt x="0" y="183"/>
                  </a:cubicBezTo>
                  <a:cubicBezTo>
                    <a:pt x="0" y="46"/>
                    <a:pt x="274" y="23"/>
                    <a:pt x="411" y="0"/>
                  </a:cubicBezTo>
                  <a:cubicBezTo>
                    <a:pt x="548" y="0"/>
                    <a:pt x="708" y="92"/>
                    <a:pt x="662" y="206"/>
                  </a:cubicBezTo>
                  <a:cubicBezTo>
                    <a:pt x="639" y="297"/>
                    <a:pt x="502" y="297"/>
                    <a:pt x="457" y="320"/>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46"/>
            <p:cNvSpPr/>
            <p:nvPr/>
          </p:nvSpPr>
          <p:spPr>
            <a:xfrm>
              <a:off x="2291437" y="2554682"/>
              <a:ext cx="71037" cy="37900"/>
            </a:xfrm>
            <a:custGeom>
              <a:avLst/>
              <a:gdLst/>
              <a:ahLst/>
              <a:cxnLst/>
              <a:rect l="l" t="t" r="r" b="b"/>
              <a:pathLst>
                <a:path w="686" h="366" fill="none" extrusionOk="0">
                  <a:moveTo>
                    <a:pt x="161" y="366"/>
                  </a:moveTo>
                  <a:cubicBezTo>
                    <a:pt x="161" y="366"/>
                    <a:pt x="1" y="366"/>
                    <a:pt x="1" y="206"/>
                  </a:cubicBezTo>
                  <a:cubicBezTo>
                    <a:pt x="1" y="69"/>
                    <a:pt x="275" y="1"/>
                    <a:pt x="480" y="1"/>
                  </a:cubicBezTo>
                  <a:cubicBezTo>
                    <a:pt x="686" y="23"/>
                    <a:pt x="571" y="275"/>
                    <a:pt x="480" y="297"/>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46"/>
            <p:cNvSpPr/>
            <p:nvPr/>
          </p:nvSpPr>
          <p:spPr>
            <a:xfrm>
              <a:off x="2792532" y="2897341"/>
              <a:ext cx="397227" cy="286219"/>
            </a:xfrm>
            <a:custGeom>
              <a:avLst/>
              <a:gdLst/>
              <a:ahLst/>
              <a:cxnLst/>
              <a:rect l="l" t="t" r="r" b="b"/>
              <a:pathLst>
                <a:path w="3836" h="2764" extrusionOk="0">
                  <a:moveTo>
                    <a:pt x="135" y="1"/>
                  </a:moveTo>
                  <a:cubicBezTo>
                    <a:pt x="93" y="1"/>
                    <a:pt x="69" y="1"/>
                    <a:pt x="69" y="1"/>
                  </a:cubicBezTo>
                  <a:cubicBezTo>
                    <a:pt x="69" y="1"/>
                    <a:pt x="1" y="1919"/>
                    <a:pt x="24" y="1941"/>
                  </a:cubicBezTo>
                  <a:cubicBezTo>
                    <a:pt x="46" y="1941"/>
                    <a:pt x="2717" y="2718"/>
                    <a:pt x="2717" y="2718"/>
                  </a:cubicBezTo>
                  <a:lnTo>
                    <a:pt x="3584" y="2763"/>
                  </a:lnTo>
                  <a:cubicBezTo>
                    <a:pt x="3584" y="2763"/>
                    <a:pt x="3835" y="1941"/>
                    <a:pt x="3562" y="937"/>
                  </a:cubicBezTo>
                  <a:cubicBezTo>
                    <a:pt x="3311" y="39"/>
                    <a:pt x="596"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46"/>
            <p:cNvSpPr/>
            <p:nvPr/>
          </p:nvSpPr>
          <p:spPr>
            <a:xfrm>
              <a:off x="2738167" y="2218754"/>
              <a:ext cx="494153" cy="811127"/>
            </a:xfrm>
            <a:custGeom>
              <a:avLst/>
              <a:gdLst/>
              <a:ahLst/>
              <a:cxnLst/>
              <a:rect l="l" t="t" r="r" b="b"/>
              <a:pathLst>
                <a:path w="4772" h="7833" extrusionOk="0">
                  <a:moveTo>
                    <a:pt x="2530" y="1"/>
                  </a:moveTo>
                  <a:cubicBezTo>
                    <a:pt x="2516" y="1"/>
                    <a:pt x="2502" y="2"/>
                    <a:pt x="2489" y="3"/>
                  </a:cubicBezTo>
                  <a:cubicBezTo>
                    <a:pt x="1941" y="95"/>
                    <a:pt x="1211" y="711"/>
                    <a:pt x="686" y="2103"/>
                  </a:cubicBezTo>
                  <a:cubicBezTo>
                    <a:pt x="161" y="3473"/>
                    <a:pt x="1" y="6851"/>
                    <a:pt x="1" y="6851"/>
                  </a:cubicBezTo>
                  <a:lnTo>
                    <a:pt x="275" y="6942"/>
                  </a:lnTo>
                  <a:lnTo>
                    <a:pt x="4726" y="7833"/>
                  </a:lnTo>
                  <a:lnTo>
                    <a:pt x="4703" y="7079"/>
                  </a:lnTo>
                  <a:lnTo>
                    <a:pt x="4771" y="5710"/>
                  </a:lnTo>
                  <a:lnTo>
                    <a:pt x="4338" y="1305"/>
                  </a:lnTo>
                  <a:cubicBezTo>
                    <a:pt x="4338" y="1305"/>
                    <a:pt x="3099" y="1"/>
                    <a:pt x="2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46"/>
            <p:cNvSpPr/>
            <p:nvPr/>
          </p:nvSpPr>
          <p:spPr>
            <a:xfrm>
              <a:off x="2738167" y="2211920"/>
              <a:ext cx="494153" cy="817961"/>
            </a:xfrm>
            <a:custGeom>
              <a:avLst/>
              <a:gdLst/>
              <a:ahLst/>
              <a:cxnLst/>
              <a:rect l="l" t="t" r="r" b="b"/>
              <a:pathLst>
                <a:path w="4772" h="7899" fill="none" extrusionOk="0">
                  <a:moveTo>
                    <a:pt x="4703" y="7145"/>
                  </a:moveTo>
                  <a:lnTo>
                    <a:pt x="4726" y="7899"/>
                  </a:lnTo>
                  <a:lnTo>
                    <a:pt x="275" y="7008"/>
                  </a:lnTo>
                  <a:lnTo>
                    <a:pt x="1" y="6917"/>
                  </a:lnTo>
                  <a:cubicBezTo>
                    <a:pt x="1" y="6917"/>
                    <a:pt x="161" y="3539"/>
                    <a:pt x="686" y="2169"/>
                  </a:cubicBezTo>
                  <a:cubicBezTo>
                    <a:pt x="1211" y="777"/>
                    <a:pt x="1941" y="161"/>
                    <a:pt x="2489" y="69"/>
                  </a:cubicBezTo>
                  <a:cubicBezTo>
                    <a:pt x="3037" y="1"/>
                    <a:pt x="4338" y="1371"/>
                    <a:pt x="4338" y="1371"/>
                  </a:cubicBezTo>
                  <a:lnTo>
                    <a:pt x="4771" y="5776"/>
                  </a:ln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46"/>
            <p:cNvSpPr/>
            <p:nvPr/>
          </p:nvSpPr>
          <p:spPr>
            <a:xfrm>
              <a:off x="2837164" y="2365489"/>
              <a:ext cx="59128" cy="66584"/>
            </a:xfrm>
            <a:custGeom>
              <a:avLst/>
              <a:gdLst/>
              <a:ahLst/>
              <a:cxnLst/>
              <a:rect l="l" t="t" r="r" b="b"/>
              <a:pathLst>
                <a:path w="571" h="643" extrusionOk="0">
                  <a:moveTo>
                    <a:pt x="418" y="0"/>
                  </a:moveTo>
                  <a:cubicBezTo>
                    <a:pt x="384" y="0"/>
                    <a:pt x="350" y="14"/>
                    <a:pt x="323" y="47"/>
                  </a:cubicBezTo>
                  <a:cubicBezTo>
                    <a:pt x="232" y="184"/>
                    <a:pt x="140" y="344"/>
                    <a:pt x="49" y="481"/>
                  </a:cubicBezTo>
                  <a:cubicBezTo>
                    <a:pt x="1" y="562"/>
                    <a:pt x="78" y="642"/>
                    <a:pt x="151" y="642"/>
                  </a:cubicBezTo>
                  <a:cubicBezTo>
                    <a:pt x="182" y="642"/>
                    <a:pt x="212" y="629"/>
                    <a:pt x="232" y="595"/>
                  </a:cubicBezTo>
                  <a:cubicBezTo>
                    <a:pt x="323" y="435"/>
                    <a:pt x="414" y="298"/>
                    <a:pt x="506" y="161"/>
                  </a:cubicBezTo>
                  <a:cubicBezTo>
                    <a:pt x="570" y="81"/>
                    <a:pt x="498" y="0"/>
                    <a:pt x="4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46"/>
            <p:cNvSpPr/>
            <p:nvPr/>
          </p:nvSpPr>
          <p:spPr>
            <a:xfrm>
              <a:off x="2894222" y="2468422"/>
              <a:ext cx="29616" cy="66274"/>
            </a:xfrm>
            <a:custGeom>
              <a:avLst/>
              <a:gdLst/>
              <a:ahLst/>
              <a:cxnLst/>
              <a:rect l="l" t="t" r="r" b="b"/>
              <a:pathLst>
                <a:path w="286" h="640" extrusionOk="0">
                  <a:moveTo>
                    <a:pt x="180" y="1"/>
                  </a:moveTo>
                  <a:cubicBezTo>
                    <a:pt x="126" y="1"/>
                    <a:pt x="69" y="35"/>
                    <a:pt x="69" y="103"/>
                  </a:cubicBezTo>
                  <a:cubicBezTo>
                    <a:pt x="46" y="240"/>
                    <a:pt x="23" y="400"/>
                    <a:pt x="0" y="537"/>
                  </a:cubicBezTo>
                  <a:cubicBezTo>
                    <a:pt x="0" y="605"/>
                    <a:pt x="52" y="640"/>
                    <a:pt x="106" y="640"/>
                  </a:cubicBezTo>
                  <a:cubicBezTo>
                    <a:pt x="160" y="640"/>
                    <a:pt x="217" y="605"/>
                    <a:pt x="229" y="537"/>
                  </a:cubicBezTo>
                  <a:cubicBezTo>
                    <a:pt x="251" y="400"/>
                    <a:pt x="251" y="240"/>
                    <a:pt x="274" y="103"/>
                  </a:cubicBezTo>
                  <a:cubicBezTo>
                    <a:pt x="286" y="35"/>
                    <a:pt x="234" y="1"/>
                    <a:pt x="1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46"/>
            <p:cNvSpPr/>
            <p:nvPr/>
          </p:nvSpPr>
          <p:spPr>
            <a:xfrm>
              <a:off x="2985245" y="2362072"/>
              <a:ext cx="28373" cy="61510"/>
            </a:xfrm>
            <a:custGeom>
              <a:avLst/>
              <a:gdLst/>
              <a:ahLst/>
              <a:cxnLst/>
              <a:rect l="l" t="t" r="r" b="b"/>
              <a:pathLst>
                <a:path w="274" h="594" extrusionOk="0">
                  <a:moveTo>
                    <a:pt x="97" y="0"/>
                  </a:moveTo>
                  <a:cubicBezTo>
                    <a:pt x="46" y="0"/>
                    <a:pt x="0" y="35"/>
                    <a:pt x="11" y="103"/>
                  </a:cubicBezTo>
                  <a:lnTo>
                    <a:pt x="57" y="491"/>
                  </a:lnTo>
                  <a:cubicBezTo>
                    <a:pt x="57" y="560"/>
                    <a:pt x="114" y="594"/>
                    <a:pt x="168" y="594"/>
                  </a:cubicBezTo>
                  <a:cubicBezTo>
                    <a:pt x="223" y="594"/>
                    <a:pt x="274" y="560"/>
                    <a:pt x="263" y="491"/>
                  </a:cubicBezTo>
                  <a:cubicBezTo>
                    <a:pt x="240" y="354"/>
                    <a:pt x="240" y="240"/>
                    <a:pt x="217" y="103"/>
                  </a:cubicBezTo>
                  <a:cubicBezTo>
                    <a:pt x="206" y="35"/>
                    <a:pt x="14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46"/>
            <p:cNvSpPr/>
            <p:nvPr/>
          </p:nvSpPr>
          <p:spPr>
            <a:xfrm>
              <a:off x="3040646" y="2493896"/>
              <a:ext cx="52294" cy="70933"/>
            </a:xfrm>
            <a:custGeom>
              <a:avLst/>
              <a:gdLst/>
              <a:ahLst/>
              <a:cxnLst/>
              <a:rect l="l" t="t" r="r" b="b"/>
              <a:pathLst>
                <a:path w="505" h="685" extrusionOk="0">
                  <a:moveTo>
                    <a:pt x="366" y="0"/>
                  </a:moveTo>
                  <a:cubicBezTo>
                    <a:pt x="332" y="0"/>
                    <a:pt x="298" y="18"/>
                    <a:pt x="275" y="63"/>
                  </a:cubicBezTo>
                  <a:cubicBezTo>
                    <a:pt x="184" y="222"/>
                    <a:pt x="116" y="359"/>
                    <a:pt x="47" y="519"/>
                  </a:cubicBezTo>
                  <a:cubicBezTo>
                    <a:pt x="0" y="613"/>
                    <a:pt x="71" y="685"/>
                    <a:pt x="142" y="685"/>
                  </a:cubicBezTo>
                  <a:cubicBezTo>
                    <a:pt x="175" y="685"/>
                    <a:pt x="208" y="669"/>
                    <a:pt x="230" y="633"/>
                  </a:cubicBezTo>
                  <a:cubicBezTo>
                    <a:pt x="298" y="474"/>
                    <a:pt x="390" y="314"/>
                    <a:pt x="458" y="154"/>
                  </a:cubicBezTo>
                  <a:cubicBezTo>
                    <a:pt x="504" y="77"/>
                    <a:pt x="436" y="0"/>
                    <a:pt x="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46"/>
            <p:cNvSpPr/>
            <p:nvPr/>
          </p:nvSpPr>
          <p:spPr>
            <a:xfrm>
              <a:off x="2761466" y="2735901"/>
              <a:ext cx="61510" cy="48670"/>
            </a:xfrm>
            <a:custGeom>
              <a:avLst/>
              <a:gdLst/>
              <a:ahLst/>
              <a:cxnLst/>
              <a:rect l="l" t="t" r="r" b="b"/>
              <a:pathLst>
                <a:path w="594" h="470" extrusionOk="0">
                  <a:moveTo>
                    <a:pt x="429" y="1"/>
                  </a:moveTo>
                  <a:cubicBezTo>
                    <a:pt x="402" y="1"/>
                    <a:pt x="373" y="10"/>
                    <a:pt x="346" y="31"/>
                  </a:cubicBezTo>
                  <a:cubicBezTo>
                    <a:pt x="255" y="100"/>
                    <a:pt x="164" y="191"/>
                    <a:pt x="73" y="282"/>
                  </a:cubicBezTo>
                  <a:cubicBezTo>
                    <a:pt x="0" y="354"/>
                    <a:pt x="85" y="469"/>
                    <a:pt x="169" y="469"/>
                  </a:cubicBezTo>
                  <a:cubicBezTo>
                    <a:pt x="191" y="469"/>
                    <a:pt x="213" y="461"/>
                    <a:pt x="232" y="442"/>
                  </a:cubicBezTo>
                  <a:cubicBezTo>
                    <a:pt x="324" y="351"/>
                    <a:pt x="415" y="259"/>
                    <a:pt x="506" y="168"/>
                  </a:cubicBezTo>
                  <a:cubicBezTo>
                    <a:pt x="594" y="98"/>
                    <a:pt x="520" y="1"/>
                    <a:pt x="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46"/>
            <p:cNvSpPr/>
            <p:nvPr/>
          </p:nvSpPr>
          <p:spPr>
            <a:xfrm>
              <a:off x="2813347" y="2826924"/>
              <a:ext cx="41317" cy="60785"/>
            </a:xfrm>
            <a:custGeom>
              <a:avLst/>
              <a:gdLst/>
              <a:ahLst/>
              <a:cxnLst/>
              <a:rect l="l" t="t" r="r" b="b"/>
              <a:pathLst>
                <a:path w="399" h="587" extrusionOk="0">
                  <a:moveTo>
                    <a:pt x="132" y="0"/>
                  </a:moveTo>
                  <a:cubicBezTo>
                    <a:pt x="66" y="0"/>
                    <a:pt x="0" y="50"/>
                    <a:pt x="28" y="134"/>
                  </a:cubicBezTo>
                  <a:cubicBezTo>
                    <a:pt x="74" y="248"/>
                    <a:pt x="119" y="385"/>
                    <a:pt x="165" y="522"/>
                  </a:cubicBezTo>
                  <a:cubicBezTo>
                    <a:pt x="183" y="566"/>
                    <a:pt x="225" y="586"/>
                    <a:pt x="267" y="586"/>
                  </a:cubicBezTo>
                  <a:cubicBezTo>
                    <a:pt x="333" y="586"/>
                    <a:pt x="398" y="537"/>
                    <a:pt x="370" y="453"/>
                  </a:cubicBezTo>
                  <a:cubicBezTo>
                    <a:pt x="325" y="339"/>
                    <a:pt x="279" y="202"/>
                    <a:pt x="233" y="65"/>
                  </a:cubicBezTo>
                  <a:cubicBezTo>
                    <a:pt x="216" y="21"/>
                    <a:pt x="174"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46"/>
            <p:cNvSpPr/>
            <p:nvPr/>
          </p:nvSpPr>
          <p:spPr>
            <a:xfrm>
              <a:off x="2945998" y="2880151"/>
              <a:ext cx="73212" cy="67723"/>
            </a:xfrm>
            <a:custGeom>
              <a:avLst/>
              <a:gdLst/>
              <a:ahLst/>
              <a:cxnLst/>
              <a:rect l="l" t="t" r="r" b="b"/>
              <a:pathLst>
                <a:path w="707" h="654" extrusionOk="0">
                  <a:moveTo>
                    <a:pt x="551" y="1"/>
                  </a:moveTo>
                  <a:cubicBezTo>
                    <a:pt x="527" y="1"/>
                    <a:pt x="503" y="9"/>
                    <a:pt x="482" y="30"/>
                  </a:cubicBezTo>
                  <a:cubicBezTo>
                    <a:pt x="322" y="167"/>
                    <a:pt x="185" y="327"/>
                    <a:pt x="71" y="464"/>
                  </a:cubicBezTo>
                  <a:cubicBezTo>
                    <a:pt x="1" y="552"/>
                    <a:pt x="66" y="654"/>
                    <a:pt x="141" y="654"/>
                  </a:cubicBezTo>
                  <a:cubicBezTo>
                    <a:pt x="164" y="654"/>
                    <a:pt x="187" y="645"/>
                    <a:pt x="208" y="624"/>
                  </a:cubicBezTo>
                  <a:cubicBezTo>
                    <a:pt x="345" y="464"/>
                    <a:pt x="482" y="327"/>
                    <a:pt x="619" y="190"/>
                  </a:cubicBezTo>
                  <a:cubicBezTo>
                    <a:pt x="707" y="102"/>
                    <a:pt x="632" y="1"/>
                    <a:pt x="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46"/>
            <p:cNvSpPr/>
            <p:nvPr/>
          </p:nvSpPr>
          <p:spPr>
            <a:xfrm>
              <a:off x="3069123" y="2926957"/>
              <a:ext cx="26095" cy="56850"/>
            </a:xfrm>
            <a:custGeom>
              <a:avLst/>
              <a:gdLst/>
              <a:ahLst/>
              <a:cxnLst/>
              <a:rect l="l" t="t" r="r" b="b"/>
              <a:pathLst>
                <a:path w="252" h="549" extrusionOk="0">
                  <a:moveTo>
                    <a:pt x="115" y="1"/>
                  </a:moveTo>
                  <a:cubicBezTo>
                    <a:pt x="57" y="1"/>
                    <a:pt x="0" y="35"/>
                    <a:pt x="0" y="103"/>
                  </a:cubicBezTo>
                  <a:cubicBezTo>
                    <a:pt x="23" y="217"/>
                    <a:pt x="23" y="332"/>
                    <a:pt x="46" y="446"/>
                  </a:cubicBezTo>
                  <a:cubicBezTo>
                    <a:pt x="46" y="514"/>
                    <a:pt x="97" y="548"/>
                    <a:pt x="149" y="548"/>
                  </a:cubicBezTo>
                  <a:cubicBezTo>
                    <a:pt x="200" y="548"/>
                    <a:pt x="251" y="514"/>
                    <a:pt x="251" y="446"/>
                  </a:cubicBezTo>
                  <a:cubicBezTo>
                    <a:pt x="229" y="332"/>
                    <a:pt x="229" y="217"/>
                    <a:pt x="229" y="103"/>
                  </a:cubicBezTo>
                  <a:cubicBezTo>
                    <a:pt x="229" y="35"/>
                    <a:pt x="172"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46"/>
            <p:cNvSpPr/>
            <p:nvPr/>
          </p:nvSpPr>
          <p:spPr>
            <a:xfrm>
              <a:off x="2664954" y="2462312"/>
              <a:ext cx="290775" cy="283941"/>
            </a:xfrm>
            <a:custGeom>
              <a:avLst/>
              <a:gdLst/>
              <a:ahLst/>
              <a:cxnLst/>
              <a:rect l="l" t="t" r="r" b="b"/>
              <a:pathLst>
                <a:path w="2808" h="2742" extrusionOk="0">
                  <a:moveTo>
                    <a:pt x="195" y="1"/>
                  </a:moveTo>
                  <a:cubicBezTo>
                    <a:pt x="182" y="1"/>
                    <a:pt x="171" y="1"/>
                    <a:pt x="160" y="2"/>
                  </a:cubicBezTo>
                  <a:cubicBezTo>
                    <a:pt x="0" y="48"/>
                    <a:pt x="69" y="208"/>
                    <a:pt x="114" y="231"/>
                  </a:cubicBezTo>
                  <a:cubicBezTo>
                    <a:pt x="183" y="276"/>
                    <a:pt x="548" y="413"/>
                    <a:pt x="548" y="413"/>
                  </a:cubicBezTo>
                  <a:cubicBezTo>
                    <a:pt x="548" y="413"/>
                    <a:pt x="662" y="482"/>
                    <a:pt x="594" y="505"/>
                  </a:cubicBezTo>
                  <a:cubicBezTo>
                    <a:pt x="525" y="527"/>
                    <a:pt x="457" y="550"/>
                    <a:pt x="457" y="550"/>
                  </a:cubicBezTo>
                  <a:cubicBezTo>
                    <a:pt x="457" y="550"/>
                    <a:pt x="411" y="664"/>
                    <a:pt x="388" y="687"/>
                  </a:cubicBezTo>
                  <a:cubicBezTo>
                    <a:pt x="343" y="710"/>
                    <a:pt x="320" y="756"/>
                    <a:pt x="320" y="801"/>
                  </a:cubicBezTo>
                  <a:cubicBezTo>
                    <a:pt x="320" y="847"/>
                    <a:pt x="320" y="893"/>
                    <a:pt x="274" y="938"/>
                  </a:cubicBezTo>
                  <a:cubicBezTo>
                    <a:pt x="206" y="984"/>
                    <a:pt x="206" y="1144"/>
                    <a:pt x="206" y="1144"/>
                  </a:cubicBezTo>
                  <a:cubicBezTo>
                    <a:pt x="206" y="1144"/>
                    <a:pt x="160" y="1212"/>
                    <a:pt x="183" y="1326"/>
                  </a:cubicBezTo>
                  <a:cubicBezTo>
                    <a:pt x="206" y="1440"/>
                    <a:pt x="320" y="1646"/>
                    <a:pt x="457" y="1692"/>
                  </a:cubicBezTo>
                  <a:cubicBezTo>
                    <a:pt x="525" y="1714"/>
                    <a:pt x="588" y="1720"/>
                    <a:pt x="634" y="1720"/>
                  </a:cubicBezTo>
                  <a:cubicBezTo>
                    <a:pt x="679" y="1720"/>
                    <a:pt x="708" y="1714"/>
                    <a:pt x="708" y="1714"/>
                  </a:cubicBezTo>
                  <a:lnTo>
                    <a:pt x="799" y="1600"/>
                  </a:lnTo>
                  <a:lnTo>
                    <a:pt x="890" y="1714"/>
                  </a:lnTo>
                  <a:lnTo>
                    <a:pt x="1781" y="2513"/>
                  </a:lnTo>
                  <a:lnTo>
                    <a:pt x="2077" y="2742"/>
                  </a:lnTo>
                  <a:lnTo>
                    <a:pt x="2808" y="1783"/>
                  </a:lnTo>
                  <a:cubicBezTo>
                    <a:pt x="2808" y="1783"/>
                    <a:pt x="2260" y="1600"/>
                    <a:pt x="1986" y="1281"/>
                  </a:cubicBezTo>
                  <a:cubicBezTo>
                    <a:pt x="1712" y="961"/>
                    <a:pt x="1575" y="482"/>
                    <a:pt x="1530" y="436"/>
                  </a:cubicBezTo>
                  <a:cubicBezTo>
                    <a:pt x="1484" y="390"/>
                    <a:pt x="1233" y="276"/>
                    <a:pt x="1027" y="231"/>
                  </a:cubicBezTo>
                  <a:cubicBezTo>
                    <a:pt x="834" y="166"/>
                    <a:pt x="397" y="1"/>
                    <a:pt x="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46"/>
            <p:cNvSpPr/>
            <p:nvPr/>
          </p:nvSpPr>
          <p:spPr>
            <a:xfrm>
              <a:off x="2671996" y="2448332"/>
              <a:ext cx="283734" cy="297921"/>
            </a:xfrm>
            <a:custGeom>
              <a:avLst/>
              <a:gdLst/>
              <a:ahLst/>
              <a:cxnLst/>
              <a:rect l="l" t="t" r="r" b="b"/>
              <a:pathLst>
                <a:path w="2740" h="2877" fill="none" extrusionOk="0">
                  <a:moveTo>
                    <a:pt x="663" y="617"/>
                  </a:moveTo>
                  <a:cubicBezTo>
                    <a:pt x="663" y="617"/>
                    <a:pt x="1" y="457"/>
                    <a:pt x="1" y="252"/>
                  </a:cubicBezTo>
                  <a:cubicBezTo>
                    <a:pt x="1" y="1"/>
                    <a:pt x="685" y="297"/>
                    <a:pt x="1119" y="389"/>
                  </a:cubicBezTo>
                  <a:cubicBezTo>
                    <a:pt x="1530" y="503"/>
                    <a:pt x="1484" y="662"/>
                    <a:pt x="1758" y="1187"/>
                  </a:cubicBezTo>
                  <a:cubicBezTo>
                    <a:pt x="2055" y="1712"/>
                    <a:pt x="2740" y="1918"/>
                    <a:pt x="2740" y="1918"/>
                  </a:cubicBezTo>
                  <a:lnTo>
                    <a:pt x="2009" y="2877"/>
                  </a:lnTo>
                  <a:cubicBezTo>
                    <a:pt x="2009" y="2877"/>
                    <a:pt x="1074" y="2146"/>
                    <a:pt x="891" y="1918"/>
                  </a:cubicBezTo>
                  <a:cubicBezTo>
                    <a:pt x="708" y="1690"/>
                    <a:pt x="457" y="1484"/>
                    <a:pt x="343" y="1530"/>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46"/>
            <p:cNvSpPr/>
            <p:nvPr/>
          </p:nvSpPr>
          <p:spPr>
            <a:xfrm>
              <a:off x="2681523" y="2561827"/>
              <a:ext cx="61510" cy="85120"/>
            </a:xfrm>
            <a:custGeom>
              <a:avLst/>
              <a:gdLst/>
              <a:ahLst/>
              <a:cxnLst/>
              <a:rect l="l" t="t" r="r" b="b"/>
              <a:pathLst>
                <a:path w="594" h="822" fill="none" extrusionOk="0">
                  <a:moveTo>
                    <a:pt x="593" y="616"/>
                  </a:moveTo>
                  <a:cubicBezTo>
                    <a:pt x="593" y="616"/>
                    <a:pt x="593" y="822"/>
                    <a:pt x="434" y="753"/>
                  </a:cubicBezTo>
                  <a:cubicBezTo>
                    <a:pt x="274" y="708"/>
                    <a:pt x="0" y="594"/>
                    <a:pt x="0" y="320"/>
                  </a:cubicBezTo>
                  <a:cubicBezTo>
                    <a:pt x="0" y="0"/>
                    <a:pt x="411" y="183"/>
                    <a:pt x="411" y="183"/>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46"/>
            <p:cNvSpPr/>
            <p:nvPr/>
          </p:nvSpPr>
          <p:spPr>
            <a:xfrm>
              <a:off x="2683801" y="2545259"/>
              <a:ext cx="56850" cy="33137"/>
            </a:xfrm>
            <a:custGeom>
              <a:avLst/>
              <a:gdLst/>
              <a:ahLst/>
              <a:cxnLst/>
              <a:rect l="l" t="t" r="r" b="b"/>
              <a:pathLst>
                <a:path w="549" h="320" fill="none" extrusionOk="0">
                  <a:moveTo>
                    <a:pt x="549" y="46"/>
                  </a:moveTo>
                  <a:cubicBezTo>
                    <a:pt x="549" y="46"/>
                    <a:pt x="1" y="0"/>
                    <a:pt x="47" y="320"/>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46"/>
            <p:cNvSpPr/>
            <p:nvPr/>
          </p:nvSpPr>
          <p:spPr>
            <a:xfrm>
              <a:off x="2697988" y="2523926"/>
              <a:ext cx="56850" cy="30859"/>
            </a:xfrm>
            <a:custGeom>
              <a:avLst/>
              <a:gdLst/>
              <a:ahLst/>
              <a:cxnLst/>
              <a:rect l="l" t="t" r="r" b="b"/>
              <a:pathLst>
                <a:path w="549" h="298" fill="none" extrusionOk="0">
                  <a:moveTo>
                    <a:pt x="549" y="92"/>
                  </a:moveTo>
                  <a:cubicBezTo>
                    <a:pt x="549" y="92"/>
                    <a:pt x="161" y="1"/>
                    <a:pt x="69" y="69"/>
                  </a:cubicBezTo>
                  <a:cubicBezTo>
                    <a:pt x="1" y="161"/>
                    <a:pt x="24" y="298"/>
                    <a:pt x="24" y="298"/>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46"/>
            <p:cNvSpPr/>
            <p:nvPr/>
          </p:nvSpPr>
          <p:spPr>
            <a:xfrm>
              <a:off x="2709793" y="2500316"/>
              <a:ext cx="66377" cy="28477"/>
            </a:xfrm>
            <a:custGeom>
              <a:avLst/>
              <a:gdLst/>
              <a:ahLst/>
              <a:cxnLst/>
              <a:rect l="l" t="t" r="r" b="b"/>
              <a:pathLst>
                <a:path w="641" h="275" fill="none" extrusionOk="0">
                  <a:moveTo>
                    <a:pt x="1" y="275"/>
                  </a:moveTo>
                  <a:cubicBezTo>
                    <a:pt x="1" y="275"/>
                    <a:pt x="47" y="1"/>
                    <a:pt x="640" y="160"/>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46"/>
            <p:cNvSpPr/>
            <p:nvPr/>
          </p:nvSpPr>
          <p:spPr>
            <a:xfrm>
              <a:off x="2842238" y="2228488"/>
              <a:ext cx="706746" cy="771880"/>
            </a:xfrm>
            <a:custGeom>
              <a:avLst/>
              <a:gdLst/>
              <a:ahLst/>
              <a:cxnLst/>
              <a:rect l="l" t="t" r="r" b="b"/>
              <a:pathLst>
                <a:path w="6825" h="7454" extrusionOk="0">
                  <a:moveTo>
                    <a:pt x="1872" y="1"/>
                  </a:moveTo>
                  <a:lnTo>
                    <a:pt x="2853" y="2694"/>
                  </a:lnTo>
                  <a:cubicBezTo>
                    <a:pt x="2853" y="2694"/>
                    <a:pt x="3355" y="3879"/>
                    <a:pt x="3447" y="4359"/>
                  </a:cubicBezTo>
                  <a:lnTo>
                    <a:pt x="3447" y="4359"/>
                  </a:lnTo>
                  <a:lnTo>
                    <a:pt x="1119" y="3539"/>
                  </a:lnTo>
                  <a:lnTo>
                    <a:pt x="0" y="5136"/>
                  </a:lnTo>
                  <a:cubicBezTo>
                    <a:pt x="0" y="5136"/>
                    <a:pt x="1938" y="7454"/>
                    <a:pt x="4054" y="7454"/>
                  </a:cubicBezTo>
                  <a:cubicBezTo>
                    <a:pt x="4140" y="7454"/>
                    <a:pt x="4227" y="7450"/>
                    <a:pt x="4314" y="7442"/>
                  </a:cubicBezTo>
                  <a:cubicBezTo>
                    <a:pt x="5501" y="7328"/>
                    <a:pt x="6825" y="5707"/>
                    <a:pt x="5296" y="3014"/>
                  </a:cubicBezTo>
                  <a:cubicBezTo>
                    <a:pt x="3789" y="298"/>
                    <a:pt x="1872" y="1"/>
                    <a:pt x="1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46"/>
            <p:cNvSpPr/>
            <p:nvPr/>
          </p:nvSpPr>
          <p:spPr>
            <a:xfrm>
              <a:off x="2842238" y="2594861"/>
              <a:ext cx="191469" cy="234132"/>
            </a:xfrm>
            <a:custGeom>
              <a:avLst/>
              <a:gdLst/>
              <a:ahLst/>
              <a:cxnLst/>
              <a:rect l="l" t="t" r="r" b="b"/>
              <a:pathLst>
                <a:path w="1849" h="2261" extrusionOk="0">
                  <a:moveTo>
                    <a:pt x="1119" y="1"/>
                  </a:moveTo>
                  <a:lnTo>
                    <a:pt x="0" y="1598"/>
                  </a:lnTo>
                  <a:cubicBezTo>
                    <a:pt x="0" y="1598"/>
                    <a:pt x="251" y="1895"/>
                    <a:pt x="639" y="2260"/>
                  </a:cubicBezTo>
                  <a:lnTo>
                    <a:pt x="1849" y="252"/>
                  </a:lnTo>
                  <a:lnTo>
                    <a:pt x="11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46"/>
            <p:cNvSpPr/>
            <p:nvPr/>
          </p:nvSpPr>
          <p:spPr>
            <a:xfrm>
              <a:off x="2842238" y="2594861"/>
              <a:ext cx="191469" cy="234132"/>
            </a:xfrm>
            <a:custGeom>
              <a:avLst/>
              <a:gdLst/>
              <a:ahLst/>
              <a:cxnLst/>
              <a:rect l="l" t="t" r="r" b="b"/>
              <a:pathLst>
                <a:path w="1849" h="2261" fill="none" extrusionOk="0">
                  <a:moveTo>
                    <a:pt x="0" y="1598"/>
                  </a:moveTo>
                  <a:cubicBezTo>
                    <a:pt x="0" y="1598"/>
                    <a:pt x="251" y="1895"/>
                    <a:pt x="639" y="2260"/>
                  </a:cubicBezTo>
                  <a:lnTo>
                    <a:pt x="1849" y="252"/>
                  </a:lnTo>
                  <a:lnTo>
                    <a:pt x="1119" y="1"/>
                  </a:lnTo>
                  <a:close/>
                </a:path>
              </a:pathLst>
            </a:custGeom>
            <a:noFill/>
            <a:ln w="9525"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46"/>
            <p:cNvSpPr/>
            <p:nvPr/>
          </p:nvSpPr>
          <p:spPr>
            <a:xfrm>
              <a:off x="2858703" y="2736729"/>
              <a:ext cx="73419" cy="54469"/>
            </a:xfrm>
            <a:custGeom>
              <a:avLst/>
              <a:gdLst/>
              <a:ahLst/>
              <a:cxnLst/>
              <a:rect l="l" t="t" r="r" b="b"/>
              <a:pathLst>
                <a:path w="709" h="526" fill="none" extrusionOk="0">
                  <a:moveTo>
                    <a:pt x="1" y="0"/>
                  </a:moveTo>
                  <a:lnTo>
                    <a:pt x="709" y="525"/>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46"/>
            <p:cNvSpPr/>
            <p:nvPr/>
          </p:nvSpPr>
          <p:spPr>
            <a:xfrm>
              <a:off x="2880035" y="2708355"/>
              <a:ext cx="75697" cy="42664"/>
            </a:xfrm>
            <a:custGeom>
              <a:avLst/>
              <a:gdLst/>
              <a:ahLst/>
              <a:cxnLst/>
              <a:rect l="l" t="t" r="r" b="b"/>
              <a:pathLst>
                <a:path w="731" h="412" fill="none" extrusionOk="0">
                  <a:moveTo>
                    <a:pt x="0" y="0"/>
                  </a:moveTo>
                  <a:lnTo>
                    <a:pt x="731" y="41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46"/>
            <p:cNvSpPr/>
            <p:nvPr/>
          </p:nvSpPr>
          <p:spPr>
            <a:xfrm>
              <a:off x="2901263" y="2675218"/>
              <a:ext cx="75800" cy="40282"/>
            </a:xfrm>
            <a:custGeom>
              <a:avLst/>
              <a:gdLst/>
              <a:ahLst/>
              <a:cxnLst/>
              <a:rect l="l" t="t" r="r" b="b"/>
              <a:pathLst>
                <a:path w="732" h="389" fill="none" extrusionOk="0">
                  <a:moveTo>
                    <a:pt x="1" y="1"/>
                  </a:moveTo>
                  <a:lnTo>
                    <a:pt x="731" y="389"/>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46"/>
            <p:cNvSpPr/>
            <p:nvPr/>
          </p:nvSpPr>
          <p:spPr>
            <a:xfrm>
              <a:off x="2922595" y="2644566"/>
              <a:ext cx="75697" cy="35519"/>
            </a:xfrm>
            <a:custGeom>
              <a:avLst/>
              <a:gdLst/>
              <a:ahLst/>
              <a:cxnLst/>
              <a:rect l="l" t="t" r="r" b="b"/>
              <a:pathLst>
                <a:path w="731" h="343" fill="none" extrusionOk="0">
                  <a:moveTo>
                    <a:pt x="0" y="0"/>
                  </a:moveTo>
                  <a:lnTo>
                    <a:pt x="731" y="34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46"/>
            <p:cNvSpPr/>
            <p:nvPr/>
          </p:nvSpPr>
          <p:spPr>
            <a:xfrm>
              <a:off x="2941442" y="2616193"/>
              <a:ext cx="75800" cy="30755"/>
            </a:xfrm>
            <a:custGeom>
              <a:avLst/>
              <a:gdLst/>
              <a:ahLst/>
              <a:cxnLst/>
              <a:rect l="l" t="t" r="r" b="b"/>
              <a:pathLst>
                <a:path w="732" h="297" fill="none" extrusionOk="0">
                  <a:moveTo>
                    <a:pt x="1" y="0"/>
                  </a:moveTo>
                  <a:lnTo>
                    <a:pt x="731" y="297"/>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46"/>
            <p:cNvSpPr/>
            <p:nvPr/>
          </p:nvSpPr>
          <p:spPr>
            <a:xfrm>
              <a:off x="2842238" y="2228488"/>
              <a:ext cx="706746" cy="791970"/>
            </a:xfrm>
            <a:custGeom>
              <a:avLst/>
              <a:gdLst/>
              <a:ahLst/>
              <a:cxnLst/>
              <a:rect l="l" t="t" r="r" b="b"/>
              <a:pathLst>
                <a:path w="6825" h="7648" fill="none" extrusionOk="0">
                  <a:moveTo>
                    <a:pt x="1872" y="1"/>
                  </a:moveTo>
                  <a:cubicBezTo>
                    <a:pt x="1872" y="1"/>
                    <a:pt x="3789" y="297"/>
                    <a:pt x="5296" y="3014"/>
                  </a:cubicBezTo>
                  <a:cubicBezTo>
                    <a:pt x="6825" y="5707"/>
                    <a:pt x="5501" y="7328"/>
                    <a:pt x="4314" y="7442"/>
                  </a:cubicBezTo>
                  <a:cubicBezTo>
                    <a:pt x="2100" y="7647"/>
                    <a:pt x="0" y="5136"/>
                    <a:pt x="0" y="5136"/>
                  </a:cubicBezTo>
                  <a:lnTo>
                    <a:pt x="1119" y="3539"/>
                  </a:lnTo>
                  <a:lnTo>
                    <a:pt x="3903" y="452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46"/>
            <p:cNvSpPr/>
            <p:nvPr/>
          </p:nvSpPr>
          <p:spPr>
            <a:xfrm>
              <a:off x="3137676" y="2507461"/>
              <a:ext cx="61510" cy="172622"/>
            </a:xfrm>
            <a:custGeom>
              <a:avLst/>
              <a:gdLst/>
              <a:ahLst/>
              <a:cxnLst/>
              <a:rect l="l" t="t" r="r" b="b"/>
              <a:pathLst>
                <a:path w="594" h="1667" fill="none" extrusionOk="0">
                  <a:moveTo>
                    <a:pt x="0" y="0"/>
                  </a:moveTo>
                  <a:cubicBezTo>
                    <a:pt x="0" y="0"/>
                    <a:pt x="502" y="1187"/>
                    <a:pt x="594" y="1666"/>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46"/>
            <p:cNvSpPr/>
            <p:nvPr/>
          </p:nvSpPr>
          <p:spPr>
            <a:xfrm>
              <a:off x="2970126" y="2784882"/>
              <a:ext cx="67930" cy="72590"/>
            </a:xfrm>
            <a:custGeom>
              <a:avLst/>
              <a:gdLst/>
              <a:ahLst/>
              <a:cxnLst/>
              <a:rect l="l" t="t" r="r" b="b"/>
              <a:pathLst>
                <a:path w="656" h="701" extrusionOk="0">
                  <a:moveTo>
                    <a:pt x="157" y="0"/>
                  </a:moveTo>
                  <a:cubicBezTo>
                    <a:pt x="76" y="0"/>
                    <a:pt x="1" y="70"/>
                    <a:pt x="66" y="151"/>
                  </a:cubicBezTo>
                  <a:cubicBezTo>
                    <a:pt x="180" y="334"/>
                    <a:pt x="294" y="494"/>
                    <a:pt x="409" y="654"/>
                  </a:cubicBezTo>
                  <a:cubicBezTo>
                    <a:pt x="435" y="687"/>
                    <a:pt x="470" y="701"/>
                    <a:pt x="503" y="701"/>
                  </a:cubicBezTo>
                  <a:cubicBezTo>
                    <a:pt x="583" y="701"/>
                    <a:pt x="656" y="620"/>
                    <a:pt x="591" y="540"/>
                  </a:cubicBezTo>
                  <a:cubicBezTo>
                    <a:pt x="477" y="380"/>
                    <a:pt x="363" y="220"/>
                    <a:pt x="249" y="37"/>
                  </a:cubicBezTo>
                  <a:cubicBezTo>
                    <a:pt x="223" y="11"/>
                    <a:pt x="189" y="0"/>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46"/>
            <p:cNvSpPr/>
            <p:nvPr/>
          </p:nvSpPr>
          <p:spPr>
            <a:xfrm>
              <a:off x="3026563" y="2701210"/>
              <a:ext cx="59128" cy="23921"/>
            </a:xfrm>
            <a:custGeom>
              <a:avLst/>
              <a:gdLst/>
              <a:ahLst/>
              <a:cxnLst/>
              <a:rect l="l" t="t" r="r" b="b"/>
              <a:pathLst>
                <a:path w="571" h="231" extrusionOk="0">
                  <a:moveTo>
                    <a:pt x="137" y="1"/>
                  </a:moveTo>
                  <a:cubicBezTo>
                    <a:pt x="1" y="1"/>
                    <a:pt x="1" y="206"/>
                    <a:pt x="137" y="229"/>
                  </a:cubicBezTo>
                  <a:lnTo>
                    <a:pt x="434" y="229"/>
                  </a:lnTo>
                  <a:cubicBezTo>
                    <a:pt x="441" y="230"/>
                    <a:pt x="447" y="231"/>
                    <a:pt x="453" y="231"/>
                  </a:cubicBezTo>
                  <a:cubicBezTo>
                    <a:pt x="571" y="231"/>
                    <a:pt x="565" y="24"/>
                    <a:pt x="434" y="24"/>
                  </a:cubicBezTo>
                  <a:cubicBezTo>
                    <a:pt x="343" y="24"/>
                    <a:pt x="252" y="24"/>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46"/>
            <p:cNvSpPr/>
            <p:nvPr/>
          </p:nvSpPr>
          <p:spPr>
            <a:xfrm>
              <a:off x="3080721" y="2787160"/>
              <a:ext cx="67723" cy="37797"/>
            </a:xfrm>
            <a:custGeom>
              <a:avLst/>
              <a:gdLst/>
              <a:ahLst/>
              <a:cxnLst/>
              <a:rect l="l" t="t" r="r" b="b"/>
              <a:pathLst>
                <a:path w="654" h="365" extrusionOk="0">
                  <a:moveTo>
                    <a:pt x="156" y="0"/>
                  </a:moveTo>
                  <a:cubicBezTo>
                    <a:pt x="65" y="0"/>
                    <a:pt x="1" y="140"/>
                    <a:pt x="117" y="198"/>
                  </a:cubicBezTo>
                  <a:cubicBezTo>
                    <a:pt x="231" y="244"/>
                    <a:pt x="368" y="312"/>
                    <a:pt x="482" y="358"/>
                  </a:cubicBezTo>
                  <a:cubicBezTo>
                    <a:pt x="495" y="362"/>
                    <a:pt x="508" y="364"/>
                    <a:pt x="520" y="364"/>
                  </a:cubicBezTo>
                  <a:cubicBezTo>
                    <a:pt x="626" y="364"/>
                    <a:pt x="653" y="193"/>
                    <a:pt x="550" y="152"/>
                  </a:cubicBezTo>
                  <a:cubicBezTo>
                    <a:pt x="436" y="107"/>
                    <a:pt x="322" y="61"/>
                    <a:pt x="208" y="15"/>
                  </a:cubicBezTo>
                  <a:cubicBezTo>
                    <a:pt x="190" y="5"/>
                    <a:pt x="173" y="0"/>
                    <a:pt x="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46"/>
            <p:cNvSpPr/>
            <p:nvPr/>
          </p:nvSpPr>
          <p:spPr>
            <a:xfrm>
              <a:off x="3116240" y="2897237"/>
              <a:ext cx="68862" cy="52501"/>
            </a:xfrm>
            <a:custGeom>
              <a:avLst/>
              <a:gdLst/>
              <a:ahLst/>
              <a:cxnLst/>
              <a:rect l="l" t="t" r="r" b="b"/>
              <a:pathLst>
                <a:path w="665" h="507" extrusionOk="0">
                  <a:moveTo>
                    <a:pt x="123" y="0"/>
                  </a:moveTo>
                  <a:cubicBezTo>
                    <a:pt x="43" y="0"/>
                    <a:pt x="1" y="134"/>
                    <a:pt x="93" y="208"/>
                  </a:cubicBezTo>
                  <a:cubicBezTo>
                    <a:pt x="207" y="299"/>
                    <a:pt x="344" y="390"/>
                    <a:pt x="481" y="482"/>
                  </a:cubicBezTo>
                  <a:cubicBezTo>
                    <a:pt x="499" y="499"/>
                    <a:pt x="517" y="507"/>
                    <a:pt x="534" y="507"/>
                  </a:cubicBezTo>
                  <a:cubicBezTo>
                    <a:pt x="608" y="507"/>
                    <a:pt x="665" y="373"/>
                    <a:pt x="573" y="299"/>
                  </a:cubicBezTo>
                  <a:cubicBezTo>
                    <a:pt x="458" y="208"/>
                    <a:pt x="321" y="116"/>
                    <a:pt x="184" y="25"/>
                  </a:cubicBezTo>
                  <a:cubicBezTo>
                    <a:pt x="163" y="8"/>
                    <a:pt x="142" y="0"/>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46"/>
            <p:cNvSpPr/>
            <p:nvPr/>
          </p:nvSpPr>
          <p:spPr>
            <a:xfrm>
              <a:off x="3203846" y="2731966"/>
              <a:ext cx="71037" cy="26095"/>
            </a:xfrm>
            <a:custGeom>
              <a:avLst/>
              <a:gdLst/>
              <a:ahLst/>
              <a:cxnLst/>
              <a:rect l="l" t="t" r="r" b="b"/>
              <a:pathLst>
                <a:path w="686" h="252" extrusionOk="0">
                  <a:moveTo>
                    <a:pt x="548" y="1"/>
                  </a:moveTo>
                  <a:cubicBezTo>
                    <a:pt x="411" y="23"/>
                    <a:pt x="274" y="23"/>
                    <a:pt x="137" y="23"/>
                  </a:cubicBezTo>
                  <a:cubicBezTo>
                    <a:pt x="0" y="46"/>
                    <a:pt x="0" y="252"/>
                    <a:pt x="137" y="252"/>
                  </a:cubicBezTo>
                  <a:cubicBezTo>
                    <a:pt x="274" y="229"/>
                    <a:pt x="411" y="229"/>
                    <a:pt x="548" y="229"/>
                  </a:cubicBezTo>
                  <a:cubicBezTo>
                    <a:pt x="685" y="206"/>
                    <a:pt x="685"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46"/>
            <p:cNvSpPr/>
            <p:nvPr/>
          </p:nvSpPr>
          <p:spPr>
            <a:xfrm>
              <a:off x="3230977" y="2837694"/>
              <a:ext cx="71658" cy="36347"/>
            </a:xfrm>
            <a:custGeom>
              <a:avLst/>
              <a:gdLst/>
              <a:ahLst/>
              <a:cxnLst/>
              <a:rect l="l" t="t" r="r" b="b"/>
              <a:pathLst>
                <a:path w="692" h="351" extrusionOk="0">
                  <a:moveTo>
                    <a:pt x="134" y="0"/>
                  </a:moveTo>
                  <a:cubicBezTo>
                    <a:pt x="28" y="0"/>
                    <a:pt x="1" y="171"/>
                    <a:pt x="104" y="212"/>
                  </a:cubicBezTo>
                  <a:lnTo>
                    <a:pt x="514" y="349"/>
                  </a:lnTo>
                  <a:cubicBezTo>
                    <a:pt x="522" y="350"/>
                    <a:pt x="529" y="351"/>
                    <a:pt x="535" y="351"/>
                  </a:cubicBezTo>
                  <a:cubicBezTo>
                    <a:pt x="656" y="351"/>
                    <a:pt x="691" y="165"/>
                    <a:pt x="583" y="144"/>
                  </a:cubicBezTo>
                  <a:cubicBezTo>
                    <a:pt x="446" y="98"/>
                    <a:pt x="309" y="52"/>
                    <a:pt x="172" y="7"/>
                  </a:cubicBezTo>
                  <a:cubicBezTo>
                    <a:pt x="159" y="2"/>
                    <a:pt x="14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46"/>
            <p:cNvSpPr/>
            <p:nvPr/>
          </p:nvSpPr>
          <p:spPr>
            <a:xfrm>
              <a:off x="3283686" y="2924990"/>
              <a:ext cx="67620" cy="35519"/>
            </a:xfrm>
            <a:custGeom>
              <a:avLst/>
              <a:gdLst/>
              <a:ahLst/>
              <a:cxnLst/>
              <a:rect l="l" t="t" r="r" b="b"/>
              <a:pathLst>
                <a:path w="653" h="343" extrusionOk="0">
                  <a:moveTo>
                    <a:pt x="460" y="1"/>
                  </a:moveTo>
                  <a:cubicBezTo>
                    <a:pt x="446" y="1"/>
                    <a:pt x="431" y="3"/>
                    <a:pt x="416" y="8"/>
                  </a:cubicBezTo>
                  <a:cubicBezTo>
                    <a:pt x="325" y="54"/>
                    <a:pt x="211" y="100"/>
                    <a:pt x="97" y="145"/>
                  </a:cubicBezTo>
                  <a:cubicBezTo>
                    <a:pt x="0" y="203"/>
                    <a:pt x="67" y="343"/>
                    <a:pt x="159" y="343"/>
                  </a:cubicBezTo>
                  <a:cubicBezTo>
                    <a:pt x="176" y="343"/>
                    <a:pt x="193" y="338"/>
                    <a:pt x="211" y="328"/>
                  </a:cubicBezTo>
                  <a:cubicBezTo>
                    <a:pt x="325" y="282"/>
                    <a:pt x="416" y="236"/>
                    <a:pt x="530" y="191"/>
                  </a:cubicBezTo>
                  <a:cubicBezTo>
                    <a:pt x="652" y="150"/>
                    <a:pt x="575" y="1"/>
                    <a:pt x="4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46"/>
            <p:cNvSpPr/>
            <p:nvPr/>
          </p:nvSpPr>
          <p:spPr>
            <a:xfrm>
              <a:off x="3378438" y="2806938"/>
              <a:ext cx="47841" cy="51880"/>
            </a:xfrm>
            <a:custGeom>
              <a:avLst/>
              <a:gdLst/>
              <a:ahLst/>
              <a:cxnLst/>
              <a:rect l="l" t="t" r="r" b="b"/>
              <a:pathLst>
                <a:path w="462" h="501" extrusionOk="0">
                  <a:moveTo>
                    <a:pt x="320" y="1"/>
                  </a:moveTo>
                  <a:cubicBezTo>
                    <a:pt x="287" y="1"/>
                    <a:pt x="253" y="16"/>
                    <a:pt x="232" y="53"/>
                  </a:cubicBezTo>
                  <a:cubicBezTo>
                    <a:pt x="186" y="167"/>
                    <a:pt x="118" y="258"/>
                    <a:pt x="49" y="349"/>
                  </a:cubicBezTo>
                  <a:cubicBezTo>
                    <a:pt x="0" y="431"/>
                    <a:pt x="79" y="501"/>
                    <a:pt x="154" y="501"/>
                  </a:cubicBezTo>
                  <a:cubicBezTo>
                    <a:pt x="183" y="501"/>
                    <a:pt x="212" y="490"/>
                    <a:pt x="232" y="463"/>
                  </a:cubicBezTo>
                  <a:cubicBezTo>
                    <a:pt x="300" y="349"/>
                    <a:pt x="369" y="258"/>
                    <a:pt x="414" y="167"/>
                  </a:cubicBezTo>
                  <a:cubicBezTo>
                    <a:pt x="461" y="73"/>
                    <a:pt x="391"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46"/>
            <p:cNvSpPr/>
            <p:nvPr/>
          </p:nvSpPr>
          <p:spPr>
            <a:xfrm>
              <a:off x="3309678" y="2743771"/>
              <a:ext cx="58093" cy="46599"/>
            </a:xfrm>
            <a:custGeom>
              <a:avLst/>
              <a:gdLst/>
              <a:ahLst/>
              <a:cxnLst/>
              <a:rect l="l" t="t" r="r" b="b"/>
              <a:pathLst>
                <a:path w="561" h="450" extrusionOk="0">
                  <a:moveTo>
                    <a:pt x="428" y="1"/>
                  </a:moveTo>
                  <a:cubicBezTo>
                    <a:pt x="410" y="1"/>
                    <a:pt x="391" y="7"/>
                    <a:pt x="371" y="24"/>
                  </a:cubicBezTo>
                  <a:cubicBezTo>
                    <a:pt x="279" y="92"/>
                    <a:pt x="188" y="160"/>
                    <a:pt x="97" y="229"/>
                  </a:cubicBezTo>
                  <a:cubicBezTo>
                    <a:pt x="0" y="306"/>
                    <a:pt x="67" y="449"/>
                    <a:pt x="146" y="449"/>
                  </a:cubicBezTo>
                  <a:cubicBezTo>
                    <a:pt x="160" y="449"/>
                    <a:pt x="174" y="445"/>
                    <a:pt x="188" y="434"/>
                  </a:cubicBezTo>
                  <a:cubicBezTo>
                    <a:pt x="279" y="343"/>
                    <a:pt x="371" y="275"/>
                    <a:pt x="485" y="206"/>
                  </a:cubicBezTo>
                  <a:cubicBezTo>
                    <a:pt x="560" y="150"/>
                    <a:pt x="511" y="1"/>
                    <a:pt x="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46"/>
            <p:cNvSpPr/>
            <p:nvPr/>
          </p:nvSpPr>
          <p:spPr>
            <a:xfrm>
              <a:off x="3285239" y="2626548"/>
              <a:ext cx="32205" cy="66481"/>
            </a:xfrm>
            <a:custGeom>
              <a:avLst/>
              <a:gdLst/>
              <a:ahLst/>
              <a:cxnLst/>
              <a:rect l="l" t="t" r="r" b="b"/>
              <a:pathLst>
                <a:path w="311" h="642" extrusionOk="0">
                  <a:moveTo>
                    <a:pt x="124" y="0"/>
                  </a:moveTo>
                  <a:cubicBezTo>
                    <a:pt x="64" y="0"/>
                    <a:pt x="0" y="49"/>
                    <a:pt x="13" y="128"/>
                  </a:cubicBezTo>
                  <a:cubicBezTo>
                    <a:pt x="59" y="265"/>
                    <a:pt x="82" y="402"/>
                    <a:pt x="82" y="539"/>
                  </a:cubicBezTo>
                  <a:cubicBezTo>
                    <a:pt x="93" y="608"/>
                    <a:pt x="150" y="642"/>
                    <a:pt x="204" y="642"/>
                  </a:cubicBezTo>
                  <a:cubicBezTo>
                    <a:pt x="259" y="642"/>
                    <a:pt x="310" y="608"/>
                    <a:pt x="310" y="539"/>
                  </a:cubicBezTo>
                  <a:cubicBezTo>
                    <a:pt x="287" y="379"/>
                    <a:pt x="264" y="242"/>
                    <a:pt x="219" y="83"/>
                  </a:cubicBezTo>
                  <a:cubicBezTo>
                    <a:pt x="209" y="25"/>
                    <a:pt x="168"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46"/>
            <p:cNvSpPr/>
            <p:nvPr/>
          </p:nvSpPr>
          <p:spPr>
            <a:xfrm>
              <a:off x="3390036" y="2648605"/>
              <a:ext cx="37590" cy="62856"/>
            </a:xfrm>
            <a:custGeom>
              <a:avLst/>
              <a:gdLst/>
              <a:ahLst/>
              <a:cxnLst/>
              <a:rect l="l" t="t" r="r" b="b"/>
              <a:pathLst>
                <a:path w="363" h="607" extrusionOk="0">
                  <a:moveTo>
                    <a:pt x="135" y="0"/>
                  </a:moveTo>
                  <a:cubicBezTo>
                    <a:pt x="68" y="0"/>
                    <a:pt x="0" y="59"/>
                    <a:pt x="28" y="144"/>
                  </a:cubicBezTo>
                  <a:cubicBezTo>
                    <a:pt x="74" y="258"/>
                    <a:pt x="97" y="395"/>
                    <a:pt x="143" y="532"/>
                  </a:cubicBezTo>
                  <a:cubicBezTo>
                    <a:pt x="151" y="584"/>
                    <a:pt x="187" y="606"/>
                    <a:pt x="226" y="606"/>
                  </a:cubicBezTo>
                  <a:cubicBezTo>
                    <a:pt x="289" y="606"/>
                    <a:pt x="362" y="548"/>
                    <a:pt x="348" y="463"/>
                  </a:cubicBezTo>
                  <a:cubicBezTo>
                    <a:pt x="302" y="349"/>
                    <a:pt x="280" y="212"/>
                    <a:pt x="234" y="75"/>
                  </a:cubicBezTo>
                  <a:cubicBezTo>
                    <a:pt x="216" y="23"/>
                    <a:pt x="176"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46"/>
            <p:cNvSpPr/>
            <p:nvPr/>
          </p:nvSpPr>
          <p:spPr>
            <a:xfrm>
              <a:off x="3200015" y="2536146"/>
              <a:ext cx="35208" cy="76008"/>
            </a:xfrm>
            <a:custGeom>
              <a:avLst/>
              <a:gdLst/>
              <a:ahLst/>
              <a:cxnLst/>
              <a:rect l="l" t="t" r="r" b="b"/>
              <a:pathLst>
                <a:path w="340" h="734" extrusionOk="0">
                  <a:moveTo>
                    <a:pt x="208" y="1"/>
                  </a:moveTo>
                  <a:cubicBezTo>
                    <a:pt x="166" y="1"/>
                    <a:pt x="124" y="21"/>
                    <a:pt x="106" y="66"/>
                  </a:cubicBezTo>
                  <a:cubicBezTo>
                    <a:pt x="83" y="248"/>
                    <a:pt x="60" y="431"/>
                    <a:pt x="15" y="591"/>
                  </a:cubicBezTo>
                  <a:cubicBezTo>
                    <a:pt x="0" y="675"/>
                    <a:pt x="74" y="734"/>
                    <a:pt x="137" y="734"/>
                  </a:cubicBezTo>
                  <a:cubicBezTo>
                    <a:pt x="176" y="734"/>
                    <a:pt x="211" y="711"/>
                    <a:pt x="220" y="659"/>
                  </a:cubicBezTo>
                  <a:cubicBezTo>
                    <a:pt x="266" y="476"/>
                    <a:pt x="288" y="317"/>
                    <a:pt x="311" y="134"/>
                  </a:cubicBezTo>
                  <a:cubicBezTo>
                    <a:pt x="339" y="50"/>
                    <a:pt x="27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46"/>
            <p:cNvSpPr/>
            <p:nvPr/>
          </p:nvSpPr>
          <p:spPr>
            <a:xfrm>
              <a:off x="3302326" y="2500938"/>
              <a:ext cx="48980" cy="74558"/>
            </a:xfrm>
            <a:custGeom>
              <a:avLst/>
              <a:gdLst/>
              <a:ahLst/>
              <a:cxnLst/>
              <a:rect l="l" t="t" r="r" b="b"/>
              <a:pathLst>
                <a:path w="473" h="720" extrusionOk="0">
                  <a:moveTo>
                    <a:pt x="138" y="1"/>
                  </a:moveTo>
                  <a:cubicBezTo>
                    <a:pt x="73" y="1"/>
                    <a:pt x="0" y="78"/>
                    <a:pt x="31" y="154"/>
                  </a:cubicBezTo>
                  <a:cubicBezTo>
                    <a:pt x="99" y="337"/>
                    <a:pt x="191" y="497"/>
                    <a:pt x="259" y="657"/>
                  </a:cubicBezTo>
                  <a:cubicBezTo>
                    <a:pt x="274" y="701"/>
                    <a:pt x="303" y="719"/>
                    <a:pt x="335" y="719"/>
                  </a:cubicBezTo>
                  <a:cubicBezTo>
                    <a:pt x="400" y="719"/>
                    <a:pt x="473" y="642"/>
                    <a:pt x="442" y="565"/>
                  </a:cubicBezTo>
                  <a:cubicBezTo>
                    <a:pt x="373" y="383"/>
                    <a:pt x="282" y="223"/>
                    <a:pt x="214" y="63"/>
                  </a:cubicBezTo>
                  <a:cubicBezTo>
                    <a:pt x="199" y="19"/>
                    <a:pt x="169"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46"/>
            <p:cNvSpPr/>
            <p:nvPr/>
          </p:nvSpPr>
          <p:spPr>
            <a:xfrm>
              <a:off x="3224143" y="2433938"/>
              <a:ext cx="48463" cy="65859"/>
            </a:xfrm>
            <a:custGeom>
              <a:avLst/>
              <a:gdLst/>
              <a:ahLst/>
              <a:cxnLst/>
              <a:rect l="l" t="t" r="r" b="b"/>
              <a:pathLst>
                <a:path w="468" h="636" extrusionOk="0">
                  <a:moveTo>
                    <a:pt x="149" y="1"/>
                  </a:moveTo>
                  <a:cubicBezTo>
                    <a:pt x="82" y="1"/>
                    <a:pt x="0" y="82"/>
                    <a:pt x="33" y="162"/>
                  </a:cubicBezTo>
                  <a:lnTo>
                    <a:pt x="238" y="573"/>
                  </a:lnTo>
                  <a:cubicBezTo>
                    <a:pt x="260" y="617"/>
                    <a:pt x="293" y="635"/>
                    <a:pt x="327" y="635"/>
                  </a:cubicBezTo>
                  <a:cubicBezTo>
                    <a:pt x="398" y="635"/>
                    <a:pt x="467" y="552"/>
                    <a:pt x="421" y="459"/>
                  </a:cubicBezTo>
                  <a:cubicBezTo>
                    <a:pt x="352" y="322"/>
                    <a:pt x="284" y="185"/>
                    <a:pt x="215" y="48"/>
                  </a:cubicBezTo>
                  <a:cubicBezTo>
                    <a:pt x="202" y="15"/>
                    <a:pt x="177"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46"/>
            <p:cNvSpPr/>
            <p:nvPr/>
          </p:nvSpPr>
          <p:spPr>
            <a:xfrm>
              <a:off x="3138608" y="2394899"/>
              <a:ext cx="31273" cy="57886"/>
            </a:xfrm>
            <a:custGeom>
              <a:avLst/>
              <a:gdLst/>
              <a:ahLst/>
              <a:cxnLst/>
              <a:rect l="l" t="t" r="r" b="b"/>
              <a:pathLst>
                <a:path w="302" h="559" extrusionOk="0">
                  <a:moveTo>
                    <a:pt x="177" y="0"/>
                  </a:moveTo>
                  <a:cubicBezTo>
                    <a:pt x="134" y="0"/>
                    <a:pt x="92" y="25"/>
                    <a:pt x="83" y="83"/>
                  </a:cubicBezTo>
                  <a:cubicBezTo>
                    <a:pt x="60" y="197"/>
                    <a:pt x="37" y="311"/>
                    <a:pt x="14" y="425"/>
                  </a:cubicBezTo>
                  <a:cubicBezTo>
                    <a:pt x="0" y="509"/>
                    <a:pt x="71" y="558"/>
                    <a:pt x="134" y="558"/>
                  </a:cubicBezTo>
                  <a:cubicBezTo>
                    <a:pt x="174" y="558"/>
                    <a:pt x="211" y="538"/>
                    <a:pt x="220" y="494"/>
                  </a:cubicBezTo>
                  <a:cubicBezTo>
                    <a:pt x="242" y="357"/>
                    <a:pt x="265" y="243"/>
                    <a:pt x="288" y="128"/>
                  </a:cubicBezTo>
                  <a:cubicBezTo>
                    <a:pt x="301" y="49"/>
                    <a:pt x="237"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46"/>
            <p:cNvSpPr/>
            <p:nvPr/>
          </p:nvSpPr>
          <p:spPr>
            <a:xfrm>
              <a:off x="2901263" y="2181785"/>
              <a:ext cx="231750" cy="168376"/>
            </a:xfrm>
            <a:custGeom>
              <a:avLst/>
              <a:gdLst/>
              <a:ahLst/>
              <a:cxnLst/>
              <a:rect l="l" t="t" r="r" b="b"/>
              <a:pathLst>
                <a:path w="2238" h="1626" extrusionOk="0">
                  <a:moveTo>
                    <a:pt x="1199" y="1"/>
                  </a:moveTo>
                  <a:cubicBezTo>
                    <a:pt x="1165" y="1"/>
                    <a:pt x="1131" y="7"/>
                    <a:pt x="1096" y="18"/>
                  </a:cubicBezTo>
                  <a:cubicBezTo>
                    <a:pt x="914" y="41"/>
                    <a:pt x="708" y="109"/>
                    <a:pt x="526" y="269"/>
                  </a:cubicBezTo>
                  <a:cubicBezTo>
                    <a:pt x="138" y="566"/>
                    <a:pt x="1" y="1000"/>
                    <a:pt x="229" y="1251"/>
                  </a:cubicBezTo>
                  <a:cubicBezTo>
                    <a:pt x="320" y="1353"/>
                    <a:pt x="417" y="1399"/>
                    <a:pt x="531" y="1399"/>
                  </a:cubicBezTo>
                  <a:cubicBezTo>
                    <a:pt x="646" y="1399"/>
                    <a:pt x="777" y="1353"/>
                    <a:pt x="937" y="1273"/>
                  </a:cubicBezTo>
                  <a:cubicBezTo>
                    <a:pt x="1175" y="1540"/>
                    <a:pt x="1396" y="1625"/>
                    <a:pt x="1589" y="1625"/>
                  </a:cubicBezTo>
                  <a:cubicBezTo>
                    <a:pt x="1711" y="1625"/>
                    <a:pt x="1821" y="1591"/>
                    <a:pt x="1918" y="1547"/>
                  </a:cubicBezTo>
                  <a:cubicBezTo>
                    <a:pt x="2192" y="1365"/>
                    <a:pt x="2238" y="863"/>
                    <a:pt x="1987" y="452"/>
                  </a:cubicBezTo>
                  <a:cubicBezTo>
                    <a:pt x="1850" y="269"/>
                    <a:pt x="1667" y="155"/>
                    <a:pt x="1484" y="87"/>
                  </a:cubicBezTo>
                  <a:cubicBezTo>
                    <a:pt x="1439" y="41"/>
                    <a:pt x="1370" y="18"/>
                    <a:pt x="1302" y="18"/>
                  </a:cubicBezTo>
                  <a:cubicBezTo>
                    <a:pt x="1268" y="7"/>
                    <a:pt x="1233" y="1"/>
                    <a:pt x="1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46"/>
            <p:cNvSpPr/>
            <p:nvPr/>
          </p:nvSpPr>
          <p:spPr>
            <a:xfrm>
              <a:off x="2901263" y="2181268"/>
              <a:ext cx="231750" cy="177385"/>
            </a:xfrm>
            <a:custGeom>
              <a:avLst/>
              <a:gdLst/>
              <a:ahLst/>
              <a:cxnLst/>
              <a:rect l="l" t="t" r="r" b="b"/>
              <a:pathLst>
                <a:path w="2238" h="1713" fill="none" extrusionOk="0">
                  <a:moveTo>
                    <a:pt x="1987" y="457"/>
                  </a:moveTo>
                  <a:cubicBezTo>
                    <a:pt x="1850" y="274"/>
                    <a:pt x="1667" y="160"/>
                    <a:pt x="1484" y="92"/>
                  </a:cubicBezTo>
                  <a:cubicBezTo>
                    <a:pt x="1439" y="46"/>
                    <a:pt x="1370" y="23"/>
                    <a:pt x="1302" y="23"/>
                  </a:cubicBezTo>
                  <a:cubicBezTo>
                    <a:pt x="1233" y="0"/>
                    <a:pt x="1165" y="0"/>
                    <a:pt x="1096" y="23"/>
                  </a:cubicBezTo>
                  <a:cubicBezTo>
                    <a:pt x="914" y="46"/>
                    <a:pt x="708" y="114"/>
                    <a:pt x="526" y="274"/>
                  </a:cubicBezTo>
                  <a:cubicBezTo>
                    <a:pt x="138" y="571"/>
                    <a:pt x="1" y="1005"/>
                    <a:pt x="229" y="1256"/>
                  </a:cubicBezTo>
                  <a:cubicBezTo>
                    <a:pt x="412" y="1461"/>
                    <a:pt x="617" y="1438"/>
                    <a:pt x="937" y="1278"/>
                  </a:cubicBezTo>
                  <a:cubicBezTo>
                    <a:pt x="1325" y="1712"/>
                    <a:pt x="1667" y="1667"/>
                    <a:pt x="1918" y="1552"/>
                  </a:cubicBezTo>
                  <a:cubicBezTo>
                    <a:pt x="2192" y="1370"/>
                    <a:pt x="2238" y="868"/>
                    <a:pt x="1987" y="45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46"/>
            <p:cNvSpPr/>
            <p:nvPr/>
          </p:nvSpPr>
          <p:spPr>
            <a:xfrm>
              <a:off x="2832711" y="1880962"/>
              <a:ext cx="326294" cy="397331"/>
            </a:xfrm>
            <a:custGeom>
              <a:avLst/>
              <a:gdLst/>
              <a:ahLst/>
              <a:cxnLst/>
              <a:rect l="l" t="t" r="r" b="b"/>
              <a:pathLst>
                <a:path w="3151" h="3837" extrusionOk="0">
                  <a:moveTo>
                    <a:pt x="1475" y="1"/>
                  </a:moveTo>
                  <a:cubicBezTo>
                    <a:pt x="1463" y="1"/>
                    <a:pt x="1451" y="1"/>
                    <a:pt x="1439" y="1"/>
                  </a:cubicBezTo>
                  <a:lnTo>
                    <a:pt x="777" y="24"/>
                  </a:lnTo>
                  <a:cubicBezTo>
                    <a:pt x="343" y="47"/>
                    <a:pt x="1" y="458"/>
                    <a:pt x="1" y="960"/>
                  </a:cubicBezTo>
                  <a:lnTo>
                    <a:pt x="46" y="2010"/>
                  </a:lnTo>
                  <a:cubicBezTo>
                    <a:pt x="69" y="2512"/>
                    <a:pt x="435" y="2900"/>
                    <a:pt x="891" y="2900"/>
                  </a:cubicBezTo>
                  <a:lnTo>
                    <a:pt x="1256" y="2877"/>
                  </a:lnTo>
                  <a:lnTo>
                    <a:pt x="1279" y="3425"/>
                  </a:lnTo>
                  <a:cubicBezTo>
                    <a:pt x="1302" y="3653"/>
                    <a:pt x="1484" y="3836"/>
                    <a:pt x="1713" y="3836"/>
                  </a:cubicBezTo>
                  <a:lnTo>
                    <a:pt x="1987" y="3836"/>
                  </a:lnTo>
                  <a:cubicBezTo>
                    <a:pt x="2215" y="3813"/>
                    <a:pt x="2398" y="3631"/>
                    <a:pt x="2375" y="3402"/>
                  </a:cubicBezTo>
                  <a:lnTo>
                    <a:pt x="2352" y="2763"/>
                  </a:lnTo>
                  <a:lnTo>
                    <a:pt x="2352" y="2740"/>
                  </a:lnTo>
                  <a:lnTo>
                    <a:pt x="2329" y="2101"/>
                  </a:lnTo>
                  <a:cubicBezTo>
                    <a:pt x="2329" y="2101"/>
                    <a:pt x="2329" y="2079"/>
                    <a:pt x="2329" y="2079"/>
                  </a:cubicBezTo>
                  <a:cubicBezTo>
                    <a:pt x="2420" y="2124"/>
                    <a:pt x="2534" y="2147"/>
                    <a:pt x="2649" y="2147"/>
                  </a:cubicBezTo>
                  <a:cubicBezTo>
                    <a:pt x="2922" y="2147"/>
                    <a:pt x="3151" y="1896"/>
                    <a:pt x="3151" y="1599"/>
                  </a:cubicBezTo>
                  <a:cubicBezTo>
                    <a:pt x="3151" y="1325"/>
                    <a:pt x="2900" y="1097"/>
                    <a:pt x="2603" y="1097"/>
                  </a:cubicBezTo>
                  <a:cubicBezTo>
                    <a:pt x="2489" y="1097"/>
                    <a:pt x="2375" y="1143"/>
                    <a:pt x="2306" y="1211"/>
                  </a:cubicBezTo>
                  <a:lnTo>
                    <a:pt x="2283" y="892"/>
                  </a:lnTo>
                  <a:cubicBezTo>
                    <a:pt x="2261" y="403"/>
                    <a:pt x="1915" y="1"/>
                    <a:pt x="1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46"/>
            <p:cNvSpPr/>
            <p:nvPr/>
          </p:nvSpPr>
          <p:spPr>
            <a:xfrm>
              <a:off x="2832711" y="1878684"/>
              <a:ext cx="326294" cy="399609"/>
            </a:xfrm>
            <a:custGeom>
              <a:avLst/>
              <a:gdLst/>
              <a:ahLst/>
              <a:cxnLst/>
              <a:rect l="l" t="t" r="r" b="b"/>
              <a:pathLst>
                <a:path w="3151" h="3859" fill="none" extrusionOk="0">
                  <a:moveTo>
                    <a:pt x="2603" y="1119"/>
                  </a:moveTo>
                  <a:cubicBezTo>
                    <a:pt x="2489" y="1119"/>
                    <a:pt x="2375" y="1165"/>
                    <a:pt x="2306" y="1233"/>
                  </a:cubicBezTo>
                  <a:lnTo>
                    <a:pt x="2283" y="914"/>
                  </a:lnTo>
                  <a:cubicBezTo>
                    <a:pt x="2261" y="411"/>
                    <a:pt x="1895" y="1"/>
                    <a:pt x="1439" y="23"/>
                  </a:cubicBezTo>
                  <a:lnTo>
                    <a:pt x="777" y="46"/>
                  </a:lnTo>
                  <a:cubicBezTo>
                    <a:pt x="343" y="69"/>
                    <a:pt x="1" y="480"/>
                    <a:pt x="1" y="982"/>
                  </a:cubicBezTo>
                  <a:lnTo>
                    <a:pt x="46" y="2032"/>
                  </a:lnTo>
                  <a:cubicBezTo>
                    <a:pt x="69" y="2534"/>
                    <a:pt x="435" y="2922"/>
                    <a:pt x="891" y="2922"/>
                  </a:cubicBezTo>
                  <a:lnTo>
                    <a:pt x="1256" y="2899"/>
                  </a:lnTo>
                  <a:lnTo>
                    <a:pt x="1279" y="3447"/>
                  </a:lnTo>
                  <a:cubicBezTo>
                    <a:pt x="1302" y="3675"/>
                    <a:pt x="1484" y="3858"/>
                    <a:pt x="1713" y="3858"/>
                  </a:cubicBezTo>
                  <a:lnTo>
                    <a:pt x="1987" y="3858"/>
                  </a:lnTo>
                  <a:cubicBezTo>
                    <a:pt x="2215" y="3835"/>
                    <a:pt x="2398" y="3653"/>
                    <a:pt x="2375" y="3424"/>
                  </a:cubicBezTo>
                  <a:lnTo>
                    <a:pt x="2352" y="2785"/>
                  </a:lnTo>
                  <a:lnTo>
                    <a:pt x="2352" y="2762"/>
                  </a:lnTo>
                  <a:lnTo>
                    <a:pt x="2329" y="2123"/>
                  </a:lnTo>
                  <a:cubicBezTo>
                    <a:pt x="2329" y="2123"/>
                    <a:pt x="2329" y="2101"/>
                    <a:pt x="2329" y="2101"/>
                  </a:cubicBezTo>
                  <a:cubicBezTo>
                    <a:pt x="2420" y="2146"/>
                    <a:pt x="2534" y="2169"/>
                    <a:pt x="2649" y="2169"/>
                  </a:cubicBezTo>
                  <a:cubicBezTo>
                    <a:pt x="2922" y="2169"/>
                    <a:pt x="3151" y="1918"/>
                    <a:pt x="3151" y="1621"/>
                  </a:cubicBezTo>
                  <a:cubicBezTo>
                    <a:pt x="3151" y="1347"/>
                    <a:pt x="2900" y="1119"/>
                    <a:pt x="2603" y="1119"/>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46"/>
            <p:cNvSpPr/>
            <p:nvPr/>
          </p:nvSpPr>
          <p:spPr>
            <a:xfrm>
              <a:off x="3071505" y="2020552"/>
              <a:ext cx="37900" cy="37900"/>
            </a:xfrm>
            <a:custGeom>
              <a:avLst/>
              <a:gdLst/>
              <a:ahLst/>
              <a:cxnLst/>
              <a:rect l="l" t="t" r="r" b="b"/>
              <a:pathLst>
                <a:path w="366" h="366" fill="none" extrusionOk="0">
                  <a:moveTo>
                    <a:pt x="23" y="365"/>
                  </a:moveTo>
                  <a:cubicBezTo>
                    <a:pt x="23" y="365"/>
                    <a:pt x="0" y="0"/>
                    <a:pt x="365" y="23"/>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46"/>
            <p:cNvSpPr/>
            <p:nvPr/>
          </p:nvSpPr>
          <p:spPr>
            <a:xfrm>
              <a:off x="2941442" y="1996839"/>
              <a:ext cx="30859" cy="30859"/>
            </a:xfrm>
            <a:custGeom>
              <a:avLst/>
              <a:gdLst/>
              <a:ahLst/>
              <a:cxnLst/>
              <a:rect l="l" t="t" r="r" b="b"/>
              <a:pathLst>
                <a:path w="298" h="298" extrusionOk="0">
                  <a:moveTo>
                    <a:pt x="138" y="1"/>
                  </a:moveTo>
                  <a:cubicBezTo>
                    <a:pt x="69" y="1"/>
                    <a:pt x="1" y="69"/>
                    <a:pt x="1" y="161"/>
                  </a:cubicBezTo>
                  <a:cubicBezTo>
                    <a:pt x="1" y="229"/>
                    <a:pt x="69" y="298"/>
                    <a:pt x="161" y="298"/>
                  </a:cubicBezTo>
                  <a:cubicBezTo>
                    <a:pt x="252" y="298"/>
                    <a:pt x="298" y="229"/>
                    <a:pt x="298" y="138"/>
                  </a:cubicBezTo>
                  <a:cubicBezTo>
                    <a:pt x="298" y="69"/>
                    <a:pt x="229"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46"/>
            <p:cNvSpPr/>
            <p:nvPr/>
          </p:nvSpPr>
          <p:spPr>
            <a:xfrm>
              <a:off x="2844516" y="1999220"/>
              <a:ext cx="26199" cy="28477"/>
            </a:xfrm>
            <a:custGeom>
              <a:avLst/>
              <a:gdLst/>
              <a:ahLst/>
              <a:cxnLst/>
              <a:rect l="l" t="t" r="r" b="b"/>
              <a:pathLst>
                <a:path w="253" h="275" extrusionOk="0">
                  <a:moveTo>
                    <a:pt x="115" y="1"/>
                  </a:moveTo>
                  <a:cubicBezTo>
                    <a:pt x="47" y="1"/>
                    <a:pt x="1" y="69"/>
                    <a:pt x="1" y="138"/>
                  </a:cubicBezTo>
                  <a:cubicBezTo>
                    <a:pt x="1" y="206"/>
                    <a:pt x="69" y="275"/>
                    <a:pt x="138" y="275"/>
                  </a:cubicBezTo>
                  <a:cubicBezTo>
                    <a:pt x="206" y="252"/>
                    <a:pt x="252" y="206"/>
                    <a:pt x="252" y="138"/>
                  </a:cubicBezTo>
                  <a:cubicBezTo>
                    <a:pt x="252" y="69"/>
                    <a:pt x="18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46"/>
            <p:cNvSpPr/>
            <p:nvPr/>
          </p:nvSpPr>
          <p:spPr>
            <a:xfrm>
              <a:off x="2949209" y="1972814"/>
              <a:ext cx="36658" cy="17604"/>
            </a:xfrm>
            <a:custGeom>
              <a:avLst/>
              <a:gdLst/>
              <a:ahLst/>
              <a:cxnLst/>
              <a:rect l="l" t="t" r="r" b="b"/>
              <a:pathLst>
                <a:path w="354" h="170" extrusionOk="0">
                  <a:moveTo>
                    <a:pt x="45" y="0"/>
                  </a:moveTo>
                  <a:cubicBezTo>
                    <a:pt x="12" y="0"/>
                    <a:pt x="1" y="53"/>
                    <a:pt x="40" y="73"/>
                  </a:cubicBezTo>
                  <a:cubicBezTo>
                    <a:pt x="131" y="96"/>
                    <a:pt x="200" y="119"/>
                    <a:pt x="268" y="164"/>
                  </a:cubicBezTo>
                  <a:cubicBezTo>
                    <a:pt x="275" y="168"/>
                    <a:pt x="281" y="169"/>
                    <a:pt x="287" y="169"/>
                  </a:cubicBezTo>
                  <a:cubicBezTo>
                    <a:pt x="325" y="169"/>
                    <a:pt x="353" y="116"/>
                    <a:pt x="314" y="96"/>
                  </a:cubicBezTo>
                  <a:cubicBezTo>
                    <a:pt x="223" y="50"/>
                    <a:pt x="154" y="27"/>
                    <a:pt x="63" y="5"/>
                  </a:cubicBezTo>
                  <a:cubicBezTo>
                    <a:pt x="56" y="1"/>
                    <a:pt x="50"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46"/>
            <p:cNvSpPr/>
            <p:nvPr/>
          </p:nvSpPr>
          <p:spPr>
            <a:xfrm>
              <a:off x="2837474" y="1982652"/>
              <a:ext cx="37900" cy="9630"/>
            </a:xfrm>
            <a:custGeom>
              <a:avLst/>
              <a:gdLst/>
              <a:ahLst/>
              <a:cxnLst/>
              <a:rect l="l" t="t" r="r" b="b"/>
              <a:pathLst>
                <a:path w="366" h="93" extrusionOk="0">
                  <a:moveTo>
                    <a:pt x="320" y="1"/>
                  </a:moveTo>
                  <a:cubicBezTo>
                    <a:pt x="229" y="1"/>
                    <a:pt x="137" y="1"/>
                    <a:pt x="46" y="24"/>
                  </a:cubicBezTo>
                  <a:cubicBezTo>
                    <a:pt x="0" y="24"/>
                    <a:pt x="23" y="92"/>
                    <a:pt x="69" y="92"/>
                  </a:cubicBezTo>
                  <a:cubicBezTo>
                    <a:pt x="160" y="69"/>
                    <a:pt x="229" y="69"/>
                    <a:pt x="320" y="69"/>
                  </a:cubicBezTo>
                  <a:cubicBezTo>
                    <a:pt x="366" y="69"/>
                    <a:pt x="366"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46"/>
            <p:cNvSpPr/>
            <p:nvPr/>
          </p:nvSpPr>
          <p:spPr>
            <a:xfrm>
              <a:off x="2880035" y="1994353"/>
              <a:ext cx="30859" cy="54676"/>
            </a:xfrm>
            <a:custGeom>
              <a:avLst/>
              <a:gdLst/>
              <a:ahLst/>
              <a:cxnLst/>
              <a:rect l="l" t="t" r="r" b="b"/>
              <a:pathLst>
                <a:path w="298" h="528" extrusionOk="0">
                  <a:moveTo>
                    <a:pt x="46" y="413"/>
                  </a:moveTo>
                  <a:cubicBezTo>
                    <a:pt x="52" y="413"/>
                    <a:pt x="56" y="414"/>
                    <a:pt x="60" y="417"/>
                  </a:cubicBezTo>
                  <a:lnTo>
                    <a:pt x="60" y="417"/>
                  </a:lnTo>
                  <a:cubicBezTo>
                    <a:pt x="55" y="416"/>
                    <a:pt x="51" y="414"/>
                    <a:pt x="46" y="413"/>
                  </a:cubicBezTo>
                  <a:close/>
                  <a:moveTo>
                    <a:pt x="221" y="0"/>
                  </a:moveTo>
                  <a:cubicBezTo>
                    <a:pt x="207" y="0"/>
                    <a:pt x="192" y="7"/>
                    <a:pt x="183" y="25"/>
                  </a:cubicBezTo>
                  <a:cubicBezTo>
                    <a:pt x="160" y="162"/>
                    <a:pt x="92" y="299"/>
                    <a:pt x="23" y="413"/>
                  </a:cubicBezTo>
                  <a:cubicBezTo>
                    <a:pt x="0" y="436"/>
                    <a:pt x="23" y="459"/>
                    <a:pt x="46" y="481"/>
                  </a:cubicBezTo>
                  <a:cubicBezTo>
                    <a:pt x="114" y="504"/>
                    <a:pt x="160" y="504"/>
                    <a:pt x="229" y="527"/>
                  </a:cubicBezTo>
                  <a:cubicBezTo>
                    <a:pt x="274" y="527"/>
                    <a:pt x="297" y="459"/>
                    <a:pt x="251" y="459"/>
                  </a:cubicBezTo>
                  <a:cubicBezTo>
                    <a:pt x="198" y="441"/>
                    <a:pt x="144" y="437"/>
                    <a:pt x="90" y="425"/>
                  </a:cubicBezTo>
                  <a:lnTo>
                    <a:pt x="90" y="425"/>
                  </a:lnTo>
                  <a:cubicBezTo>
                    <a:pt x="168" y="299"/>
                    <a:pt x="210" y="173"/>
                    <a:pt x="251" y="48"/>
                  </a:cubicBezTo>
                  <a:cubicBezTo>
                    <a:pt x="266" y="20"/>
                    <a:pt x="245"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46"/>
            <p:cNvSpPr/>
            <p:nvPr/>
          </p:nvSpPr>
          <p:spPr>
            <a:xfrm>
              <a:off x="2809101" y="1800605"/>
              <a:ext cx="345244" cy="217667"/>
            </a:xfrm>
            <a:custGeom>
              <a:avLst/>
              <a:gdLst/>
              <a:ahLst/>
              <a:cxnLst/>
              <a:rect l="l" t="t" r="r" b="b"/>
              <a:pathLst>
                <a:path w="3334" h="2102" extrusionOk="0">
                  <a:moveTo>
                    <a:pt x="1761" y="1"/>
                  </a:moveTo>
                  <a:cubicBezTo>
                    <a:pt x="1422" y="1"/>
                    <a:pt x="1069" y="115"/>
                    <a:pt x="731" y="344"/>
                  </a:cubicBezTo>
                  <a:cubicBezTo>
                    <a:pt x="1" y="800"/>
                    <a:pt x="46" y="1508"/>
                    <a:pt x="92" y="1622"/>
                  </a:cubicBezTo>
                  <a:cubicBezTo>
                    <a:pt x="115" y="1668"/>
                    <a:pt x="160" y="1713"/>
                    <a:pt x="229" y="1736"/>
                  </a:cubicBezTo>
                  <a:cubicBezTo>
                    <a:pt x="297" y="1736"/>
                    <a:pt x="411" y="1736"/>
                    <a:pt x="617" y="1668"/>
                  </a:cubicBezTo>
                  <a:cubicBezTo>
                    <a:pt x="1187" y="1531"/>
                    <a:pt x="1553" y="1006"/>
                    <a:pt x="1553" y="1006"/>
                  </a:cubicBezTo>
                  <a:lnTo>
                    <a:pt x="1553" y="1006"/>
                  </a:lnTo>
                  <a:cubicBezTo>
                    <a:pt x="1553" y="1006"/>
                    <a:pt x="1507" y="1097"/>
                    <a:pt x="1712" y="1531"/>
                  </a:cubicBezTo>
                  <a:cubicBezTo>
                    <a:pt x="1872" y="1827"/>
                    <a:pt x="2260" y="2010"/>
                    <a:pt x="2443" y="2101"/>
                  </a:cubicBezTo>
                  <a:cubicBezTo>
                    <a:pt x="2511" y="2010"/>
                    <a:pt x="2648" y="1896"/>
                    <a:pt x="2831" y="1873"/>
                  </a:cubicBezTo>
                  <a:cubicBezTo>
                    <a:pt x="2945" y="1873"/>
                    <a:pt x="3105" y="1942"/>
                    <a:pt x="3196" y="2010"/>
                  </a:cubicBezTo>
                  <a:cubicBezTo>
                    <a:pt x="3333" y="1713"/>
                    <a:pt x="3287" y="914"/>
                    <a:pt x="2785" y="412"/>
                  </a:cubicBezTo>
                  <a:cubicBezTo>
                    <a:pt x="2487" y="138"/>
                    <a:pt x="2133" y="1"/>
                    <a:pt x="1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46"/>
            <p:cNvSpPr/>
            <p:nvPr/>
          </p:nvSpPr>
          <p:spPr>
            <a:xfrm>
              <a:off x="2877653" y="2090244"/>
              <a:ext cx="56850" cy="31480"/>
            </a:xfrm>
            <a:custGeom>
              <a:avLst/>
              <a:gdLst/>
              <a:ahLst/>
              <a:cxnLst/>
              <a:rect l="l" t="t" r="r" b="b"/>
              <a:pathLst>
                <a:path w="549" h="304" extrusionOk="0">
                  <a:moveTo>
                    <a:pt x="514" y="0"/>
                  </a:moveTo>
                  <a:cubicBezTo>
                    <a:pt x="497" y="0"/>
                    <a:pt x="480" y="12"/>
                    <a:pt x="480" y="35"/>
                  </a:cubicBezTo>
                  <a:cubicBezTo>
                    <a:pt x="468" y="160"/>
                    <a:pt x="377" y="223"/>
                    <a:pt x="283" y="223"/>
                  </a:cubicBezTo>
                  <a:cubicBezTo>
                    <a:pt x="189" y="223"/>
                    <a:pt x="92" y="160"/>
                    <a:pt x="69" y="35"/>
                  </a:cubicBezTo>
                  <a:cubicBezTo>
                    <a:pt x="69" y="17"/>
                    <a:pt x="59" y="10"/>
                    <a:pt x="47" y="10"/>
                  </a:cubicBezTo>
                  <a:cubicBezTo>
                    <a:pt x="27" y="10"/>
                    <a:pt x="1" y="29"/>
                    <a:pt x="1" y="58"/>
                  </a:cubicBezTo>
                  <a:cubicBezTo>
                    <a:pt x="23" y="223"/>
                    <a:pt x="146" y="303"/>
                    <a:pt x="270" y="303"/>
                  </a:cubicBezTo>
                  <a:cubicBezTo>
                    <a:pt x="403" y="303"/>
                    <a:pt x="537" y="212"/>
                    <a:pt x="548" y="35"/>
                  </a:cubicBezTo>
                  <a:cubicBezTo>
                    <a:pt x="548" y="12"/>
                    <a:pt x="53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46"/>
            <p:cNvSpPr/>
            <p:nvPr/>
          </p:nvSpPr>
          <p:spPr>
            <a:xfrm>
              <a:off x="2104730" y="3646654"/>
              <a:ext cx="165580" cy="219946"/>
            </a:xfrm>
            <a:custGeom>
              <a:avLst/>
              <a:gdLst/>
              <a:ahLst/>
              <a:cxnLst/>
              <a:rect l="l" t="t" r="r" b="b"/>
              <a:pathLst>
                <a:path w="1599" h="2124" extrusionOk="0">
                  <a:moveTo>
                    <a:pt x="1" y="1"/>
                  </a:moveTo>
                  <a:lnTo>
                    <a:pt x="69" y="1941"/>
                  </a:lnTo>
                  <a:lnTo>
                    <a:pt x="1553" y="2124"/>
                  </a:lnTo>
                  <a:lnTo>
                    <a:pt x="1598" y="2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46"/>
            <p:cNvSpPr/>
            <p:nvPr/>
          </p:nvSpPr>
          <p:spPr>
            <a:xfrm>
              <a:off x="2104730" y="3646654"/>
              <a:ext cx="165580" cy="219946"/>
            </a:xfrm>
            <a:custGeom>
              <a:avLst/>
              <a:gdLst/>
              <a:ahLst/>
              <a:cxnLst/>
              <a:rect l="l" t="t" r="r" b="b"/>
              <a:pathLst>
                <a:path w="1599" h="2124" fill="none" extrusionOk="0">
                  <a:moveTo>
                    <a:pt x="1" y="1"/>
                  </a:moveTo>
                  <a:lnTo>
                    <a:pt x="69" y="1941"/>
                  </a:lnTo>
                  <a:lnTo>
                    <a:pt x="1553" y="2124"/>
                  </a:lnTo>
                  <a:lnTo>
                    <a:pt x="1598" y="24"/>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46"/>
            <p:cNvSpPr/>
            <p:nvPr/>
          </p:nvSpPr>
          <p:spPr>
            <a:xfrm>
              <a:off x="2128341" y="3646654"/>
              <a:ext cx="12012" cy="205759"/>
            </a:xfrm>
            <a:custGeom>
              <a:avLst/>
              <a:gdLst/>
              <a:ahLst/>
              <a:cxnLst/>
              <a:rect l="l" t="t" r="r" b="b"/>
              <a:pathLst>
                <a:path w="116" h="1987" fill="none" extrusionOk="0">
                  <a:moveTo>
                    <a:pt x="1" y="1"/>
                  </a:moveTo>
                  <a:lnTo>
                    <a:pt x="115" y="1987"/>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46"/>
            <p:cNvSpPr/>
            <p:nvPr/>
          </p:nvSpPr>
          <p:spPr>
            <a:xfrm>
              <a:off x="2166241" y="3646654"/>
              <a:ext cx="11909" cy="205759"/>
            </a:xfrm>
            <a:custGeom>
              <a:avLst/>
              <a:gdLst/>
              <a:ahLst/>
              <a:cxnLst/>
              <a:rect l="l" t="t" r="r" b="b"/>
              <a:pathLst>
                <a:path w="115" h="1987" fill="none" extrusionOk="0">
                  <a:moveTo>
                    <a:pt x="0" y="1"/>
                  </a:moveTo>
                  <a:lnTo>
                    <a:pt x="114" y="1987"/>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46"/>
            <p:cNvSpPr/>
            <p:nvPr/>
          </p:nvSpPr>
          <p:spPr>
            <a:xfrm>
              <a:off x="2199275" y="3644376"/>
              <a:ext cx="4867" cy="210419"/>
            </a:xfrm>
            <a:custGeom>
              <a:avLst/>
              <a:gdLst/>
              <a:ahLst/>
              <a:cxnLst/>
              <a:rect l="l" t="t" r="r" b="b"/>
              <a:pathLst>
                <a:path w="47" h="2032" fill="none" extrusionOk="0">
                  <a:moveTo>
                    <a:pt x="1" y="0"/>
                  </a:moveTo>
                  <a:lnTo>
                    <a:pt x="46" y="203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46"/>
            <p:cNvSpPr/>
            <p:nvPr/>
          </p:nvSpPr>
          <p:spPr>
            <a:xfrm>
              <a:off x="2230030" y="3646654"/>
              <a:ext cx="4867" cy="210522"/>
            </a:xfrm>
            <a:custGeom>
              <a:avLst/>
              <a:gdLst/>
              <a:ahLst/>
              <a:cxnLst/>
              <a:rect l="l" t="t" r="r" b="b"/>
              <a:pathLst>
                <a:path w="47" h="2033" fill="none" extrusionOk="0">
                  <a:moveTo>
                    <a:pt x="0" y="1"/>
                  </a:moveTo>
                  <a:lnTo>
                    <a:pt x="46" y="203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46"/>
            <p:cNvSpPr/>
            <p:nvPr/>
          </p:nvSpPr>
          <p:spPr>
            <a:xfrm>
              <a:off x="1823479" y="3805091"/>
              <a:ext cx="494049" cy="302580"/>
            </a:xfrm>
            <a:custGeom>
              <a:avLst/>
              <a:gdLst/>
              <a:ahLst/>
              <a:cxnLst/>
              <a:rect l="l" t="t" r="r" b="b"/>
              <a:pathLst>
                <a:path w="4771" h="2922" extrusionOk="0">
                  <a:moveTo>
                    <a:pt x="4611" y="0"/>
                  </a:moveTo>
                  <a:lnTo>
                    <a:pt x="2374" y="206"/>
                  </a:lnTo>
                  <a:lnTo>
                    <a:pt x="2329" y="1301"/>
                  </a:lnTo>
                  <a:lnTo>
                    <a:pt x="0" y="2922"/>
                  </a:lnTo>
                  <a:lnTo>
                    <a:pt x="4771" y="2831"/>
                  </a:lnTo>
                  <a:lnTo>
                    <a:pt x="4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46"/>
            <p:cNvSpPr/>
            <p:nvPr/>
          </p:nvSpPr>
          <p:spPr>
            <a:xfrm>
              <a:off x="1823479" y="3805091"/>
              <a:ext cx="494049" cy="302580"/>
            </a:xfrm>
            <a:custGeom>
              <a:avLst/>
              <a:gdLst/>
              <a:ahLst/>
              <a:cxnLst/>
              <a:rect l="l" t="t" r="r" b="b"/>
              <a:pathLst>
                <a:path w="4771" h="2922" fill="none" extrusionOk="0">
                  <a:moveTo>
                    <a:pt x="0" y="2922"/>
                  </a:moveTo>
                  <a:lnTo>
                    <a:pt x="4771" y="2831"/>
                  </a:lnTo>
                  <a:lnTo>
                    <a:pt x="4611" y="0"/>
                  </a:lnTo>
                  <a:lnTo>
                    <a:pt x="2374" y="206"/>
                  </a:lnTo>
                  <a:lnTo>
                    <a:pt x="2329" y="1301"/>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46"/>
            <p:cNvSpPr/>
            <p:nvPr/>
          </p:nvSpPr>
          <p:spPr>
            <a:xfrm>
              <a:off x="1967626" y="3982375"/>
              <a:ext cx="30859" cy="66274"/>
            </a:xfrm>
            <a:custGeom>
              <a:avLst/>
              <a:gdLst/>
              <a:ahLst/>
              <a:cxnLst/>
              <a:rect l="l" t="t" r="r" b="b"/>
              <a:pathLst>
                <a:path w="298" h="640" fill="none" extrusionOk="0">
                  <a:moveTo>
                    <a:pt x="1" y="0"/>
                  </a:moveTo>
                  <a:lnTo>
                    <a:pt x="298" y="63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46"/>
            <p:cNvSpPr/>
            <p:nvPr/>
          </p:nvSpPr>
          <p:spPr>
            <a:xfrm>
              <a:off x="2012568" y="3956383"/>
              <a:ext cx="30859" cy="66274"/>
            </a:xfrm>
            <a:custGeom>
              <a:avLst/>
              <a:gdLst/>
              <a:ahLst/>
              <a:cxnLst/>
              <a:rect l="l" t="t" r="r" b="b"/>
              <a:pathLst>
                <a:path w="298" h="640" fill="none" extrusionOk="0">
                  <a:moveTo>
                    <a:pt x="0" y="0"/>
                  </a:moveTo>
                  <a:lnTo>
                    <a:pt x="297" y="63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46"/>
            <p:cNvSpPr/>
            <p:nvPr/>
          </p:nvSpPr>
          <p:spPr>
            <a:xfrm>
              <a:off x="1918024" y="3800328"/>
              <a:ext cx="127784" cy="144249"/>
            </a:xfrm>
            <a:custGeom>
              <a:avLst/>
              <a:gdLst/>
              <a:ahLst/>
              <a:cxnLst/>
              <a:rect l="l" t="t" r="r" b="b"/>
              <a:pathLst>
                <a:path w="1234" h="1393" fill="none" extrusionOk="0">
                  <a:moveTo>
                    <a:pt x="1233" y="1393"/>
                  </a:moveTo>
                  <a:cubicBezTo>
                    <a:pt x="1233" y="1393"/>
                    <a:pt x="0" y="914"/>
                    <a:pt x="183" y="571"/>
                  </a:cubicBezTo>
                  <a:cubicBezTo>
                    <a:pt x="503" y="1"/>
                    <a:pt x="1233" y="1393"/>
                    <a:pt x="1233" y="1393"/>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46"/>
            <p:cNvSpPr/>
            <p:nvPr/>
          </p:nvSpPr>
          <p:spPr>
            <a:xfrm>
              <a:off x="2014950" y="3823938"/>
              <a:ext cx="33137" cy="123020"/>
            </a:xfrm>
            <a:custGeom>
              <a:avLst/>
              <a:gdLst/>
              <a:ahLst/>
              <a:cxnLst/>
              <a:rect l="l" t="t" r="r" b="b"/>
              <a:pathLst>
                <a:path w="320" h="1188" fill="none" extrusionOk="0">
                  <a:moveTo>
                    <a:pt x="0" y="1"/>
                  </a:moveTo>
                  <a:lnTo>
                    <a:pt x="320" y="1188"/>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46"/>
            <p:cNvSpPr/>
            <p:nvPr/>
          </p:nvSpPr>
          <p:spPr>
            <a:xfrm>
              <a:off x="2118917" y="3890005"/>
              <a:ext cx="120639" cy="118568"/>
            </a:xfrm>
            <a:custGeom>
              <a:avLst/>
              <a:gdLst/>
              <a:ahLst/>
              <a:cxnLst/>
              <a:rect l="l" t="t" r="r" b="b"/>
              <a:pathLst>
                <a:path w="1165" h="1145" extrusionOk="0">
                  <a:moveTo>
                    <a:pt x="609" y="0"/>
                  </a:moveTo>
                  <a:cubicBezTo>
                    <a:pt x="596" y="0"/>
                    <a:pt x="584" y="1"/>
                    <a:pt x="571" y="2"/>
                  </a:cubicBezTo>
                  <a:cubicBezTo>
                    <a:pt x="252" y="2"/>
                    <a:pt x="1" y="276"/>
                    <a:pt x="1" y="595"/>
                  </a:cubicBezTo>
                  <a:cubicBezTo>
                    <a:pt x="22" y="901"/>
                    <a:pt x="254" y="1145"/>
                    <a:pt x="554" y="1145"/>
                  </a:cubicBezTo>
                  <a:cubicBezTo>
                    <a:pt x="567" y="1145"/>
                    <a:pt x="581" y="1144"/>
                    <a:pt x="594" y="1143"/>
                  </a:cubicBezTo>
                  <a:cubicBezTo>
                    <a:pt x="914" y="1143"/>
                    <a:pt x="1165" y="869"/>
                    <a:pt x="1165" y="550"/>
                  </a:cubicBezTo>
                  <a:cubicBezTo>
                    <a:pt x="1143" y="244"/>
                    <a:pt x="891" y="0"/>
                    <a:pt x="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46"/>
            <p:cNvSpPr/>
            <p:nvPr/>
          </p:nvSpPr>
          <p:spPr>
            <a:xfrm>
              <a:off x="1601254" y="3207069"/>
              <a:ext cx="248319" cy="271929"/>
            </a:xfrm>
            <a:custGeom>
              <a:avLst/>
              <a:gdLst/>
              <a:ahLst/>
              <a:cxnLst/>
              <a:rect l="l" t="t" r="r" b="b"/>
              <a:pathLst>
                <a:path w="2398" h="2626" extrusionOk="0">
                  <a:moveTo>
                    <a:pt x="1256" y="0"/>
                  </a:moveTo>
                  <a:lnTo>
                    <a:pt x="1" y="1484"/>
                  </a:lnTo>
                  <a:lnTo>
                    <a:pt x="982" y="2625"/>
                  </a:lnTo>
                  <a:lnTo>
                    <a:pt x="2398" y="1096"/>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46"/>
            <p:cNvSpPr/>
            <p:nvPr/>
          </p:nvSpPr>
          <p:spPr>
            <a:xfrm>
              <a:off x="1601254" y="3207069"/>
              <a:ext cx="248319" cy="271929"/>
            </a:xfrm>
            <a:custGeom>
              <a:avLst/>
              <a:gdLst/>
              <a:ahLst/>
              <a:cxnLst/>
              <a:rect l="l" t="t" r="r" b="b"/>
              <a:pathLst>
                <a:path w="2398" h="2626" fill="none" extrusionOk="0">
                  <a:moveTo>
                    <a:pt x="1256" y="0"/>
                  </a:moveTo>
                  <a:lnTo>
                    <a:pt x="1" y="1484"/>
                  </a:lnTo>
                  <a:lnTo>
                    <a:pt x="982" y="2625"/>
                  </a:lnTo>
                  <a:lnTo>
                    <a:pt x="2398" y="1096"/>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46"/>
            <p:cNvSpPr/>
            <p:nvPr/>
          </p:nvSpPr>
          <p:spPr>
            <a:xfrm>
              <a:off x="1620204" y="3223638"/>
              <a:ext cx="127784" cy="160817"/>
            </a:xfrm>
            <a:custGeom>
              <a:avLst/>
              <a:gdLst/>
              <a:ahLst/>
              <a:cxnLst/>
              <a:rect l="l" t="t" r="r" b="b"/>
              <a:pathLst>
                <a:path w="1234" h="1553" fill="none" extrusionOk="0">
                  <a:moveTo>
                    <a:pt x="1233" y="0"/>
                  </a:moveTo>
                  <a:lnTo>
                    <a:pt x="0" y="155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46"/>
            <p:cNvSpPr/>
            <p:nvPr/>
          </p:nvSpPr>
          <p:spPr>
            <a:xfrm>
              <a:off x="1646196" y="3247248"/>
              <a:ext cx="127784" cy="160817"/>
            </a:xfrm>
            <a:custGeom>
              <a:avLst/>
              <a:gdLst/>
              <a:ahLst/>
              <a:cxnLst/>
              <a:rect l="l" t="t" r="r" b="b"/>
              <a:pathLst>
                <a:path w="1234" h="1553" fill="none" extrusionOk="0">
                  <a:moveTo>
                    <a:pt x="1233" y="0"/>
                  </a:moveTo>
                  <a:lnTo>
                    <a:pt x="1" y="155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46"/>
            <p:cNvSpPr/>
            <p:nvPr/>
          </p:nvSpPr>
          <p:spPr>
            <a:xfrm>
              <a:off x="1665146" y="3268477"/>
              <a:ext cx="134825" cy="158539"/>
            </a:xfrm>
            <a:custGeom>
              <a:avLst/>
              <a:gdLst/>
              <a:ahLst/>
              <a:cxnLst/>
              <a:rect l="l" t="t" r="r" b="b"/>
              <a:pathLst>
                <a:path w="1302" h="1531" fill="none" extrusionOk="0">
                  <a:moveTo>
                    <a:pt x="1301" y="1"/>
                  </a:moveTo>
                  <a:lnTo>
                    <a:pt x="0" y="153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46"/>
            <p:cNvSpPr/>
            <p:nvPr/>
          </p:nvSpPr>
          <p:spPr>
            <a:xfrm>
              <a:off x="1686375" y="3289809"/>
              <a:ext cx="134825" cy="160817"/>
            </a:xfrm>
            <a:custGeom>
              <a:avLst/>
              <a:gdLst/>
              <a:ahLst/>
              <a:cxnLst/>
              <a:rect l="l" t="t" r="r" b="b"/>
              <a:pathLst>
                <a:path w="1302" h="1553" fill="none" extrusionOk="0">
                  <a:moveTo>
                    <a:pt x="1302" y="0"/>
                  </a:moveTo>
                  <a:lnTo>
                    <a:pt x="1" y="155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46"/>
            <p:cNvSpPr/>
            <p:nvPr/>
          </p:nvSpPr>
          <p:spPr>
            <a:xfrm>
              <a:off x="1211272" y="3315801"/>
              <a:ext cx="557941" cy="368854"/>
            </a:xfrm>
            <a:custGeom>
              <a:avLst/>
              <a:gdLst/>
              <a:ahLst/>
              <a:cxnLst/>
              <a:rect l="l" t="t" r="r" b="b"/>
              <a:pathLst>
                <a:path w="5388" h="3562" extrusionOk="0">
                  <a:moveTo>
                    <a:pt x="3607" y="0"/>
                  </a:moveTo>
                  <a:lnTo>
                    <a:pt x="2831" y="799"/>
                  </a:lnTo>
                  <a:lnTo>
                    <a:pt x="1" y="434"/>
                  </a:lnTo>
                  <a:lnTo>
                    <a:pt x="3607" y="3561"/>
                  </a:lnTo>
                  <a:lnTo>
                    <a:pt x="5387" y="1370"/>
                  </a:lnTo>
                  <a:lnTo>
                    <a:pt x="36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46"/>
            <p:cNvSpPr/>
            <p:nvPr/>
          </p:nvSpPr>
          <p:spPr>
            <a:xfrm>
              <a:off x="1211272" y="3315801"/>
              <a:ext cx="557941" cy="368854"/>
            </a:xfrm>
            <a:custGeom>
              <a:avLst/>
              <a:gdLst/>
              <a:ahLst/>
              <a:cxnLst/>
              <a:rect l="l" t="t" r="r" b="b"/>
              <a:pathLst>
                <a:path w="5388" h="3562" fill="none" extrusionOk="0">
                  <a:moveTo>
                    <a:pt x="1" y="434"/>
                  </a:moveTo>
                  <a:lnTo>
                    <a:pt x="3607" y="3561"/>
                  </a:lnTo>
                  <a:lnTo>
                    <a:pt x="5387" y="1370"/>
                  </a:lnTo>
                  <a:lnTo>
                    <a:pt x="3607" y="0"/>
                  </a:lnTo>
                  <a:lnTo>
                    <a:pt x="2831" y="799"/>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46"/>
            <p:cNvSpPr/>
            <p:nvPr/>
          </p:nvSpPr>
          <p:spPr>
            <a:xfrm>
              <a:off x="1381513" y="3363021"/>
              <a:ext cx="21332" cy="71037"/>
            </a:xfrm>
            <a:custGeom>
              <a:avLst/>
              <a:gdLst/>
              <a:ahLst/>
              <a:cxnLst/>
              <a:rect l="l" t="t" r="r" b="b"/>
              <a:pathLst>
                <a:path w="206" h="686" fill="none" extrusionOk="0">
                  <a:moveTo>
                    <a:pt x="206" y="1"/>
                  </a:moveTo>
                  <a:lnTo>
                    <a:pt x="0" y="686"/>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46"/>
            <p:cNvSpPr/>
            <p:nvPr/>
          </p:nvSpPr>
          <p:spPr>
            <a:xfrm>
              <a:off x="1431115" y="3374930"/>
              <a:ext cx="21332" cy="70933"/>
            </a:xfrm>
            <a:custGeom>
              <a:avLst/>
              <a:gdLst/>
              <a:ahLst/>
              <a:cxnLst/>
              <a:rect l="l" t="t" r="r" b="b"/>
              <a:pathLst>
                <a:path w="206" h="685" fill="none" extrusionOk="0">
                  <a:moveTo>
                    <a:pt x="206" y="0"/>
                  </a:moveTo>
                  <a:lnTo>
                    <a:pt x="0" y="68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46"/>
            <p:cNvSpPr/>
            <p:nvPr/>
          </p:nvSpPr>
          <p:spPr>
            <a:xfrm>
              <a:off x="1423970" y="3230680"/>
              <a:ext cx="101792" cy="158435"/>
            </a:xfrm>
            <a:custGeom>
              <a:avLst/>
              <a:gdLst/>
              <a:ahLst/>
              <a:cxnLst/>
              <a:rect l="l" t="t" r="r" b="b"/>
              <a:pathLst>
                <a:path w="983" h="1530" fill="none" extrusionOk="0">
                  <a:moveTo>
                    <a:pt x="594" y="1530"/>
                  </a:moveTo>
                  <a:cubicBezTo>
                    <a:pt x="594" y="1530"/>
                    <a:pt x="1" y="343"/>
                    <a:pt x="389" y="206"/>
                  </a:cubicBezTo>
                  <a:cubicBezTo>
                    <a:pt x="982" y="1"/>
                    <a:pt x="594" y="1530"/>
                    <a:pt x="594" y="153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46"/>
            <p:cNvSpPr/>
            <p:nvPr/>
          </p:nvSpPr>
          <p:spPr>
            <a:xfrm>
              <a:off x="1487863" y="3278004"/>
              <a:ext cx="56850" cy="115875"/>
            </a:xfrm>
            <a:custGeom>
              <a:avLst/>
              <a:gdLst/>
              <a:ahLst/>
              <a:cxnLst/>
              <a:rect l="l" t="t" r="r" b="b"/>
              <a:pathLst>
                <a:path w="549" h="1119" fill="none" extrusionOk="0">
                  <a:moveTo>
                    <a:pt x="548" y="0"/>
                  </a:moveTo>
                  <a:lnTo>
                    <a:pt x="0" y="111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46"/>
            <p:cNvSpPr/>
            <p:nvPr/>
          </p:nvSpPr>
          <p:spPr>
            <a:xfrm>
              <a:off x="1516236" y="3421943"/>
              <a:ext cx="132444" cy="118671"/>
            </a:xfrm>
            <a:custGeom>
              <a:avLst/>
              <a:gdLst/>
              <a:ahLst/>
              <a:cxnLst/>
              <a:rect l="l" t="t" r="r" b="b"/>
              <a:pathLst>
                <a:path w="1279" h="1146" extrusionOk="0">
                  <a:moveTo>
                    <a:pt x="640" y="1"/>
                  </a:moveTo>
                  <a:cubicBezTo>
                    <a:pt x="480" y="1"/>
                    <a:pt x="319" y="70"/>
                    <a:pt x="206" y="208"/>
                  </a:cubicBezTo>
                  <a:cubicBezTo>
                    <a:pt x="0" y="436"/>
                    <a:pt x="23" y="801"/>
                    <a:pt x="274" y="1007"/>
                  </a:cubicBezTo>
                  <a:cubicBezTo>
                    <a:pt x="377" y="1099"/>
                    <a:pt x="507" y="1146"/>
                    <a:pt x="638" y="1146"/>
                  </a:cubicBezTo>
                  <a:cubicBezTo>
                    <a:pt x="799" y="1146"/>
                    <a:pt x="960" y="1076"/>
                    <a:pt x="1073" y="938"/>
                  </a:cubicBezTo>
                  <a:cubicBezTo>
                    <a:pt x="1278" y="687"/>
                    <a:pt x="1256" y="322"/>
                    <a:pt x="1004" y="139"/>
                  </a:cubicBezTo>
                  <a:cubicBezTo>
                    <a:pt x="902" y="47"/>
                    <a:pt x="771"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46"/>
            <p:cNvSpPr/>
            <p:nvPr/>
          </p:nvSpPr>
          <p:spPr>
            <a:xfrm>
              <a:off x="1610781" y="2686402"/>
              <a:ext cx="1564782" cy="991101"/>
            </a:xfrm>
            <a:custGeom>
              <a:avLst/>
              <a:gdLst/>
              <a:ahLst/>
              <a:cxnLst/>
              <a:rect l="l" t="t" r="r" b="b"/>
              <a:pathLst>
                <a:path w="15111" h="9571" extrusionOk="0">
                  <a:moveTo>
                    <a:pt x="5801" y="1"/>
                  </a:moveTo>
                  <a:cubicBezTo>
                    <a:pt x="5412" y="1"/>
                    <a:pt x="4939" y="110"/>
                    <a:pt x="4360" y="532"/>
                  </a:cubicBezTo>
                  <a:cubicBezTo>
                    <a:pt x="4360" y="532"/>
                    <a:pt x="2716" y="1764"/>
                    <a:pt x="2534" y="1924"/>
                  </a:cubicBezTo>
                  <a:cubicBezTo>
                    <a:pt x="2351" y="2084"/>
                    <a:pt x="0" y="4321"/>
                    <a:pt x="0" y="4321"/>
                  </a:cubicBezTo>
                  <a:lnTo>
                    <a:pt x="3036" y="6946"/>
                  </a:lnTo>
                  <a:lnTo>
                    <a:pt x="3995" y="5873"/>
                  </a:lnTo>
                  <a:lnTo>
                    <a:pt x="3698" y="9525"/>
                  </a:lnTo>
                  <a:lnTo>
                    <a:pt x="7350" y="9571"/>
                  </a:lnTo>
                  <a:lnTo>
                    <a:pt x="7281" y="5896"/>
                  </a:lnTo>
                  <a:cubicBezTo>
                    <a:pt x="7281" y="5896"/>
                    <a:pt x="7263" y="5801"/>
                    <a:pt x="7379" y="5801"/>
                  </a:cubicBezTo>
                  <a:cubicBezTo>
                    <a:pt x="7391" y="5801"/>
                    <a:pt x="7404" y="5802"/>
                    <a:pt x="7418" y="5804"/>
                  </a:cubicBezTo>
                  <a:cubicBezTo>
                    <a:pt x="7578" y="5804"/>
                    <a:pt x="10157" y="5873"/>
                    <a:pt x="10157" y="5873"/>
                  </a:cubicBezTo>
                  <a:cubicBezTo>
                    <a:pt x="10157" y="5873"/>
                    <a:pt x="10637" y="5896"/>
                    <a:pt x="10842" y="5964"/>
                  </a:cubicBezTo>
                  <a:cubicBezTo>
                    <a:pt x="10998" y="6016"/>
                    <a:pt x="12039" y="6253"/>
                    <a:pt x="12900" y="6253"/>
                  </a:cubicBezTo>
                  <a:cubicBezTo>
                    <a:pt x="13171" y="6253"/>
                    <a:pt x="13425" y="6230"/>
                    <a:pt x="13627" y="6170"/>
                  </a:cubicBezTo>
                  <a:cubicBezTo>
                    <a:pt x="14449" y="5919"/>
                    <a:pt x="14745" y="5531"/>
                    <a:pt x="14859" y="5280"/>
                  </a:cubicBezTo>
                  <a:cubicBezTo>
                    <a:pt x="14974" y="5006"/>
                    <a:pt x="15088" y="4663"/>
                    <a:pt x="15088" y="4412"/>
                  </a:cubicBezTo>
                  <a:cubicBezTo>
                    <a:pt x="15111" y="4138"/>
                    <a:pt x="13148" y="3020"/>
                    <a:pt x="13148" y="3020"/>
                  </a:cubicBezTo>
                  <a:lnTo>
                    <a:pt x="12417" y="2609"/>
                  </a:lnTo>
                  <a:cubicBezTo>
                    <a:pt x="12417" y="2609"/>
                    <a:pt x="9975" y="1422"/>
                    <a:pt x="9290" y="1125"/>
                  </a:cubicBezTo>
                  <a:cubicBezTo>
                    <a:pt x="8628" y="851"/>
                    <a:pt x="6985" y="212"/>
                    <a:pt x="6528" y="98"/>
                  </a:cubicBezTo>
                  <a:cubicBezTo>
                    <a:pt x="6325" y="60"/>
                    <a:pt x="6086" y="1"/>
                    <a:pt x="5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46"/>
            <p:cNvSpPr/>
            <p:nvPr/>
          </p:nvSpPr>
          <p:spPr>
            <a:xfrm>
              <a:off x="1610781" y="2675218"/>
              <a:ext cx="1337898" cy="730459"/>
            </a:xfrm>
            <a:custGeom>
              <a:avLst/>
              <a:gdLst/>
              <a:ahLst/>
              <a:cxnLst/>
              <a:rect l="l" t="t" r="r" b="b"/>
              <a:pathLst>
                <a:path w="12920" h="7054" fill="none" extrusionOk="0">
                  <a:moveTo>
                    <a:pt x="12919" y="2991"/>
                  </a:moveTo>
                  <a:cubicBezTo>
                    <a:pt x="12919" y="2991"/>
                    <a:pt x="7236" y="1"/>
                    <a:pt x="5638" y="92"/>
                  </a:cubicBezTo>
                  <a:cubicBezTo>
                    <a:pt x="4063" y="183"/>
                    <a:pt x="0" y="4429"/>
                    <a:pt x="0" y="4429"/>
                  </a:cubicBezTo>
                  <a:lnTo>
                    <a:pt x="3036" y="7054"/>
                  </a:lnTo>
                  <a:lnTo>
                    <a:pt x="3995" y="593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46"/>
            <p:cNvSpPr/>
            <p:nvPr/>
          </p:nvSpPr>
          <p:spPr>
            <a:xfrm>
              <a:off x="2116536" y="2989607"/>
              <a:ext cx="1118160" cy="420837"/>
            </a:xfrm>
            <a:custGeom>
              <a:avLst/>
              <a:gdLst/>
              <a:ahLst/>
              <a:cxnLst/>
              <a:rect l="l" t="t" r="r" b="b"/>
              <a:pathLst>
                <a:path w="10798" h="4064" fill="none" extrusionOk="0">
                  <a:moveTo>
                    <a:pt x="1" y="1"/>
                  </a:moveTo>
                  <a:cubicBezTo>
                    <a:pt x="1" y="1"/>
                    <a:pt x="4680" y="2717"/>
                    <a:pt x="6004" y="3059"/>
                  </a:cubicBezTo>
                  <a:cubicBezTo>
                    <a:pt x="7305" y="3379"/>
                    <a:pt x="10797" y="4063"/>
                    <a:pt x="10158" y="2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46"/>
            <p:cNvSpPr/>
            <p:nvPr/>
          </p:nvSpPr>
          <p:spPr>
            <a:xfrm>
              <a:off x="1993618" y="3025022"/>
              <a:ext cx="378277" cy="652484"/>
            </a:xfrm>
            <a:custGeom>
              <a:avLst/>
              <a:gdLst/>
              <a:ahLst/>
              <a:cxnLst/>
              <a:rect l="l" t="t" r="r" b="b"/>
              <a:pathLst>
                <a:path w="3653" h="6301" fill="none" extrusionOk="0">
                  <a:moveTo>
                    <a:pt x="1781" y="1"/>
                  </a:moveTo>
                  <a:cubicBezTo>
                    <a:pt x="1781" y="1"/>
                    <a:pt x="594" y="69"/>
                    <a:pt x="457" y="914"/>
                  </a:cubicBezTo>
                  <a:cubicBezTo>
                    <a:pt x="343" y="1758"/>
                    <a:pt x="1" y="6255"/>
                    <a:pt x="1" y="6255"/>
                  </a:cubicBezTo>
                  <a:lnTo>
                    <a:pt x="3653" y="6301"/>
                  </a:lnTo>
                  <a:lnTo>
                    <a:pt x="3584" y="1667"/>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46"/>
            <p:cNvSpPr/>
            <p:nvPr/>
          </p:nvSpPr>
          <p:spPr>
            <a:xfrm>
              <a:off x="2364753" y="3287427"/>
              <a:ext cx="338099" cy="7145"/>
            </a:xfrm>
            <a:custGeom>
              <a:avLst/>
              <a:gdLst/>
              <a:ahLst/>
              <a:cxnLst/>
              <a:rect l="l" t="t" r="r" b="b"/>
              <a:pathLst>
                <a:path w="3265" h="69" fill="none" extrusionOk="0">
                  <a:moveTo>
                    <a:pt x="0" y="0"/>
                  </a:moveTo>
                  <a:lnTo>
                    <a:pt x="3264" y="69"/>
                  </a:ln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46"/>
            <p:cNvSpPr/>
            <p:nvPr/>
          </p:nvSpPr>
          <p:spPr>
            <a:xfrm>
              <a:off x="2544418" y="3294469"/>
              <a:ext cx="668949" cy="1304865"/>
            </a:xfrm>
            <a:custGeom>
              <a:avLst/>
              <a:gdLst/>
              <a:ahLst/>
              <a:cxnLst/>
              <a:rect l="l" t="t" r="r" b="b"/>
              <a:pathLst>
                <a:path w="6460" h="12601" extrusionOk="0">
                  <a:moveTo>
                    <a:pt x="0" y="1"/>
                  </a:moveTo>
                  <a:lnTo>
                    <a:pt x="0" y="12601"/>
                  </a:lnTo>
                  <a:lnTo>
                    <a:pt x="6460" y="12601"/>
                  </a:lnTo>
                  <a:lnTo>
                    <a:pt x="6460" y="1"/>
                  </a:ln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46"/>
            <p:cNvSpPr/>
            <p:nvPr/>
          </p:nvSpPr>
          <p:spPr>
            <a:xfrm>
              <a:off x="1691138" y="4102912"/>
              <a:ext cx="666567" cy="501194"/>
            </a:xfrm>
            <a:custGeom>
              <a:avLst/>
              <a:gdLst/>
              <a:ahLst/>
              <a:cxnLst/>
              <a:rect l="l" t="t" r="r" b="b"/>
              <a:pathLst>
                <a:path w="6437" h="4840" extrusionOk="0">
                  <a:moveTo>
                    <a:pt x="0" y="0"/>
                  </a:moveTo>
                  <a:lnTo>
                    <a:pt x="0" y="4839"/>
                  </a:lnTo>
                  <a:lnTo>
                    <a:pt x="6437" y="4839"/>
                  </a:lnTo>
                  <a:lnTo>
                    <a:pt x="6437" y="0"/>
                  </a:ln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46"/>
            <p:cNvSpPr/>
            <p:nvPr/>
          </p:nvSpPr>
          <p:spPr>
            <a:xfrm>
              <a:off x="835476" y="3748344"/>
              <a:ext cx="666671" cy="850994"/>
            </a:xfrm>
            <a:custGeom>
              <a:avLst/>
              <a:gdLst/>
              <a:ahLst/>
              <a:cxnLst/>
              <a:rect l="l" t="t" r="r" b="b"/>
              <a:pathLst>
                <a:path w="6438" h="8218" extrusionOk="0">
                  <a:moveTo>
                    <a:pt x="0" y="0"/>
                  </a:moveTo>
                  <a:lnTo>
                    <a:pt x="0" y="8218"/>
                  </a:lnTo>
                  <a:lnTo>
                    <a:pt x="6437" y="8218"/>
                  </a:lnTo>
                  <a:lnTo>
                    <a:pt x="6437" y="0"/>
                  </a:ln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73" name="Google Shape;1273;p46"/>
          <p:cNvCxnSpPr/>
          <p:nvPr/>
        </p:nvCxnSpPr>
        <p:spPr>
          <a:xfrm>
            <a:off x="558863" y="4604100"/>
            <a:ext cx="3058200" cy="0"/>
          </a:xfrm>
          <a:prstGeom prst="straightConnector1">
            <a:avLst/>
          </a:prstGeom>
          <a:noFill/>
          <a:ln w="9525" cap="flat" cmpd="sng">
            <a:solidFill>
              <a:schemeClr val="dk1"/>
            </a:solidFill>
            <a:prstDash val="solid"/>
            <a:round/>
            <a:headEnd type="none" w="med" len="med"/>
            <a:tailEnd type="none" w="med" len="med"/>
          </a:ln>
        </p:spPr>
      </p:cxnSp>
      <p:sp>
        <p:nvSpPr>
          <p:cNvPr id="1274" name="Google Shape;1274;p46"/>
          <p:cNvSpPr/>
          <p:nvPr/>
        </p:nvSpPr>
        <p:spPr>
          <a:xfrm rot="900041">
            <a:off x="1786335" y="1687149"/>
            <a:ext cx="251005" cy="252403"/>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46"/>
          <p:cNvSpPr/>
          <p:nvPr/>
        </p:nvSpPr>
        <p:spPr>
          <a:xfrm rot="900041">
            <a:off x="1274645" y="1951176"/>
            <a:ext cx="520755" cy="52075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46"/>
          <p:cNvSpPr/>
          <p:nvPr/>
        </p:nvSpPr>
        <p:spPr>
          <a:xfrm>
            <a:off x="3589227" y="1141687"/>
            <a:ext cx="658919" cy="65891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887;p40"/>
          <p:cNvSpPr txBox="1"/>
          <p:nvPr/>
        </p:nvSpPr>
        <p:spPr>
          <a:xfrm>
            <a:off x="4638275" y="2269960"/>
            <a:ext cx="3733800" cy="20598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taatliches"/>
              <a:buNone/>
              <a:defRPr sz="50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en-US" smtClean="0">
                <a:latin typeface="Times New Roman" panose="02020603050405020304" pitchFamily="18" charset="0"/>
                <a:cs typeface="Times New Roman" panose="02020603050405020304" pitchFamily="18" charset="0"/>
              </a:rPr>
              <a:t>Dự đoán khả năng mua xe</a:t>
            </a:r>
            <a:endParaRPr 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167"/>
                                        </p:tgtEl>
                                        <p:attrNameLst>
                                          <p:attrName>style.visibility</p:attrName>
                                        </p:attrNameLst>
                                      </p:cBhvr>
                                      <p:to>
                                        <p:strVal val="visible"/>
                                      </p:to>
                                    </p:set>
                                    <p:animEffect transition="in" filter="circle(in)">
                                      <p:cBhvr>
                                        <p:cTn id="7" dur="1000"/>
                                        <p:tgtEl>
                                          <p:spTgt spid="116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65"/>
                                        </p:tgtEl>
                                        <p:attrNameLst>
                                          <p:attrName>style.visibility</p:attrName>
                                        </p:attrNameLst>
                                      </p:cBhvr>
                                      <p:to>
                                        <p:strVal val="visible"/>
                                      </p:to>
                                    </p:set>
                                    <p:animEffect transition="in" filter="circle(in)">
                                      <p:cBhvr>
                                        <p:cTn id="10" dur="1000"/>
                                        <p:tgtEl>
                                          <p:spTgt spid="116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circle(in)">
                                      <p:cBhvr>
                                        <p:cTn id="13"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 grpId="0" animBg="1"/>
      <p:bldP spid="1167" grpId="0"/>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26" name="Google Shape;792;p38"/>
          <p:cNvSpPr txBox="1">
            <a:spLocks noGrp="1"/>
          </p:cNvSpPr>
          <p:nvPr>
            <p:ph type="title"/>
          </p:nvPr>
        </p:nvSpPr>
        <p:spPr>
          <a:xfrm>
            <a:off x="685800" y="57150"/>
            <a:ext cx="7704000" cy="572700"/>
          </a:xfrm>
          <a:prstGeom prst="rect">
            <a:avLst/>
          </a:prstGeom>
        </p:spPr>
        <p:txBody>
          <a:bodyPr spcFirstLastPara="1" wrap="square" lIns="0" tIns="0" rIns="0" bIns="0" anchor="ctr" anchorCtr="0">
            <a:noAutofit/>
          </a:bodyPr>
          <a:lstStyle/>
          <a:p>
            <a:pPr lvl="0"/>
            <a:r>
              <a:rPr lang="en-US" b="1" smtClean="0">
                <a:latin typeface="Times New Roman" panose="02020603050405020304" pitchFamily="18" charset="0"/>
                <a:cs typeface="Times New Roman" panose="02020603050405020304" pitchFamily="18" charset="0"/>
              </a:rPr>
              <a:t>Form chương trình chính</a:t>
            </a:r>
            <a:endParaRPr lang="en-US" b="1"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494155" y="1132523"/>
            <a:ext cx="6087110" cy="28771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wedge/>
      </p:transition>
    </mc:Choice>
    <mc:Fallback>
      <p:transition spd="med">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ppt_x</p:attrName>
                                        </p:attrNameLst>
                                      </p:cBhvr>
                                      <p:tavLst>
                                        <p:tav tm="0">
                                          <p:val>
                                            <p:strVal val="#ppt_x-.2"/>
                                          </p:val>
                                        </p:tav>
                                        <p:tav tm="100000">
                                          <p:val>
                                            <p:strVal val="#ppt_x"/>
                                          </p:val>
                                        </p:tav>
                                      </p:tavLst>
                                    </p:anim>
                                    <p:anim calcmode="lin" valueType="num">
                                      <p:cBhvr>
                                        <p:cTn id="8"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26" name="Google Shape;792;p38"/>
          <p:cNvSpPr txBox="1">
            <a:spLocks noGrp="1"/>
          </p:cNvSpPr>
          <p:nvPr>
            <p:ph type="title"/>
          </p:nvPr>
        </p:nvSpPr>
        <p:spPr>
          <a:xfrm>
            <a:off x="774065" y="247650"/>
            <a:ext cx="7704000" cy="572700"/>
          </a:xfrm>
          <a:prstGeom prst="rect">
            <a:avLst/>
          </a:prstGeom>
        </p:spPr>
        <p:txBody>
          <a:bodyPr spcFirstLastPara="1" wrap="square" lIns="0" tIns="0" rIns="0" bIns="0" anchor="ctr" anchorCtr="0">
            <a:noAutofit/>
          </a:bodyPr>
          <a:lstStyle/>
          <a:p>
            <a:pPr lvl="0"/>
            <a:r>
              <a:rPr lang="en-US" sz="4000" b="1">
                <a:latin typeface="Times New Roman" panose="02020603050405020304" pitchFamily="18" charset="0"/>
                <a:cs typeface="Times New Roman" panose="02020603050405020304" pitchFamily="18" charset="0"/>
              </a:rPr>
              <a:t>Chức năng nhập dữ liệu từ exel</a:t>
            </a:r>
            <a:endParaRPr lang="en-US" sz="4000" b="1">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4349115" y="1318260"/>
            <a:ext cx="4559300" cy="2882265"/>
          </a:xfrm>
          <a:prstGeom prst="rect">
            <a:avLst/>
          </a:prstGeom>
          <a:noFill/>
          <a:ln>
            <a:noFill/>
          </a:ln>
        </p:spPr>
      </p:pic>
      <p:sp>
        <p:nvSpPr>
          <p:cNvPr id="2" name="Text Box 1"/>
          <p:cNvSpPr txBox="1"/>
          <p:nvPr/>
        </p:nvSpPr>
        <p:spPr>
          <a:xfrm>
            <a:off x="1033780" y="1557020"/>
            <a:ext cx="2909570" cy="1491615"/>
          </a:xfrm>
          <a:prstGeom prst="rect">
            <a:avLst/>
          </a:prstGeom>
          <a:noFill/>
        </p:spPr>
        <p:txBody>
          <a:bodyPr wrap="square" rtlCol="0">
            <a:spAutoFit/>
          </a:bodyPr>
          <a:p>
            <a:pPr marL="0" indent="0" algn="l">
              <a:buFont typeface="Arial" panose="020B0604020202020204" pitchFamily="34" charset="0"/>
              <a:buNone/>
            </a:pPr>
            <a:r>
              <a:rPr lang="en-US" sz="1300" i="1" u="sng">
                <a:latin typeface="Times New Roman" panose="02020603050405020304" pitchFamily="18" charset="0"/>
                <a:cs typeface="Calibri" panose="020F0502020204030204" charset="0"/>
                <a:sym typeface="+mn-ea"/>
              </a:rPr>
              <a:t>Input:</a:t>
            </a:r>
            <a:endParaRPr lang="en-US" sz="1300" i="1" u="sng">
              <a:latin typeface="Times New Roman" panose="02020603050405020304" pitchFamily="18" charset="0"/>
              <a:cs typeface="Calibri" panose="020F0502020204030204" charset="0"/>
              <a:sym typeface="+mn-ea"/>
            </a:endParaRPr>
          </a:p>
          <a:p>
            <a:pPr marL="285750" indent="-285750" algn="l">
              <a:buFont typeface="Arial" panose="020B0604020202020204" pitchFamily="34" charset="0"/>
              <a:buChar char="•"/>
            </a:pPr>
            <a:r>
              <a:rPr lang="en-US" sz="1300">
                <a:latin typeface="Times New Roman" panose="02020603050405020304" pitchFamily="18" charset="0"/>
                <a:cs typeface="Calibri" panose="020F0502020204030204" charset="0"/>
                <a:sym typeface="+mn-ea"/>
              </a:rPr>
              <a:t>Khi click vào nút Mở file sẽ hiện hộp thoại để chọn file dữ liệu .csv</a:t>
            </a:r>
            <a:endParaRPr lang="en-US" sz="1300">
              <a:latin typeface="Times New Roman" panose="02020603050405020304" pitchFamily="18" charset="0"/>
              <a:cs typeface="Calibri" panose="020F0502020204030204" charset="0"/>
              <a:sym typeface="+mn-ea"/>
            </a:endParaRPr>
          </a:p>
          <a:p>
            <a:pPr marL="0" indent="0" algn="l">
              <a:buFont typeface="Arial" panose="020B0604020202020204" pitchFamily="34" charset="0"/>
              <a:buNone/>
            </a:pPr>
            <a:r>
              <a:rPr lang="en-US" sz="1300" i="1" u="sng">
                <a:latin typeface="Times New Roman" panose="02020603050405020304" pitchFamily="18" charset="0"/>
                <a:cs typeface="Calibri" panose="020F0502020204030204" charset="0"/>
                <a:sym typeface="+mn-ea"/>
              </a:rPr>
              <a:t>Output:</a:t>
            </a:r>
            <a:endParaRPr lang="en-US" sz="1300" i="1" u="sng">
              <a:latin typeface="Times New Roman" panose="02020603050405020304" pitchFamily="18" charset="0"/>
              <a:cs typeface="Calibri" panose="020F0502020204030204" charset="0"/>
              <a:sym typeface="+mn-ea"/>
            </a:endParaRPr>
          </a:p>
          <a:p>
            <a:pPr marL="285750" indent="-285750" algn="l">
              <a:buFont typeface="Arial" panose="020B0604020202020204" pitchFamily="34" charset="0"/>
              <a:buChar char="•"/>
            </a:pPr>
            <a:r>
              <a:rPr lang="en-US" sz="1300">
                <a:latin typeface="Times New Roman" panose="02020603050405020304" pitchFamily="18" charset="0"/>
                <a:cs typeface="Calibri" panose="020F0502020204030204" charset="0"/>
                <a:sym typeface="+mn-ea"/>
              </a:rPr>
              <a:t>Hiển thị địa chỉ của file đó lên textbox địa chỉ và đồng thời hiển thị dữ liệu lên datagridview ở dưới.</a:t>
            </a:r>
            <a:endParaRPr lang="en-US" sz="13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100" name="Text Box 99"/>
          <p:cNvSpPr txBox="1"/>
          <p:nvPr/>
        </p:nvSpPr>
        <p:spPr>
          <a:xfrm>
            <a:off x="1121410" y="1206500"/>
            <a:ext cx="7006590" cy="3491865"/>
          </a:xfrm>
          <a:prstGeom prst="rect">
            <a:avLst/>
          </a:prstGeom>
          <a:noFill/>
          <a:ln w="9525">
            <a:noFill/>
          </a:ln>
        </p:spPr>
        <p:txBody>
          <a:bodyPr wrap="square">
            <a:spAutoFit/>
          </a:bodyPr>
          <a:p>
            <a:pPr marL="0" indent="0"/>
            <a:r>
              <a:rPr lang="en-US" sz="1300" i="1" u="sng">
                <a:latin typeface="Times New Roman" panose="02020603050405020304" pitchFamily="18" charset="0"/>
                <a:cs typeface="Calibri" panose="020F0502020204030204" charset="0"/>
              </a:rPr>
              <a:t>Mã tự nhiên:</a:t>
            </a:r>
            <a:endParaRPr lang="en-US" sz="1300" i="1" u="sng">
              <a:latin typeface="Times New Roman" panose="02020603050405020304" pitchFamily="18" charset="0"/>
              <a:cs typeface="Calibri" panose="020F0502020204030204" charset="0"/>
            </a:endParaRPr>
          </a:p>
          <a:p>
            <a:pPr marL="285750" indent="-285750">
              <a:buFont typeface="Arial" panose="020B0604020202020204" pitchFamily="34" charset="0"/>
              <a:buChar char="−"/>
            </a:pPr>
            <a:r>
              <a:rPr lang="en-US" sz="1300">
                <a:latin typeface="Times New Roman" panose="02020603050405020304" pitchFamily="18" charset="0"/>
                <a:cs typeface="Calibri" panose="020F0502020204030204" charset="0"/>
              </a:rPr>
              <a:t>Đọc tuần tự ở dòng tiêu đề trong file</a:t>
            </a:r>
            <a:endParaRPr lang="en-US" sz="1300">
              <a:latin typeface="Times New Roman" panose="02020603050405020304" pitchFamily="18" charset="0"/>
              <a:cs typeface="Calibri" panose="020F0502020204030204" charset="0"/>
            </a:endParaRPr>
          </a:p>
          <a:p>
            <a:pPr marL="742950" lvl="1" indent="-285750">
              <a:buFont typeface="Arial" panose="020B0604020202020204" pitchFamily="34" charset="0"/>
              <a:buChar char="+"/>
            </a:pPr>
            <a:r>
              <a:rPr lang="en-US" sz="1300">
                <a:latin typeface="Times New Roman" panose="02020603050405020304" pitchFamily="18" charset="0"/>
                <a:cs typeface="Calibri" panose="020F0502020204030204" charset="0"/>
              </a:rPr>
              <a:t>Đọc từng cột tiêu đề trong 1 hàng, ngăn cách bởi dấu “,”.</a:t>
            </a:r>
            <a:endParaRPr lang="en-US" sz="1300">
              <a:latin typeface="Times New Roman" panose="02020603050405020304" pitchFamily="18" charset="0"/>
              <a:cs typeface="Calibri" panose="020F0502020204030204" charset="0"/>
            </a:endParaRPr>
          </a:p>
          <a:p>
            <a:pPr marL="742950" lvl="1" indent="-285750">
              <a:buFont typeface="Arial" panose="020B0604020202020204" pitchFamily="34" charset="0"/>
              <a:buChar char="+"/>
            </a:pPr>
            <a:r>
              <a:rPr lang="en-US" sz="1300">
                <a:latin typeface="Times New Roman" panose="02020603050405020304" pitchFamily="18" charset="0"/>
                <a:cs typeface="Calibri" panose="020F0502020204030204" charset="0"/>
              </a:rPr>
              <a:t>Thêm cột vào bảng DataTable.</a:t>
            </a:r>
            <a:endParaRPr lang="en-US" sz="1300">
              <a:latin typeface="Times New Roman" panose="02020603050405020304" pitchFamily="18" charset="0"/>
              <a:cs typeface="Calibri" panose="020F0502020204030204" charset="0"/>
            </a:endParaRPr>
          </a:p>
          <a:p>
            <a:pPr marL="285750" indent="-285750">
              <a:buFont typeface="Arial" panose="020B0604020202020204" pitchFamily="34" charset="0"/>
              <a:buChar char="−"/>
            </a:pPr>
            <a:r>
              <a:rPr lang="en-US" sz="1300">
                <a:latin typeface="Times New Roman" panose="02020603050405020304" pitchFamily="18" charset="0"/>
                <a:cs typeface="Calibri" panose="020F0502020204030204" charset="0"/>
              </a:rPr>
              <a:t>Đọc tuần tự các hàng dữ liệu trong file</a:t>
            </a:r>
            <a:endParaRPr lang="en-US" sz="1300">
              <a:latin typeface="Times New Roman" panose="02020603050405020304" pitchFamily="18" charset="0"/>
              <a:cs typeface="Calibri" panose="020F0502020204030204" charset="0"/>
            </a:endParaRPr>
          </a:p>
          <a:p>
            <a:pPr marL="800100" lvl="1" indent="-342900">
              <a:buFont typeface="Arial" panose="020B0604020202020204" pitchFamily="34" charset="0"/>
              <a:buChar char="+"/>
            </a:pPr>
            <a:r>
              <a:rPr lang="en-US" sz="1300">
                <a:latin typeface="Times New Roman" panose="02020603050405020304" pitchFamily="18" charset="0"/>
                <a:cs typeface="Calibri" panose="020F0502020204030204" charset="0"/>
              </a:rPr>
              <a:t>Ở mỗi hàng dữ liệu, đọc từng cột dữ liệu trong 1 hàng, ngăn cách bởi dấu “,”.</a:t>
            </a:r>
            <a:endParaRPr lang="en-US" sz="1300">
              <a:latin typeface="Times New Roman" panose="02020603050405020304" pitchFamily="18" charset="0"/>
              <a:cs typeface="Calibri" panose="020F0502020204030204" charset="0"/>
            </a:endParaRPr>
          </a:p>
          <a:p>
            <a:pPr marL="800100" lvl="1" indent="-342900">
              <a:buFont typeface="Arial" panose="020B0604020202020204" pitchFamily="34" charset="0"/>
              <a:buChar char="+"/>
            </a:pPr>
            <a:r>
              <a:rPr lang="en-US" sz="1300">
                <a:latin typeface="Times New Roman" panose="02020603050405020304" pitchFamily="18" charset="0"/>
                <a:cs typeface="Calibri" panose="020F0502020204030204" charset="0"/>
              </a:rPr>
              <a:t>Thêm hàng vào bảng DataTable.</a:t>
            </a:r>
            <a:endParaRPr lang="en-US" sz="1300">
              <a:latin typeface="Times New Roman" panose="02020603050405020304" pitchFamily="18" charset="0"/>
              <a:cs typeface="Calibri" panose="020F0502020204030204" charset="0"/>
            </a:endParaRPr>
          </a:p>
          <a:p>
            <a:pPr marL="0" indent="0">
              <a:buFont typeface="Arial" panose="020B0604020202020204" pitchFamily="34" charset="0"/>
              <a:buNone/>
            </a:pPr>
            <a:r>
              <a:rPr lang="en-US" sz="1300">
                <a:latin typeface="Times New Roman" panose="02020603050405020304" pitchFamily="18" charset="0"/>
                <a:cs typeface="Calibri" panose="020F0502020204030204" charset="0"/>
              </a:rPr>
              <a:t>Hiển thị lên datagridview bên dưới từ bảng DataTable.</a:t>
            </a:r>
            <a:r>
              <a:rPr lang="en-US" sz="1300" i="1" u="sng">
                <a:latin typeface="Times New Roman" panose="02020603050405020304" pitchFamily="18" charset="0"/>
                <a:cs typeface="Calibri" panose="020F0502020204030204" charset="0"/>
              </a:rPr>
              <a:t>Mã giả:</a:t>
            </a:r>
            <a:r>
              <a:rPr lang="en-US" sz="1300">
                <a:latin typeface="Times New Roman" panose="02020603050405020304" pitchFamily="18" charset="0"/>
                <a:cs typeface="Calibri" panose="020F0502020204030204" charset="0"/>
              </a:rPr>
              <a:t>Tạo bảng DataTable.Foreach từng dòng tiêu đề trong file (lấy trong dòng 1)	Foreach từng cột tiêu đề trong dòng tiêu đề, ngăn cách bởi dấu “,”, có loại bỏ tiêu đề trống		Thêm cột tiêu đề vào bảng DataTable.Đọc dữ liệu trong file (skip dòng 1), ngăn cách bởi dấu “,”, foreach từng hàng thêm hàng vào bảng DataTable.Hiển thị lên datagridview bên dưới từ bảng DataTable.</a:t>
            </a:r>
            <a:endParaRPr lang="en-US"/>
          </a:p>
        </p:txBody>
      </p:sp>
      <p:sp>
        <p:nvSpPr>
          <p:cNvPr id="2" name="Google Shape;792;p38"/>
          <p:cNvSpPr txBox="1">
            <a:spLocks noGrp="1"/>
          </p:cNvSpPr>
          <p:nvPr>
            <p:ph type="title"/>
          </p:nvPr>
        </p:nvSpPr>
        <p:spPr>
          <a:xfrm>
            <a:off x="774065" y="247650"/>
            <a:ext cx="7704000" cy="572700"/>
          </a:xfrm>
          <a:prstGeom prst="rect">
            <a:avLst/>
          </a:prstGeom>
        </p:spPr>
        <p:txBody>
          <a:bodyPr spcFirstLastPara="1" wrap="square" lIns="0" tIns="0" rIns="0" bIns="0" anchor="ctr" anchorCtr="0">
            <a:noAutofit/>
          </a:bodyPr>
          <a:p>
            <a:pPr lvl="0"/>
            <a:r>
              <a:rPr lang="en-US" sz="4000" b="1">
                <a:latin typeface="Times New Roman" panose="02020603050405020304" pitchFamily="18" charset="0"/>
                <a:cs typeface="Times New Roman" panose="02020603050405020304" pitchFamily="18" charset="0"/>
              </a:rPr>
              <a:t>Chức năng nhập dữ liệu từ exel</a:t>
            </a:r>
            <a:endParaRPr lang="en-US" sz="40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wipe(down)">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0" grpId="0"/>
      <p:bldP spid="10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26" name="Google Shape;792;p38"/>
          <p:cNvSpPr txBox="1">
            <a:spLocks noGrp="1"/>
          </p:cNvSpPr>
          <p:nvPr>
            <p:ph type="title" idx="4294967295"/>
          </p:nvPr>
        </p:nvSpPr>
        <p:spPr>
          <a:xfrm>
            <a:off x="62865" y="165735"/>
            <a:ext cx="9018905" cy="573405"/>
          </a:xfrm>
          <a:prstGeom prst="rect">
            <a:avLst/>
          </a:prstGeom>
        </p:spPr>
        <p:txBody>
          <a:bodyPr spcFirstLastPara="1" wrap="square" lIns="0" tIns="0" rIns="0" bIns="0" anchor="ctr" anchorCtr="0">
            <a:noAutofit/>
          </a:bodyPr>
          <a:lstStyle/>
          <a:p>
            <a:pPr lvl="0"/>
            <a:r>
              <a:rPr sz="3000" b="1">
                <a:latin typeface="Times New Roman" panose="02020603050405020304" pitchFamily="18" charset="0"/>
                <a:cs typeface="Times New Roman" panose="02020603050405020304" pitchFamily="18" charset="0"/>
              </a:rPr>
              <a:t>Chức năng tính khoảng cách giữa 2 điểm trong toạ độ</a:t>
            </a:r>
            <a:endParaRPr sz="3000" b="1">
              <a:latin typeface="Times New Roman" panose="02020603050405020304" pitchFamily="18" charset="0"/>
              <a:cs typeface="Times New Roman" panose="02020603050405020304" pitchFamily="18" charset="0"/>
            </a:endParaRPr>
          </a:p>
        </p:txBody>
      </p:sp>
      <p:pic>
        <p:nvPicPr>
          <p:cNvPr id="4" name="Picture 1"/>
          <p:cNvPicPr>
            <a:picLocks noChangeAspect="1"/>
          </p:cNvPicPr>
          <p:nvPr/>
        </p:nvPicPr>
        <p:blipFill>
          <a:blip r:embed="rId1"/>
          <a:stretch>
            <a:fillRect/>
          </a:stretch>
        </p:blipFill>
        <p:spPr>
          <a:xfrm>
            <a:off x="5096510" y="1226185"/>
            <a:ext cx="3914140" cy="2854325"/>
          </a:xfrm>
          <a:prstGeom prst="rect">
            <a:avLst/>
          </a:prstGeom>
          <a:noFill/>
          <a:ln>
            <a:noFill/>
          </a:ln>
        </p:spPr>
      </p:pic>
      <p:sp>
        <p:nvSpPr>
          <p:cNvPr id="100" name="Text Box 99"/>
          <p:cNvSpPr txBox="1"/>
          <p:nvPr/>
        </p:nvSpPr>
        <p:spPr>
          <a:xfrm>
            <a:off x="377190" y="956945"/>
            <a:ext cx="4657090" cy="2091690"/>
          </a:xfrm>
          <a:prstGeom prst="rect">
            <a:avLst/>
          </a:prstGeom>
          <a:noFill/>
          <a:ln w="9525">
            <a:noFill/>
          </a:ln>
        </p:spPr>
        <p:txBody>
          <a:bodyPr wrap="square">
            <a:spAutoFit/>
          </a:bodyPr>
          <a:p>
            <a:pPr marL="0" indent="0"/>
            <a:r>
              <a:rPr lang="en-US" sz="1300" i="1" u="sng">
                <a:latin typeface="Times New Roman" panose="02020603050405020304" pitchFamily="18" charset="0"/>
                <a:cs typeface="Calibri" panose="020F0502020204030204" charset="0"/>
              </a:rPr>
              <a:t>Input:</a:t>
            </a:r>
            <a:r>
              <a:rPr lang="en-US" sz="1300">
                <a:latin typeface="Times New Roman" panose="02020603050405020304" pitchFamily="18" charset="0"/>
                <a:cs typeface="Calibri" panose="020F0502020204030204" charset="0"/>
              </a:rPr>
              <a:t>Nhập vào toạ độ đầu tiên biến x, y, z và toạ độ thứ 2 biến x1, y1, z1</a:t>
            </a:r>
            <a:r>
              <a:rPr lang="en-US" sz="1300" i="1" u="sng">
                <a:latin typeface="Times New Roman" panose="02020603050405020304" pitchFamily="18" charset="0"/>
                <a:cs typeface="Calibri" panose="020F0502020204030204" charset="0"/>
              </a:rPr>
              <a:t>Output:</a:t>
            </a:r>
            <a:r>
              <a:rPr lang="en-US" sz="1300">
                <a:latin typeface="Times New Roman" panose="02020603050405020304" pitchFamily="18" charset="0"/>
                <a:cs typeface="Calibri" panose="020F0502020204030204" charset="0"/>
              </a:rPr>
              <a:t>Tính ra khoảng cách giữa 2 điểm trong toạ độ bằng công thức Euclidean.</a:t>
            </a:r>
            <a:r>
              <a:rPr lang="en-US" sz="1300" i="1" u="sng">
                <a:latin typeface="Times New Roman" panose="02020603050405020304" pitchFamily="18" charset="0"/>
                <a:cs typeface="Calibri" panose="020F0502020204030204" charset="0"/>
              </a:rPr>
              <a:t>Mã tự nhiên:</a:t>
            </a:r>
            <a:r>
              <a:rPr lang="en-US" sz="1300">
                <a:latin typeface="Times New Roman" panose="02020603050405020304" pitchFamily="18" charset="0"/>
                <a:cs typeface="Calibri" panose="020F0502020204030204" charset="0"/>
              </a:rPr>
              <a:t>- Nhập vào toạ độ đầu tiên biến x, y, z và toạ độ thứ 2 biến x1, y1, z1- Tính ra khoảng cách giữa 2 điểm trong toạ độ bằng công thức Euclidean, cụ thể là</a:t>
            </a:r>
            <a:endParaRPr lang="en-US"/>
          </a:p>
        </p:txBody>
      </p:sp>
      <p:pic>
        <p:nvPicPr>
          <p:cNvPr id="2" name="Picture 1"/>
          <p:cNvPicPr/>
          <p:nvPr/>
        </p:nvPicPr>
        <p:blipFill>
          <a:blip r:embed="rId2"/>
          <a:stretch>
            <a:fillRect/>
          </a:stretch>
        </p:blipFill>
        <p:spPr>
          <a:xfrm>
            <a:off x="1971675" y="2812415"/>
            <a:ext cx="2514600" cy="236220"/>
          </a:xfrm>
          <a:prstGeom prst="rect">
            <a:avLst/>
          </a:prstGeom>
          <a:noFill/>
          <a:ln w="9525">
            <a:noFill/>
          </a:ln>
        </p:spPr>
      </p:pic>
      <p:sp>
        <p:nvSpPr>
          <p:cNvPr id="101" name="Text Box 100"/>
          <p:cNvSpPr txBox="1"/>
          <p:nvPr/>
        </p:nvSpPr>
        <p:spPr>
          <a:xfrm>
            <a:off x="453390" y="3458845"/>
            <a:ext cx="3141345" cy="891540"/>
          </a:xfrm>
          <a:prstGeom prst="rect">
            <a:avLst/>
          </a:prstGeom>
          <a:noFill/>
          <a:ln w="9525">
            <a:noFill/>
          </a:ln>
        </p:spPr>
        <p:txBody>
          <a:bodyPr wrap="square">
            <a:spAutoFit/>
          </a:bodyPr>
          <a:p>
            <a:pPr marL="0" indent="0"/>
            <a:r>
              <a:rPr lang="en-US" sz="1300">
                <a:latin typeface="Times New Roman" panose="02020603050405020304" pitchFamily="18" charset="0"/>
                <a:cs typeface="Calibri" panose="020F0502020204030204" charset="0"/>
              </a:rPr>
              <a:t> </a:t>
            </a:r>
            <a:r>
              <a:rPr lang="en-US" sz="1300" i="1" u="sng">
                <a:latin typeface="Times New Roman" panose="02020603050405020304" pitchFamily="18" charset="0"/>
                <a:cs typeface="Calibri" panose="020F0502020204030204" charset="0"/>
              </a:rPr>
              <a:t>Mã giả:</a:t>
            </a:r>
            <a:r>
              <a:rPr lang="en-US" sz="1300">
                <a:latin typeface="Times New Roman" panose="02020603050405020304" pitchFamily="18" charset="0"/>
                <a:cs typeface="Calibri" panose="020F0502020204030204" charset="0"/>
              </a:rPr>
              <a:t>Return Math.sqrt của </a:t>
            </a:r>
            <a:endParaRPr lang="en-US"/>
          </a:p>
        </p:txBody>
      </p:sp>
      <p:pic>
        <p:nvPicPr>
          <p:cNvPr id="3" name="Picture 2"/>
          <p:cNvPicPr/>
          <p:nvPr/>
        </p:nvPicPr>
        <p:blipFill>
          <a:blip r:embed="rId3"/>
          <a:stretch>
            <a:fillRect/>
          </a:stretch>
        </p:blipFill>
        <p:spPr>
          <a:xfrm>
            <a:off x="1202055" y="3882390"/>
            <a:ext cx="2392680" cy="1981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fade">
                                      <p:cBhvr>
                                        <p:cTn id="14" dur="1000"/>
                                        <p:tgtEl>
                                          <p:spTgt spid="100"/>
                                        </p:tgtEl>
                                      </p:cBhvr>
                                    </p:animEffect>
                                    <p:anim calcmode="lin" valueType="num">
                                      <p:cBhvr>
                                        <p:cTn id="15" dur="1000" fill="hold"/>
                                        <p:tgtEl>
                                          <p:spTgt spid="100"/>
                                        </p:tgtEl>
                                        <p:attrNameLst>
                                          <p:attrName>ppt_x</p:attrName>
                                        </p:attrNameLst>
                                      </p:cBhvr>
                                      <p:tavLst>
                                        <p:tav tm="0">
                                          <p:val>
                                            <p:strVal val="#ppt_x"/>
                                          </p:val>
                                        </p:tav>
                                        <p:tav tm="100000">
                                          <p:val>
                                            <p:strVal val="#ppt_x"/>
                                          </p:val>
                                        </p:tav>
                                      </p:tavLst>
                                    </p:anim>
                                    <p:anim calcmode="lin" valueType="num">
                                      <p:cBhvr>
                                        <p:cTn id="16"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in)">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01"/>
                                        </p:tgtEl>
                                        <p:attrNameLst>
                                          <p:attrName>style.visibility</p:attrName>
                                        </p:attrNameLst>
                                      </p:cBhvr>
                                      <p:to>
                                        <p:strVal val="visible"/>
                                      </p:to>
                                    </p:set>
                                    <p:anim calcmode="lin" valueType="num">
                                      <p:cBhvr>
                                        <p:cTn id="26" dur="1000" fill="hold"/>
                                        <p:tgtEl>
                                          <p:spTgt spid="101"/>
                                        </p:tgtEl>
                                        <p:attrNameLst>
                                          <p:attrName>ppt_x</p:attrName>
                                        </p:attrNameLst>
                                      </p:cBhvr>
                                      <p:tavLst>
                                        <p:tav tm="0">
                                          <p:val>
                                            <p:strVal val="#ppt_x-.2"/>
                                          </p:val>
                                        </p:tav>
                                        <p:tav tm="100000">
                                          <p:val>
                                            <p:strVal val="#ppt_x"/>
                                          </p:val>
                                        </p:tav>
                                      </p:tavLst>
                                    </p:anim>
                                    <p:anim calcmode="lin" valueType="num">
                                      <p:cBhvr>
                                        <p:cTn id="27" dur="1000" fill="hold"/>
                                        <p:tgtEl>
                                          <p:spTgt spid="10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0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100" grpId="0"/>
      <p:bldP spid="100" grpId="1"/>
      <p:bldP spid="101" grpId="0"/>
      <p:bldP spid="10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92;p38"/>
          <p:cNvSpPr txBox="1">
            <a:spLocks noGrp="1"/>
          </p:cNvSpPr>
          <p:nvPr>
            <p:ph type="title" idx="4294967295"/>
          </p:nvPr>
        </p:nvSpPr>
        <p:spPr>
          <a:xfrm>
            <a:off x="388620" y="215265"/>
            <a:ext cx="7900670" cy="573405"/>
          </a:xfrm>
          <a:prstGeom prst="rect">
            <a:avLst/>
          </a:prstGeom>
        </p:spPr>
        <p:txBody>
          <a:bodyPr spcFirstLastPara="1" wrap="square" lIns="0" tIns="0" rIns="0" bIns="0" anchor="ctr" anchorCtr="0">
            <a:noAutofit/>
          </a:bodyPr>
          <a:lstStyle/>
          <a:p>
            <a:pPr lvl="0"/>
            <a:r>
              <a:rPr sz="3000" b="1">
                <a:latin typeface="Times New Roman" panose="02020603050405020304" pitchFamily="18" charset="0"/>
                <a:cs typeface="Times New Roman" panose="02020603050405020304" pitchFamily="18" charset="0"/>
              </a:rPr>
              <a:t>Chức năng tính khoảng cách tất cả hàng dữ liệu</a:t>
            </a:r>
            <a:endParaRPr sz="30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4931410" y="1242695"/>
            <a:ext cx="3921125" cy="2854325"/>
          </a:xfrm>
          <a:prstGeom prst="rect">
            <a:avLst/>
          </a:prstGeom>
          <a:noFill/>
          <a:ln>
            <a:noFill/>
          </a:ln>
        </p:spPr>
      </p:pic>
      <p:sp>
        <p:nvSpPr>
          <p:cNvPr id="5" name="Down Arrow 5"/>
          <p:cNvSpPr/>
          <p:nvPr/>
        </p:nvSpPr>
        <p:spPr>
          <a:xfrm>
            <a:off x="8001635" y="1393508"/>
            <a:ext cx="182880" cy="290195"/>
          </a:xfrm>
          <a:prstGeom prst="down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sp>
      <p:sp>
        <p:nvSpPr>
          <p:cNvPr id="3" name="Text Box 2"/>
          <p:cNvSpPr txBox="1"/>
          <p:nvPr/>
        </p:nvSpPr>
        <p:spPr>
          <a:xfrm>
            <a:off x="447675" y="1393825"/>
            <a:ext cx="3895090" cy="1168400"/>
          </a:xfrm>
          <a:prstGeom prst="rect">
            <a:avLst/>
          </a:prstGeom>
          <a:noFill/>
        </p:spPr>
        <p:txBody>
          <a:bodyPr wrap="square" rtlCol="0" anchor="t">
            <a:spAutoFit/>
          </a:bodyPr>
          <a:p>
            <a:r>
              <a:rPr lang="en-US" i="1" u="sng">
                <a:latin typeface="Times New Roman" panose="02020603050405020304" pitchFamily="18" charset="0"/>
                <a:cs typeface="Calibri" panose="020F0502020204030204" charset="0"/>
                <a:sym typeface="+mn-ea"/>
              </a:rPr>
              <a:t>Input:</a:t>
            </a:r>
            <a:r>
              <a:rPr lang="en-US">
                <a:latin typeface="Times New Roman" panose="02020603050405020304" pitchFamily="18" charset="0"/>
                <a:cs typeface="Calibri" panose="020F0502020204030204" charset="0"/>
                <a:sym typeface="+mn-ea"/>
              </a:rPr>
              <a:t>Nhập vào các thông tin giới tính, tuổi, tiền lương.</a:t>
            </a:r>
            <a:r>
              <a:rPr lang="en-US" i="1" u="sng">
                <a:latin typeface="Times New Roman" panose="02020603050405020304" pitchFamily="18" charset="0"/>
                <a:cs typeface="Calibri" panose="020F0502020204030204" charset="0"/>
                <a:sym typeface="+mn-ea"/>
              </a:rPr>
              <a:t>Output:</a:t>
            </a:r>
            <a:r>
              <a:rPr lang="en-US">
                <a:latin typeface="Times New Roman" panose="02020603050405020304" pitchFamily="18" charset="0"/>
                <a:cs typeface="Calibri" panose="020F0502020204030204" charset="0"/>
                <a:sym typeface="+mn-ea"/>
              </a:rPr>
              <a:t>Tính tất cả khoảng cách của tất cả hàng dữ liệu và đưa vào mảng khoảng cách.</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amond(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ext Box 101"/>
          <p:cNvSpPr txBox="1"/>
          <p:nvPr/>
        </p:nvSpPr>
        <p:spPr>
          <a:xfrm>
            <a:off x="317500" y="1075055"/>
            <a:ext cx="8463280" cy="2491740"/>
          </a:xfrm>
          <a:prstGeom prst="rect">
            <a:avLst/>
          </a:prstGeom>
          <a:noFill/>
          <a:ln w="9525">
            <a:noFill/>
          </a:ln>
        </p:spPr>
        <p:txBody>
          <a:bodyPr wrap="square">
            <a:spAutoFit/>
          </a:bodyPr>
          <a:p>
            <a:pPr marL="0" indent="0"/>
            <a:r>
              <a:rPr lang="en-US" sz="1300" i="1" u="sng">
                <a:latin typeface="Times New Roman" panose="02020603050405020304" pitchFamily="18" charset="0"/>
                <a:cs typeface="Calibri" panose="020F0502020204030204" charset="0"/>
              </a:rPr>
              <a:t>Mã tự nhiên:</a:t>
            </a:r>
            <a:r>
              <a:rPr lang="en-US" sz="1300">
                <a:latin typeface="Times New Roman" panose="02020603050405020304" pitchFamily="18" charset="0"/>
                <a:cs typeface="Calibri" panose="020F0502020204030204" charset="0"/>
              </a:rPr>
              <a:t>- Trong từng hàng dữ liệu trong datagridview bên dưới, lấy các thông tin dữ liệu giới tính, tuổi, tiền lương.- Tính khoảng cách của các dữ liệu này cùng với dữ liệu người dùng mới nhập vào bằng chức năng tính khoảng cách 3.3 ở trên và gán vào mảng khoảng cách.- Lặp lại đến khi duyệt hết datagridview bên dưới.</a:t>
            </a:r>
            <a:r>
              <a:rPr lang="en-US" sz="1300" i="1" u="sng">
                <a:latin typeface="Times New Roman" panose="02020603050405020304" pitchFamily="18" charset="0"/>
                <a:cs typeface="Calibri" panose="020F0502020204030204" charset="0"/>
              </a:rPr>
              <a:t>Mã giả:</a:t>
            </a:r>
            <a:r>
              <a:rPr lang="en-US" sz="1300">
                <a:latin typeface="Times New Roman" panose="02020603050405020304" pitchFamily="18" charset="0"/>
                <a:cs typeface="Calibri" panose="020F0502020204030204" charset="0"/>
              </a:rPr>
              <a:t>Tạo mảng khoảng cách có kích thước phần tử n bằng với datagridview bên dưới.Nhận các thông tin giới tính (Male là 1, Female là 0), tuổi, tiền lương mà người dùng vừa nhập vào.For từng hàng dữ liệu trong n	Nhận các thông tin giới tính (Male là 1, Female là 0), tuổi, tiền lương của hàng dữ liệu này.	Tính khoảng cách của các dữ liệu này cùng với dữ liệu người dùng mới nhập vào bằng chức năng tính khoảng cách 3.3 ở trên và gán vào mảng khoảng cách.</a:t>
            </a:r>
            <a:endParaRPr lang="en-US"/>
          </a:p>
        </p:txBody>
      </p:sp>
      <p:sp>
        <p:nvSpPr>
          <p:cNvPr id="6" name="Google Shape;792;p38"/>
          <p:cNvSpPr txBox="1">
            <a:spLocks noGrp="1"/>
          </p:cNvSpPr>
          <p:nvPr>
            <p:ph type="title" idx="4294967295"/>
          </p:nvPr>
        </p:nvSpPr>
        <p:spPr>
          <a:xfrm>
            <a:off x="388620" y="215265"/>
            <a:ext cx="7900670" cy="573405"/>
          </a:xfrm>
          <a:prstGeom prst="rect">
            <a:avLst/>
          </a:prstGeom>
        </p:spPr>
        <p:txBody>
          <a:bodyPr spcFirstLastPara="1" wrap="square" lIns="0" tIns="0" rIns="0" bIns="0" anchor="ctr" anchorCtr="0">
            <a:noAutofit/>
          </a:bodyPr>
          <a:p>
            <a:pPr lvl="0"/>
            <a:r>
              <a:rPr sz="3000" b="1">
                <a:latin typeface="Times New Roman" panose="02020603050405020304" pitchFamily="18" charset="0"/>
                <a:cs typeface="Times New Roman" panose="02020603050405020304" pitchFamily="18" charset="0"/>
              </a:rPr>
              <a:t>Chức năng tính khoảng cách tất cả hàng dữ liệu</a:t>
            </a:r>
            <a:endParaRPr sz="30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anim calcmode="lin" valueType="num">
                                      <p:cBhvr>
                                        <p:cTn id="8" dur="1000" fill="hold"/>
                                        <p:tgtEl>
                                          <p:spTgt spid="102"/>
                                        </p:tgtEl>
                                        <p:attrNameLst>
                                          <p:attrName>ppt_x</p:attrName>
                                        </p:attrNameLst>
                                      </p:cBhvr>
                                      <p:tavLst>
                                        <p:tav tm="0">
                                          <p:val>
                                            <p:strVal val="#ppt_x"/>
                                          </p:val>
                                        </p:tav>
                                        <p:tav tm="100000">
                                          <p:val>
                                            <p:strVal val="#ppt_x"/>
                                          </p:val>
                                        </p:tav>
                                      </p:tavLst>
                                    </p:anim>
                                    <p:anim calcmode="lin" valueType="num">
                                      <p:cBhvr>
                                        <p:cTn id="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1250" y="316120"/>
            <a:ext cx="7704000" cy="572700"/>
          </a:xfrm>
        </p:spPr>
        <p:txBody>
          <a:bodyPr/>
          <a:p>
            <a:r>
              <a:rPr lang="en-US" sz="3000" b="1">
                <a:latin typeface="Times New Roman" panose="02020603050405020304" pitchFamily="18" charset="0"/>
                <a:cs typeface="Times New Roman" panose="02020603050405020304" pitchFamily="18" charset="0"/>
              </a:rPr>
              <a:t>Chức năng chọn dữ liệu theo k</a:t>
            </a:r>
            <a:endParaRPr lang="en-US" sz="3000" b="1">
              <a:latin typeface="Times New Roman" panose="02020603050405020304" pitchFamily="18" charset="0"/>
              <a:cs typeface="Times New Roman" panose="02020603050405020304" pitchFamily="18" charset="0"/>
            </a:endParaRPr>
          </a:p>
        </p:txBody>
      </p:sp>
      <p:pic>
        <p:nvPicPr>
          <p:cNvPr id="12" name="Picture 1"/>
          <p:cNvPicPr>
            <a:picLocks noChangeAspect="1"/>
          </p:cNvPicPr>
          <p:nvPr/>
        </p:nvPicPr>
        <p:blipFill>
          <a:blip r:embed="rId1"/>
          <a:stretch>
            <a:fillRect/>
          </a:stretch>
        </p:blipFill>
        <p:spPr>
          <a:xfrm>
            <a:off x="2952115" y="1378903"/>
            <a:ext cx="6082030" cy="2854325"/>
          </a:xfrm>
          <a:prstGeom prst="rect">
            <a:avLst/>
          </a:prstGeom>
          <a:noFill/>
          <a:ln>
            <a:noFill/>
          </a:ln>
        </p:spPr>
      </p:pic>
      <p:sp>
        <p:nvSpPr>
          <p:cNvPr id="14" name="Down Arrow 14"/>
          <p:cNvSpPr/>
          <p:nvPr/>
        </p:nvSpPr>
        <p:spPr>
          <a:xfrm>
            <a:off x="5801995" y="1976755"/>
            <a:ext cx="236220" cy="229870"/>
          </a:xfrm>
          <a:prstGeom prst="downArrow">
            <a:avLst/>
          </a:prstGeom>
          <a:solidFill>
            <a:srgbClr val="FF0000"/>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sp>
      <p:sp>
        <p:nvSpPr>
          <p:cNvPr id="102" name="Text Box 101"/>
          <p:cNvSpPr txBox="1"/>
          <p:nvPr/>
        </p:nvSpPr>
        <p:spPr>
          <a:xfrm>
            <a:off x="324485" y="1774825"/>
            <a:ext cx="2503170" cy="1691640"/>
          </a:xfrm>
          <a:prstGeom prst="rect">
            <a:avLst/>
          </a:prstGeom>
          <a:noFill/>
          <a:ln w="9525">
            <a:noFill/>
          </a:ln>
        </p:spPr>
        <p:txBody>
          <a:bodyPr wrap="square">
            <a:spAutoFit/>
          </a:bodyPr>
          <a:p>
            <a:pPr marL="0" indent="0"/>
            <a:r>
              <a:rPr lang="en-US" sz="1300" i="1" u="sng">
                <a:latin typeface="Times New Roman" panose="02020603050405020304" pitchFamily="18" charset="0"/>
                <a:cs typeface="Calibri" panose="020F0502020204030204" charset="0"/>
              </a:rPr>
              <a:t>Input:</a:t>
            </a:r>
            <a:r>
              <a:rPr lang="en-US" sz="1300">
                <a:latin typeface="Times New Roman" panose="02020603050405020304" pitchFamily="18" charset="0"/>
                <a:cs typeface="Calibri" panose="020F0502020204030204" charset="0"/>
              </a:rPr>
              <a:t>Nhận k bằng 25% giá trị n (n là tổng hàng trong datagridview bên dưới, tự động).</a:t>
            </a:r>
            <a:r>
              <a:rPr lang="en-US" sz="1300" i="1" u="sng">
                <a:latin typeface="Times New Roman" panose="02020603050405020304" pitchFamily="18" charset="0"/>
                <a:cs typeface="Calibri" panose="020F0502020204030204" charset="0"/>
              </a:rPr>
              <a:t>Output:</a:t>
            </a:r>
            <a:r>
              <a:rPr lang="en-US" sz="1300">
                <a:latin typeface="Times New Roman" panose="02020603050405020304" pitchFamily="18" charset="0"/>
                <a:cs typeface="Calibri" panose="020F0502020204030204" charset="0"/>
              </a:rPr>
              <a:t>Gán các vị trí của hàng dữ liệu có khoảng cách nhỏ nhất theo top k vào mảng vị trí.</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Effect transition="in" filter="fade">
                                      <p:cBhvr>
                                        <p:cTn id="9" dur="500"/>
                                        <p:tgtEl>
                                          <p:spTgt spid="10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20000" y="29100"/>
            <a:ext cx="7704000" cy="572700"/>
          </a:xfrm>
        </p:spPr>
        <p:txBody>
          <a:bodyPr/>
          <a:p>
            <a:r>
              <a:rPr lang="en-US" sz="3000" b="1">
                <a:latin typeface="Times New Roman" panose="02020603050405020304" pitchFamily="18" charset="0"/>
                <a:cs typeface="Times New Roman" panose="02020603050405020304" pitchFamily="18" charset="0"/>
              </a:rPr>
              <a:t>Chức năng chọn dữ liệu theo k</a:t>
            </a:r>
            <a:endParaRPr lang="en-US" sz="3000" b="1">
              <a:latin typeface="Times New Roman" panose="02020603050405020304" pitchFamily="18" charset="0"/>
              <a:cs typeface="Times New Roman" panose="02020603050405020304" pitchFamily="18" charset="0"/>
            </a:endParaRPr>
          </a:p>
        </p:txBody>
      </p:sp>
      <p:sp>
        <p:nvSpPr>
          <p:cNvPr id="102" name="Text Box 101"/>
          <p:cNvSpPr txBox="1"/>
          <p:nvPr/>
        </p:nvSpPr>
        <p:spPr>
          <a:xfrm>
            <a:off x="261620" y="662305"/>
            <a:ext cx="8620760" cy="4492625"/>
          </a:xfrm>
          <a:prstGeom prst="rect">
            <a:avLst/>
          </a:prstGeom>
          <a:noFill/>
          <a:ln w="9525">
            <a:noFill/>
          </a:ln>
        </p:spPr>
        <p:txBody>
          <a:bodyPr wrap="square">
            <a:spAutoFit/>
          </a:bodyPr>
          <a:p>
            <a:pPr marL="0" indent="0"/>
            <a:r>
              <a:rPr lang="en-US" sz="1300" i="1" u="sng">
                <a:latin typeface="Times New Roman" panose="02020603050405020304" pitchFamily="18" charset="0"/>
                <a:cs typeface="Calibri" panose="020F0502020204030204" charset="0"/>
              </a:rPr>
              <a:t>Mã tự nhiên:</a:t>
            </a:r>
            <a:endParaRPr lang="en-US" sz="1300" i="1" u="sng">
              <a:latin typeface="Times New Roman" panose="02020603050405020304" pitchFamily="18" charset="0"/>
              <a:cs typeface="Calibri" panose="020F0502020204030204" charset="0"/>
            </a:endParaRPr>
          </a:p>
          <a:p>
            <a:pPr marL="285750" indent="-285750">
              <a:buFont typeface="Arial" panose="020B0604020202020204" pitchFamily="34" charset="0"/>
              <a:buChar char="−"/>
            </a:pPr>
            <a:r>
              <a:rPr lang="en-US" sz="1300">
                <a:latin typeface="Times New Roman" panose="02020603050405020304" pitchFamily="18" charset="0"/>
                <a:cs typeface="Calibri" panose="020F0502020204030204" charset="0"/>
              </a:rPr>
              <a:t>Chọn k bằng 25% giá trị n, nếu k chẵn thì k cộng thêm 1, hiển thị k lên label “k = “.</a:t>
            </a:r>
            <a:endParaRPr lang="en-US" sz="1300">
              <a:latin typeface="Times New Roman" panose="02020603050405020304" pitchFamily="18" charset="0"/>
              <a:cs typeface="Calibri" panose="020F0502020204030204" charset="0"/>
            </a:endParaRPr>
          </a:p>
          <a:p>
            <a:pPr marL="285750" indent="-285750">
              <a:buFont typeface="Arial" panose="020B0604020202020204" pitchFamily="34" charset="0"/>
              <a:buChar char="−"/>
            </a:pPr>
            <a:r>
              <a:rPr lang="en-US" sz="1300">
                <a:latin typeface="Times New Roman" panose="02020603050405020304" pitchFamily="18" charset="0"/>
                <a:cs typeface="Calibri" panose="020F0502020204030204" charset="0"/>
              </a:rPr>
              <a:t>Tạo mảng trống (có k phần tử) để có thể nhận vị trí dữ liệu theo k.</a:t>
            </a:r>
            <a:endParaRPr lang="en-US" sz="1300">
              <a:latin typeface="Times New Roman" panose="02020603050405020304" pitchFamily="18" charset="0"/>
              <a:cs typeface="Calibri" panose="020F0502020204030204" charset="0"/>
            </a:endParaRPr>
          </a:p>
          <a:p>
            <a:pPr marL="285750" indent="-285750">
              <a:buFont typeface="Arial" panose="020B0604020202020204" pitchFamily="34" charset="0"/>
              <a:buChar char="−"/>
            </a:pPr>
            <a:r>
              <a:rPr lang="en-US" sz="1300">
                <a:latin typeface="Times New Roman" panose="02020603050405020304" pitchFamily="18" charset="0"/>
                <a:cs typeface="Calibri" panose="020F0502020204030204" charset="0"/>
              </a:rPr>
              <a:t>Lặp lại các câu lệnh dưới đây (từ 1 cho đến khi bằng k):	+ Duyệt vị trí từng hàng dữ liệu datagridview ở dưới, nếu mảng vị trí không chứa vị trí hàng dữ liệu này:		Nếu chưa có min, hoặc nếu đã có min và khoảng cách &lt; min thì gán min bằng với khoảng cách này, và nhận vị trí này làm vị trí min.	+ Nếu tìm ra vị trí min, gán vị trí min này vào mảng vị trí.</a:t>
            </a:r>
            <a:r>
              <a:rPr lang="en-US" sz="1300" i="1" u="sng">
                <a:latin typeface="Times New Roman" panose="02020603050405020304" pitchFamily="18" charset="0"/>
                <a:cs typeface="Calibri" panose="020F0502020204030204" charset="0"/>
              </a:rPr>
              <a:t>Mã giả:</a:t>
            </a:r>
            <a:r>
              <a:rPr lang="en-US" sz="1300">
                <a:latin typeface="Times New Roman" panose="02020603050405020304" pitchFamily="18" charset="0"/>
                <a:cs typeface="Calibri" panose="020F0502020204030204" charset="0"/>
              </a:rPr>
              <a:t>Chọn k bằng 25% giá trị n, nếu k chẵn thì k cộng thêm 1, hiển thị k lên label “k = “.Tạo mảng chứa vị trí trống (có k phần tử) để có thể nhận vị trí dữ liệu theo k.Tạo id = 0 (để xử lý mảng chứa vị trí này).For step = 1 và step &lt;= k	Gán min = -1, viTriI = -1	For i = 0 và i &lt; n		If mảng chứa vị trí trống			If min = -1, hoặc min khác -1 và khoảng cách của i &lt; min				Gán viTriI = vị trí i				Gán min = khoảng cách của i	If viTriI khác -1		Gán viTriI vào mảng chứa vị trí		Tăng id của mảng chứa vị trí lên 1</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Effect transition="in" filter="fade">
                                      <p:cBhvr>
                                        <p:cTn id="9"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lvl="0"/>
            <a:r>
              <a:rPr lang="en-US" sz="4500" b="1">
                <a:latin typeface="Times New Roman" panose="02020603050405020304" pitchFamily="18" charset="0"/>
                <a:cs typeface="Times New Roman" panose="02020603050405020304" pitchFamily="18" charset="0"/>
              </a:rPr>
              <a:t>Thành v</a:t>
            </a:r>
            <a:r>
              <a:rPr lang="en-US" sz="4500" b="1" smtClean="0">
                <a:latin typeface="Times New Roman" panose="02020603050405020304" pitchFamily="18" charset="0"/>
                <a:cs typeface="Times New Roman" panose="02020603050405020304" pitchFamily="18" charset="0"/>
              </a:rPr>
              <a:t>iên</a:t>
            </a:r>
            <a:endParaRPr sz="4500" b="1">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066800" y="1276350"/>
          <a:ext cx="6934200" cy="3251200"/>
        </p:xfrm>
        <a:graphic>
          <a:graphicData uri="http://schemas.openxmlformats.org/drawingml/2006/table">
            <a:tbl>
              <a:tblPr firstRow="1" bandRow="1">
                <a:tableStyleId>{75A1A071-6C13-4E07-988F-9B5B014827DE}</a:tableStyleId>
              </a:tblPr>
              <a:tblGrid>
                <a:gridCol w="533400"/>
                <a:gridCol w="2209800"/>
                <a:gridCol w="2971800"/>
                <a:gridCol w="1219200"/>
              </a:tblGrid>
              <a:tr h="370840">
                <a:tc>
                  <a:txBody>
                    <a:bodyPr/>
                    <a:lstStyle/>
                    <a:p>
                      <a:pPr algn="ctr"/>
                      <a:r>
                        <a:rPr lang="en-US" b="1" smtClean="0">
                          <a:latin typeface="Times New Roman" panose="02020603050405020304" pitchFamily="18" charset="0"/>
                          <a:cs typeface="Times New Roman" panose="02020603050405020304" pitchFamily="18" charset="0"/>
                        </a:rPr>
                        <a:t>STT</a:t>
                      </a:r>
                      <a:endParaRPr lang="en-US" b="1">
                        <a:latin typeface="Times New Roman" panose="02020603050405020304" pitchFamily="18" charset="0"/>
                        <a:cs typeface="Times New Roman" panose="02020603050405020304" pitchFamily="18" charset="0"/>
                      </a:endParaRPr>
                    </a:p>
                  </a:txBody>
                  <a:tcPr anchor="ctr">
                    <a:solidFill>
                      <a:srgbClr val="FFFFCC"/>
                    </a:solidFill>
                  </a:tcPr>
                </a:tc>
                <a:tc>
                  <a:txBody>
                    <a:bodyPr/>
                    <a:lstStyle/>
                    <a:p>
                      <a:pPr algn="ctr"/>
                      <a:r>
                        <a:rPr lang="en-US" b="1" smtClean="0">
                          <a:latin typeface="Times New Roman" panose="02020603050405020304" pitchFamily="18" charset="0"/>
                          <a:cs typeface="Times New Roman" panose="02020603050405020304" pitchFamily="18" charset="0"/>
                        </a:rPr>
                        <a:t>HỌ TÊN</a:t>
                      </a:r>
                      <a:endParaRPr lang="en-US" b="1">
                        <a:latin typeface="Times New Roman" panose="02020603050405020304" pitchFamily="18" charset="0"/>
                        <a:cs typeface="Times New Roman" panose="02020603050405020304" pitchFamily="18" charset="0"/>
                      </a:endParaRPr>
                    </a:p>
                  </a:txBody>
                  <a:tcPr anchor="ctr">
                    <a:solidFill>
                      <a:srgbClr val="FFFFCC"/>
                    </a:solidFill>
                  </a:tcPr>
                </a:tc>
                <a:tc>
                  <a:txBody>
                    <a:bodyPr/>
                    <a:lstStyle/>
                    <a:p>
                      <a:pPr algn="ctr"/>
                      <a:r>
                        <a:rPr lang="en-US" b="1" smtClean="0">
                          <a:latin typeface="Times New Roman" panose="02020603050405020304" pitchFamily="18" charset="0"/>
                          <a:cs typeface="Times New Roman" panose="02020603050405020304" pitchFamily="18" charset="0"/>
                        </a:rPr>
                        <a:t>NHIỆM VỤ</a:t>
                      </a:r>
                      <a:endParaRPr lang="en-US" b="1">
                        <a:latin typeface="Times New Roman" panose="02020603050405020304" pitchFamily="18" charset="0"/>
                        <a:cs typeface="Times New Roman" panose="02020603050405020304" pitchFamily="18" charset="0"/>
                      </a:endParaRPr>
                    </a:p>
                  </a:txBody>
                  <a:tcPr anchor="ctr">
                    <a:solidFill>
                      <a:srgbClr val="FFFFCC"/>
                    </a:solidFill>
                  </a:tcPr>
                </a:tc>
                <a:tc>
                  <a:txBody>
                    <a:bodyPr/>
                    <a:lstStyle/>
                    <a:p>
                      <a:pPr algn="ctr"/>
                      <a:r>
                        <a:rPr lang="en-US" b="1" smtClean="0">
                          <a:latin typeface="Times New Roman" panose="02020603050405020304" pitchFamily="18" charset="0"/>
                          <a:cs typeface="Times New Roman" panose="02020603050405020304" pitchFamily="18" charset="0"/>
                        </a:rPr>
                        <a:t>MỨC ĐỘ HOÀN THÀNH</a:t>
                      </a:r>
                      <a:endParaRPr lang="en-US" b="1">
                        <a:latin typeface="Times New Roman" panose="02020603050405020304" pitchFamily="18" charset="0"/>
                        <a:cs typeface="Times New Roman" panose="02020603050405020304" pitchFamily="18" charset="0"/>
                      </a:endParaRPr>
                    </a:p>
                  </a:txBody>
                  <a:tcPr anchor="ctr">
                    <a:solidFill>
                      <a:srgbClr val="FFFFCC"/>
                    </a:solidFill>
                  </a:tcPr>
                </a:tc>
              </a:tr>
              <a:tr h="370840">
                <a:tc>
                  <a:txBody>
                    <a:bodyPr/>
                    <a:lstStyle/>
                    <a:p>
                      <a:pPr algn="ctr"/>
                      <a:r>
                        <a:rPr lang="en-US">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nchor="ctr"/>
                </a:tc>
                <a:tc>
                  <a:txBody>
                    <a:bodyPr/>
                    <a:lstStyle/>
                    <a:p>
                      <a:pPr algn="ctr"/>
                      <a:r>
                        <a:rPr lang="en-US" smtClean="0">
                          <a:latin typeface="Times New Roman" panose="02020603050405020304" pitchFamily="18" charset="0"/>
                          <a:cs typeface="Times New Roman" panose="02020603050405020304" pitchFamily="18" charset="0"/>
                        </a:rPr>
                        <a:t>Trần Gia Phúc</a:t>
                      </a:r>
                      <a:endParaRPr lang="en-US">
                        <a:latin typeface="Times New Roman" panose="02020603050405020304" pitchFamily="18" charset="0"/>
                        <a:cs typeface="Times New Roman" panose="02020603050405020304" pitchFamily="18" charset="0"/>
                      </a:endParaRPr>
                    </a:p>
                  </a:txBody>
                  <a:tcPr anchor="ctr"/>
                </a:tc>
                <a:tc>
                  <a:txBody>
                    <a:bodyPr/>
                    <a:lstStyle/>
                    <a:p>
                      <a:pPr algn="ctr"/>
                      <a:r>
                        <a:rPr lang="en-US">
                          <a:latin typeface="Times New Roman" panose="02020603050405020304" pitchFamily="18" charset="0"/>
                          <a:cs typeface="Times New Roman" panose="02020603050405020304" pitchFamily="18" charset="0"/>
                        </a:rPr>
                        <a:t>xây dựng chương trình</a:t>
                      </a:r>
                      <a:endParaRPr lang="en-US">
                        <a:latin typeface="Times New Roman" panose="02020603050405020304" pitchFamily="18" charset="0"/>
                        <a:cs typeface="Times New Roman" panose="02020603050405020304" pitchFamily="18" charset="0"/>
                      </a:endParaRPr>
                    </a:p>
                  </a:txBody>
                  <a:tcPr anchor="ct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a:txBody>
                  <a:tcPr anchor="ctr"/>
                </a:tc>
                <a:tc>
                  <a:txBody>
                    <a:bodyPr/>
                    <a:lstStyle/>
                    <a:p>
                      <a:pPr algn="ctr"/>
                      <a:r>
                        <a:rPr lang="en-US" smtClean="0">
                          <a:latin typeface="Times New Roman" panose="02020603050405020304" pitchFamily="18" charset="0"/>
                          <a:cs typeface="Times New Roman" panose="02020603050405020304" pitchFamily="18" charset="0"/>
                        </a:rPr>
                        <a:t>Trần Minh</a:t>
                      </a:r>
                      <a:r>
                        <a:rPr lang="en-US" baseline="0" smtClean="0">
                          <a:latin typeface="Times New Roman" panose="02020603050405020304" pitchFamily="18" charset="0"/>
                          <a:cs typeface="Times New Roman" panose="02020603050405020304" pitchFamily="18" charset="0"/>
                        </a:rPr>
                        <a:t> Quân</a:t>
                      </a:r>
                      <a:endParaRPr lang="en-US">
                        <a:latin typeface="Times New Roman" panose="02020603050405020304" pitchFamily="18" charset="0"/>
                        <a:cs typeface="Times New Roman" panose="02020603050405020304" pitchFamily="18" charset="0"/>
                      </a:endParaRPr>
                    </a:p>
                  </a:txBody>
                  <a:tcPr anchor="ctr"/>
                </a:tc>
                <a:tc>
                  <a:txBody>
                    <a:bodyPr/>
                    <a:lstStyle/>
                    <a:p>
                      <a:pPr algn="ctr"/>
                      <a:r>
                        <a:rPr lang="en-US" smtClean="0">
                          <a:latin typeface="Times New Roman" panose="02020603050405020304" pitchFamily="18" charset="0"/>
                          <a:cs typeface="Times New Roman" panose="02020603050405020304" pitchFamily="18" charset="0"/>
                        </a:rPr>
                        <a:t>thiết kế word, ppt</a:t>
                      </a:r>
                      <a:endParaRPr lang="en-US" smtClean="0">
                        <a:latin typeface="Times New Roman" panose="02020603050405020304" pitchFamily="18" charset="0"/>
                        <a:cs typeface="Times New Roman" panose="02020603050405020304" pitchFamily="18" charset="0"/>
                      </a:endParaRPr>
                    </a:p>
                  </a:txBody>
                  <a:tcPr anchor="ct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220" y="354855"/>
            <a:ext cx="7704000" cy="572700"/>
          </a:xfrm>
        </p:spPr>
        <p:txBody>
          <a:bodyPr/>
          <a:p>
            <a:r>
              <a:rPr lang="en-US" sz="3000" b="1">
                <a:latin typeface="Times New Roman" panose="02020603050405020304" pitchFamily="18" charset="0"/>
                <a:cs typeface="Times New Roman" panose="02020603050405020304" pitchFamily="18" charset="0"/>
              </a:rPr>
              <a:t>Chức năng hiển thị dữ liệu đã chọn theo k và xuất kết quả dự đoán</a:t>
            </a:r>
            <a:endParaRPr lang="en-US" sz="3000" b="1">
              <a:latin typeface="Times New Roman" panose="02020603050405020304" pitchFamily="18" charset="0"/>
              <a:cs typeface="Times New Roman" panose="02020603050405020304" pitchFamily="18" charset="0"/>
            </a:endParaRPr>
          </a:p>
        </p:txBody>
      </p:sp>
      <p:sp>
        <p:nvSpPr>
          <p:cNvPr id="102" name="Text Box 101"/>
          <p:cNvSpPr txBox="1"/>
          <p:nvPr/>
        </p:nvSpPr>
        <p:spPr>
          <a:xfrm>
            <a:off x="656590" y="1421130"/>
            <a:ext cx="3310890" cy="1491615"/>
          </a:xfrm>
          <a:prstGeom prst="rect">
            <a:avLst/>
          </a:prstGeom>
          <a:noFill/>
          <a:ln w="9525">
            <a:noFill/>
          </a:ln>
        </p:spPr>
        <p:txBody>
          <a:bodyPr wrap="square">
            <a:spAutoFit/>
          </a:bodyPr>
          <a:p>
            <a:pPr marL="0" indent="0"/>
            <a:r>
              <a:rPr lang="en-US" sz="1300" i="1" u="sng">
                <a:latin typeface="Times New Roman" panose="02020603050405020304" pitchFamily="18" charset="0"/>
                <a:cs typeface="Calibri" panose="020F0502020204030204" charset="0"/>
              </a:rPr>
              <a:t>Input:</a:t>
            </a:r>
            <a:r>
              <a:rPr lang="en-US" sz="1300">
                <a:latin typeface="Times New Roman" panose="02020603050405020304" pitchFamily="18" charset="0"/>
                <a:cs typeface="Calibri" panose="020F0502020204030204" charset="0"/>
              </a:rPr>
              <a:t>Lấy từ mảng chứa vị trí (đã được xử lý ở chức năng 3.5)</a:t>
            </a:r>
            <a:r>
              <a:rPr lang="en-US" sz="1300" i="1" u="sng">
                <a:latin typeface="Times New Roman" panose="02020603050405020304" pitchFamily="18" charset="0"/>
                <a:cs typeface="Calibri" panose="020F0502020204030204" charset="0"/>
              </a:rPr>
              <a:t>Output:</a:t>
            </a:r>
            <a:r>
              <a:rPr lang="en-US" sz="1300">
                <a:latin typeface="Times New Roman" panose="02020603050405020304" pitchFamily="18" charset="0"/>
                <a:cs typeface="Calibri" panose="020F0502020204030204" charset="0"/>
              </a:rPr>
              <a:t>Hiển thị tất cả dữ liệu thông qua mảng chứa vị trí theo k lên datagridview bên phải, và hiển thị kết quả bằng label “Kết quả = “.</a:t>
            </a:r>
            <a:endParaRPr lang="en-US"/>
          </a:p>
        </p:txBody>
      </p:sp>
      <p:pic>
        <p:nvPicPr>
          <p:cNvPr id="15" name="Picture 1"/>
          <p:cNvPicPr>
            <a:picLocks noChangeAspect="1"/>
          </p:cNvPicPr>
          <p:nvPr/>
        </p:nvPicPr>
        <p:blipFill>
          <a:blip r:embed="rId1"/>
          <a:stretch>
            <a:fillRect/>
          </a:stretch>
        </p:blipFill>
        <p:spPr>
          <a:xfrm>
            <a:off x="4542790" y="1220470"/>
            <a:ext cx="4433570" cy="2854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1000" fill="hold"/>
                                        <p:tgtEl>
                                          <p:spTgt spid="102"/>
                                        </p:tgtEl>
                                        <p:attrNameLst>
                                          <p:attrName>ppt_x</p:attrName>
                                        </p:attrNameLst>
                                      </p:cBhvr>
                                      <p:tavLst>
                                        <p:tav tm="0">
                                          <p:val>
                                            <p:strVal val="#ppt_x-.2"/>
                                          </p:val>
                                        </p:tav>
                                        <p:tav tm="100000">
                                          <p:val>
                                            <p:strVal val="#ppt_x"/>
                                          </p:val>
                                        </p:tav>
                                      </p:tavLst>
                                    </p:anim>
                                    <p:anim calcmode="lin" valueType="num">
                                      <p:cBhvr>
                                        <p:cTn id="8" dur="1000" fill="hold"/>
                                        <p:tgtEl>
                                          <p:spTgt spid="1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amond(in)">
                                      <p:cBhvr>
                                        <p:cTn id="1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4560" y="656590"/>
            <a:ext cx="7703820" cy="4100830"/>
          </a:xfrm>
        </p:spPr>
        <p:txBody>
          <a:bodyPr/>
          <a:p>
            <a:pPr algn="l"/>
            <a:r>
              <a:rPr lang="en-US" sz="1300">
                <a:latin typeface="Times New Roman" panose="02020603050405020304" pitchFamily="18" charset="0"/>
                <a:cs typeface="Times New Roman" panose="02020603050405020304" pitchFamily="18" charset="0"/>
              </a:rPr>
              <a:t>Mã tự nhiên:</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Tạo mảng nhận giá trị đã mua xe (có k phần tử), tạo biến đếm mua xe.</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Duyệt từng vị trí trong mảng chứa vị trí:</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 Gán giá trị đã mua xe vào mảng mua xe từ dữ liệu datagridview bên dưới.</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 Thêm hàng dữ liệu của vị trí này vào datagridview bên phải.</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 Nếu vị trí này không mua xe thì biến đếm trừ 1, ngược lại cộng 1.</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Xét nếu biến đếm lớn hơn 0 (tức có nhiều người mua xe hơn trong k) thì xuất ra label kết quả là “Mua”, ngược lại là “Không mua”.</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Mã giả:</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Tạo mảng nhận giá trị đã mua xe (có k phần tử)</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Tạo biến đếm mua xe = 0.</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For i = 0 và i &lt; độ dài mảng chứa vị trí</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Gán giá trị đã mua xe vào mảng mua xe từ dữ liệu datagridview bên dưới.</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Thêm hàng dữ liệu của vị trí này vào datagridview bên phải.</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If vị trí này không mua xe</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Biến đếm trừ 1</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Else biến đếm cộng 1</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If đếm &gt; 0</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Hiển thị kết quả là “Mua”</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Else</a:t>
            </a:r>
            <a:br>
              <a:rPr lang="en-US" sz="1300">
                <a:latin typeface="Times New Roman" panose="02020603050405020304" pitchFamily="18" charset="0"/>
                <a:cs typeface="Times New Roman" panose="02020603050405020304" pitchFamily="18" charset="0"/>
              </a:rPr>
            </a:br>
            <a:r>
              <a:rPr lang="en-US" sz="1300">
                <a:latin typeface="Times New Roman" panose="02020603050405020304" pitchFamily="18" charset="0"/>
                <a:cs typeface="Times New Roman" panose="02020603050405020304" pitchFamily="18" charset="0"/>
              </a:rPr>
              <a:t>	Hiển thị kết quả là “Không mua”</a:t>
            </a:r>
            <a:endParaRPr lang="en-US" sz="1300">
              <a:latin typeface="Times New Roman" panose="02020603050405020304" pitchFamily="18" charset="0"/>
              <a:cs typeface="Times New Roman" panose="02020603050405020304" pitchFamily="18" charset="0"/>
            </a:endParaRPr>
          </a:p>
        </p:txBody>
      </p:sp>
      <p:sp>
        <p:nvSpPr>
          <p:cNvPr id="3" name="Title 1"/>
          <p:cNvSpPr>
            <a:spLocks noGrp="1"/>
          </p:cNvSpPr>
          <p:nvPr/>
        </p:nvSpPr>
        <p:spPr>
          <a:xfrm>
            <a:off x="516165" y="165625"/>
            <a:ext cx="7704000" cy="57270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taatliches"/>
              <a:buNone/>
              <a:defRPr sz="35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en-US" sz="2000" b="1">
                <a:latin typeface="Times New Roman" panose="02020603050405020304" pitchFamily="18" charset="0"/>
                <a:cs typeface="Times New Roman" panose="02020603050405020304" pitchFamily="18" charset="0"/>
              </a:rPr>
              <a:t>Chức năng hiển thị dữ liệu đã chọn theo k và xuất kết quả dự đoán</a:t>
            </a:r>
            <a:endParaRPr lang="en-US" sz="20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51"/>
          <p:cNvSpPr/>
          <p:nvPr/>
        </p:nvSpPr>
        <p:spPr>
          <a:xfrm>
            <a:off x="2209800" y="1398248"/>
            <a:ext cx="929400" cy="929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51"/>
          <p:cNvSpPr txBox="1">
            <a:spLocks noGrp="1"/>
          </p:cNvSpPr>
          <p:nvPr>
            <p:ph type="title" idx="2"/>
          </p:nvPr>
        </p:nvSpPr>
        <p:spPr>
          <a:xfrm>
            <a:off x="2253550" y="1552998"/>
            <a:ext cx="841800" cy="61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03</a:t>
            </a:r>
            <a:endParaRPr>
              <a:solidFill>
                <a:srgbClr val="FFC000"/>
              </a:solidFill>
            </a:endParaRPr>
          </a:p>
        </p:txBody>
      </p:sp>
      <p:grpSp>
        <p:nvGrpSpPr>
          <p:cNvPr id="1524" name="Google Shape;1524;p51"/>
          <p:cNvGrpSpPr/>
          <p:nvPr/>
        </p:nvGrpSpPr>
        <p:grpSpPr>
          <a:xfrm>
            <a:off x="5827175" y="696833"/>
            <a:ext cx="694747" cy="1081574"/>
            <a:chOff x="6053075" y="1494858"/>
            <a:chExt cx="694747" cy="1081574"/>
          </a:xfrm>
        </p:grpSpPr>
        <p:sp>
          <p:nvSpPr>
            <p:cNvPr id="1525" name="Google Shape;1525;p51"/>
            <p:cNvSpPr/>
            <p:nvPr/>
          </p:nvSpPr>
          <p:spPr>
            <a:xfrm flipH="1">
              <a:off x="6330947" y="2422446"/>
              <a:ext cx="150284" cy="148475"/>
            </a:xfrm>
            <a:custGeom>
              <a:avLst/>
              <a:gdLst/>
              <a:ahLst/>
              <a:cxnLst/>
              <a:rect l="l" t="t" r="r" b="b"/>
              <a:pathLst>
                <a:path w="1827" h="1805" extrusionOk="0">
                  <a:moveTo>
                    <a:pt x="936" y="0"/>
                  </a:moveTo>
                  <a:cubicBezTo>
                    <a:pt x="434" y="0"/>
                    <a:pt x="23" y="388"/>
                    <a:pt x="23" y="890"/>
                  </a:cubicBezTo>
                  <a:cubicBezTo>
                    <a:pt x="0" y="1392"/>
                    <a:pt x="411" y="1803"/>
                    <a:pt x="913" y="1803"/>
                  </a:cubicBezTo>
                  <a:cubicBezTo>
                    <a:pt x="927" y="1804"/>
                    <a:pt x="940" y="1804"/>
                    <a:pt x="953" y="1804"/>
                  </a:cubicBezTo>
                  <a:cubicBezTo>
                    <a:pt x="1437" y="1804"/>
                    <a:pt x="1826" y="1402"/>
                    <a:pt x="1826" y="913"/>
                  </a:cubicBezTo>
                  <a:cubicBezTo>
                    <a:pt x="1826" y="411"/>
                    <a:pt x="1438" y="0"/>
                    <a:pt x="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51"/>
            <p:cNvSpPr/>
            <p:nvPr/>
          </p:nvSpPr>
          <p:spPr>
            <a:xfrm flipH="1">
              <a:off x="6327246" y="2418662"/>
              <a:ext cx="157770" cy="157770"/>
            </a:xfrm>
            <a:custGeom>
              <a:avLst/>
              <a:gdLst/>
              <a:ahLst/>
              <a:cxnLst/>
              <a:rect l="l" t="t" r="r" b="b"/>
              <a:pathLst>
                <a:path w="1918" h="1918" extrusionOk="0">
                  <a:moveTo>
                    <a:pt x="982" y="92"/>
                  </a:moveTo>
                  <a:cubicBezTo>
                    <a:pt x="1210" y="92"/>
                    <a:pt x="1416" y="183"/>
                    <a:pt x="1576" y="366"/>
                  </a:cubicBezTo>
                  <a:cubicBezTo>
                    <a:pt x="1735" y="525"/>
                    <a:pt x="1827" y="731"/>
                    <a:pt x="1827" y="959"/>
                  </a:cubicBezTo>
                  <a:cubicBezTo>
                    <a:pt x="1804" y="1416"/>
                    <a:pt x="1439" y="1804"/>
                    <a:pt x="959" y="1804"/>
                  </a:cubicBezTo>
                  <a:cubicBezTo>
                    <a:pt x="480" y="1804"/>
                    <a:pt x="115" y="1416"/>
                    <a:pt x="115" y="936"/>
                  </a:cubicBezTo>
                  <a:cubicBezTo>
                    <a:pt x="115" y="708"/>
                    <a:pt x="206" y="503"/>
                    <a:pt x="366" y="343"/>
                  </a:cubicBezTo>
                  <a:cubicBezTo>
                    <a:pt x="526" y="183"/>
                    <a:pt x="731" y="92"/>
                    <a:pt x="959" y="92"/>
                  </a:cubicBezTo>
                  <a:close/>
                  <a:moveTo>
                    <a:pt x="959" y="0"/>
                  </a:moveTo>
                  <a:cubicBezTo>
                    <a:pt x="708" y="0"/>
                    <a:pt x="480" y="92"/>
                    <a:pt x="297" y="274"/>
                  </a:cubicBezTo>
                  <a:cubicBezTo>
                    <a:pt x="115" y="457"/>
                    <a:pt x="1" y="685"/>
                    <a:pt x="1" y="936"/>
                  </a:cubicBezTo>
                  <a:cubicBezTo>
                    <a:pt x="1" y="1461"/>
                    <a:pt x="434" y="1895"/>
                    <a:pt x="959" y="1918"/>
                  </a:cubicBezTo>
                  <a:cubicBezTo>
                    <a:pt x="1484" y="1918"/>
                    <a:pt x="1918" y="1484"/>
                    <a:pt x="1918" y="959"/>
                  </a:cubicBezTo>
                  <a:cubicBezTo>
                    <a:pt x="1918" y="708"/>
                    <a:pt x="1827" y="457"/>
                    <a:pt x="1644" y="274"/>
                  </a:cubicBezTo>
                  <a:cubicBezTo>
                    <a:pt x="1461" y="92"/>
                    <a:pt x="1233" y="0"/>
                    <a:pt x="9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51"/>
            <p:cNvSpPr/>
            <p:nvPr/>
          </p:nvSpPr>
          <p:spPr>
            <a:xfrm flipH="1">
              <a:off x="6056859" y="1498642"/>
              <a:ext cx="685369" cy="891918"/>
            </a:xfrm>
            <a:custGeom>
              <a:avLst/>
              <a:gdLst/>
              <a:ahLst/>
              <a:cxnLst/>
              <a:rect l="l" t="t" r="r" b="b"/>
              <a:pathLst>
                <a:path w="8332" h="10843" extrusionOk="0">
                  <a:moveTo>
                    <a:pt x="4151" y="1"/>
                  </a:moveTo>
                  <a:cubicBezTo>
                    <a:pt x="4137" y="1"/>
                    <a:pt x="4123" y="1"/>
                    <a:pt x="4109" y="1"/>
                  </a:cubicBezTo>
                  <a:cubicBezTo>
                    <a:pt x="1895" y="47"/>
                    <a:pt x="92" y="1827"/>
                    <a:pt x="23" y="4041"/>
                  </a:cubicBezTo>
                  <a:cubicBezTo>
                    <a:pt x="0" y="5000"/>
                    <a:pt x="297" y="5867"/>
                    <a:pt x="799" y="6575"/>
                  </a:cubicBezTo>
                  <a:cubicBezTo>
                    <a:pt x="1621" y="7716"/>
                    <a:pt x="2100" y="9040"/>
                    <a:pt x="2146" y="10432"/>
                  </a:cubicBezTo>
                  <a:cubicBezTo>
                    <a:pt x="2169" y="10638"/>
                    <a:pt x="2351" y="10820"/>
                    <a:pt x="2557" y="10820"/>
                  </a:cubicBezTo>
                  <a:lnTo>
                    <a:pt x="5684" y="10843"/>
                  </a:lnTo>
                  <a:cubicBezTo>
                    <a:pt x="5889" y="10843"/>
                    <a:pt x="6049" y="10683"/>
                    <a:pt x="6049" y="10501"/>
                  </a:cubicBezTo>
                  <a:cubicBezTo>
                    <a:pt x="6140" y="9131"/>
                    <a:pt x="6643" y="7739"/>
                    <a:pt x="7487" y="6666"/>
                  </a:cubicBezTo>
                  <a:cubicBezTo>
                    <a:pt x="7989" y="5981"/>
                    <a:pt x="8309" y="5114"/>
                    <a:pt x="8309" y="4201"/>
                  </a:cubicBezTo>
                  <a:cubicBezTo>
                    <a:pt x="8332" y="1887"/>
                    <a:pt x="6460" y="1"/>
                    <a:pt x="4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51"/>
            <p:cNvSpPr/>
            <p:nvPr/>
          </p:nvSpPr>
          <p:spPr>
            <a:xfrm flipH="1">
              <a:off x="6053075" y="1494858"/>
              <a:ext cx="694747" cy="899486"/>
            </a:xfrm>
            <a:custGeom>
              <a:avLst/>
              <a:gdLst/>
              <a:ahLst/>
              <a:cxnLst/>
              <a:rect l="l" t="t" r="r" b="b"/>
              <a:pathLst>
                <a:path w="8446" h="10935" extrusionOk="0">
                  <a:moveTo>
                    <a:pt x="4246" y="115"/>
                  </a:moveTo>
                  <a:cubicBezTo>
                    <a:pt x="5318" y="115"/>
                    <a:pt x="6345" y="526"/>
                    <a:pt x="7122" y="1302"/>
                  </a:cubicBezTo>
                  <a:cubicBezTo>
                    <a:pt x="7920" y="2078"/>
                    <a:pt x="8354" y="3128"/>
                    <a:pt x="8331" y="4247"/>
                  </a:cubicBezTo>
                  <a:cubicBezTo>
                    <a:pt x="8331" y="5137"/>
                    <a:pt x="8035" y="5982"/>
                    <a:pt x="7510" y="6666"/>
                  </a:cubicBezTo>
                  <a:cubicBezTo>
                    <a:pt x="6665" y="7762"/>
                    <a:pt x="6163" y="9131"/>
                    <a:pt x="6072" y="10524"/>
                  </a:cubicBezTo>
                  <a:cubicBezTo>
                    <a:pt x="6072" y="10706"/>
                    <a:pt x="5912" y="10843"/>
                    <a:pt x="5752" y="10843"/>
                  </a:cubicBezTo>
                  <a:lnTo>
                    <a:pt x="2625" y="10821"/>
                  </a:lnTo>
                  <a:cubicBezTo>
                    <a:pt x="2442" y="10821"/>
                    <a:pt x="2283" y="10661"/>
                    <a:pt x="2283" y="10478"/>
                  </a:cubicBezTo>
                  <a:cubicBezTo>
                    <a:pt x="2214" y="9086"/>
                    <a:pt x="1735" y="7739"/>
                    <a:pt x="913" y="6598"/>
                  </a:cubicBezTo>
                  <a:cubicBezTo>
                    <a:pt x="388" y="5867"/>
                    <a:pt x="114" y="5000"/>
                    <a:pt x="137" y="4087"/>
                  </a:cubicBezTo>
                  <a:cubicBezTo>
                    <a:pt x="205" y="1919"/>
                    <a:pt x="2009" y="138"/>
                    <a:pt x="4177" y="115"/>
                  </a:cubicBezTo>
                  <a:close/>
                  <a:moveTo>
                    <a:pt x="4263" y="0"/>
                  </a:moveTo>
                  <a:cubicBezTo>
                    <a:pt x="4234" y="0"/>
                    <a:pt x="4206" y="1"/>
                    <a:pt x="4177" y="1"/>
                  </a:cubicBezTo>
                  <a:cubicBezTo>
                    <a:pt x="1963" y="24"/>
                    <a:pt x="91" y="1873"/>
                    <a:pt x="46" y="4087"/>
                  </a:cubicBezTo>
                  <a:cubicBezTo>
                    <a:pt x="0" y="5023"/>
                    <a:pt x="274" y="5913"/>
                    <a:pt x="822" y="6666"/>
                  </a:cubicBezTo>
                  <a:cubicBezTo>
                    <a:pt x="1643" y="7785"/>
                    <a:pt x="2100" y="9109"/>
                    <a:pt x="2168" y="10478"/>
                  </a:cubicBezTo>
                  <a:cubicBezTo>
                    <a:pt x="2191" y="10729"/>
                    <a:pt x="2374" y="10912"/>
                    <a:pt x="2625" y="10912"/>
                  </a:cubicBezTo>
                  <a:lnTo>
                    <a:pt x="5752" y="10935"/>
                  </a:lnTo>
                  <a:cubicBezTo>
                    <a:pt x="5980" y="10935"/>
                    <a:pt x="6163" y="10775"/>
                    <a:pt x="6186" y="10547"/>
                  </a:cubicBezTo>
                  <a:cubicBezTo>
                    <a:pt x="6277" y="9200"/>
                    <a:pt x="6779" y="7808"/>
                    <a:pt x="7578" y="6735"/>
                  </a:cubicBezTo>
                  <a:cubicBezTo>
                    <a:pt x="8126" y="6027"/>
                    <a:pt x="8423" y="5160"/>
                    <a:pt x="8445" y="4247"/>
                  </a:cubicBezTo>
                  <a:cubicBezTo>
                    <a:pt x="8445" y="3106"/>
                    <a:pt x="8012" y="2033"/>
                    <a:pt x="7190" y="1234"/>
                  </a:cubicBezTo>
                  <a:cubicBezTo>
                    <a:pt x="6411" y="433"/>
                    <a:pt x="5372" y="0"/>
                    <a:pt x="4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51"/>
            <p:cNvSpPr/>
            <p:nvPr/>
          </p:nvSpPr>
          <p:spPr>
            <a:xfrm flipH="1">
              <a:off x="6334732" y="1969797"/>
              <a:ext cx="135231" cy="469608"/>
            </a:xfrm>
            <a:custGeom>
              <a:avLst/>
              <a:gdLst/>
              <a:ahLst/>
              <a:cxnLst/>
              <a:rect l="l" t="t" r="r" b="b"/>
              <a:pathLst>
                <a:path w="1644" h="5709" extrusionOk="0">
                  <a:moveTo>
                    <a:pt x="801" y="1"/>
                  </a:moveTo>
                  <a:cubicBezTo>
                    <a:pt x="387" y="1"/>
                    <a:pt x="46" y="312"/>
                    <a:pt x="46" y="687"/>
                  </a:cubicBezTo>
                  <a:lnTo>
                    <a:pt x="0" y="5686"/>
                  </a:lnTo>
                  <a:lnTo>
                    <a:pt x="1598" y="5708"/>
                  </a:lnTo>
                  <a:lnTo>
                    <a:pt x="1644" y="687"/>
                  </a:lnTo>
                  <a:cubicBezTo>
                    <a:pt x="1644" y="322"/>
                    <a:pt x="1278" y="2"/>
                    <a:pt x="845" y="2"/>
                  </a:cubicBezTo>
                  <a:cubicBezTo>
                    <a:pt x="830" y="1"/>
                    <a:pt x="81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51"/>
            <p:cNvSpPr/>
            <p:nvPr/>
          </p:nvSpPr>
          <p:spPr>
            <a:xfrm flipH="1">
              <a:off x="6330948" y="1964286"/>
              <a:ext cx="144691" cy="478903"/>
            </a:xfrm>
            <a:custGeom>
              <a:avLst/>
              <a:gdLst/>
              <a:ahLst/>
              <a:cxnLst/>
              <a:rect l="l" t="t" r="r" b="b"/>
              <a:pathLst>
                <a:path w="1759" h="5822" extrusionOk="0">
                  <a:moveTo>
                    <a:pt x="914" y="115"/>
                  </a:moveTo>
                  <a:cubicBezTo>
                    <a:pt x="1119" y="115"/>
                    <a:pt x="1302" y="183"/>
                    <a:pt x="1439" y="320"/>
                  </a:cubicBezTo>
                  <a:cubicBezTo>
                    <a:pt x="1576" y="434"/>
                    <a:pt x="1644" y="594"/>
                    <a:pt x="1644" y="754"/>
                  </a:cubicBezTo>
                  <a:lnTo>
                    <a:pt x="1598" y="5707"/>
                  </a:lnTo>
                  <a:lnTo>
                    <a:pt x="115" y="5707"/>
                  </a:lnTo>
                  <a:lnTo>
                    <a:pt x="160" y="754"/>
                  </a:lnTo>
                  <a:cubicBezTo>
                    <a:pt x="160" y="571"/>
                    <a:pt x="252" y="412"/>
                    <a:pt x="389" y="297"/>
                  </a:cubicBezTo>
                  <a:cubicBezTo>
                    <a:pt x="526" y="183"/>
                    <a:pt x="708" y="115"/>
                    <a:pt x="914" y="115"/>
                  </a:cubicBezTo>
                  <a:close/>
                  <a:moveTo>
                    <a:pt x="914" y="1"/>
                  </a:moveTo>
                  <a:cubicBezTo>
                    <a:pt x="685" y="1"/>
                    <a:pt x="480" y="92"/>
                    <a:pt x="320" y="229"/>
                  </a:cubicBezTo>
                  <a:cubicBezTo>
                    <a:pt x="138" y="366"/>
                    <a:pt x="46" y="548"/>
                    <a:pt x="46" y="754"/>
                  </a:cubicBezTo>
                  <a:lnTo>
                    <a:pt x="1" y="5798"/>
                  </a:lnTo>
                  <a:lnTo>
                    <a:pt x="1713" y="5821"/>
                  </a:lnTo>
                  <a:lnTo>
                    <a:pt x="1758" y="754"/>
                  </a:lnTo>
                  <a:cubicBezTo>
                    <a:pt x="1758" y="571"/>
                    <a:pt x="1667" y="366"/>
                    <a:pt x="1507" y="229"/>
                  </a:cubicBezTo>
                  <a:cubicBezTo>
                    <a:pt x="1347" y="92"/>
                    <a:pt x="1142" y="1"/>
                    <a:pt x="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51"/>
            <p:cNvSpPr/>
            <p:nvPr/>
          </p:nvSpPr>
          <p:spPr>
            <a:xfrm flipH="1">
              <a:off x="6362864" y="2185881"/>
              <a:ext cx="82751" cy="253518"/>
            </a:xfrm>
            <a:custGeom>
              <a:avLst/>
              <a:gdLst/>
              <a:ahLst/>
              <a:cxnLst/>
              <a:rect l="l" t="t" r="r" b="b"/>
              <a:pathLst>
                <a:path w="1006" h="3082" extrusionOk="0">
                  <a:moveTo>
                    <a:pt x="526" y="0"/>
                  </a:moveTo>
                  <a:cubicBezTo>
                    <a:pt x="252" y="0"/>
                    <a:pt x="47" y="183"/>
                    <a:pt x="24" y="388"/>
                  </a:cubicBezTo>
                  <a:lnTo>
                    <a:pt x="1" y="3059"/>
                  </a:lnTo>
                  <a:lnTo>
                    <a:pt x="982" y="3081"/>
                  </a:lnTo>
                  <a:lnTo>
                    <a:pt x="1005" y="388"/>
                  </a:lnTo>
                  <a:cubicBezTo>
                    <a:pt x="1005" y="183"/>
                    <a:pt x="800" y="23"/>
                    <a:pt x="5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51"/>
            <p:cNvSpPr/>
            <p:nvPr/>
          </p:nvSpPr>
          <p:spPr>
            <a:xfrm flipH="1">
              <a:off x="6359163" y="2182097"/>
              <a:ext cx="90154" cy="261085"/>
            </a:xfrm>
            <a:custGeom>
              <a:avLst/>
              <a:gdLst/>
              <a:ahLst/>
              <a:cxnLst/>
              <a:rect l="l" t="t" r="r" b="b"/>
              <a:pathLst>
                <a:path w="1096" h="3174" extrusionOk="0">
                  <a:moveTo>
                    <a:pt x="571" y="115"/>
                  </a:moveTo>
                  <a:cubicBezTo>
                    <a:pt x="685" y="115"/>
                    <a:pt x="799" y="137"/>
                    <a:pt x="868" y="206"/>
                  </a:cubicBezTo>
                  <a:cubicBezTo>
                    <a:pt x="959" y="274"/>
                    <a:pt x="1005" y="343"/>
                    <a:pt x="1005" y="434"/>
                  </a:cubicBezTo>
                  <a:lnTo>
                    <a:pt x="982" y="3059"/>
                  </a:lnTo>
                  <a:lnTo>
                    <a:pt x="114" y="3059"/>
                  </a:lnTo>
                  <a:lnTo>
                    <a:pt x="137" y="434"/>
                  </a:lnTo>
                  <a:cubicBezTo>
                    <a:pt x="137" y="343"/>
                    <a:pt x="183" y="274"/>
                    <a:pt x="251" y="206"/>
                  </a:cubicBezTo>
                  <a:cubicBezTo>
                    <a:pt x="343" y="137"/>
                    <a:pt x="457" y="115"/>
                    <a:pt x="571" y="115"/>
                  </a:cubicBezTo>
                  <a:close/>
                  <a:moveTo>
                    <a:pt x="571" y="0"/>
                  </a:moveTo>
                  <a:cubicBezTo>
                    <a:pt x="434" y="0"/>
                    <a:pt x="297" y="46"/>
                    <a:pt x="183" y="115"/>
                  </a:cubicBezTo>
                  <a:cubicBezTo>
                    <a:pt x="92" y="206"/>
                    <a:pt x="23" y="297"/>
                    <a:pt x="23" y="434"/>
                  </a:cubicBezTo>
                  <a:lnTo>
                    <a:pt x="0" y="3150"/>
                  </a:lnTo>
                  <a:lnTo>
                    <a:pt x="1073" y="3173"/>
                  </a:lnTo>
                  <a:lnTo>
                    <a:pt x="1096" y="434"/>
                  </a:lnTo>
                  <a:cubicBezTo>
                    <a:pt x="1096" y="320"/>
                    <a:pt x="1050" y="206"/>
                    <a:pt x="936" y="137"/>
                  </a:cubicBezTo>
                  <a:cubicBezTo>
                    <a:pt x="845" y="46"/>
                    <a:pt x="708"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51"/>
            <p:cNvSpPr/>
            <p:nvPr/>
          </p:nvSpPr>
          <p:spPr>
            <a:xfrm flipH="1">
              <a:off x="6252143" y="2388639"/>
              <a:ext cx="306080" cy="73291"/>
            </a:xfrm>
            <a:custGeom>
              <a:avLst/>
              <a:gdLst/>
              <a:ahLst/>
              <a:cxnLst/>
              <a:rect l="l" t="t" r="r" b="b"/>
              <a:pathLst>
                <a:path w="3721" h="891" extrusionOk="0">
                  <a:moveTo>
                    <a:pt x="320" y="0"/>
                  </a:moveTo>
                  <a:cubicBezTo>
                    <a:pt x="160" y="0"/>
                    <a:pt x="0" y="137"/>
                    <a:pt x="0" y="320"/>
                  </a:cubicBezTo>
                  <a:lnTo>
                    <a:pt x="0" y="525"/>
                  </a:lnTo>
                  <a:cubicBezTo>
                    <a:pt x="0" y="708"/>
                    <a:pt x="137" y="845"/>
                    <a:pt x="320" y="845"/>
                  </a:cubicBezTo>
                  <a:lnTo>
                    <a:pt x="3401" y="890"/>
                  </a:lnTo>
                  <a:cubicBezTo>
                    <a:pt x="3584" y="890"/>
                    <a:pt x="3721" y="731"/>
                    <a:pt x="3721" y="548"/>
                  </a:cubicBezTo>
                  <a:lnTo>
                    <a:pt x="3721" y="365"/>
                  </a:lnTo>
                  <a:cubicBezTo>
                    <a:pt x="3721" y="183"/>
                    <a:pt x="3584" y="23"/>
                    <a:pt x="3401" y="23"/>
                  </a:cubicBezTo>
                  <a:lnTo>
                    <a:pt x="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51"/>
            <p:cNvSpPr/>
            <p:nvPr/>
          </p:nvSpPr>
          <p:spPr>
            <a:xfrm flipH="1">
              <a:off x="6246467" y="2384855"/>
              <a:ext cx="315540" cy="80859"/>
            </a:xfrm>
            <a:custGeom>
              <a:avLst/>
              <a:gdLst/>
              <a:ahLst/>
              <a:cxnLst/>
              <a:rect l="l" t="t" r="r" b="b"/>
              <a:pathLst>
                <a:path w="3836" h="983" extrusionOk="0">
                  <a:moveTo>
                    <a:pt x="366" y="92"/>
                  </a:moveTo>
                  <a:lnTo>
                    <a:pt x="3447" y="137"/>
                  </a:lnTo>
                  <a:cubicBezTo>
                    <a:pt x="3607" y="137"/>
                    <a:pt x="3721" y="252"/>
                    <a:pt x="3721" y="411"/>
                  </a:cubicBezTo>
                  <a:lnTo>
                    <a:pt x="3721" y="594"/>
                  </a:lnTo>
                  <a:cubicBezTo>
                    <a:pt x="3721" y="754"/>
                    <a:pt x="3584" y="868"/>
                    <a:pt x="3447" y="868"/>
                  </a:cubicBezTo>
                  <a:lnTo>
                    <a:pt x="366" y="845"/>
                  </a:lnTo>
                  <a:cubicBezTo>
                    <a:pt x="297" y="845"/>
                    <a:pt x="229" y="822"/>
                    <a:pt x="183" y="754"/>
                  </a:cubicBezTo>
                  <a:cubicBezTo>
                    <a:pt x="138" y="708"/>
                    <a:pt x="92" y="640"/>
                    <a:pt x="92" y="571"/>
                  </a:cubicBezTo>
                  <a:lnTo>
                    <a:pt x="92" y="366"/>
                  </a:lnTo>
                  <a:cubicBezTo>
                    <a:pt x="92" y="297"/>
                    <a:pt x="138" y="229"/>
                    <a:pt x="183" y="183"/>
                  </a:cubicBezTo>
                  <a:cubicBezTo>
                    <a:pt x="229" y="115"/>
                    <a:pt x="297" y="92"/>
                    <a:pt x="366" y="92"/>
                  </a:cubicBezTo>
                  <a:close/>
                  <a:moveTo>
                    <a:pt x="366" y="1"/>
                  </a:moveTo>
                  <a:cubicBezTo>
                    <a:pt x="275" y="1"/>
                    <a:pt x="183" y="23"/>
                    <a:pt x="115" y="92"/>
                  </a:cubicBezTo>
                  <a:cubicBezTo>
                    <a:pt x="46" y="160"/>
                    <a:pt x="1" y="274"/>
                    <a:pt x="1" y="366"/>
                  </a:cubicBezTo>
                  <a:lnTo>
                    <a:pt x="1" y="571"/>
                  </a:lnTo>
                  <a:cubicBezTo>
                    <a:pt x="1" y="662"/>
                    <a:pt x="24" y="754"/>
                    <a:pt x="92" y="845"/>
                  </a:cubicBezTo>
                  <a:cubicBezTo>
                    <a:pt x="183" y="914"/>
                    <a:pt x="275" y="959"/>
                    <a:pt x="366" y="959"/>
                  </a:cubicBezTo>
                  <a:lnTo>
                    <a:pt x="3447" y="982"/>
                  </a:lnTo>
                  <a:cubicBezTo>
                    <a:pt x="3653" y="982"/>
                    <a:pt x="3813" y="822"/>
                    <a:pt x="3813" y="594"/>
                  </a:cubicBezTo>
                  <a:lnTo>
                    <a:pt x="3835" y="411"/>
                  </a:lnTo>
                  <a:cubicBezTo>
                    <a:pt x="3835" y="183"/>
                    <a:pt x="3653" y="23"/>
                    <a:pt x="3447" y="23"/>
                  </a:cubicBezTo>
                  <a:lnTo>
                    <a:pt x="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51"/>
            <p:cNvSpPr/>
            <p:nvPr/>
          </p:nvSpPr>
          <p:spPr>
            <a:xfrm flipH="1">
              <a:off x="6274682" y="2458062"/>
              <a:ext cx="262895" cy="60212"/>
            </a:xfrm>
            <a:custGeom>
              <a:avLst/>
              <a:gdLst/>
              <a:ahLst/>
              <a:cxnLst/>
              <a:rect l="l" t="t" r="r" b="b"/>
              <a:pathLst>
                <a:path w="3196" h="732" extrusionOk="0">
                  <a:moveTo>
                    <a:pt x="183" y="1"/>
                  </a:moveTo>
                  <a:cubicBezTo>
                    <a:pt x="92" y="1"/>
                    <a:pt x="23" y="69"/>
                    <a:pt x="0" y="160"/>
                  </a:cubicBezTo>
                  <a:lnTo>
                    <a:pt x="0" y="526"/>
                  </a:lnTo>
                  <a:cubicBezTo>
                    <a:pt x="0" y="617"/>
                    <a:pt x="69" y="708"/>
                    <a:pt x="160" y="708"/>
                  </a:cubicBezTo>
                  <a:lnTo>
                    <a:pt x="3036" y="731"/>
                  </a:lnTo>
                  <a:cubicBezTo>
                    <a:pt x="3128" y="731"/>
                    <a:pt x="3196" y="663"/>
                    <a:pt x="3196" y="571"/>
                  </a:cubicBezTo>
                  <a:lnTo>
                    <a:pt x="3196" y="206"/>
                  </a:lnTo>
                  <a:cubicBezTo>
                    <a:pt x="3196" y="115"/>
                    <a:pt x="3128" y="46"/>
                    <a:pt x="3036" y="24"/>
                  </a:cubicBez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51"/>
            <p:cNvSpPr/>
            <p:nvPr/>
          </p:nvSpPr>
          <p:spPr>
            <a:xfrm flipH="1">
              <a:off x="6269006" y="2454361"/>
              <a:ext cx="272355" cy="67616"/>
            </a:xfrm>
            <a:custGeom>
              <a:avLst/>
              <a:gdLst/>
              <a:ahLst/>
              <a:cxnLst/>
              <a:rect l="l" t="t" r="r" b="b"/>
              <a:pathLst>
                <a:path w="3311" h="822" extrusionOk="0">
                  <a:moveTo>
                    <a:pt x="229" y="114"/>
                  </a:moveTo>
                  <a:lnTo>
                    <a:pt x="3082" y="137"/>
                  </a:lnTo>
                  <a:cubicBezTo>
                    <a:pt x="3151" y="137"/>
                    <a:pt x="3196" y="183"/>
                    <a:pt x="3196" y="251"/>
                  </a:cubicBezTo>
                  <a:lnTo>
                    <a:pt x="3196" y="616"/>
                  </a:lnTo>
                  <a:cubicBezTo>
                    <a:pt x="3196" y="639"/>
                    <a:pt x="3174" y="662"/>
                    <a:pt x="3151" y="685"/>
                  </a:cubicBezTo>
                  <a:cubicBezTo>
                    <a:pt x="3151" y="708"/>
                    <a:pt x="3105" y="708"/>
                    <a:pt x="3082" y="708"/>
                  </a:cubicBezTo>
                  <a:lnTo>
                    <a:pt x="206" y="685"/>
                  </a:lnTo>
                  <a:cubicBezTo>
                    <a:pt x="161" y="685"/>
                    <a:pt x="115" y="639"/>
                    <a:pt x="115" y="571"/>
                  </a:cubicBezTo>
                  <a:lnTo>
                    <a:pt x="115" y="205"/>
                  </a:lnTo>
                  <a:cubicBezTo>
                    <a:pt x="115" y="183"/>
                    <a:pt x="115" y="160"/>
                    <a:pt x="138" y="137"/>
                  </a:cubicBezTo>
                  <a:cubicBezTo>
                    <a:pt x="161" y="114"/>
                    <a:pt x="183" y="114"/>
                    <a:pt x="229" y="114"/>
                  </a:cubicBezTo>
                  <a:close/>
                  <a:moveTo>
                    <a:pt x="229" y="0"/>
                  </a:moveTo>
                  <a:cubicBezTo>
                    <a:pt x="92" y="0"/>
                    <a:pt x="1" y="91"/>
                    <a:pt x="1" y="205"/>
                  </a:cubicBezTo>
                  <a:lnTo>
                    <a:pt x="1" y="571"/>
                  </a:lnTo>
                  <a:cubicBezTo>
                    <a:pt x="1" y="708"/>
                    <a:pt x="92" y="799"/>
                    <a:pt x="206" y="799"/>
                  </a:cubicBezTo>
                  <a:lnTo>
                    <a:pt x="3082" y="822"/>
                  </a:lnTo>
                  <a:cubicBezTo>
                    <a:pt x="3151" y="822"/>
                    <a:pt x="3196" y="799"/>
                    <a:pt x="3242" y="753"/>
                  </a:cubicBezTo>
                  <a:cubicBezTo>
                    <a:pt x="3265" y="730"/>
                    <a:pt x="3288" y="662"/>
                    <a:pt x="3288" y="616"/>
                  </a:cubicBezTo>
                  <a:lnTo>
                    <a:pt x="3310" y="251"/>
                  </a:lnTo>
                  <a:cubicBezTo>
                    <a:pt x="3310" y="114"/>
                    <a:pt x="3219" y="23"/>
                    <a:pt x="3082" y="23"/>
                  </a:cubicBez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51"/>
            <p:cNvSpPr/>
            <p:nvPr/>
          </p:nvSpPr>
          <p:spPr>
            <a:xfrm flipH="1">
              <a:off x="6469876" y="1614703"/>
              <a:ext cx="189768" cy="183023"/>
            </a:xfrm>
            <a:custGeom>
              <a:avLst/>
              <a:gdLst/>
              <a:ahLst/>
              <a:cxnLst/>
              <a:rect l="l" t="t" r="r" b="b"/>
              <a:pathLst>
                <a:path w="2307" h="2225" extrusionOk="0">
                  <a:moveTo>
                    <a:pt x="1355" y="1"/>
                  </a:moveTo>
                  <a:cubicBezTo>
                    <a:pt x="998" y="1"/>
                    <a:pt x="614" y="204"/>
                    <a:pt x="366" y="576"/>
                  </a:cubicBezTo>
                  <a:cubicBezTo>
                    <a:pt x="1" y="1101"/>
                    <a:pt x="46" y="1786"/>
                    <a:pt x="480" y="2082"/>
                  </a:cubicBezTo>
                  <a:cubicBezTo>
                    <a:pt x="621" y="2179"/>
                    <a:pt x="786" y="2224"/>
                    <a:pt x="957" y="2224"/>
                  </a:cubicBezTo>
                  <a:cubicBezTo>
                    <a:pt x="1312" y="2224"/>
                    <a:pt x="1694" y="2026"/>
                    <a:pt x="1941" y="1671"/>
                  </a:cubicBezTo>
                  <a:cubicBezTo>
                    <a:pt x="2306" y="1124"/>
                    <a:pt x="2261" y="462"/>
                    <a:pt x="1827" y="142"/>
                  </a:cubicBezTo>
                  <a:cubicBezTo>
                    <a:pt x="1687" y="47"/>
                    <a:pt x="1524"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51"/>
            <p:cNvSpPr/>
            <p:nvPr/>
          </p:nvSpPr>
          <p:spPr>
            <a:xfrm flipH="1">
              <a:off x="6464282" y="1611002"/>
              <a:ext cx="191578" cy="191907"/>
            </a:xfrm>
            <a:custGeom>
              <a:avLst/>
              <a:gdLst/>
              <a:ahLst/>
              <a:cxnLst/>
              <a:rect l="l" t="t" r="r" b="b"/>
              <a:pathLst>
                <a:path w="2329" h="2333" extrusionOk="0">
                  <a:moveTo>
                    <a:pt x="1301" y="96"/>
                  </a:moveTo>
                  <a:cubicBezTo>
                    <a:pt x="1461" y="96"/>
                    <a:pt x="1621" y="141"/>
                    <a:pt x="1758" y="233"/>
                  </a:cubicBezTo>
                  <a:cubicBezTo>
                    <a:pt x="2146" y="529"/>
                    <a:pt x="2215" y="1169"/>
                    <a:pt x="1849" y="1671"/>
                  </a:cubicBezTo>
                  <a:cubicBezTo>
                    <a:pt x="1618" y="2025"/>
                    <a:pt x="1251" y="2224"/>
                    <a:pt x="911" y="2224"/>
                  </a:cubicBezTo>
                  <a:cubicBezTo>
                    <a:pt x="748" y="2224"/>
                    <a:pt x="590" y="2178"/>
                    <a:pt x="457" y="2082"/>
                  </a:cubicBezTo>
                  <a:cubicBezTo>
                    <a:pt x="274" y="1945"/>
                    <a:pt x="137" y="1739"/>
                    <a:pt x="137" y="1465"/>
                  </a:cubicBezTo>
                  <a:cubicBezTo>
                    <a:pt x="115" y="1191"/>
                    <a:pt x="183" y="895"/>
                    <a:pt x="366" y="644"/>
                  </a:cubicBezTo>
                  <a:cubicBezTo>
                    <a:pt x="594" y="301"/>
                    <a:pt x="959" y="96"/>
                    <a:pt x="1301" y="96"/>
                  </a:cubicBezTo>
                  <a:close/>
                  <a:moveTo>
                    <a:pt x="1314" y="1"/>
                  </a:moveTo>
                  <a:cubicBezTo>
                    <a:pt x="940" y="1"/>
                    <a:pt x="539" y="210"/>
                    <a:pt x="274" y="598"/>
                  </a:cubicBezTo>
                  <a:cubicBezTo>
                    <a:pt x="92" y="849"/>
                    <a:pt x="0" y="1169"/>
                    <a:pt x="23" y="1465"/>
                  </a:cubicBezTo>
                  <a:cubicBezTo>
                    <a:pt x="46" y="1762"/>
                    <a:pt x="183" y="2013"/>
                    <a:pt x="411" y="2173"/>
                  </a:cubicBezTo>
                  <a:cubicBezTo>
                    <a:pt x="548" y="2287"/>
                    <a:pt x="731" y="2333"/>
                    <a:pt x="913" y="2333"/>
                  </a:cubicBezTo>
                  <a:cubicBezTo>
                    <a:pt x="1279" y="2333"/>
                    <a:pt x="1667" y="2127"/>
                    <a:pt x="1941" y="1739"/>
                  </a:cubicBezTo>
                  <a:cubicBezTo>
                    <a:pt x="2329" y="1191"/>
                    <a:pt x="2260" y="461"/>
                    <a:pt x="1804" y="141"/>
                  </a:cubicBezTo>
                  <a:cubicBezTo>
                    <a:pt x="1658" y="47"/>
                    <a:pt x="1489" y="1"/>
                    <a:pt x="1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51"/>
            <p:cNvSpPr/>
            <p:nvPr/>
          </p:nvSpPr>
          <p:spPr>
            <a:xfrm flipH="1">
              <a:off x="6576894" y="1850610"/>
              <a:ext cx="56429" cy="58485"/>
            </a:xfrm>
            <a:custGeom>
              <a:avLst/>
              <a:gdLst/>
              <a:ahLst/>
              <a:cxnLst/>
              <a:rect l="l" t="t" r="r" b="b"/>
              <a:pathLst>
                <a:path w="686" h="711" extrusionOk="0">
                  <a:moveTo>
                    <a:pt x="463" y="0"/>
                  </a:moveTo>
                  <a:cubicBezTo>
                    <a:pt x="353" y="0"/>
                    <a:pt x="221" y="85"/>
                    <a:pt x="137" y="219"/>
                  </a:cubicBezTo>
                  <a:cubicBezTo>
                    <a:pt x="0" y="401"/>
                    <a:pt x="0" y="607"/>
                    <a:pt x="114" y="675"/>
                  </a:cubicBezTo>
                  <a:cubicBezTo>
                    <a:pt x="145" y="700"/>
                    <a:pt x="182" y="711"/>
                    <a:pt x="222" y="711"/>
                  </a:cubicBezTo>
                  <a:cubicBezTo>
                    <a:pt x="332" y="711"/>
                    <a:pt x="465" y="626"/>
                    <a:pt x="548" y="492"/>
                  </a:cubicBezTo>
                  <a:cubicBezTo>
                    <a:pt x="662" y="310"/>
                    <a:pt x="685" y="104"/>
                    <a:pt x="571" y="36"/>
                  </a:cubicBezTo>
                  <a:cubicBezTo>
                    <a:pt x="540" y="12"/>
                    <a:pt x="503"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51"/>
            <p:cNvSpPr/>
            <p:nvPr/>
          </p:nvSpPr>
          <p:spPr>
            <a:xfrm flipH="1">
              <a:off x="6575084" y="1845839"/>
              <a:ext cx="60130" cy="67862"/>
            </a:xfrm>
            <a:custGeom>
              <a:avLst/>
              <a:gdLst/>
              <a:ahLst/>
              <a:cxnLst/>
              <a:rect l="l" t="t" r="r" b="b"/>
              <a:pathLst>
                <a:path w="731" h="825" extrusionOk="0">
                  <a:moveTo>
                    <a:pt x="480" y="117"/>
                  </a:moveTo>
                  <a:cubicBezTo>
                    <a:pt x="503" y="117"/>
                    <a:pt x="548" y="117"/>
                    <a:pt x="571" y="140"/>
                  </a:cubicBezTo>
                  <a:cubicBezTo>
                    <a:pt x="617" y="162"/>
                    <a:pt x="617" y="231"/>
                    <a:pt x="617" y="277"/>
                  </a:cubicBezTo>
                  <a:cubicBezTo>
                    <a:pt x="617" y="368"/>
                    <a:pt x="571" y="459"/>
                    <a:pt x="526" y="528"/>
                  </a:cubicBezTo>
                  <a:cubicBezTo>
                    <a:pt x="435" y="655"/>
                    <a:pt x="315" y="724"/>
                    <a:pt x="224" y="724"/>
                  </a:cubicBezTo>
                  <a:cubicBezTo>
                    <a:pt x="200" y="724"/>
                    <a:pt x="179" y="720"/>
                    <a:pt x="160" y="710"/>
                  </a:cubicBezTo>
                  <a:cubicBezTo>
                    <a:pt x="137" y="665"/>
                    <a:pt x="115" y="619"/>
                    <a:pt x="115" y="550"/>
                  </a:cubicBezTo>
                  <a:cubicBezTo>
                    <a:pt x="115" y="459"/>
                    <a:pt x="137" y="391"/>
                    <a:pt x="206" y="299"/>
                  </a:cubicBezTo>
                  <a:cubicBezTo>
                    <a:pt x="252" y="231"/>
                    <a:pt x="320" y="162"/>
                    <a:pt x="389" y="140"/>
                  </a:cubicBezTo>
                  <a:cubicBezTo>
                    <a:pt x="411" y="117"/>
                    <a:pt x="457" y="117"/>
                    <a:pt x="480" y="117"/>
                  </a:cubicBezTo>
                  <a:close/>
                  <a:moveTo>
                    <a:pt x="469" y="1"/>
                  </a:moveTo>
                  <a:cubicBezTo>
                    <a:pt x="435" y="1"/>
                    <a:pt x="401" y="8"/>
                    <a:pt x="366" y="25"/>
                  </a:cubicBezTo>
                  <a:cubicBezTo>
                    <a:pt x="274" y="71"/>
                    <a:pt x="183" y="140"/>
                    <a:pt x="115" y="231"/>
                  </a:cubicBezTo>
                  <a:cubicBezTo>
                    <a:pt x="46" y="345"/>
                    <a:pt x="1" y="436"/>
                    <a:pt x="1" y="550"/>
                  </a:cubicBezTo>
                  <a:cubicBezTo>
                    <a:pt x="1" y="642"/>
                    <a:pt x="46" y="733"/>
                    <a:pt x="115" y="779"/>
                  </a:cubicBezTo>
                  <a:cubicBezTo>
                    <a:pt x="137" y="824"/>
                    <a:pt x="183" y="824"/>
                    <a:pt x="229" y="824"/>
                  </a:cubicBezTo>
                  <a:cubicBezTo>
                    <a:pt x="366" y="824"/>
                    <a:pt x="503" y="733"/>
                    <a:pt x="617" y="596"/>
                  </a:cubicBezTo>
                  <a:cubicBezTo>
                    <a:pt x="685" y="482"/>
                    <a:pt x="731" y="391"/>
                    <a:pt x="731" y="277"/>
                  </a:cubicBezTo>
                  <a:cubicBezTo>
                    <a:pt x="731" y="185"/>
                    <a:pt x="685" y="94"/>
                    <a:pt x="617" y="48"/>
                  </a:cubicBezTo>
                  <a:cubicBezTo>
                    <a:pt x="574" y="20"/>
                    <a:pt x="523" y="1"/>
                    <a:pt x="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1" name="Google Shape;1541;p51"/>
          <p:cNvGrpSpPr/>
          <p:nvPr/>
        </p:nvGrpSpPr>
        <p:grpSpPr>
          <a:xfrm flipH="1">
            <a:off x="6705697" y="1778390"/>
            <a:ext cx="1499708" cy="2825711"/>
            <a:chOff x="6053075" y="1778390"/>
            <a:chExt cx="1499708" cy="2825711"/>
          </a:xfrm>
        </p:grpSpPr>
        <p:sp>
          <p:nvSpPr>
            <p:cNvPr id="1542" name="Google Shape;1542;p51"/>
            <p:cNvSpPr/>
            <p:nvPr/>
          </p:nvSpPr>
          <p:spPr>
            <a:xfrm>
              <a:off x="6110736" y="2957514"/>
              <a:ext cx="739824" cy="1443866"/>
            </a:xfrm>
            <a:custGeom>
              <a:avLst/>
              <a:gdLst/>
              <a:ahLst/>
              <a:cxnLst/>
              <a:rect l="l" t="t" r="r" b="b"/>
              <a:pathLst>
                <a:path w="8994" h="17553" extrusionOk="0">
                  <a:moveTo>
                    <a:pt x="2123" y="0"/>
                  </a:moveTo>
                  <a:lnTo>
                    <a:pt x="1849" y="959"/>
                  </a:lnTo>
                  <a:cubicBezTo>
                    <a:pt x="1575" y="2009"/>
                    <a:pt x="1461" y="3082"/>
                    <a:pt x="1553" y="4154"/>
                  </a:cubicBezTo>
                  <a:lnTo>
                    <a:pt x="1941" y="8879"/>
                  </a:lnTo>
                  <a:lnTo>
                    <a:pt x="46" y="15864"/>
                  </a:lnTo>
                  <a:cubicBezTo>
                    <a:pt x="0" y="16024"/>
                    <a:pt x="92" y="16161"/>
                    <a:pt x="229" y="16229"/>
                  </a:cubicBezTo>
                  <a:lnTo>
                    <a:pt x="2899" y="17233"/>
                  </a:lnTo>
                  <a:cubicBezTo>
                    <a:pt x="2927" y="17243"/>
                    <a:pt x="2956" y="17247"/>
                    <a:pt x="2985" y="17247"/>
                  </a:cubicBezTo>
                  <a:cubicBezTo>
                    <a:pt x="3097" y="17247"/>
                    <a:pt x="3205" y="17178"/>
                    <a:pt x="3242" y="17051"/>
                  </a:cubicBezTo>
                  <a:lnTo>
                    <a:pt x="4702" y="11938"/>
                  </a:lnTo>
                  <a:lnTo>
                    <a:pt x="5410" y="17553"/>
                  </a:lnTo>
                  <a:lnTo>
                    <a:pt x="8765" y="17553"/>
                  </a:lnTo>
                  <a:lnTo>
                    <a:pt x="8628" y="1552"/>
                  </a:lnTo>
                  <a:lnTo>
                    <a:pt x="8994" y="251"/>
                  </a:lnTo>
                  <a:lnTo>
                    <a:pt x="2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51"/>
            <p:cNvSpPr/>
            <p:nvPr/>
          </p:nvSpPr>
          <p:spPr>
            <a:xfrm>
              <a:off x="6106952" y="2951838"/>
              <a:ext cx="747392" cy="1455217"/>
            </a:xfrm>
            <a:custGeom>
              <a:avLst/>
              <a:gdLst/>
              <a:ahLst/>
              <a:cxnLst/>
              <a:rect l="l" t="t" r="r" b="b"/>
              <a:pathLst>
                <a:path w="9086" h="17691" extrusionOk="0">
                  <a:moveTo>
                    <a:pt x="2215" y="115"/>
                  </a:moveTo>
                  <a:lnTo>
                    <a:pt x="8971" y="366"/>
                  </a:lnTo>
                  <a:lnTo>
                    <a:pt x="8629" y="1621"/>
                  </a:lnTo>
                  <a:lnTo>
                    <a:pt x="8766" y="17553"/>
                  </a:lnTo>
                  <a:lnTo>
                    <a:pt x="5502" y="17576"/>
                  </a:lnTo>
                  <a:lnTo>
                    <a:pt x="4794" y="11984"/>
                  </a:lnTo>
                  <a:cubicBezTo>
                    <a:pt x="4794" y="11961"/>
                    <a:pt x="4771" y="11938"/>
                    <a:pt x="4748" y="11938"/>
                  </a:cubicBezTo>
                  <a:cubicBezTo>
                    <a:pt x="4726" y="11938"/>
                    <a:pt x="4703" y="11961"/>
                    <a:pt x="4703" y="11984"/>
                  </a:cubicBezTo>
                  <a:lnTo>
                    <a:pt x="3242" y="17120"/>
                  </a:lnTo>
                  <a:cubicBezTo>
                    <a:pt x="3219" y="17165"/>
                    <a:pt x="3173" y="17211"/>
                    <a:pt x="3128" y="17234"/>
                  </a:cubicBezTo>
                  <a:cubicBezTo>
                    <a:pt x="3105" y="17245"/>
                    <a:pt x="3076" y="17251"/>
                    <a:pt x="3048" y="17251"/>
                  </a:cubicBezTo>
                  <a:cubicBezTo>
                    <a:pt x="3019" y="17251"/>
                    <a:pt x="2991" y="17245"/>
                    <a:pt x="2968" y="17234"/>
                  </a:cubicBezTo>
                  <a:lnTo>
                    <a:pt x="297" y="16230"/>
                  </a:lnTo>
                  <a:cubicBezTo>
                    <a:pt x="183" y="16184"/>
                    <a:pt x="115" y="16070"/>
                    <a:pt x="138" y="15956"/>
                  </a:cubicBezTo>
                  <a:lnTo>
                    <a:pt x="2032" y="8948"/>
                  </a:lnTo>
                  <a:cubicBezTo>
                    <a:pt x="2032" y="8948"/>
                    <a:pt x="2032" y="8948"/>
                    <a:pt x="2032" y="8925"/>
                  </a:cubicBezTo>
                  <a:lnTo>
                    <a:pt x="1644" y="4201"/>
                  </a:lnTo>
                  <a:cubicBezTo>
                    <a:pt x="1576" y="3151"/>
                    <a:pt x="1667" y="2078"/>
                    <a:pt x="1941" y="1051"/>
                  </a:cubicBezTo>
                  <a:lnTo>
                    <a:pt x="2215" y="115"/>
                  </a:lnTo>
                  <a:close/>
                  <a:moveTo>
                    <a:pt x="2169" y="1"/>
                  </a:moveTo>
                  <a:cubicBezTo>
                    <a:pt x="2146" y="1"/>
                    <a:pt x="2123" y="24"/>
                    <a:pt x="2123" y="46"/>
                  </a:cubicBezTo>
                  <a:lnTo>
                    <a:pt x="1850" y="1028"/>
                  </a:lnTo>
                  <a:cubicBezTo>
                    <a:pt x="1553" y="2055"/>
                    <a:pt x="1462" y="3151"/>
                    <a:pt x="1553" y="4223"/>
                  </a:cubicBezTo>
                  <a:lnTo>
                    <a:pt x="1918" y="8925"/>
                  </a:lnTo>
                  <a:lnTo>
                    <a:pt x="24" y="15910"/>
                  </a:lnTo>
                  <a:cubicBezTo>
                    <a:pt x="1" y="16093"/>
                    <a:pt x="92" y="16275"/>
                    <a:pt x="252" y="16344"/>
                  </a:cubicBezTo>
                  <a:lnTo>
                    <a:pt x="2922" y="17348"/>
                  </a:lnTo>
                  <a:cubicBezTo>
                    <a:pt x="2960" y="17357"/>
                    <a:pt x="2998" y="17363"/>
                    <a:pt x="3034" y="17363"/>
                  </a:cubicBezTo>
                  <a:cubicBezTo>
                    <a:pt x="3085" y="17363"/>
                    <a:pt x="3133" y="17352"/>
                    <a:pt x="3173" y="17325"/>
                  </a:cubicBezTo>
                  <a:cubicBezTo>
                    <a:pt x="3265" y="17302"/>
                    <a:pt x="3310" y="17234"/>
                    <a:pt x="3333" y="17143"/>
                  </a:cubicBezTo>
                  <a:lnTo>
                    <a:pt x="4726" y="12258"/>
                  </a:lnTo>
                  <a:lnTo>
                    <a:pt x="5388" y="17622"/>
                  </a:lnTo>
                  <a:cubicBezTo>
                    <a:pt x="5410" y="17668"/>
                    <a:pt x="5433" y="17690"/>
                    <a:pt x="5456" y="17690"/>
                  </a:cubicBezTo>
                  <a:lnTo>
                    <a:pt x="8811" y="17668"/>
                  </a:lnTo>
                  <a:cubicBezTo>
                    <a:pt x="8834" y="17668"/>
                    <a:pt x="8834" y="17668"/>
                    <a:pt x="8857" y="17645"/>
                  </a:cubicBezTo>
                  <a:cubicBezTo>
                    <a:pt x="8857" y="17645"/>
                    <a:pt x="8880" y="17622"/>
                    <a:pt x="8880" y="17622"/>
                  </a:cubicBezTo>
                  <a:lnTo>
                    <a:pt x="8743" y="1621"/>
                  </a:lnTo>
                  <a:lnTo>
                    <a:pt x="9085" y="320"/>
                  </a:lnTo>
                  <a:cubicBezTo>
                    <a:pt x="9085" y="297"/>
                    <a:pt x="9085" y="297"/>
                    <a:pt x="9062" y="275"/>
                  </a:cubicBezTo>
                  <a:cubicBezTo>
                    <a:pt x="9062" y="275"/>
                    <a:pt x="9040" y="252"/>
                    <a:pt x="9040" y="252"/>
                  </a:cubicBezTo>
                  <a:lnTo>
                    <a:pt x="2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51"/>
            <p:cNvSpPr/>
            <p:nvPr/>
          </p:nvSpPr>
          <p:spPr>
            <a:xfrm>
              <a:off x="6080713" y="4296130"/>
              <a:ext cx="378467" cy="303612"/>
            </a:xfrm>
            <a:custGeom>
              <a:avLst/>
              <a:gdLst/>
              <a:ahLst/>
              <a:cxnLst/>
              <a:rect l="l" t="t" r="r" b="b"/>
              <a:pathLst>
                <a:path w="4601" h="3691" extrusionOk="0">
                  <a:moveTo>
                    <a:pt x="731" y="1"/>
                  </a:moveTo>
                  <a:lnTo>
                    <a:pt x="46" y="1849"/>
                  </a:lnTo>
                  <a:cubicBezTo>
                    <a:pt x="0" y="1964"/>
                    <a:pt x="69" y="2078"/>
                    <a:pt x="183" y="2123"/>
                  </a:cubicBezTo>
                  <a:lnTo>
                    <a:pt x="4291" y="3676"/>
                  </a:lnTo>
                  <a:cubicBezTo>
                    <a:pt x="4315" y="3686"/>
                    <a:pt x="4339" y="3690"/>
                    <a:pt x="4362" y="3690"/>
                  </a:cubicBezTo>
                  <a:cubicBezTo>
                    <a:pt x="4493" y="3690"/>
                    <a:pt x="4601" y="3538"/>
                    <a:pt x="4542" y="3402"/>
                  </a:cubicBezTo>
                  <a:lnTo>
                    <a:pt x="3287" y="1073"/>
                  </a:lnTo>
                  <a:lnTo>
                    <a:pt x="3196" y="914"/>
                  </a:lnTo>
                  <a:lnTo>
                    <a:pt x="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51"/>
            <p:cNvSpPr/>
            <p:nvPr/>
          </p:nvSpPr>
          <p:spPr>
            <a:xfrm>
              <a:off x="6078821" y="4292346"/>
              <a:ext cx="383073" cy="311756"/>
            </a:xfrm>
            <a:custGeom>
              <a:avLst/>
              <a:gdLst/>
              <a:ahLst/>
              <a:cxnLst/>
              <a:rect l="l" t="t" r="r" b="b"/>
              <a:pathLst>
                <a:path w="4657" h="3790" extrusionOk="0">
                  <a:moveTo>
                    <a:pt x="776" y="115"/>
                  </a:moveTo>
                  <a:lnTo>
                    <a:pt x="3173" y="1005"/>
                  </a:lnTo>
                  <a:lnTo>
                    <a:pt x="4520" y="3470"/>
                  </a:lnTo>
                  <a:cubicBezTo>
                    <a:pt x="4543" y="3539"/>
                    <a:pt x="4520" y="3607"/>
                    <a:pt x="4497" y="3630"/>
                  </a:cubicBezTo>
                  <a:cubicBezTo>
                    <a:pt x="4464" y="3664"/>
                    <a:pt x="4430" y="3685"/>
                    <a:pt x="4388" y="3685"/>
                  </a:cubicBezTo>
                  <a:cubicBezTo>
                    <a:pt x="4372" y="3685"/>
                    <a:pt x="4356" y="3682"/>
                    <a:pt x="4337" y="3676"/>
                  </a:cubicBezTo>
                  <a:lnTo>
                    <a:pt x="206" y="2124"/>
                  </a:lnTo>
                  <a:cubicBezTo>
                    <a:pt x="183" y="2101"/>
                    <a:pt x="137" y="2078"/>
                    <a:pt x="137" y="2032"/>
                  </a:cubicBezTo>
                  <a:cubicBezTo>
                    <a:pt x="114" y="1987"/>
                    <a:pt x="114" y="1941"/>
                    <a:pt x="137" y="1918"/>
                  </a:cubicBezTo>
                  <a:lnTo>
                    <a:pt x="776" y="115"/>
                  </a:lnTo>
                  <a:close/>
                  <a:moveTo>
                    <a:pt x="776" y="1"/>
                  </a:moveTo>
                  <a:cubicBezTo>
                    <a:pt x="731" y="1"/>
                    <a:pt x="708" y="24"/>
                    <a:pt x="708" y="47"/>
                  </a:cubicBezTo>
                  <a:lnTo>
                    <a:pt x="23" y="1873"/>
                  </a:lnTo>
                  <a:cubicBezTo>
                    <a:pt x="0" y="1941"/>
                    <a:pt x="0" y="2010"/>
                    <a:pt x="23" y="2078"/>
                  </a:cubicBezTo>
                  <a:cubicBezTo>
                    <a:pt x="69" y="2147"/>
                    <a:pt x="114" y="2192"/>
                    <a:pt x="183" y="2215"/>
                  </a:cubicBezTo>
                  <a:lnTo>
                    <a:pt x="4292" y="3767"/>
                  </a:lnTo>
                  <a:cubicBezTo>
                    <a:pt x="4337" y="3790"/>
                    <a:pt x="4360" y="3790"/>
                    <a:pt x="4383" y="3790"/>
                  </a:cubicBezTo>
                  <a:cubicBezTo>
                    <a:pt x="4451" y="3790"/>
                    <a:pt x="4520" y="3767"/>
                    <a:pt x="4565" y="3699"/>
                  </a:cubicBezTo>
                  <a:cubicBezTo>
                    <a:pt x="4634" y="3630"/>
                    <a:pt x="4657" y="3516"/>
                    <a:pt x="4611" y="3425"/>
                  </a:cubicBezTo>
                  <a:lnTo>
                    <a:pt x="3356" y="1097"/>
                  </a:lnTo>
                  <a:lnTo>
                    <a:pt x="3264" y="937"/>
                  </a:lnTo>
                  <a:cubicBezTo>
                    <a:pt x="3264" y="914"/>
                    <a:pt x="3242" y="914"/>
                    <a:pt x="3242" y="914"/>
                  </a:cubicBezTo>
                  <a:lnTo>
                    <a:pt x="7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51"/>
            <p:cNvSpPr/>
            <p:nvPr/>
          </p:nvSpPr>
          <p:spPr>
            <a:xfrm>
              <a:off x="6080713" y="4433166"/>
              <a:ext cx="378467" cy="166571"/>
            </a:xfrm>
            <a:custGeom>
              <a:avLst/>
              <a:gdLst/>
              <a:ahLst/>
              <a:cxnLst/>
              <a:rect l="l" t="t" r="r" b="b"/>
              <a:pathLst>
                <a:path w="4601" h="2025" extrusionOk="0">
                  <a:moveTo>
                    <a:pt x="114" y="1"/>
                  </a:moveTo>
                  <a:lnTo>
                    <a:pt x="46" y="183"/>
                  </a:lnTo>
                  <a:cubicBezTo>
                    <a:pt x="0" y="298"/>
                    <a:pt x="69" y="412"/>
                    <a:pt x="183" y="457"/>
                  </a:cubicBezTo>
                  <a:lnTo>
                    <a:pt x="4291" y="2010"/>
                  </a:lnTo>
                  <a:cubicBezTo>
                    <a:pt x="4315" y="2020"/>
                    <a:pt x="4339" y="2024"/>
                    <a:pt x="4362" y="2024"/>
                  </a:cubicBezTo>
                  <a:cubicBezTo>
                    <a:pt x="4493" y="2024"/>
                    <a:pt x="4601" y="1872"/>
                    <a:pt x="4542" y="1736"/>
                  </a:cubicBezTo>
                  <a:lnTo>
                    <a:pt x="4497" y="1667"/>
                  </a:lnTo>
                  <a:cubicBezTo>
                    <a:pt x="4466" y="1667"/>
                    <a:pt x="4436" y="1677"/>
                    <a:pt x="4405" y="1677"/>
                  </a:cubicBezTo>
                  <a:cubicBezTo>
                    <a:pt x="4390" y="1677"/>
                    <a:pt x="4375" y="1675"/>
                    <a:pt x="4360" y="1667"/>
                  </a:cubicBezTo>
                  <a:lnTo>
                    <a:pt x="228" y="115"/>
                  </a:lnTo>
                  <a:cubicBezTo>
                    <a:pt x="183" y="92"/>
                    <a:pt x="137" y="47"/>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51"/>
            <p:cNvSpPr/>
            <p:nvPr/>
          </p:nvSpPr>
          <p:spPr>
            <a:xfrm>
              <a:off x="6078821" y="4429465"/>
              <a:ext cx="383073" cy="174633"/>
            </a:xfrm>
            <a:custGeom>
              <a:avLst/>
              <a:gdLst/>
              <a:ahLst/>
              <a:cxnLst/>
              <a:rect l="l" t="t" r="r" b="b"/>
              <a:pathLst>
                <a:path w="4657" h="2123" extrusionOk="0">
                  <a:moveTo>
                    <a:pt x="160" y="160"/>
                  </a:moveTo>
                  <a:cubicBezTo>
                    <a:pt x="183" y="183"/>
                    <a:pt x="206" y="183"/>
                    <a:pt x="229" y="206"/>
                  </a:cubicBezTo>
                  <a:lnTo>
                    <a:pt x="4360" y="1758"/>
                  </a:lnTo>
                  <a:cubicBezTo>
                    <a:pt x="4406" y="1781"/>
                    <a:pt x="4451" y="1781"/>
                    <a:pt x="4474" y="1781"/>
                  </a:cubicBezTo>
                  <a:lnTo>
                    <a:pt x="4520" y="1803"/>
                  </a:lnTo>
                  <a:cubicBezTo>
                    <a:pt x="4543" y="1872"/>
                    <a:pt x="4520" y="1940"/>
                    <a:pt x="4497" y="1963"/>
                  </a:cubicBezTo>
                  <a:cubicBezTo>
                    <a:pt x="4464" y="1997"/>
                    <a:pt x="4430" y="2018"/>
                    <a:pt x="4388" y="2018"/>
                  </a:cubicBezTo>
                  <a:cubicBezTo>
                    <a:pt x="4372" y="2018"/>
                    <a:pt x="4356" y="2015"/>
                    <a:pt x="4337" y="2009"/>
                  </a:cubicBezTo>
                  <a:lnTo>
                    <a:pt x="206" y="457"/>
                  </a:lnTo>
                  <a:cubicBezTo>
                    <a:pt x="183" y="434"/>
                    <a:pt x="137" y="411"/>
                    <a:pt x="137" y="365"/>
                  </a:cubicBezTo>
                  <a:cubicBezTo>
                    <a:pt x="114" y="320"/>
                    <a:pt x="114" y="274"/>
                    <a:pt x="137" y="251"/>
                  </a:cubicBezTo>
                  <a:lnTo>
                    <a:pt x="160" y="160"/>
                  </a:lnTo>
                  <a:close/>
                  <a:moveTo>
                    <a:pt x="137" y="0"/>
                  </a:moveTo>
                  <a:cubicBezTo>
                    <a:pt x="114" y="0"/>
                    <a:pt x="92" y="23"/>
                    <a:pt x="92" y="23"/>
                  </a:cubicBezTo>
                  <a:lnTo>
                    <a:pt x="23" y="206"/>
                  </a:lnTo>
                  <a:cubicBezTo>
                    <a:pt x="0" y="274"/>
                    <a:pt x="0" y="343"/>
                    <a:pt x="23" y="411"/>
                  </a:cubicBezTo>
                  <a:cubicBezTo>
                    <a:pt x="69" y="480"/>
                    <a:pt x="114" y="525"/>
                    <a:pt x="183" y="548"/>
                  </a:cubicBezTo>
                  <a:lnTo>
                    <a:pt x="4292" y="2100"/>
                  </a:lnTo>
                  <a:cubicBezTo>
                    <a:pt x="4337" y="2123"/>
                    <a:pt x="4360" y="2123"/>
                    <a:pt x="4383" y="2123"/>
                  </a:cubicBezTo>
                  <a:cubicBezTo>
                    <a:pt x="4451" y="2123"/>
                    <a:pt x="4520" y="2100"/>
                    <a:pt x="4565" y="2032"/>
                  </a:cubicBezTo>
                  <a:cubicBezTo>
                    <a:pt x="4634" y="1963"/>
                    <a:pt x="4657" y="1849"/>
                    <a:pt x="4611" y="1758"/>
                  </a:cubicBezTo>
                  <a:lnTo>
                    <a:pt x="4565" y="1689"/>
                  </a:lnTo>
                  <a:cubicBezTo>
                    <a:pt x="4549" y="1673"/>
                    <a:pt x="4533" y="1657"/>
                    <a:pt x="4517" y="1657"/>
                  </a:cubicBezTo>
                  <a:cubicBezTo>
                    <a:pt x="4510" y="1657"/>
                    <a:pt x="4504" y="1660"/>
                    <a:pt x="4497" y="1666"/>
                  </a:cubicBezTo>
                  <a:lnTo>
                    <a:pt x="4383" y="1666"/>
                  </a:lnTo>
                  <a:lnTo>
                    <a:pt x="274" y="92"/>
                  </a:lnTo>
                  <a:cubicBezTo>
                    <a:pt x="229" y="92"/>
                    <a:pt x="206" y="69"/>
                    <a:pt x="183" y="23"/>
                  </a:cubicBezTo>
                  <a:cubicBezTo>
                    <a:pt x="183" y="0"/>
                    <a:pt x="160" y="0"/>
                    <a:pt x="137"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51"/>
            <p:cNvSpPr/>
            <p:nvPr/>
          </p:nvSpPr>
          <p:spPr>
            <a:xfrm>
              <a:off x="6088198" y="4438842"/>
              <a:ext cx="317349" cy="116477"/>
            </a:xfrm>
            <a:custGeom>
              <a:avLst/>
              <a:gdLst/>
              <a:ahLst/>
              <a:cxnLst/>
              <a:rect l="l" t="t" r="r" b="b"/>
              <a:pathLst>
                <a:path w="3858" h="1416" extrusionOk="0">
                  <a:moveTo>
                    <a:pt x="3858" y="1416"/>
                  </a:moveTo>
                  <a:lnTo>
                    <a:pt x="0" y="0"/>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51"/>
            <p:cNvSpPr/>
            <p:nvPr/>
          </p:nvSpPr>
          <p:spPr>
            <a:xfrm>
              <a:off x="6084414" y="4434318"/>
              <a:ext cx="324917" cy="126594"/>
            </a:xfrm>
            <a:custGeom>
              <a:avLst/>
              <a:gdLst/>
              <a:ahLst/>
              <a:cxnLst/>
              <a:rect l="l" t="t" r="r" b="b"/>
              <a:pathLst>
                <a:path w="3950" h="1539" extrusionOk="0">
                  <a:moveTo>
                    <a:pt x="49" y="0"/>
                  </a:moveTo>
                  <a:cubicBezTo>
                    <a:pt x="33" y="0"/>
                    <a:pt x="17" y="16"/>
                    <a:pt x="1" y="33"/>
                  </a:cubicBezTo>
                  <a:cubicBezTo>
                    <a:pt x="1" y="55"/>
                    <a:pt x="1" y="101"/>
                    <a:pt x="46" y="101"/>
                  </a:cubicBezTo>
                  <a:lnTo>
                    <a:pt x="3881" y="1539"/>
                  </a:lnTo>
                  <a:lnTo>
                    <a:pt x="3904" y="1539"/>
                  </a:lnTo>
                  <a:cubicBezTo>
                    <a:pt x="3927" y="1539"/>
                    <a:pt x="3950" y="1516"/>
                    <a:pt x="3950" y="1493"/>
                  </a:cubicBezTo>
                  <a:cubicBezTo>
                    <a:pt x="3950" y="1471"/>
                    <a:pt x="3950" y="1448"/>
                    <a:pt x="3927" y="1425"/>
                  </a:cubicBezTo>
                  <a:lnTo>
                    <a:pt x="69" y="10"/>
                  </a:lnTo>
                  <a:cubicBezTo>
                    <a:pt x="63" y="3"/>
                    <a:pt x="56" y="0"/>
                    <a:pt x="4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51"/>
            <p:cNvSpPr/>
            <p:nvPr/>
          </p:nvSpPr>
          <p:spPr>
            <a:xfrm>
              <a:off x="6153920" y="4357163"/>
              <a:ext cx="69508" cy="60130"/>
            </a:xfrm>
            <a:custGeom>
              <a:avLst/>
              <a:gdLst/>
              <a:ahLst/>
              <a:cxnLst/>
              <a:rect l="l" t="t" r="r" b="b"/>
              <a:pathLst>
                <a:path w="845" h="731" extrusionOk="0">
                  <a:moveTo>
                    <a:pt x="421" y="1"/>
                  </a:moveTo>
                  <a:cubicBezTo>
                    <a:pt x="294" y="1"/>
                    <a:pt x="175" y="66"/>
                    <a:pt x="114" y="172"/>
                  </a:cubicBezTo>
                  <a:cubicBezTo>
                    <a:pt x="0" y="354"/>
                    <a:pt x="69" y="583"/>
                    <a:pt x="229" y="674"/>
                  </a:cubicBezTo>
                  <a:cubicBezTo>
                    <a:pt x="291" y="713"/>
                    <a:pt x="359" y="730"/>
                    <a:pt x="424" y="730"/>
                  </a:cubicBezTo>
                  <a:cubicBezTo>
                    <a:pt x="551" y="730"/>
                    <a:pt x="671" y="665"/>
                    <a:pt x="731" y="560"/>
                  </a:cubicBezTo>
                  <a:cubicBezTo>
                    <a:pt x="845" y="377"/>
                    <a:pt x="776" y="149"/>
                    <a:pt x="617" y="58"/>
                  </a:cubicBezTo>
                  <a:cubicBezTo>
                    <a:pt x="554" y="19"/>
                    <a:pt x="487" y="1"/>
                    <a:pt x="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51"/>
            <p:cNvSpPr/>
            <p:nvPr/>
          </p:nvSpPr>
          <p:spPr>
            <a:xfrm>
              <a:off x="6150136" y="4353214"/>
              <a:ext cx="77075" cy="68767"/>
            </a:xfrm>
            <a:custGeom>
              <a:avLst/>
              <a:gdLst/>
              <a:ahLst/>
              <a:cxnLst/>
              <a:rect l="l" t="t" r="r" b="b"/>
              <a:pathLst>
                <a:path w="937" h="836" extrusionOk="0">
                  <a:moveTo>
                    <a:pt x="480" y="106"/>
                  </a:moveTo>
                  <a:cubicBezTo>
                    <a:pt x="526" y="106"/>
                    <a:pt x="571" y="128"/>
                    <a:pt x="640" y="151"/>
                  </a:cubicBezTo>
                  <a:cubicBezTo>
                    <a:pt x="777" y="242"/>
                    <a:pt x="822" y="425"/>
                    <a:pt x="731" y="585"/>
                  </a:cubicBezTo>
                  <a:cubicBezTo>
                    <a:pt x="672" y="673"/>
                    <a:pt x="575" y="724"/>
                    <a:pt x="477" y="724"/>
                  </a:cubicBezTo>
                  <a:cubicBezTo>
                    <a:pt x="423" y="724"/>
                    <a:pt x="369" y="708"/>
                    <a:pt x="320" y="676"/>
                  </a:cubicBezTo>
                  <a:cubicBezTo>
                    <a:pt x="160" y="585"/>
                    <a:pt x="115" y="402"/>
                    <a:pt x="206" y="265"/>
                  </a:cubicBezTo>
                  <a:cubicBezTo>
                    <a:pt x="252" y="197"/>
                    <a:pt x="320" y="128"/>
                    <a:pt x="389" y="106"/>
                  </a:cubicBezTo>
                  <a:close/>
                  <a:moveTo>
                    <a:pt x="490" y="1"/>
                  </a:moveTo>
                  <a:cubicBezTo>
                    <a:pt x="449" y="1"/>
                    <a:pt x="408" y="6"/>
                    <a:pt x="366" y="14"/>
                  </a:cubicBezTo>
                  <a:cubicBezTo>
                    <a:pt x="252" y="37"/>
                    <a:pt x="160" y="106"/>
                    <a:pt x="115" y="197"/>
                  </a:cubicBezTo>
                  <a:cubicBezTo>
                    <a:pt x="1" y="402"/>
                    <a:pt x="69" y="653"/>
                    <a:pt x="252" y="767"/>
                  </a:cubicBezTo>
                  <a:cubicBezTo>
                    <a:pt x="320" y="813"/>
                    <a:pt x="389" y="836"/>
                    <a:pt x="480" y="836"/>
                  </a:cubicBezTo>
                  <a:cubicBezTo>
                    <a:pt x="617" y="836"/>
                    <a:pt x="754" y="767"/>
                    <a:pt x="822" y="631"/>
                  </a:cubicBezTo>
                  <a:cubicBezTo>
                    <a:pt x="937" y="425"/>
                    <a:pt x="891" y="174"/>
                    <a:pt x="685" y="60"/>
                  </a:cubicBezTo>
                  <a:cubicBezTo>
                    <a:pt x="628" y="16"/>
                    <a:pt x="561"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51"/>
            <p:cNvSpPr/>
            <p:nvPr/>
          </p:nvSpPr>
          <p:spPr>
            <a:xfrm>
              <a:off x="6311604" y="4384389"/>
              <a:ext cx="39566" cy="20729"/>
            </a:xfrm>
            <a:custGeom>
              <a:avLst/>
              <a:gdLst/>
              <a:ahLst/>
              <a:cxnLst/>
              <a:rect l="l" t="t" r="r" b="b"/>
              <a:pathLst>
                <a:path w="481" h="252" extrusionOk="0">
                  <a:moveTo>
                    <a:pt x="1" y="252"/>
                  </a:moveTo>
                  <a:lnTo>
                    <a:pt x="480" y="0"/>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51"/>
            <p:cNvSpPr/>
            <p:nvPr/>
          </p:nvSpPr>
          <p:spPr>
            <a:xfrm>
              <a:off x="6306010" y="4379372"/>
              <a:ext cx="50753" cy="29530"/>
            </a:xfrm>
            <a:custGeom>
              <a:avLst/>
              <a:gdLst/>
              <a:ahLst/>
              <a:cxnLst/>
              <a:rect l="l" t="t" r="r" b="b"/>
              <a:pathLst>
                <a:path w="617" h="359" extrusionOk="0">
                  <a:moveTo>
                    <a:pt x="554" y="1"/>
                  </a:moveTo>
                  <a:cubicBezTo>
                    <a:pt x="544" y="1"/>
                    <a:pt x="535" y="6"/>
                    <a:pt x="525" y="16"/>
                  </a:cubicBezTo>
                  <a:lnTo>
                    <a:pt x="46" y="267"/>
                  </a:lnTo>
                  <a:cubicBezTo>
                    <a:pt x="23" y="267"/>
                    <a:pt x="0" y="313"/>
                    <a:pt x="23" y="335"/>
                  </a:cubicBezTo>
                  <a:cubicBezTo>
                    <a:pt x="23" y="358"/>
                    <a:pt x="46" y="358"/>
                    <a:pt x="69" y="358"/>
                  </a:cubicBezTo>
                  <a:lnTo>
                    <a:pt x="92" y="358"/>
                  </a:lnTo>
                  <a:lnTo>
                    <a:pt x="571" y="107"/>
                  </a:lnTo>
                  <a:cubicBezTo>
                    <a:pt x="594" y="84"/>
                    <a:pt x="616" y="61"/>
                    <a:pt x="594" y="39"/>
                  </a:cubicBezTo>
                  <a:cubicBezTo>
                    <a:pt x="580" y="12"/>
                    <a:pt x="567" y="1"/>
                    <a:pt x="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51"/>
            <p:cNvSpPr/>
            <p:nvPr/>
          </p:nvSpPr>
          <p:spPr>
            <a:xfrm>
              <a:off x="6326656" y="4414412"/>
              <a:ext cx="39484" cy="20729"/>
            </a:xfrm>
            <a:custGeom>
              <a:avLst/>
              <a:gdLst/>
              <a:ahLst/>
              <a:cxnLst/>
              <a:rect l="l" t="t" r="r" b="b"/>
              <a:pathLst>
                <a:path w="480" h="252" extrusionOk="0">
                  <a:moveTo>
                    <a:pt x="0" y="252"/>
                  </a:moveTo>
                  <a:lnTo>
                    <a:pt x="480" y="1"/>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51"/>
            <p:cNvSpPr/>
            <p:nvPr/>
          </p:nvSpPr>
          <p:spPr>
            <a:xfrm>
              <a:off x="6320981" y="4409888"/>
              <a:ext cx="50835" cy="29037"/>
            </a:xfrm>
            <a:custGeom>
              <a:avLst/>
              <a:gdLst/>
              <a:ahLst/>
              <a:cxnLst/>
              <a:rect l="l" t="t" r="r" b="b"/>
              <a:pathLst>
                <a:path w="618" h="353" extrusionOk="0">
                  <a:moveTo>
                    <a:pt x="550" y="1"/>
                  </a:moveTo>
                  <a:cubicBezTo>
                    <a:pt x="541" y="1"/>
                    <a:pt x="532" y="3"/>
                    <a:pt x="526" y="10"/>
                  </a:cubicBezTo>
                  <a:lnTo>
                    <a:pt x="46" y="261"/>
                  </a:lnTo>
                  <a:cubicBezTo>
                    <a:pt x="24" y="284"/>
                    <a:pt x="1" y="307"/>
                    <a:pt x="24" y="330"/>
                  </a:cubicBezTo>
                  <a:cubicBezTo>
                    <a:pt x="24" y="352"/>
                    <a:pt x="46" y="352"/>
                    <a:pt x="69" y="352"/>
                  </a:cubicBezTo>
                  <a:lnTo>
                    <a:pt x="92" y="352"/>
                  </a:lnTo>
                  <a:lnTo>
                    <a:pt x="571" y="101"/>
                  </a:lnTo>
                  <a:cubicBezTo>
                    <a:pt x="594" y="78"/>
                    <a:pt x="617" y="56"/>
                    <a:pt x="594" y="33"/>
                  </a:cubicBezTo>
                  <a:cubicBezTo>
                    <a:pt x="594" y="17"/>
                    <a:pt x="571"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51"/>
            <p:cNvSpPr/>
            <p:nvPr/>
          </p:nvSpPr>
          <p:spPr>
            <a:xfrm>
              <a:off x="6341627" y="4444435"/>
              <a:ext cx="39566" cy="20729"/>
            </a:xfrm>
            <a:custGeom>
              <a:avLst/>
              <a:gdLst/>
              <a:ahLst/>
              <a:cxnLst/>
              <a:rect l="l" t="t" r="r" b="b"/>
              <a:pathLst>
                <a:path w="481" h="252" extrusionOk="0">
                  <a:moveTo>
                    <a:pt x="1" y="252"/>
                  </a:moveTo>
                  <a:lnTo>
                    <a:pt x="480" y="1"/>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51"/>
            <p:cNvSpPr/>
            <p:nvPr/>
          </p:nvSpPr>
          <p:spPr>
            <a:xfrm>
              <a:off x="6336034" y="4439911"/>
              <a:ext cx="48861" cy="29037"/>
            </a:xfrm>
            <a:custGeom>
              <a:avLst/>
              <a:gdLst/>
              <a:ahLst/>
              <a:cxnLst/>
              <a:rect l="l" t="t" r="r" b="b"/>
              <a:pathLst>
                <a:path w="594" h="353" extrusionOk="0">
                  <a:moveTo>
                    <a:pt x="545" y="1"/>
                  </a:moveTo>
                  <a:cubicBezTo>
                    <a:pt x="539" y="1"/>
                    <a:pt x="532" y="4"/>
                    <a:pt x="525" y="10"/>
                  </a:cubicBezTo>
                  <a:lnTo>
                    <a:pt x="46" y="261"/>
                  </a:lnTo>
                  <a:cubicBezTo>
                    <a:pt x="0" y="261"/>
                    <a:pt x="0" y="307"/>
                    <a:pt x="23" y="330"/>
                  </a:cubicBezTo>
                  <a:cubicBezTo>
                    <a:pt x="23" y="353"/>
                    <a:pt x="46" y="353"/>
                    <a:pt x="69" y="353"/>
                  </a:cubicBezTo>
                  <a:lnTo>
                    <a:pt x="92" y="353"/>
                  </a:lnTo>
                  <a:lnTo>
                    <a:pt x="571" y="101"/>
                  </a:lnTo>
                  <a:cubicBezTo>
                    <a:pt x="594" y="79"/>
                    <a:pt x="594" y="56"/>
                    <a:pt x="594" y="33"/>
                  </a:cubicBezTo>
                  <a:cubicBezTo>
                    <a:pt x="578" y="17"/>
                    <a:pt x="562" y="1"/>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51"/>
            <p:cNvSpPr/>
            <p:nvPr/>
          </p:nvSpPr>
          <p:spPr>
            <a:xfrm>
              <a:off x="6319089" y="4297692"/>
              <a:ext cx="32080" cy="68027"/>
            </a:xfrm>
            <a:custGeom>
              <a:avLst/>
              <a:gdLst/>
              <a:ahLst/>
              <a:cxnLst/>
              <a:rect l="l" t="t" r="r" b="b"/>
              <a:pathLst>
                <a:path w="390" h="827" extrusionOk="0">
                  <a:moveTo>
                    <a:pt x="186" y="0"/>
                  </a:moveTo>
                  <a:cubicBezTo>
                    <a:pt x="93" y="0"/>
                    <a:pt x="21" y="65"/>
                    <a:pt x="1" y="164"/>
                  </a:cubicBezTo>
                  <a:cubicBezTo>
                    <a:pt x="1" y="254"/>
                    <a:pt x="45" y="827"/>
                    <a:pt x="90" y="827"/>
                  </a:cubicBezTo>
                  <a:cubicBezTo>
                    <a:pt x="91" y="827"/>
                    <a:pt x="91" y="827"/>
                    <a:pt x="92" y="826"/>
                  </a:cubicBezTo>
                  <a:cubicBezTo>
                    <a:pt x="206" y="826"/>
                    <a:pt x="366" y="324"/>
                    <a:pt x="389" y="233"/>
                  </a:cubicBezTo>
                  <a:cubicBezTo>
                    <a:pt x="389" y="119"/>
                    <a:pt x="321" y="27"/>
                    <a:pt x="229" y="4"/>
                  </a:cubicBezTo>
                  <a:cubicBezTo>
                    <a:pt x="215" y="2"/>
                    <a:pt x="200"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51"/>
            <p:cNvSpPr/>
            <p:nvPr/>
          </p:nvSpPr>
          <p:spPr>
            <a:xfrm>
              <a:off x="6313496" y="4293497"/>
              <a:ext cx="41376" cy="77816"/>
            </a:xfrm>
            <a:custGeom>
              <a:avLst/>
              <a:gdLst/>
              <a:ahLst/>
              <a:cxnLst/>
              <a:rect l="l" t="t" r="r" b="b"/>
              <a:pathLst>
                <a:path w="503" h="946" extrusionOk="0">
                  <a:moveTo>
                    <a:pt x="274" y="101"/>
                  </a:moveTo>
                  <a:cubicBezTo>
                    <a:pt x="320" y="124"/>
                    <a:pt x="343" y="147"/>
                    <a:pt x="366" y="170"/>
                  </a:cubicBezTo>
                  <a:cubicBezTo>
                    <a:pt x="389" y="192"/>
                    <a:pt x="411" y="238"/>
                    <a:pt x="389" y="261"/>
                  </a:cubicBezTo>
                  <a:cubicBezTo>
                    <a:pt x="389" y="375"/>
                    <a:pt x="252" y="717"/>
                    <a:pt x="183" y="809"/>
                  </a:cubicBezTo>
                  <a:cubicBezTo>
                    <a:pt x="137" y="672"/>
                    <a:pt x="115" y="307"/>
                    <a:pt x="137" y="215"/>
                  </a:cubicBezTo>
                  <a:cubicBezTo>
                    <a:pt x="137" y="192"/>
                    <a:pt x="160" y="147"/>
                    <a:pt x="183" y="124"/>
                  </a:cubicBezTo>
                  <a:cubicBezTo>
                    <a:pt x="206" y="124"/>
                    <a:pt x="229" y="101"/>
                    <a:pt x="252" y="101"/>
                  </a:cubicBezTo>
                  <a:close/>
                  <a:moveTo>
                    <a:pt x="246" y="1"/>
                  </a:moveTo>
                  <a:cubicBezTo>
                    <a:pt x="203" y="1"/>
                    <a:pt x="165" y="22"/>
                    <a:pt x="115" y="55"/>
                  </a:cubicBezTo>
                  <a:cubicBezTo>
                    <a:pt x="69" y="78"/>
                    <a:pt x="46" y="147"/>
                    <a:pt x="23" y="215"/>
                  </a:cubicBezTo>
                  <a:cubicBezTo>
                    <a:pt x="1" y="284"/>
                    <a:pt x="46" y="832"/>
                    <a:pt x="115" y="923"/>
                  </a:cubicBezTo>
                  <a:cubicBezTo>
                    <a:pt x="115" y="923"/>
                    <a:pt x="137" y="946"/>
                    <a:pt x="160" y="946"/>
                  </a:cubicBezTo>
                  <a:cubicBezTo>
                    <a:pt x="320" y="923"/>
                    <a:pt x="503" y="329"/>
                    <a:pt x="503" y="284"/>
                  </a:cubicBezTo>
                  <a:cubicBezTo>
                    <a:pt x="503" y="215"/>
                    <a:pt x="503" y="147"/>
                    <a:pt x="457" y="101"/>
                  </a:cubicBezTo>
                  <a:cubicBezTo>
                    <a:pt x="411" y="55"/>
                    <a:pt x="366" y="10"/>
                    <a:pt x="297" y="10"/>
                  </a:cubicBezTo>
                  <a:cubicBezTo>
                    <a:pt x="279" y="4"/>
                    <a:pt x="262"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51"/>
            <p:cNvSpPr/>
            <p:nvPr/>
          </p:nvSpPr>
          <p:spPr>
            <a:xfrm>
              <a:off x="6326656" y="4341205"/>
              <a:ext cx="67616" cy="31998"/>
            </a:xfrm>
            <a:custGeom>
              <a:avLst/>
              <a:gdLst/>
              <a:ahLst/>
              <a:cxnLst/>
              <a:rect l="l" t="t" r="r" b="b"/>
              <a:pathLst>
                <a:path w="822" h="389" extrusionOk="0">
                  <a:moveTo>
                    <a:pt x="571" y="0"/>
                  </a:moveTo>
                  <a:cubicBezTo>
                    <a:pt x="480" y="23"/>
                    <a:pt x="0" y="206"/>
                    <a:pt x="0" y="297"/>
                  </a:cubicBezTo>
                  <a:cubicBezTo>
                    <a:pt x="23" y="343"/>
                    <a:pt x="548" y="388"/>
                    <a:pt x="639" y="388"/>
                  </a:cubicBezTo>
                  <a:cubicBezTo>
                    <a:pt x="754" y="366"/>
                    <a:pt x="822" y="252"/>
                    <a:pt x="799" y="160"/>
                  </a:cubicBezTo>
                  <a:cubicBezTo>
                    <a:pt x="776" y="69"/>
                    <a:pt x="685" y="0"/>
                    <a:pt x="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51"/>
            <p:cNvSpPr/>
            <p:nvPr/>
          </p:nvSpPr>
          <p:spPr>
            <a:xfrm>
              <a:off x="6322873" y="4337422"/>
              <a:ext cx="75183" cy="39566"/>
            </a:xfrm>
            <a:custGeom>
              <a:avLst/>
              <a:gdLst/>
              <a:ahLst/>
              <a:cxnLst/>
              <a:rect l="l" t="t" r="r" b="b"/>
              <a:pathLst>
                <a:path w="914" h="481" extrusionOk="0">
                  <a:moveTo>
                    <a:pt x="676" y="109"/>
                  </a:moveTo>
                  <a:cubicBezTo>
                    <a:pt x="731" y="109"/>
                    <a:pt x="781" y="150"/>
                    <a:pt x="800" y="206"/>
                  </a:cubicBezTo>
                  <a:cubicBezTo>
                    <a:pt x="800" y="252"/>
                    <a:pt x="800" y="298"/>
                    <a:pt x="777" y="320"/>
                  </a:cubicBezTo>
                  <a:cubicBezTo>
                    <a:pt x="754" y="343"/>
                    <a:pt x="708" y="366"/>
                    <a:pt x="685" y="366"/>
                  </a:cubicBezTo>
                  <a:cubicBezTo>
                    <a:pt x="661" y="372"/>
                    <a:pt x="618" y="375"/>
                    <a:pt x="567" y="375"/>
                  </a:cubicBezTo>
                  <a:cubicBezTo>
                    <a:pt x="425" y="375"/>
                    <a:pt x="215" y="354"/>
                    <a:pt x="115" y="320"/>
                  </a:cubicBezTo>
                  <a:cubicBezTo>
                    <a:pt x="206" y="252"/>
                    <a:pt x="526" y="138"/>
                    <a:pt x="640" y="115"/>
                  </a:cubicBezTo>
                  <a:cubicBezTo>
                    <a:pt x="652" y="111"/>
                    <a:pt x="664" y="109"/>
                    <a:pt x="676" y="109"/>
                  </a:cubicBezTo>
                  <a:close/>
                  <a:moveTo>
                    <a:pt x="617" y="1"/>
                  </a:moveTo>
                  <a:cubicBezTo>
                    <a:pt x="548" y="24"/>
                    <a:pt x="115" y="161"/>
                    <a:pt x="23" y="298"/>
                  </a:cubicBezTo>
                  <a:cubicBezTo>
                    <a:pt x="1" y="320"/>
                    <a:pt x="1" y="343"/>
                    <a:pt x="1" y="366"/>
                  </a:cubicBezTo>
                  <a:cubicBezTo>
                    <a:pt x="23" y="457"/>
                    <a:pt x="457" y="480"/>
                    <a:pt x="640" y="480"/>
                  </a:cubicBezTo>
                  <a:lnTo>
                    <a:pt x="708" y="480"/>
                  </a:lnTo>
                  <a:cubicBezTo>
                    <a:pt x="777" y="457"/>
                    <a:pt x="822" y="434"/>
                    <a:pt x="868" y="389"/>
                  </a:cubicBezTo>
                  <a:cubicBezTo>
                    <a:pt x="891" y="320"/>
                    <a:pt x="914" y="252"/>
                    <a:pt x="891" y="206"/>
                  </a:cubicBezTo>
                  <a:cubicBezTo>
                    <a:pt x="891" y="138"/>
                    <a:pt x="845" y="69"/>
                    <a:pt x="800" y="46"/>
                  </a:cubicBezTo>
                  <a:cubicBezTo>
                    <a:pt x="731" y="1"/>
                    <a:pt x="68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51"/>
            <p:cNvSpPr/>
            <p:nvPr/>
          </p:nvSpPr>
          <p:spPr>
            <a:xfrm>
              <a:off x="6829813" y="3133951"/>
              <a:ext cx="1974" cy="769930"/>
            </a:xfrm>
            <a:custGeom>
              <a:avLst/>
              <a:gdLst/>
              <a:ahLst/>
              <a:cxnLst/>
              <a:rect l="l" t="t" r="r" b="b"/>
              <a:pathLst>
                <a:path w="24" h="9360" extrusionOk="0">
                  <a:moveTo>
                    <a:pt x="0" y="1"/>
                  </a:moveTo>
                  <a:lnTo>
                    <a:pt x="23" y="9359"/>
                  </a:lnTo>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51"/>
            <p:cNvSpPr/>
            <p:nvPr/>
          </p:nvSpPr>
          <p:spPr>
            <a:xfrm>
              <a:off x="6198996" y="1783326"/>
              <a:ext cx="585838" cy="589375"/>
            </a:xfrm>
            <a:custGeom>
              <a:avLst/>
              <a:gdLst/>
              <a:ahLst/>
              <a:cxnLst/>
              <a:rect l="l" t="t" r="r" b="b"/>
              <a:pathLst>
                <a:path w="7122" h="7165" extrusionOk="0">
                  <a:moveTo>
                    <a:pt x="4075" y="1"/>
                  </a:moveTo>
                  <a:cubicBezTo>
                    <a:pt x="3599" y="1"/>
                    <a:pt x="3108" y="148"/>
                    <a:pt x="2671" y="397"/>
                  </a:cubicBezTo>
                  <a:cubicBezTo>
                    <a:pt x="2260" y="649"/>
                    <a:pt x="2009" y="1037"/>
                    <a:pt x="1872" y="1493"/>
                  </a:cubicBezTo>
                  <a:cubicBezTo>
                    <a:pt x="1849" y="1584"/>
                    <a:pt x="1826" y="1676"/>
                    <a:pt x="1758" y="1744"/>
                  </a:cubicBezTo>
                  <a:cubicBezTo>
                    <a:pt x="1644" y="1881"/>
                    <a:pt x="1507" y="1858"/>
                    <a:pt x="1370" y="1881"/>
                  </a:cubicBezTo>
                  <a:cubicBezTo>
                    <a:pt x="1233" y="1881"/>
                    <a:pt x="1141" y="1904"/>
                    <a:pt x="1027" y="1950"/>
                  </a:cubicBezTo>
                  <a:cubicBezTo>
                    <a:pt x="982" y="1972"/>
                    <a:pt x="959" y="1972"/>
                    <a:pt x="913" y="1995"/>
                  </a:cubicBezTo>
                  <a:cubicBezTo>
                    <a:pt x="639" y="2109"/>
                    <a:pt x="411" y="2338"/>
                    <a:pt x="251" y="2589"/>
                  </a:cubicBezTo>
                  <a:cubicBezTo>
                    <a:pt x="0" y="3068"/>
                    <a:pt x="46" y="3661"/>
                    <a:pt x="365" y="4095"/>
                  </a:cubicBezTo>
                  <a:cubicBezTo>
                    <a:pt x="457" y="4232"/>
                    <a:pt x="594" y="4346"/>
                    <a:pt x="594" y="4506"/>
                  </a:cubicBezTo>
                  <a:cubicBezTo>
                    <a:pt x="594" y="4643"/>
                    <a:pt x="525" y="4757"/>
                    <a:pt x="502" y="4871"/>
                  </a:cubicBezTo>
                  <a:cubicBezTo>
                    <a:pt x="457" y="5008"/>
                    <a:pt x="457" y="5145"/>
                    <a:pt x="457" y="5305"/>
                  </a:cubicBezTo>
                  <a:cubicBezTo>
                    <a:pt x="502" y="6172"/>
                    <a:pt x="1301" y="6971"/>
                    <a:pt x="2328" y="7131"/>
                  </a:cubicBezTo>
                  <a:cubicBezTo>
                    <a:pt x="2470" y="7154"/>
                    <a:pt x="2610" y="7165"/>
                    <a:pt x="2749" y="7165"/>
                  </a:cubicBezTo>
                  <a:cubicBezTo>
                    <a:pt x="3302" y="7165"/>
                    <a:pt x="3817" y="6989"/>
                    <a:pt x="4200" y="6697"/>
                  </a:cubicBezTo>
                  <a:cubicBezTo>
                    <a:pt x="4771" y="6264"/>
                    <a:pt x="5410" y="5898"/>
                    <a:pt x="6072" y="5556"/>
                  </a:cubicBezTo>
                  <a:cubicBezTo>
                    <a:pt x="6620" y="5282"/>
                    <a:pt x="6985" y="4780"/>
                    <a:pt x="7053" y="4209"/>
                  </a:cubicBezTo>
                  <a:cubicBezTo>
                    <a:pt x="7122" y="3798"/>
                    <a:pt x="7008" y="3433"/>
                    <a:pt x="6779" y="3091"/>
                  </a:cubicBezTo>
                  <a:cubicBezTo>
                    <a:pt x="6734" y="3000"/>
                    <a:pt x="6688" y="2931"/>
                    <a:pt x="6665" y="2863"/>
                  </a:cubicBezTo>
                  <a:cubicBezTo>
                    <a:pt x="6528" y="2634"/>
                    <a:pt x="6186" y="2292"/>
                    <a:pt x="6095" y="2018"/>
                  </a:cubicBezTo>
                  <a:lnTo>
                    <a:pt x="6095" y="2018"/>
                  </a:lnTo>
                  <a:cubicBezTo>
                    <a:pt x="6152" y="2053"/>
                    <a:pt x="6213" y="2068"/>
                    <a:pt x="6271" y="2068"/>
                  </a:cubicBezTo>
                  <a:cubicBezTo>
                    <a:pt x="6444" y="2068"/>
                    <a:pt x="6597" y="1932"/>
                    <a:pt x="6597" y="1744"/>
                  </a:cubicBezTo>
                  <a:cubicBezTo>
                    <a:pt x="6574" y="1310"/>
                    <a:pt x="6437" y="763"/>
                    <a:pt x="5958" y="420"/>
                  </a:cubicBezTo>
                  <a:cubicBezTo>
                    <a:pt x="5821" y="311"/>
                    <a:pt x="5661" y="259"/>
                    <a:pt x="5500" y="259"/>
                  </a:cubicBezTo>
                  <a:cubicBezTo>
                    <a:pt x="5391" y="259"/>
                    <a:pt x="5283" y="283"/>
                    <a:pt x="5182" y="329"/>
                  </a:cubicBezTo>
                  <a:cubicBezTo>
                    <a:pt x="4851" y="102"/>
                    <a:pt x="4468" y="1"/>
                    <a:pt x="407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51"/>
            <p:cNvSpPr/>
            <p:nvPr/>
          </p:nvSpPr>
          <p:spPr>
            <a:xfrm>
              <a:off x="6583869" y="4401251"/>
              <a:ext cx="384965" cy="184092"/>
            </a:xfrm>
            <a:custGeom>
              <a:avLst/>
              <a:gdLst/>
              <a:ahLst/>
              <a:cxnLst/>
              <a:rect l="l" t="t" r="r" b="b"/>
              <a:pathLst>
                <a:path w="4680" h="2238" extrusionOk="0">
                  <a:moveTo>
                    <a:pt x="0" y="1"/>
                  </a:moveTo>
                  <a:lnTo>
                    <a:pt x="0" y="1987"/>
                  </a:lnTo>
                  <a:cubicBezTo>
                    <a:pt x="0" y="2101"/>
                    <a:pt x="92" y="2192"/>
                    <a:pt x="206" y="2192"/>
                  </a:cubicBezTo>
                  <a:lnTo>
                    <a:pt x="4428" y="2238"/>
                  </a:lnTo>
                  <a:cubicBezTo>
                    <a:pt x="4588" y="2238"/>
                    <a:pt x="4680" y="2032"/>
                    <a:pt x="4543" y="1918"/>
                  </a:cubicBezTo>
                  <a:lnTo>
                    <a:pt x="2671" y="229"/>
                  </a:lnTo>
                  <a:lnTo>
                    <a:pt x="2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51"/>
            <p:cNvSpPr/>
            <p:nvPr/>
          </p:nvSpPr>
          <p:spPr>
            <a:xfrm>
              <a:off x="6580085" y="4397550"/>
              <a:ext cx="388749" cy="191578"/>
            </a:xfrm>
            <a:custGeom>
              <a:avLst/>
              <a:gdLst/>
              <a:ahLst/>
              <a:cxnLst/>
              <a:rect l="l" t="t" r="r" b="b"/>
              <a:pathLst>
                <a:path w="4726" h="2329" extrusionOk="0">
                  <a:moveTo>
                    <a:pt x="2375" y="92"/>
                  </a:moveTo>
                  <a:lnTo>
                    <a:pt x="2671" y="297"/>
                  </a:lnTo>
                  <a:lnTo>
                    <a:pt x="4566" y="2009"/>
                  </a:lnTo>
                  <a:cubicBezTo>
                    <a:pt x="4611" y="2054"/>
                    <a:pt x="4611" y="2100"/>
                    <a:pt x="4589" y="2146"/>
                  </a:cubicBezTo>
                  <a:cubicBezTo>
                    <a:pt x="4589" y="2191"/>
                    <a:pt x="4543" y="2237"/>
                    <a:pt x="4474" y="2237"/>
                  </a:cubicBezTo>
                  <a:lnTo>
                    <a:pt x="252" y="2191"/>
                  </a:lnTo>
                  <a:cubicBezTo>
                    <a:pt x="206" y="2191"/>
                    <a:pt x="160" y="2169"/>
                    <a:pt x="138" y="2146"/>
                  </a:cubicBezTo>
                  <a:cubicBezTo>
                    <a:pt x="115" y="2100"/>
                    <a:pt x="92" y="2077"/>
                    <a:pt x="92" y="2032"/>
                  </a:cubicBezTo>
                  <a:lnTo>
                    <a:pt x="92" y="114"/>
                  </a:lnTo>
                  <a:lnTo>
                    <a:pt x="2375" y="92"/>
                  </a:lnTo>
                  <a:close/>
                  <a:moveTo>
                    <a:pt x="46" y="0"/>
                  </a:moveTo>
                  <a:cubicBezTo>
                    <a:pt x="24" y="0"/>
                    <a:pt x="1" y="23"/>
                    <a:pt x="1" y="46"/>
                  </a:cubicBezTo>
                  <a:lnTo>
                    <a:pt x="1" y="2032"/>
                  </a:lnTo>
                  <a:cubicBezTo>
                    <a:pt x="1" y="2100"/>
                    <a:pt x="24" y="2169"/>
                    <a:pt x="69" y="2214"/>
                  </a:cubicBezTo>
                  <a:cubicBezTo>
                    <a:pt x="115" y="2260"/>
                    <a:pt x="183" y="2283"/>
                    <a:pt x="252" y="2283"/>
                  </a:cubicBezTo>
                  <a:lnTo>
                    <a:pt x="4474" y="2328"/>
                  </a:lnTo>
                  <a:cubicBezTo>
                    <a:pt x="4566" y="2328"/>
                    <a:pt x="4657" y="2283"/>
                    <a:pt x="4703" y="2191"/>
                  </a:cubicBezTo>
                  <a:cubicBezTo>
                    <a:pt x="4726" y="2100"/>
                    <a:pt x="4703" y="1986"/>
                    <a:pt x="4634" y="1918"/>
                  </a:cubicBezTo>
                  <a:lnTo>
                    <a:pt x="2740" y="228"/>
                  </a:lnTo>
                  <a:lnTo>
                    <a:pt x="2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51"/>
            <p:cNvSpPr/>
            <p:nvPr/>
          </p:nvSpPr>
          <p:spPr>
            <a:xfrm>
              <a:off x="6583869" y="4549639"/>
              <a:ext cx="384965" cy="35700"/>
            </a:xfrm>
            <a:custGeom>
              <a:avLst/>
              <a:gdLst/>
              <a:ahLst/>
              <a:cxnLst/>
              <a:rect l="l" t="t" r="r" b="b"/>
              <a:pathLst>
                <a:path w="4680" h="434" extrusionOk="0">
                  <a:moveTo>
                    <a:pt x="0" y="0"/>
                  </a:moveTo>
                  <a:lnTo>
                    <a:pt x="0" y="183"/>
                  </a:lnTo>
                  <a:cubicBezTo>
                    <a:pt x="0" y="297"/>
                    <a:pt x="92" y="388"/>
                    <a:pt x="206" y="388"/>
                  </a:cubicBezTo>
                  <a:lnTo>
                    <a:pt x="4428" y="434"/>
                  </a:lnTo>
                  <a:cubicBezTo>
                    <a:pt x="4588" y="434"/>
                    <a:pt x="4680" y="228"/>
                    <a:pt x="4543" y="114"/>
                  </a:cubicBezTo>
                  <a:lnTo>
                    <a:pt x="4497" y="69"/>
                  </a:lnTo>
                  <a:cubicBezTo>
                    <a:pt x="4451" y="91"/>
                    <a:pt x="4406" y="114"/>
                    <a:pt x="4360" y="114"/>
                  </a:cubicBezTo>
                  <a:lnTo>
                    <a:pt x="137" y="69"/>
                  </a:lnTo>
                  <a:cubicBezTo>
                    <a:pt x="92" y="69"/>
                    <a:pt x="46" y="4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51"/>
            <p:cNvSpPr/>
            <p:nvPr/>
          </p:nvSpPr>
          <p:spPr>
            <a:xfrm>
              <a:off x="6580085" y="4545855"/>
              <a:ext cx="388749" cy="43267"/>
            </a:xfrm>
            <a:custGeom>
              <a:avLst/>
              <a:gdLst/>
              <a:ahLst/>
              <a:cxnLst/>
              <a:rect l="l" t="t" r="r" b="b"/>
              <a:pathLst>
                <a:path w="4726" h="526" extrusionOk="0">
                  <a:moveTo>
                    <a:pt x="92" y="137"/>
                  </a:moveTo>
                  <a:cubicBezTo>
                    <a:pt x="138" y="160"/>
                    <a:pt x="160" y="160"/>
                    <a:pt x="183" y="160"/>
                  </a:cubicBezTo>
                  <a:lnTo>
                    <a:pt x="4406" y="206"/>
                  </a:lnTo>
                  <a:cubicBezTo>
                    <a:pt x="4452" y="206"/>
                    <a:pt x="4497" y="206"/>
                    <a:pt x="4520" y="183"/>
                  </a:cubicBezTo>
                  <a:lnTo>
                    <a:pt x="4566" y="206"/>
                  </a:lnTo>
                  <a:cubicBezTo>
                    <a:pt x="4611" y="251"/>
                    <a:pt x="4611" y="297"/>
                    <a:pt x="4589" y="343"/>
                  </a:cubicBezTo>
                  <a:cubicBezTo>
                    <a:pt x="4589" y="388"/>
                    <a:pt x="4543" y="434"/>
                    <a:pt x="4474" y="434"/>
                  </a:cubicBezTo>
                  <a:lnTo>
                    <a:pt x="252" y="388"/>
                  </a:lnTo>
                  <a:cubicBezTo>
                    <a:pt x="206" y="388"/>
                    <a:pt x="160" y="366"/>
                    <a:pt x="138" y="343"/>
                  </a:cubicBezTo>
                  <a:cubicBezTo>
                    <a:pt x="115" y="297"/>
                    <a:pt x="92" y="274"/>
                    <a:pt x="92" y="229"/>
                  </a:cubicBezTo>
                  <a:lnTo>
                    <a:pt x="92" y="137"/>
                  </a:lnTo>
                  <a:close/>
                  <a:moveTo>
                    <a:pt x="24" y="0"/>
                  </a:moveTo>
                  <a:cubicBezTo>
                    <a:pt x="1" y="23"/>
                    <a:pt x="1" y="23"/>
                    <a:pt x="1" y="46"/>
                  </a:cubicBezTo>
                  <a:lnTo>
                    <a:pt x="1" y="229"/>
                  </a:lnTo>
                  <a:cubicBezTo>
                    <a:pt x="1" y="297"/>
                    <a:pt x="24" y="366"/>
                    <a:pt x="69" y="411"/>
                  </a:cubicBezTo>
                  <a:cubicBezTo>
                    <a:pt x="115" y="457"/>
                    <a:pt x="183" y="480"/>
                    <a:pt x="252" y="480"/>
                  </a:cubicBezTo>
                  <a:lnTo>
                    <a:pt x="4474" y="525"/>
                  </a:lnTo>
                  <a:cubicBezTo>
                    <a:pt x="4566" y="525"/>
                    <a:pt x="4657" y="480"/>
                    <a:pt x="4703" y="388"/>
                  </a:cubicBezTo>
                  <a:cubicBezTo>
                    <a:pt x="4726" y="297"/>
                    <a:pt x="4703" y="183"/>
                    <a:pt x="4634" y="115"/>
                  </a:cubicBezTo>
                  <a:lnTo>
                    <a:pt x="4566" y="69"/>
                  </a:lnTo>
                  <a:cubicBezTo>
                    <a:pt x="4554" y="57"/>
                    <a:pt x="4543" y="52"/>
                    <a:pt x="4532" y="52"/>
                  </a:cubicBezTo>
                  <a:cubicBezTo>
                    <a:pt x="4520" y="52"/>
                    <a:pt x="4509" y="57"/>
                    <a:pt x="4497" y="69"/>
                  </a:cubicBezTo>
                  <a:cubicBezTo>
                    <a:pt x="4474" y="92"/>
                    <a:pt x="4429" y="92"/>
                    <a:pt x="4406" y="92"/>
                  </a:cubicBezTo>
                  <a:lnTo>
                    <a:pt x="183" y="46"/>
                  </a:lnTo>
                  <a:cubicBezTo>
                    <a:pt x="138" y="46"/>
                    <a:pt x="115" y="46"/>
                    <a:pt x="92" y="23"/>
                  </a:cubicBezTo>
                  <a:cubicBezTo>
                    <a:pt x="69" y="0"/>
                    <a:pt x="46" y="0"/>
                    <a:pt x="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51"/>
            <p:cNvSpPr/>
            <p:nvPr/>
          </p:nvSpPr>
          <p:spPr>
            <a:xfrm>
              <a:off x="6583869" y="4555232"/>
              <a:ext cx="324917" cy="1974"/>
            </a:xfrm>
            <a:custGeom>
              <a:avLst/>
              <a:gdLst/>
              <a:ahLst/>
              <a:cxnLst/>
              <a:rect l="l" t="t" r="r" b="b"/>
              <a:pathLst>
                <a:path w="3950" h="24" extrusionOk="0">
                  <a:moveTo>
                    <a:pt x="3949" y="23"/>
                  </a:moveTo>
                  <a:lnTo>
                    <a:pt x="0" y="1"/>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51"/>
            <p:cNvSpPr/>
            <p:nvPr/>
          </p:nvSpPr>
          <p:spPr>
            <a:xfrm>
              <a:off x="6580085" y="4551449"/>
              <a:ext cx="332403" cy="9460"/>
            </a:xfrm>
            <a:custGeom>
              <a:avLst/>
              <a:gdLst/>
              <a:ahLst/>
              <a:cxnLst/>
              <a:rect l="l" t="t" r="r" b="b"/>
              <a:pathLst>
                <a:path w="4041" h="115" extrusionOk="0">
                  <a:moveTo>
                    <a:pt x="46" y="1"/>
                  </a:moveTo>
                  <a:cubicBezTo>
                    <a:pt x="24" y="1"/>
                    <a:pt x="1" y="24"/>
                    <a:pt x="1" y="47"/>
                  </a:cubicBezTo>
                  <a:cubicBezTo>
                    <a:pt x="1" y="69"/>
                    <a:pt x="24" y="92"/>
                    <a:pt x="46" y="92"/>
                  </a:cubicBezTo>
                  <a:lnTo>
                    <a:pt x="3995" y="115"/>
                  </a:lnTo>
                  <a:cubicBezTo>
                    <a:pt x="4018" y="115"/>
                    <a:pt x="4041" y="92"/>
                    <a:pt x="4041" y="69"/>
                  </a:cubicBezTo>
                  <a:cubicBezTo>
                    <a:pt x="4041" y="47"/>
                    <a:pt x="4018" y="24"/>
                    <a:pt x="3995" y="24"/>
                  </a:cubicBezTo>
                  <a:lnTo>
                    <a:pt x="46" y="1"/>
                  </a:ln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51"/>
            <p:cNvSpPr/>
            <p:nvPr/>
          </p:nvSpPr>
          <p:spPr>
            <a:xfrm>
              <a:off x="6627053" y="4447479"/>
              <a:ext cx="62022" cy="57416"/>
            </a:xfrm>
            <a:custGeom>
              <a:avLst/>
              <a:gdLst/>
              <a:ahLst/>
              <a:cxnLst/>
              <a:rect l="l" t="t" r="r" b="b"/>
              <a:pathLst>
                <a:path w="754" h="698" extrusionOk="0">
                  <a:moveTo>
                    <a:pt x="362" y="1"/>
                  </a:moveTo>
                  <a:cubicBezTo>
                    <a:pt x="206" y="1"/>
                    <a:pt x="63" y="125"/>
                    <a:pt x="23" y="283"/>
                  </a:cubicBezTo>
                  <a:cubicBezTo>
                    <a:pt x="0" y="466"/>
                    <a:pt x="114" y="649"/>
                    <a:pt x="297" y="694"/>
                  </a:cubicBezTo>
                  <a:cubicBezTo>
                    <a:pt x="315" y="696"/>
                    <a:pt x="332" y="697"/>
                    <a:pt x="349" y="697"/>
                  </a:cubicBezTo>
                  <a:cubicBezTo>
                    <a:pt x="532" y="697"/>
                    <a:pt x="687" y="587"/>
                    <a:pt x="708" y="420"/>
                  </a:cubicBezTo>
                  <a:cubicBezTo>
                    <a:pt x="754" y="215"/>
                    <a:pt x="617" y="32"/>
                    <a:pt x="434" y="9"/>
                  </a:cubicBezTo>
                  <a:cubicBezTo>
                    <a:pt x="410" y="3"/>
                    <a:pt x="386" y="1"/>
                    <a:pt x="3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51"/>
            <p:cNvSpPr/>
            <p:nvPr/>
          </p:nvSpPr>
          <p:spPr>
            <a:xfrm>
              <a:off x="6623270" y="4443695"/>
              <a:ext cx="67698" cy="64654"/>
            </a:xfrm>
            <a:custGeom>
              <a:avLst/>
              <a:gdLst/>
              <a:ahLst/>
              <a:cxnLst/>
              <a:rect l="l" t="t" r="r" b="b"/>
              <a:pathLst>
                <a:path w="823" h="786" extrusionOk="0">
                  <a:moveTo>
                    <a:pt x="480" y="101"/>
                  </a:moveTo>
                  <a:cubicBezTo>
                    <a:pt x="548" y="124"/>
                    <a:pt x="617" y="170"/>
                    <a:pt x="663" y="215"/>
                  </a:cubicBezTo>
                  <a:cubicBezTo>
                    <a:pt x="708" y="284"/>
                    <a:pt x="731" y="375"/>
                    <a:pt x="708" y="444"/>
                  </a:cubicBezTo>
                  <a:cubicBezTo>
                    <a:pt x="685" y="535"/>
                    <a:pt x="640" y="603"/>
                    <a:pt x="594" y="649"/>
                  </a:cubicBezTo>
                  <a:cubicBezTo>
                    <a:pt x="526" y="672"/>
                    <a:pt x="434" y="695"/>
                    <a:pt x="366" y="695"/>
                  </a:cubicBezTo>
                  <a:cubicBezTo>
                    <a:pt x="275" y="672"/>
                    <a:pt x="229" y="626"/>
                    <a:pt x="183" y="558"/>
                  </a:cubicBezTo>
                  <a:cubicBezTo>
                    <a:pt x="138" y="489"/>
                    <a:pt x="115" y="421"/>
                    <a:pt x="138" y="329"/>
                  </a:cubicBezTo>
                  <a:cubicBezTo>
                    <a:pt x="138" y="261"/>
                    <a:pt x="183" y="192"/>
                    <a:pt x="252" y="147"/>
                  </a:cubicBezTo>
                  <a:cubicBezTo>
                    <a:pt x="297" y="124"/>
                    <a:pt x="366" y="101"/>
                    <a:pt x="412" y="101"/>
                  </a:cubicBezTo>
                  <a:close/>
                  <a:moveTo>
                    <a:pt x="412" y="1"/>
                  </a:moveTo>
                  <a:cubicBezTo>
                    <a:pt x="329" y="1"/>
                    <a:pt x="250" y="22"/>
                    <a:pt x="183" y="55"/>
                  </a:cubicBezTo>
                  <a:cubicBezTo>
                    <a:pt x="92" y="124"/>
                    <a:pt x="46" y="215"/>
                    <a:pt x="24" y="329"/>
                  </a:cubicBezTo>
                  <a:cubicBezTo>
                    <a:pt x="1" y="421"/>
                    <a:pt x="24" y="535"/>
                    <a:pt x="92" y="626"/>
                  </a:cubicBezTo>
                  <a:cubicBezTo>
                    <a:pt x="138" y="717"/>
                    <a:pt x="229" y="763"/>
                    <a:pt x="343" y="786"/>
                  </a:cubicBezTo>
                  <a:lnTo>
                    <a:pt x="412" y="786"/>
                  </a:lnTo>
                  <a:cubicBezTo>
                    <a:pt x="503" y="786"/>
                    <a:pt x="571" y="763"/>
                    <a:pt x="640" y="717"/>
                  </a:cubicBezTo>
                  <a:cubicBezTo>
                    <a:pt x="731" y="672"/>
                    <a:pt x="800" y="580"/>
                    <a:pt x="822" y="466"/>
                  </a:cubicBezTo>
                  <a:cubicBezTo>
                    <a:pt x="822" y="352"/>
                    <a:pt x="800" y="261"/>
                    <a:pt x="754" y="170"/>
                  </a:cubicBezTo>
                  <a:cubicBezTo>
                    <a:pt x="685" y="78"/>
                    <a:pt x="594" y="10"/>
                    <a:pt x="503" y="10"/>
                  </a:cubicBezTo>
                  <a:cubicBezTo>
                    <a:pt x="472" y="4"/>
                    <a:pt x="442" y="1"/>
                    <a:pt x="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51"/>
            <p:cNvSpPr/>
            <p:nvPr/>
          </p:nvSpPr>
          <p:spPr>
            <a:xfrm>
              <a:off x="6773468" y="4420088"/>
              <a:ext cx="30106" cy="31998"/>
            </a:xfrm>
            <a:custGeom>
              <a:avLst/>
              <a:gdLst/>
              <a:ahLst/>
              <a:cxnLst/>
              <a:rect l="l" t="t" r="r" b="b"/>
              <a:pathLst>
                <a:path w="366" h="389" extrusionOk="0">
                  <a:moveTo>
                    <a:pt x="1" y="388"/>
                  </a:moveTo>
                  <a:lnTo>
                    <a:pt x="366" y="0"/>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51"/>
            <p:cNvSpPr/>
            <p:nvPr/>
          </p:nvSpPr>
          <p:spPr>
            <a:xfrm>
              <a:off x="6767875" y="4414906"/>
              <a:ext cx="39484" cy="40882"/>
            </a:xfrm>
            <a:custGeom>
              <a:avLst/>
              <a:gdLst/>
              <a:ahLst/>
              <a:cxnLst/>
              <a:rect l="l" t="t" r="r" b="b"/>
              <a:pathLst>
                <a:path w="480" h="497" extrusionOk="0">
                  <a:moveTo>
                    <a:pt x="423" y="0"/>
                  </a:moveTo>
                  <a:cubicBezTo>
                    <a:pt x="411" y="0"/>
                    <a:pt x="400" y="6"/>
                    <a:pt x="388" y="17"/>
                  </a:cubicBezTo>
                  <a:lnTo>
                    <a:pt x="23" y="405"/>
                  </a:lnTo>
                  <a:cubicBezTo>
                    <a:pt x="0" y="428"/>
                    <a:pt x="23" y="474"/>
                    <a:pt x="46" y="474"/>
                  </a:cubicBezTo>
                  <a:cubicBezTo>
                    <a:pt x="46" y="497"/>
                    <a:pt x="69" y="497"/>
                    <a:pt x="69" y="497"/>
                  </a:cubicBezTo>
                  <a:cubicBezTo>
                    <a:pt x="92" y="497"/>
                    <a:pt x="92" y="497"/>
                    <a:pt x="114" y="474"/>
                  </a:cubicBezTo>
                  <a:lnTo>
                    <a:pt x="457" y="86"/>
                  </a:lnTo>
                  <a:cubicBezTo>
                    <a:pt x="480" y="63"/>
                    <a:pt x="480" y="40"/>
                    <a:pt x="457" y="17"/>
                  </a:cubicBezTo>
                  <a:cubicBezTo>
                    <a:pt x="445" y="6"/>
                    <a:pt x="434"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51"/>
            <p:cNvSpPr/>
            <p:nvPr/>
          </p:nvSpPr>
          <p:spPr>
            <a:xfrm>
              <a:off x="6797898" y="4442626"/>
              <a:ext cx="28214" cy="31998"/>
            </a:xfrm>
            <a:custGeom>
              <a:avLst/>
              <a:gdLst/>
              <a:ahLst/>
              <a:cxnLst/>
              <a:rect l="l" t="t" r="r" b="b"/>
              <a:pathLst>
                <a:path w="343" h="389" extrusionOk="0">
                  <a:moveTo>
                    <a:pt x="0" y="388"/>
                  </a:moveTo>
                  <a:lnTo>
                    <a:pt x="343" y="0"/>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51"/>
            <p:cNvSpPr/>
            <p:nvPr/>
          </p:nvSpPr>
          <p:spPr>
            <a:xfrm>
              <a:off x="6792222" y="4437443"/>
              <a:ext cx="39566" cy="40882"/>
            </a:xfrm>
            <a:custGeom>
              <a:avLst/>
              <a:gdLst/>
              <a:ahLst/>
              <a:cxnLst/>
              <a:rect l="l" t="t" r="r" b="b"/>
              <a:pathLst>
                <a:path w="481" h="497" extrusionOk="0">
                  <a:moveTo>
                    <a:pt x="415" y="0"/>
                  </a:moveTo>
                  <a:cubicBezTo>
                    <a:pt x="400" y="0"/>
                    <a:pt x="389" y="6"/>
                    <a:pt x="389" y="17"/>
                  </a:cubicBezTo>
                  <a:lnTo>
                    <a:pt x="24" y="405"/>
                  </a:lnTo>
                  <a:cubicBezTo>
                    <a:pt x="1" y="428"/>
                    <a:pt x="1" y="451"/>
                    <a:pt x="24" y="474"/>
                  </a:cubicBezTo>
                  <a:cubicBezTo>
                    <a:pt x="47" y="497"/>
                    <a:pt x="47" y="497"/>
                    <a:pt x="69" y="497"/>
                  </a:cubicBezTo>
                  <a:cubicBezTo>
                    <a:pt x="69" y="497"/>
                    <a:pt x="92" y="497"/>
                    <a:pt x="115" y="474"/>
                  </a:cubicBezTo>
                  <a:lnTo>
                    <a:pt x="457" y="86"/>
                  </a:lnTo>
                  <a:cubicBezTo>
                    <a:pt x="480" y="63"/>
                    <a:pt x="480" y="40"/>
                    <a:pt x="457" y="17"/>
                  </a:cubicBezTo>
                  <a:cubicBezTo>
                    <a:pt x="446" y="6"/>
                    <a:pt x="429"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51"/>
            <p:cNvSpPr/>
            <p:nvPr/>
          </p:nvSpPr>
          <p:spPr>
            <a:xfrm>
              <a:off x="6820436" y="4463271"/>
              <a:ext cx="28214" cy="31998"/>
            </a:xfrm>
            <a:custGeom>
              <a:avLst/>
              <a:gdLst/>
              <a:ahLst/>
              <a:cxnLst/>
              <a:rect l="l" t="t" r="r" b="b"/>
              <a:pathLst>
                <a:path w="343" h="389" extrusionOk="0">
                  <a:moveTo>
                    <a:pt x="0" y="388"/>
                  </a:moveTo>
                  <a:lnTo>
                    <a:pt x="343" y="0"/>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51"/>
            <p:cNvSpPr/>
            <p:nvPr/>
          </p:nvSpPr>
          <p:spPr>
            <a:xfrm>
              <a:off x="6814760" y="4459981"/>
              <a:ext cx="39566" cy="40882"/>
            </a:xfrm>
            <a:custGeom>
              <a:avLst/>
              <a:gdLst/>
              <a:ahLst/>
              <a:cxnLst/>
              <a:rect l="l" t="t" r="r" b="b"/>
              <a:pathLst>
                <a:path w="481" h="497" extrusionOk="0">
                  <a:moveTo>
                    <a:pt x="415" y="0"/>
                  </a:moveTo>
                  <a:cubicBezTo>
                    <a:pt x="400" y="0"/>
                    <a:pt x="389" y="6"/>
                    <a:pt x="389" y="17"/>
                  </a:cubicBezTo>
                  <a:lnTo>
                    <a:pt x="24" y="405"/>
                  </a:lnTo>
                  <a:cubicBezTo>
                    <a:pt x="1" y="428"/>
                    <a:pt x="1" y="451"/>
                    <a:pt x="24" y="474"/>
                  </a:cubicBezTo>
                  <a:cubicBezTo>
                    <a:pt x="47" y="497"/>
                    <a:pt x="47" y="497"/>
                    <a:pt x="69" y="497"/>
                  </a:cubicBezTo>
                  <a:cubicBezTo>
                    <a:pt x="69" y="497"/>
                    <a:pt x="92" y="474"/>
                    <a:pt x="115" y="474"/>
                  </a:cubicBezTo>
                  <a:lnTo>
                    <a:pt x="457" y="86"/>
                  </a:lnTo>
                  <a:cubicBezTo>
                    <a:pt x="480" y="63"/>
                    <a:pt x="480" y="40"/>
                    <a:pt x="457" y="17"/>
                  </a:cubicBezTo>
                  <a:cubicBezTo>
                    <a:pt x="446" y="6"/>
                    <a:pt x="429"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51"/>
            <p:cNvSpPr/>
            <p:nvPr/>
          </p:nvSpPr>
          <p:spPr>
            <a:xfrm>
              <a:off x="6749038" y="4346470"/>
              <a:ext cx="33890" cy="66217"/>
            </a:xfrm>
            <a:custGeom>
              <a:avLst/>
              <a:gdLst/>
              <a:ahLst/>
              <a:cxnLst/>
              <a:rect l="l" t="t" r="r" b="b"/>
              <a:pathLst>
                <a:path w="412" h="805" extrusionOk="0">
                  <a:moveTo>
                    <a:pt x="198" y="0"/>
                  </a:moveTo>
                  <a:cubicBezTo>
                    <a:pt x="185" y="0"/>
                    <a:pt x="173" y="2"/>
                    <a:pt x="161" y="5"/>
                  </a:cubicBezTo>
                  <a:cubicBezTo>
                    <a:pt x="69" y="28"/>
                    <a:pt x="1" y="119"/>
                    <a:pt x="24" y="210"/>
                  </a:cubicBezTo>
                  <a:cubicBezTo>
                    <a:pt x="46" y="322"/>
                    <a:pt x="265" y="805"/>
                    <a:pt x="317" y="805"/>
                  </a:cubicBezTo>
                  <a:cubicBezTo>
                    <a:pt x="318" y="805"/>
                    <a:pt x="320" y="804"/>
                    <a:pt x="321" y="804"/>
                  </a:cubicBezTo>
                  <a:cubicBezTo>
                    <a:pt x="412" y="758"/>
                    <a:pt x="389" y="256"/>
                    <a:pt x="366" y="142"/>
                  </a:cubicBezTo>
                  <a:cubicBezTo>
                    <a:pt x="366" y="63"/>
                    <a:pt x="280" y="0"/>
                    <a:pt x="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51"/>
            <p:cNvSpPr/>
            <p:nvPr/>
          </p:nvSpPr>
          <p:spPr>
            <a:xfrm>
              <a:off x="6745337" y="4342686"/>
              <a:ext cx="43267" cy="73703"/>
            </a:xfrm>
            <a:custGeom>
              <a:avLst/>
              <a:gdLst/>
              <a:ahLst/>
              <a:cxnLst/>
              <a:rect l="l" t="t" r="r" b="b"/>
              <a:pathLst>
                <a:path w="526" h="896" extrusionOk="0">
                  <a:moveTo>
                    <a:pt x="206" y="97"/>
                  </a:moveTo>
                  <a:cubicBezTo>
                    <a:pt x="297" y="97"/>
                    <a:pt x="343" y="142"/>
                    <a:pt x="366" y="211"/>
                  </a:cubicBezTo>
                  <a:cubicBezTo>
                    <a:pt x="388" y="302"/>
                    <a:pt x="388" y="644"/>
                    <a:pt x="343" y="759"/>
                  </a:cubicBezTo>
                  <a:cubicBezTo>
                    <a:pt x="274" y="644"/>
                    <a:pt x="137" y="325"/>
                    <a:pt x="114" y="256"/>
                  </a:cubicBezTo>
                  <a:cubicBezTo>
                    <a:pt x="114" y="211"/>
                    <a:pt x="114" y="188"/>
                    <a:pt x="137" y="165"/>
                  </a:cubicBezTo>
                  <a:cubicBezTo>
                    <a:pt x="160" y="119"/>
                    <a:pt x="183" y="119"/>
                    <a:pt x="206" y="97"/>
                  </a:cubicBezTo>
                  <a:close/>
                  <a:moveTo>
                    <a:pt x="250" y="1"/>
                  </a:moveTo>
                  <a:cubicBezTo>
                    <a:pt x="235" y="1"/>
                    <a:pt x="220" y="2"/>
                    <a:pt x="206" y="5"/>
                  </a:cubicBezTo>
                  <a:cubicBezTo>
                    <a:pt x="137" y="5"/>
                    <a:pt x="92" y="51"/>
                    <a:pt x="46" y="97"/>
                  </a:cubicBezTo>
                  <a:cubicBezTo>
                    <a:pt x="0" y="142"/>
                    <a:pt x="0" y="211"/>
                    <a:pt x="0" y="279"/>
                  </a:cubicBezTo>
                  <a:cubicBezTo>
                    <a:pt x="23" y="348"/>
                    <a:pt x="229" y="850"/>
                    <a:pt x="320" y="895"/>
                  </a:cubicBezTo>
                  <a:lnTo>
                    <a:pt x="388" y="895"/>
                  </a:lnTo>
                  <a:cubicBezTo>
                    <a:pt x="525" y="804"/>
                    <a:pt x="480" y="234"/>
                    <a:pt x="480" y="188"/>
                  </a:cubicBezTo>
                  <a:cubicBezTo>
                    <a:pt x="460" y="68"/>
                    <a:pt x="353"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51"/>
            <p:cNvSpPr/>
            <p:nvPr/>
          </p:nvSpPr>
          <p:spPr>
            <a:xfrm>
              <a:off x="6771576" y="4372215"/>
              <a:ext cx="62104" cy="39319"/>
            </a:xfrm>
            <a:custGeom>
              <a:avLst/>
              <a:gdLst/>
              <a:ahLst/>
              <a:cxnLst/>
              <a:rect l="l" t="t" r="r" b="b"/>
              <a:pathLst>
                <a:path w="755" h="478" extrusionOk="0">
                  <a:moveTo>
                    <a:pt x="557" y="0"/>
                  </a:moveTo>
                  <a:cubicBezTo>
                    <a:pt x="524" y="0"/>
                    <a:pt x="489" y="10"/>
                    <a:pt x="457" y="34"/>
                  </a:cubicBezTo>
                  <a:cubicBezTo>
                    <a:pt x="366" y="80"/>
                    <a:pt x="1" y="400"/>
                    <a:pt x="47" y="468"/>
                  </a:cubicBezTo>
                  <a:cubicBezTo>
                    <a:pt x="50" y="474"/>
                    <a:pt x="62" y="477"/>
                    <a:pt x="82" y="477"/>
                  </a:cubicBezTo>
                  <a:cubicBezTo>
                    <a:pt x="201" y="477"/>
                    <a:pt x="581" y="370"/>
                    <a:pt x="640" y="331"/>
                  </a:cubicBezTo>
                  <a:cubicBezTo>
                    <a:pt x="731" y="285"/>
                    <a:pt x="754" y="171"/>
                    <a:pt x="708" y="80"/>
                  </a:cubicBezTo>
                  <a:cubicBezTo>
                    <a:pt x="679" y="35"/>
                    <a:pt x="620"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51"/>
            <p:cNvSpPr/>
            <p:nvPr/>
          </p:nvSpPr>
          <p:spPr>
            <a:xfrm>
              <a:off x="6769766" y="4368103"/>
              <a:ext cx="69508" cy="48285"/>
            </a:xfrm>
            <a:custGeom>
              <a:avLst/>
              <a:gdLst/>
              <a:ahLst/>
              <a:cxnLst/>
              <a:rect l="l" t="t" r="r" b="b"/>
              <a:pathLst>
                <a:path w="845" h="587" extrusionOk="0">
                  <a:moveTo>
                    <a:pt x="616" y="107"/>
                  </a:moveTo>
                  <a:cubicBezTo>
                    <a:pt x="639" y="107"/>
                    <a:pt x="662" y="130"/>
                    <a:pt x="685" y="176"/>
                  </a:cubicBezTo>
                  <a:cubicBezTo>
                    <a:pt x="730" y="221"/>
                    <a:pt x="708" y="313"/>
                    <a:pt x="639" y="335"/>
                  </a:cubicBezTo>
                  <a:cubicBezTo>
                    <a:pt x="571" y="381"/>
                    <a:pt x="251" y="472"/>
                    <a:pt x="137" y="472"/>
                  </a:cubicBezTo>
                  <a:cubicBezTo>
                    <a:pt x="183" y="381"/>
                    <a:pt x="411" y="176"/>
                    <a:pt x="502" y="130"/>
                  </a:cubicBezTo>
                  <a:cubicBezTo>
                    <a:pt x="548" y="107"/>
                    <a:pt x="571" y="107"/>
                    <a:pt x="616" y="107"/>
                  </a:cubicBezTo>
                  <a:close/>
                  <a:moveTo>
                    <a:pt x="590" y="0"/>
                  </a:moveTo>
                  <a:cubicBezTo>
                    <a:pt x="545" y="0"/>
                    <a:pt x="499" y="13"/>
                    <a:pt x="457" y="39"/>
                  </a:cubicBezTo>
                  <a:cubicBezTo>
                    <a:pt x="388" y="61"/>
                    <a:pt x="46" y="335"/>
                    <a:pt x="23" y="472"/>
                  </a:cubicBezTo>
                  <a:cubicBezTo>
                    <a:pt x="0" y="518"/>
                    <a:pt x="23" y="541"/>
                    <a:pt x="23" y="564"/>
                  </a:cubicBezTo>
                  <a:cubicBezTo>
                    <a:pt x="46" y="586"/>
                    <a:pt x="69" y="586"/>
                    <a:pt x="114" y="586"/>
                  </a:cubicBezTo>
                  <a:cubicBezTo>
                    <a:pt x="297" y="586"/>
                    <a:pt x="685" y="450"/>
                    <a:pt x="685" y="427"/>
                  </a:cubicBezTo>
                  <a:cubicBezTo>
                    <a:pt x="799" y="358"/>
                    <a:pt x="845" y="221"/>
                    <a:pt x="776" y="107"/>
                  </a:cubicBezTo>
                  <a:cubicBezTo>
                    <a:pt x="733" y="36"/>
                    <a:pt x="664" y="0"/>
                    <a:pt x="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51"/>
            <p:cNvSpPr/>
            <p:nvPr/>
          </p:nvSpPr>
          <p:spPr>
            <a:xfrm>
              <a:off x="6482448" y="3214725"/>
              <a:ext cx="167229" cy="764254"/>
            </a:xfrm>
            <a:custGeom>
              <a:avLst/>
              <a:gdLst/>
              <a:ahLst/>
              <a:cxnLst/>
              <a:rect l="l" t="t" r="r" b="b"/>
              <a:pathLst>
                <a:path w="2033" h="9291" extrusionOk="0">
                  <a:moveTo>
                    <a:pt x="1964" y="0"/>
                  </a:moveTo>
                  <a:cubicBezTo>
                    <a:pt x="1941" y="0"/>
                    <a:pt x="1918" y="23"/>
                    <a:pt x="1918" y="69"/>
                  </a:cubicBezTo>
                  <a:lnTo>
                    <a:pt x="1827" y="2922"/>
                  </a:lnTo>
                  <a:cubicBezTo>
                    <a:pt x="1804" y="3675"/>
                    <a:pt x="1667" y="4428"/>
                    <a:pt x="1416" y="5136"/>
                  </a:cubicBezTo>
                  <a:lnTo>
                    <a:pt x="1" y="9222"/>
                  </a:lnTo>
                  <a:cubicBezTo>
                    <a:pt x="1" y="9267"/>
                    <a:pt x="24" y="9290"/>
                    <a:pt x="46" y="9290"/>
                  </a:cubicBezTo>
                  <a:lnTo>
                    <a:pt x="69" y="9290"/>
                  </a:lnTo>
                  <a:cubicBezTo>
                    <a:pt x="92" y="9290"/>
                    <a:pt x="92" y="9290"/>
                    <a:pt x="115" y="9267"/>
                  </a:cubicBezTo>
                  <a:lnTo>
                    <a:pt x="1507" y="5182"/>
                  </a:lnTo>
                  <a:cubicBezTo>
                    <a:pt x="1758" y="4451"/>
                    <a:pt x="1895" y="3698"/>
                    <a:pt x="1918" y="2922"/>
                  </a:cubicBezTo>
                  <a:lnTo>
                    <a:pt x="2032" y="69"/>
                  </a:lnTo>
                  <a:cubicBezTo>
                    <a:pt x="2032" y="46"/>
                    <a:pt x="2009" y="0"/>
                    <a:pt x="1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51"/>
            <p:cNvSpPr/>
            <p:nvPr/>
          </p:nvSpPr>
          <p:spPr>
            <a:xfrm>
              <a:off x="6865512" y="2353105"/>
              <a:ext cx="120178" cy="122235"/>
            </a:xfrm>
            <a:custGeom>
              <a:avLst/>
              <a:gdLst/>
              <a:ahLst/>
              <a:cxnLst/>
              <a:rect l="l" t="t" r="r" b="b"/>
              <a:pathLst>
                <a:path w="1461" h="1486" extrusionOk="0">
                  <a:moveTo>
                    <a:pt x="961" y="1"/>
                  </a:moveTo>
                  <a:cubicBezTo>
                    <a:pt x="735" y="1"/>
                    <a:pt x="528" y="95"/>
                    <a:pt x="365" y="204"/>
                  </a:cubicBezTo>
                  <a:cubicBezTo>
                    <a:pt x="69" y="409"/>
                    <a:pt x="0" y="820"/>
                    <a:pt x="206" y="1117"/>
                  </a:cubicBezTo>
                  <a:lnTo>
                    <a:pt x="477" y="1371"/>
                  </a:lnTo>
                  <a:lnTo>
                    <a:pt x="477" y="1371"/>
                  </a:lnTo>
                  <a:cubicBezTo>
                    <a:pt x="477" y="1357"/>
                    <a:pt x="478" y="1340"/>
                    <a:pt x="479" y="1322"/>
                  </a:cubicBezTo>
                  <a:cubicBezTo>
                    <a:pt x="525" y="1094"/>
                    <a:pt x="1004" y="660"/>
                    <a:pt x="1233" y="387"/>
                  </a:cubicBezTo>
                  <a:cubicBezTo>
                    <a:pt x="1461" y="113"/>
                    <a:pt x="1141" y="21"/>
                    <a:pt x="1141" y="21"/>
                  </a:cubicBezTo>
                  <a:cubicBezTo>
                    <a:pt x="1080" y="7"/>
                    <a:pt x="1020" y="1"/>
                    <a:pt x="961" y="1"/>
                  </a:cubicBezTo>
                  <a:close/>
                  <a:moveTo>
                    <a:pt x="477" y="1371"/>
                  </a:moveTo>
                  <a:cubicBezTo>
                    <a:pt x="475" y="1462"/>
                    <a:pt x="497" y="1485"/>
                    <a:pt x="520" y="1485"/>
                  </a:cubicBezTo>
                  <a:cubicBezTo>
                    <a:pt x="545" y="1485"/>
                    <a:pt x="571" y="1459"/>
                    <a:pt x="571" y="1459"/>
                  </a:cubicBezTo>
                  <a:lnTo>
                    <a:pt x="477" y="137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51"/>
            <p:cNvSpPr/>
            <p:nvPr/>
          </p:nvSpPr>
          <p:spPr>
            <a:xfrm>
              <a:off x="6195212" y="1778390"/>
              <a:ext cx="593406" cy="599081"/>
            </a:xfrm>
            <a:custGeom>
              <a:avLst/>
              <a:gdLst/>
              <a:ahLst/>
              <a:cxnLst/>
              <a:rect l="l" t="t" r="r" b="b"/>
              <a:pathLst>
                <a:path w="7214" h="7283" extrusionOk="0">
                  <a:moveTo>
                    <a:pt x="4109" y="115"/>
                  </a:moveTo>
                  <a:cubicBezTo>
                    <a:pt x="4520" y="115"/>
                    <a:pt x="4885" y="229"/>
                    <a:pt x="5182" y="435"/>
                  </a:cubicBezTo>
                  <a:cubicBezTo>
                    <a:pt x="5205" y="457"/>
                    <a:pt x="5228" y="457"/>
                    <a:pt x="5250" y="457"/>
                  </a:cubicBezTo>
                  <a:cubicBezTo>
                    <a:pt x="5355" y="410"/>
                    <a:pt x="5464" y="386"/>
                    <a:pt x="5569" y="386"/>
                  </a:cubicBezTo>
                  <a:cubicBezTo>
                    <a:pt x="5718" y="386"/>
                    <a:pt x="5861" y="433"/>
                    <a:pt x="5981" y="526"/>
                  </a:cubicBezTo>
                  <a:cubicBezTo>
                    <a:pt x="6460" y="845"/>
                    <a:pt x="6574" y="1393"/>
                    <a:pt x="6574" y="1804"/>
                  </a:cubicBezTo>
                  <a:cubicBezTo>
                    <a:pt x="6574" y="1895"/>
                    <a:pt x="6529" y="1987"/>
                    <a:pt x="6460" y="2032"/>
                  </a:cubicBezTo>
                  <a:cubicBezTo>
                    <a:pt x="6414" y="2067"/>
                    <a:pt x="6363" y="2084"/>
                    <a:pt x="6312" y="2084"/>
                  </a:cubicBezTo>
                  <a:cubicBezTo>
                    <a:pt x="6260" y="2084"/>
                    <a:pt x="6209" y="2067"/>
                    <a:pt x="6163" y="2032"/>
                  </a:cubicBezTo>
                  <a:lnTo>
                    <a:pt x="6118" y="2032"/>
                  </a:lnTo>
                  <a:cubicBezTo>
                    <a:pt x="6095" y="2055"/>
                    <a:pt x="6095" y="2078"/>
                    <a:pt x="6095" y="2101"/>
                  </a:cubicBezTo>
                  <a:cubicBezTo>
                    <a:pt x="6141" y="2283"/>
                    <a:pt x="6300" y="2489"/>
                    <a:pt x="6460" y="2672"/>
                  </a:cubicBezTo>
                  <a:cubicBezTo>
                    <a:pt x="6529" y="2763"/>
                    <a:pt x="6597" y="2877"/>
                    <a:pt x="6666" y="2945"/>
                  </a:cubicBezTo>
                  <a:cubicBezTo>
                    <a:pt x="6688" y="3014"/>
                    <a:pt x="6734" y="3082"/>
                    <a:pt x="6780" y="3174"/>
                  </a:cubicBezTo>
                  <a:cubicBezTo>
                    <a:pt x="7008" y="3516"/>
                    <a:pt x="7099" y="3881"/>
                    <a:pt x="7054" y="4246"/>
                  </a:cubicBezTo>
                  <a:cubicBezTo>
                    <a:pt x="6985" y="4794"/>
                    <a:pt x="6643" y="5274"/>
                    <a:pt x="6095" y="5570"/>
                  </a:cubicBezTo>
                  <a:cubicBezTo>
                    <a:pt x="5501" y="5867"/>
                    <a:pt x="4817" y="6255"/>
                    <a:pt x="4200" y="6712"/>
                  </a:cubicBezTo>
                  <a:cubicBezTo>
                    <a:pt x="3823" y="7017"/>
                    <a:pt x="3332" y="7181"/>
                    <a:pt x="2805" y="7181"/>
                  </a:cubicBezTo>
                  <a:cubicBezTo>
                    <a:pt x="2664" y="7181"/>
                    <a:pt x="2520" y="7169"/>
                    <a:pt x="2374" y="7145"/>
                  </a:cubicBezTo>
                  <a:cubicBezTo>
                    <a:pt x="1370" y="6963"/>
                    <a:pt x="594" y="6209"/>
                    <a:pt x="571" y="5342"/>
                  </a:cubicBezTo>
                  <a:cubicBezTo>
                    <a:pt x="548" y="5205"/>
                    <a:pt x="571" y="5068"/>
                    <a:pt x="594" y="4954"/>
                  </a:cubicBezTo>
                  <a:cubicBezTo>
                    <a:pt x="617" y="4908"/>
                    <a:pt x="617" y="4863"/>
                    <a:pt x="640" y="4817"/>
                  </a:cubicBezTo>
                  <a:cubicBezTo>
                    <a:pt x="662" y="4749"/>
                    <a:pt x="708" y="4657"/>
                    <a:pt x="685" y="4566"/>
                  </a:cubicBezTo>
                  <a:cubicBezTo>
                    <a:pt x="685" y="4429"/>
                    <a:pt x="594" y="4292"/>
                    <a:pt x="503" y="4201"/>
                  </a:cubicBezTo>
                  <a:cubicBezTo>
                    <a:pt x="480" y="4178"/>
                    <a:pt x="480" y="4155"/>
                    <a:pt x="457" y="4132"/>
                  </a:cubicBezTo>
                  <a:cubicBezTo>
                    <a:pt x="160" y="3721"/>
                    <a:pt x="115" y="3128"/>
                    <a:pt x="343" y="2672"/>
                  </a:cubicBezTo>
                  <a:cubicBezTo>
                    <a:pt x="480" y="2420"/>
                    <a:pt x="708" y="2215"/>
                    <a:pt x="982" y="2101"/>
                  </a:cubicBezTo>
                  <a:cubicBezTo>
                    <a:pt x="1005" y="2078"/>
                    <a:pt x="1050" y="2078"/>
                    <a:pt x="1096" y="2055"/>
                  </a:cubicBezTo>
                  <a:cubicBezTo>
                    <a:pt x="1187" y="2010"/>
                    <a:pt x="1302" y="1987"/>
                    <a:pt x="1416" y="1987"/>
                  </a:cubicBezTo>
                  <a:lnTo>
                    <a:pt x="1507" y="1987"/>
                  </a:lnTo>
                  <a:cubicBezTo>
                    <a:pt x="1621" y="1964"/>
                    <a:pt x="1735" y="1964"/>
                    <a:pt x="1849" y="1850"/>
                  </a:cubicBezTo>
                  <a:cubicBezTo>
                    <a:pt x="1918" y="1759"/>
                    <a:pt x="1941" y="1667"/>
                    <a:pt x="1986" y="1576"/>
                  </a:cubicBezTo>
                  <a:lnTo>
                    <a:pt x="1986" y="1553"/>
                  </a:lnTo>
                  <a:cubicBezTo>
                    <a:pt x="2123" y="1074"/>
                    <a:pt x="2374" y="731"/>
                    <a:pt x="2740" y="503"/>
                  </a:cubicBezTo>
                  <a:cubicBezTo>
                    <a:pt x="3196" y="252"/>
                    <a:pt x="3675" y="115"/>
                    <a:pt x="4109" y="115"/>
                  </a:cubicBezTo>
                  <a:close/>
                  <a:moveTo>
                    <a:pt x="4097" y="0"/>
                  </a:moveTo>
                  <a:cubicBezTo>
                    <a:pt x="3643" y="0"/>
                    <a:pt x="3159" y="137"/>
                    <a:pt x="2694" y="412"/>
                  </a:cubicBezTo>
                  <a:cubicBezTo>
                    <a:pt x="2306" y="640"/>
                    <a:pt x="2032" y="1028"/>
                    <a:pt x="1872" y="1530"/>
                  </a:cubicBezTo>
                  <a:lnTo>
                    <a:pt x="1872" y="1553"/>
                  </a:lnTo>
                  <a:cubicBezTo>
                    <a:pt x="1849" y="1622"/>
                    <a:pt x="1827" y="1713"/>
                    <a:pt x="1781" y="1781"/>
                  </a:cubicBezTo>
                  <a:cubicBezTo>
                    <a:pt x="1690" y="1850"/>
                    <a:pt x="1598" y="1873"/>
                    <a:pt x="1484" y="1873"/>
                  </a:cubicBezTo>
                  <a:lnTo>
                    <a:pt x="1393" y="1873"/>
                  </a:lnTo>
                  <a:cubicBezTo>
                    <a:pt x="1279" y="1895"/>
                    <a:pt x="1165" y="1918"/>
                    <a:pt x="1050" y="1964"/>
                  </a:cubicBezTo>
                  <a:cubicBezTo>
                    <a:pt x="1005" y="1964"/>
                    <a:pt x="982" y="1987"/>
                    <a:pt x="936" y="2010"/>
                  </a:cubicBezTo>
                  <a:cubicBezTo>
                    <a:pt x="640" y="2147"/>
                    <a:pt x="411" y="2352"/>
                    <a:pt x="252" y="2626"/>
                  </a:cubicBezTo>
                  <a:cubicBezTo>
                    <a:pt x="1" y="3128"/>
                    <a:pt x="46" y="3744"/>
                    <a:pt x="366" y="4201"/>
                  </a:cubicBezTo>
                  <a:cubicBezTo>
                    <a:pt x="389" y="4224"/>
                    <a:pt x="411" y="4246"/>
                    <a:pt x="411" y="4269"/>
                  </a:cubicBezTo>
                  <a:cubicBezTo>
                    <a:pt x="503" y="4361"/>
                    <a:pt x="571" y="4452"/>
                    <a:pt x="594" y="4566"/>
                  </a:cubicBezTo>
                  <a:cubicBezTo>
                    <a:pt x="594" y="4634"/>
                    <a:pt x="571" y="4726"/>
                    <a:pt x="526" y="4794"/>
                  </a:cubicBezTo>
                  <a:cubicBezTo>
                    <a:pt x="526" y="4840"/>
                    <a:pt x="503" y="4886"/>
                    <a:pt x="503" y="4931"/>
                  </a:cubicBezTo>
                  <a:cubicBezTo>
                    <a:pt x="457" y="5068"/>
                    <a:pt x="457" y="5205"/>
                    <a:pt x="457" y="5365"/>
                  </a:cubicBezTo>
                  <a:cubicBezTo>
                    <a:pt x="503" y="6278"/>
                    <a:pt x="1302" y="7077"/>
                    <a:pt x="2352" y="7237"/>
                  </a:cubicBezTo>
                  <a:cubicBezTo>
                    <a:pt x="2511" y="7259"/>
                    <a:pt x="2648" y="7282"/>
                    <a:pt x="2808" y="7282"/>
                  </a:cubicBezTo>
                  <a:cubicBezTo>
                    <a:pt x="3356" y="7282"/>
                    <a:pt x="3858" y="7122"/>
                    <a:pt x="4269" y="6803"/>
                  </a:cubicBezTo>
                  <a:cubicBezTo>
                    <a:pt x="4862" y="6346"/>
                    <a:pt x="5547" y="5958"/>
                    <a:pt x="6141" y="5662"/>
                  </a:cubicBezTo>
                  <a:cubicBezTo>
                    <a:pt x="6711" y="5365"/>
                    <a:pt x="7099" y="4863"/>
                    <a:pt x="7168" y="4269"/>
                  </a:cubicBezTo>
                  <a:cubicBezTo>
                    <a:pt x="7213" y="3881"/>
                    <a:pt x="7122" y="3470"/>
                    <a:pt x="6871" y="3128"/>
                  </a:cubicBezTo>
                  <a:cubicBezTo>
                    <a:pt x="6825" y="3037"/>
                    <a:pt x="6780" y="2968"/>
                    <a:pt x="6734" y="2900"/>
                  </a:cubicBezTo>
                  <a:cubicBezTo>
                    <a:pt x="6688" y="2808"/>
                    <a:pt x="6620" y="2717"/>
                    <a:pt x="6529" y="2603"/>
                  </a:cubicBezTo>
                  <a:cubicBezTo>
                    <a:pt x="6437" y="2466"/>
                    <a:pt x="6323" y="2306"/>
                    <a:pt x="6232" y="2169"/>
                  </a:cubicBezTo>
                  <a:lnTo>
                    <a:pt x="6232" y="2169"/>
                  </a:lnTo>
                  <a:cubicBezTo>
                    <a:pt x="6265" y="2178"/>
                    <a:pt x="6299" y="2183"/>
                    <a:pt x="6332" y="2183"/>
                  </a:cubicBezTo>
                  <a:cubicBezTo>
                    <a:pt x="6390" y="2183"/>
                    <a:pt x="6448" y="2167"/>
                    <a:pt x="6506" y="2124"/>
                  </a:cubicBezTo>
                  <a:cubicBezTo>
                    <a:pt x="6620" y="2055"/>
                    <a:pt x="6688" y="1941"/>
                    <a:pt x="6688" y="1804"/>
                  </a:cubicBezTo>
                  <a:cubicBezTo>
                    <a:pt x="6666" y="1370"/>
                    <a:pt x="6551" y="800"/>
                    <a:pt x="6049" y="435"/>
                  </a:cubicBezTo>
                  <a:cubicBezTo>
                    <a:pt x="5907" y="335"/>
                    <a:pt x="5730" y="280"/>
                    <a:pt x="5550" y="280"/>
                  </a:cubicBezTo>
                  <a:cubicBezTo>
                    <a:pt x="5441" y="280"/>
                    <a:pt x="5331" y="300"/>
                    <a:pt x="5228" y="343"/>
                  </a:cubicBezTo>
                  <a:cubicBezTo>
                    <a:pt x="4901" y="115"/>
                    <a:pt x="4511"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51"/>
            <p:cNvSpPr/>
            <p:nvPr/>
          </p:nvSpPr>
          <p:spPr>
            <a:xfrm>
              <a:off x="6384811" y="1868542"/>
              <a:ext cx="368102" cy="516988"/>
            </a:xfrm>
            <a:custGeom>
              <a:avLst/>
              <a:gdLst/>
              <a:ahLst/>
              <a:cxnLst/>
              <a:rect l="l" t="t" r="r" b="b"/>
              <a:pathLst>
                <a:path w="4475" h="6285" extrusionOk="0">
                  <a:moveTo>
                    <a:pt x="2694" y="1"/>
                  </a:moveTo>
                  <a:cubicBezTo>
                    <a:pt x="2586" y="996"/>
                    <a:pt x="1883" y="1765"/>
                    <a:pt x="1072" y="1765"/>
                  </a:cubicBezTo>
                  <a:cubicBezTo>
                    <a:pt x="1027" y="1765"/>
                    <a:pt x="982" y="1763"/>
                    <a:pt x="937" y="1758"/>
                  </a:cubicBezTo>
                  <a:lnTo>
                    <a:pt x="777" y="1735"/>
                  </a:lnTo>
                  <a:lnTo>
                    <a:pt x="663" y="1758"/>
                  </a:lnTo>
                  <a:cubicBezTo>
                    <a:pt x="298" y="1758"/>
                    <a:pt x="1" y="2078"/>
                    <a:pt x="1" y="2443"/>
                  </a:cubicBezTo>
                  <a:lnTo>
                    <a:pt x="1" y="2466"/>
                  </a:lnTo>
                  <a:cubicBezTo>
                    <a:pt x="23" y="2818"/>
                    <a:pt x="320" y="3106"/>
                    <a:pt x="669" y="3106"/>
                  </a:cubicBezTo>
                  <a:cubicBezTo>
                    <a:pt x="682" y="3106"/>
                    <a:pt x="695" y="3106"/>
                    <a:pt x="708" y="3105"/>
                  </a:cubicBezTo>
                  <a:lnTo>
                    <a:pt x="1028" y="3105"/>
                  </a:lnTo>
                  <a:lnTo>
                    <a:pt x="708" y="5159"/>
                  </a:lnTo>
                  <a:cubicBezTo>
                    <a:pt x="640" y="5775"/>
                    <a:pt x="1211" y="6209"/>
                    <a:pt x="1850" y="6278"/>
                  </a:cubicBezTo>
                  <a:lnTo>
                    <a:pt x="1873" y="6278"/>
                  </a:lnTo>
                  <a:cubicBezTo>
                    <a:pt x="1917" y="6282"/>
                    <a:pt x="1961" y="6285"/>
                    <a:pt x="2005" y="6285"/>
                  </a:cubicBezTo>
                  <a:cubicBezTo>
                    <a:pt x="2589" y="6285"/>
                    <a:pt x="3087" y="5869"/>
                    <a:pt x="3151" y="5296"/>
                  </a:cubicBezTo>
                  <a:lnTo>
                    <a:pt x="3242" y="4497"/>
                  </a:lnTo>
                  <a:lnTo>
                    <a:pt x="3288" y="4497"/>
                  </a:lnTo>
                  <a:cubicBezTo>
                    <a:pt x="4018" y="4315"/>
                    <a:pt x="4475" y="3493"/>
                    <a:pt x="4269" y="2694"/>
                  </a:cubicBezTo>
                  <a:lnTo>
                    <a:pt x="3813" y="982"/>
                  </a:lnTo>
                  <a:cubicBezTo>
                    <a:pt x="3493" y="799"/>
                    <a:pt x="3128" y="685"/>
                    <a:pt x="2945" y="480"/>
                  </a:cubicBezTo>
                  <a:cubicBezTo>
                    <a:pt x="2808" y="320"/>
                    <a:pt x="2740" y="160"/>
                    <a:pt x="2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51"/>
            <p:cNvSpPr/>
            <p:nvPr/>
          </p:nvSpPr>
          <p:spPr>
            <a:xfrm>
              <a:off x="6379218" y="1862948"/>
              <a:ext cx="368102" cy="527600"/>
            </a:xfrm>
            <a:custGeom>
              <a:avLst/>
              <a:gdLst/>
              <a:ahLst/>
              <a:cxnLst/>
              <a:rect l="l" t="t" r="r" b="b"/>
              <a:pathLst>
                <a:path w="4475" h="6414" extrusionOk="0">
                  <a:moveTo>
                    <a:pt x="2785" y="274"/>
                  </a:moveTo>
                  <a:cubicBezTo>
                    <a:pt x="2831" y="388"/>
                    <a:pt x="2899" y="479"/>
                    <a:pt x="2968" y="571"/>
                  </a:cubicBezTo>
                  <a:cubicBezTo>
                    <a:pt x="3105" y="731"/>
                    <a:pt x="3310" y="822"/>
                    <a:pt x="3538" y="936"/>
                  </a:cubicBezTo>
                  <a:cubicBezTo>
                    <a:pt x="3630" y="982"/>
                    <a:pt x="3744" y="1027"/>
                    <a:pt x="3835" y="1073"/>
                  </a:cubicBezTo>
                  <a:lnTo>
                    <a:pt x="4269" y="2762"/>
                  </a:lnTo>
                  <a:cubicBezTo>
                    <a:pt x="4383" y="3150"/>
                    <a:pt x="4337" y="3538"/>
                    <a:pt x="4155" y="3858"/>
                  </a:cubicBezTo>
                  <a:cubicBezTo>
                    <a:pt x="3972" y="4200"/>
                    <a:pt x="3675" y="4428"/>
                    <a:pt x="3333" y="4520"/>
                  </a:cubicBezTo>
                  <a:lnTo>
                    <a:pt x="3310" y="4520"/>
                  </a:lnTo>
                  <a:cubicBezTo>
                    <a:pt x="3287" y="4520"/>
                    <a:pt x="3264" y="4542"/>
                    <a:pt x="3264" y="4565"/>
                  </a:cubicBezTo>
                  <a:lnTo>
                    <a:pt x="3173" y="5341"/>
                  </a:lnTo>
                  <a:cubicBezTo>
                    <a:pt x="3150" y="5638"/>
                    <a:pt x="2991" y="5889"/>
                    <a:pt x="2762" y="6072"/>
                  </a:cubicBezTo>
                  <a:cubicBezTo>
                    <a:pt x="2562" y="6232"/>
                    <a:pt x="2309" y="6304"/>
                    <a:pt x="2050" y="6304"/>
                  </a:cubicBezTo>
                  <a:cubicBezTo>
                    <a:pt x="2014" y="6304"/>
                    <a:pt x="1977" y="6303"/>
                    <a:pt x="1941" y="6300"/>
                  </a:cubicBezTo>
                  <a:lnTo>
                    <a:pt x="1918" y="6300"/>
                  </a:lnTo>
                  <a:cubicBezTo>
                    <a:pt x="1621" y="6254"/>
                    <a:pt x="1324" y="6140"/>
                    <a:pt x="1119" y="5957"/>
                  </a:cubicBezTo>
                  <a:cubicBezTo>
                    <a:pt x="959" y="5821"/>
                    <a:pt x="776" y="5569"/>
                    <a:pt x="822" y="5227"/>
                  </a:cubicBezTo>
                  <a:lnTo>
                    <a:pt x="1142" y="3173"/>
                  </a:lnTo>
                  <a:cubicBezTo>
                    <a:pt x="1142" y="3150"/>
                    <a:pt x="1142" y="3150"/>
                    <a:pt x="1142" y="3127"/>
                  </a:cubicBezTo>
                  <a:cubicBezTo>
                    <a:pt x="1119" y="3127"/>
                    <a:pt x="1096" y="3104"/>
                    <a:pt x="1096" y="3104"/>
                  </a:cubicBezTo>
                  <a:lnTo>
                    <a:pt x="776" y="3127"/>
                  </a:lnTo>
                  <a:cubicBezTo>
                    <a:pt x="434" y="3127"/>
                    <a:pt x="137" y="2876"/>
                    <a:pt x="137" y="2534"/>
                  </a:cubicBezTo>
                  <a:lnTo>
                    <a:pt x="137" y="2511"/>
                  </a:lnTo>
                  <a:cubicBezTo>
                    <a:pt x="115" y="2169"/>
                    <a:pt x="388" y="1872"/>
                    <a:pt x="731" y="1872"/>
                  </a:cubicBezTo>
                  <a:lnTo>
                    <a:pt x="1005" y="1872"/>
                  </a:lnTo>
                  <a:cubicBezTo>
                    <a:pt x="1053" y="1877"/>
                    <a:pt x="1100" y="1880"/>
                    <a:pt x="1148" y="1880"/>
                  </a:cubicBezTo>
                  <a:cubicBezTo>
                    <a:pt x="1915" y="1880"/>
                    <a:pt x="2613" y="1198"/>
                    <a:pt x="2785" y="274"/>
                  </a:cubicBezTo>
                  <a:close/>
                  <a:moveTo>
                    <a:pt x="2762" y="0"/>
                  </a:moveTo>
                  <a:cubicBezTo>
                    <a:pt x="2739" y="0"/>
                    <a:pt x="2717" y="23"/>
                    <a:pt x="2717" y="46"/>
                  </a:cubicBezTo>
                  <a:cubicBezTo>
                    <a:pt x="2607" y="1051"/>
                    <a:pt x="1912" y="1785"/>
                    <a:pt x="1111" y="1785"/>
                  </a:cubicBezTo>
                  <a:cubicBezTo>
                    <a:pt x="1076" y="1785"/>
                    <a:pt x="1040" y="1783"/>
                    <a:pt x="1005" y="1780"/>
                  </a:cubicBezTo>
                  <a:lnTo>
                    <a:pt x="845" y="1758"/>
                  </a:lnTo>
                  <a:lnTo>
                    <a:pt x="731" y="1758"/>
                  </a:lnTo>
                  <a:cubicBezTo>
                    <a:pt x="320" y="1780"/>
                    <a:pt x="0" y="2123"/>
                    <a:pt x="23" y="2511"/>
                  </a:cubicBezTo>
                  <a:lnTo>
                    <a:pt x="23" y="2534"/>
                  </a:lnTo>
                  <a:cubicBezTo>
                    <a:pt x="45" y="2909"/>
                    <a:pt x="366" y="3220"/>
                    <a:pt x="737" y="3220"/>
                  </a:cubicBezTo>
                  <a:cubicBezTo>
                    <a:pt x="750" y="3220"/>
                    <a:pt x="763" y="3219"/>
                    <a:pt x="776" y="3218"/>
                  </a:cubicBezTo>
                  <a:lnTo>
                    <a:pt x="1028" y="3218"/>
                  </a:lnTo>
                  <a:lnTo>
                    <a:pt x="731" y="5227"/>
                  </a:lnTo>
                  <a:cubicBezTo>
                    <a:pt x="685" y="5524"/>
                    <a:pt x="799" y="5821"/>
                    <a:pt x="1050" y="6026"/>
                  </a:cubicBezTo>
                  <a:cubicBezTo>
                    <a:pt x="1256" y="6231"/>
                    <a:pt x="1575" y="6368"/>
                    <a:pt x="1918" y="6391"/>
                  </a:cubicBezTo>
                  <a:lnTo>
                    <a:pt x="1941" y="6391"/>
                  </a:lnTo>
                  <a:cubicBezTo>
                    <a:pt x="1986" y="6414"/>
                    <a:pt x="2032" y="6414"/>
                    <a:pt x="2078" y="6414"/>
                  </a:cubicBezTo>
                  <a:cubicBezTo>
                    <a:pt x="2351" y="6414"/>
                    <a:pt x="2625" y="6323"/>
                    <a:pt x="2831" y="6163"/>
                  </a:cubicBezTo>
                  <a:cubicBezTo>
                    <a:pt x="3082" y="5957"/>
                    <a:pt x="3242" y="5684"/>
                    <a:pt x="3287" y="5364"/>
                  </a:cubicBezTo>
                  <a:lnTo>
                    <a:pt x="3379" y="4611"/>
                  </a:lnTo>
                  <a:cubicBezTo>
                    <a:pt x="3744" y="4520"/>
                    <a:pt x="4040" y="4268"/>
                    <a:pt x="4246" y="3926"/>
                  </a:cubicBezTo>
                  <a:cubicBezTo>
                    <a:pt x="4429" y="3561"/>
                    <a:pt x="4474" y="3150"/>
                    <a:pt x="4383" y="2739"/>
                  </a:cubicBezTo>
                  <a:lnTo>
                    <a:pt x="3949" y="1027"/>
                  </a:lnTo>
                  <a:cubicBezTo>
                    <a:pt x="3926" y="1027"/>
                    <a:pt x="3926" y="1004"/>
                    <a:pt x="3904" y="1004"/>
                  </a:cubicBezTo>
                  <a:cubicBezTo>
                    <a:pt x="3812" y="936"/>
                    <a:pt x="3698" y="890"/>
                    <a:pt x="3584" y="822"/>
                  </a:cubicBezTo>
                  <a:cubicBezTo>
                    <a:pt x="3356" y="731"/>
                    <a:pt x="3150" y="639"/>
                    <a:pt x="3059" y="502"/>
                  </a:cubicBezTo>
                  <a:cubicBezTo>
                    <a:pt x="2945" y="365"/>
                    <a:pt x="2854" y="228"/>
                    <a:pt x="2808" y="46"/>
                  </a:cubicBezTo>
                  <a:cubicBezTo>
                    <a:pt x="2808" y="23"/>
                    <a:pt x="2785" y="0"/>
                    <a:pt x="2762"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51"/>
            <p:cNvSpPr/>
            <p:nvPr/>
          </p:nvSpPr>
          <p:spPr>
            <a:xfrm>
              <a:off x="6433671" y="2050654"/>
              <a:ext cx="18837" cy="31998"/>
            </a:xfrm>
            <a:custGeom>
              <a:avLst/>
              <a:gdLst/>
              <a:ahLst/>
              <a:cxnLst/>
              <a:rect l="l" t="t" r="r" b="b"/>
              <a:pathLst>
                <a:path w="229" h="389" extrusionOk="0">
                  <a:moveTo>
                    <a:pt x="0" y="1"/>
                  </a:moveTo>
                  <a:lnTo>
                    <a:pt x="23" y="389"/>
                  </a:lnTo>
                  <a:lnTo>
                    <a:pt x="229" y="25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51"/>
            <p:cNvSpPr/>
            <p:nvPr/>
          </p:nvSpPr>
          <p:spPr>
            <a:xfrm>
              <a:off x="6625161" y="2179959"/>
              <a:ext cx="28214" cy="11105"/>
            </a:xfrm>
            <a:custGeom>
              <a:avLst/>
              <a:gdLst/>
              <a:ahLst/>
              <a:cxnLst/>
              <a:rect l="l" t="t" r="r" b="b"/>
              <a:pathLst>
                <a:path w="343" h="135" extrusionOk="0">
                  <a:moveTo>
                    <a:pt x="199" y="0"/>
                  </a:moveTo>
                  <a:cubicBezTo>
                    <a:pt x="138" y="0"/>
                    <a:pt x="64" y="20"/>
                    <a:pt x="1" y="95"/>
                  </a:cubicBezTo>
                  <a:cubicBezTo>
                    <a:pt x="1" y="95"/>
                    <a:pt x="1" y="118"/>
                    <a:pt x="23" y="118"/>
                  </a:cubicBezTo>
                  <a:cubicBezTo>
                    <a:pt x="23" y="129"/>
                    <a:pt x="29" y="135"/>
                    <a:pt x="35" y="135"/>
                  </a:cubicBezTo>
                  <a:cubicBezTo>
                    <a:pt x="40" y="135"/>
                    <a:pt x="46" y="129"/>
                    <a:pt x="46" y="118"/>
                  </a:cubicBezTo>
                  <a:cubicBezTo>
                    <a:pt x="98" y="66"/>
                    <a:pt x="155" y="52"/>
                    <a:pt x="201" y="52"/>
                  </a:cubicBezTo>
                  <a:cubicBezTo>
                    <a:pt x="256" y="52"/>
                    <a:pt x="297" y="72"/>
                    <a:pt x="297" y="72"/>
                  </a:cubicBezTo>
                  <a:lnTo>
                    <a:pt x="320" y="72"/>
                  </a:lnTo>
                  <a:cubicBezTo>
                    <a:pt x="343" y="72"/>
                    <a:pt x="343" y="72"/>
                    <a:pt x="343" y="49"/>
                  </a:cubicBezTo>
                  <a:cubicBezTo>
                    <a:pt x="343" y="49"/>
                    <a:pt x="343" y="26"/>
                    <a:pt x="320" y="26"/>
                  </a:cubicBezTo>
                  <a:cubicBezTo>
                    <a:pt x="320" y="26"/>
                    <a:pt x="268" y="0"/>
                    <a:pt x="199" y="0"/>
                  </a:cubicBezTo>
                  <a:close/>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51"/>
            <p:cNvSpPr/>
            <p:nvPr/>
          </p:nvSpPr>
          <p:spPr>
            <a:xfrm>
              <a:off x="6583951" y="2095236"/>
              <a:ext cx="85219" cy="51164"/>
            </a:xfrm>
            <a:custGeom>
              <a:avLst/>
              <a:gdLst/>
              <a:ahLst/>
              <a:cxnLst/>
              <a:rect l="l" t="t" r="r" b="b"/>
              <a:pathLst>
                <a:path w="1036" h="622" extrusionOk="0">
                  <a:moveTo>
                    <a:pt x="236" y="1"/>
                  </a:moveTo>
                  <a:cubicBezTo>
                    <a:pt x="39" y="1"/>
                    <a:pt x="1" y="514"/>
                    <a:pt x="410" y="600"/>
                  </a:cubicBezTo>
                  <a:cubicBezTo>
                    <a:pt x="465" y="615"/>
                    <a:pt x="517" y="622"/>
                    <a:pt x="565" y="622"/>
                  </a:cubicBezTo>
                  <a:cubicBezTo>
                    <a:pt x="879" y="622"/>
                    <a:pt x="1036" y="337"/>
                    <a:pt x="798" y="258"/>
                  </a:cubicBezTo>
                  <a:cubicBezTo>
                    <a:pt x="524" y="189"/>
                    <a:pt x="273" y="6"/>
                    <a:pt x="273" y="6"/>
                  </a:cubicBezTo>
                  <a:cubicBezTo>
                    <a:pt x="260" y="3"/>
                    <a:pt x="248"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51"/>
            <p:cNvSpPr/>
            <p:nvPr/>
          </p:nvSpPr>
          <p:spPr>
            <a:xfrm>
              <a:off x="6651483" y="2020631"/>
              <a:ext cx="39484" cy="77240"/>
            </a:xfrm>
            <a:custGeom>
              <a:avLst/>
              <a:gdLst/>
              <a:ahLst/>
              <a:cxnLst/>
              <a:rect l="l" t="t" r="r" b="b"/>
              <a:pathLst>
                <a:path w="480" h="939" extrusionOk="0">
                  <a:moveTo>
                    <a:pt x="205" y="0"/>
                  </a:moveTo>
                  <a:lnTo>
                    <a:pt x="0" y="936"/>
                  </a:lnTo>
                  <a:lnTo>
                    <a:pt x="137" y="936"/>
                  </a:lnTo>
                  <a:cubicBezTo>
                    <a:pt x="149" y="938"/>
                    <a:pt x="160" y="938"/>
                    <a:pt x="172" y="938"/>
                  </a:cubicBezTo>
                  <a:cubicBezTo>
                    <a:pt x="340" y="938"/>
                    <a:pt x="479" y="788"/>
                    <a:pt x="479" y="617"/>
                  </a:cubicBezTo>
                  <a:cubicBezTo>
                    <a:pt x="479" y="571"/>
                    <a:pt x="434" y="525"/>
                    <a:pt x="388" y="525"/>
                  </a:cubicBezTo>
                  <a:cubicBezTo>
                    <a:pt x="274" y="503"/>
                    <a:pt x="183" y="411"/>
                    <a:pt x="183" y="297"/>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51"/>
            <p:cNvSpPr/>
            <p:nvPr/>
          </p:nvSpPr>
          <p:spPr>
            <a:xfrm>
              <a:off x="6420510" y="2095730"/>
              <a:ext cx="35782" cy="35782"/>
            </a:xfrm>
            <a:custGeom>
              <a:avLst/>
              <a:gdLst/>
              <a:ahLst/>
              <a:cxnLst/>
              <a:rect l="l" t="t" r="r" b="b"/>
              <a:pathLst>
                <a:path w="435" h="435" extrusionOk="0">
                  <a:moveTo>
                    <a:pt x="229" y="0"/>
                  </a:moveTo>
                  <a:cubicBezTo>
                    <a:pt x="115" y="0"/>
                    <a:pt x="23" y="69"/>
                    <a:pt x="1" y="206"/>
                  </a:cubicBezTo>
                  <a:cubicBezTo>
                    <a:pt x="1" y="320"/>
                    <a:pt x="92" y="411"/>
                    <a:pt x="206" y="434"/>
                  </a:cubicBezTo>
                  <a:cubicBezTo>
                    <a:pt x="320" y="434"/>
                    <a:pt x="434" y="343"/>
                    <a:pt x="434" y="229"/>
                  </a:cubicBezTo>
                  <a:cubicBezTo>
                    <a:pt x="434" y="115"/>
                    <a:pt x="366"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51"/>
            <p:cNvSpPr/>
            <p:nvPr/>
          </p:nvSpPr>
          <p:spPr>
            <a:xfrm>
              <a:off x="6142651" y="2302272"/>
              <a:ext cx="722961" cy="762363"/>
            </a:xfrm>
            <a:custGeom>
              <a:avLst/>
              <a:gdLst/>
              <a:ahLst/>
              <a:cxnLst/>
              <a:rect l="l" t="t" r="r" b="b"/>
              <a:pathLst>
                <a:path w="8789" h="9268" extrusionOk="0">
                  <a:moveTo>
                    <a:pt x="3881" y="0"/>
                  </a:moveTo>
                  <a:lnTo>
                    <a:pt x="2420" y="23"/>
                  </a:lnTo>
                  <a:cubicBezTo>
                    <a:pt x="1507" y="92"/>
                    <a:pt x="731" y="753"/>
                    <a:pt x="525" y="1666"/>
                  </a:cubicBezTo>
                  <a:lnTo>
                    <a:pt x="23" y="3492"/>
                  </a:lnTo>
                  <a:cubicBezTo>
                    <a:pt x="0" y="3538"/>
                    <a:pt x="23" y="3584"/>
                    <a:pt x="69" y="3584"/>
                  </a:cubicBezTo>
                  <a:lnTo>
                    <a:pt x="251" y="3607"/>
                  </a:lnTo>
                  <a:lnTo>
                    <a:pt x="1575" y="3835"/>
                  </a:lnTo>
                  <a:lnTo>
                    <a:pt x="1256" y="8879"/>
                  </a:lnTo>
                  <a:lnTo>
                    <a:pt x="8400" y="9267"/>
                  </a:lnTo>
                  <a:cubicBezTo>
                    <a:pt x="8628" y="9267"/>
                    <a:pt x="8788" y="9016"/>
                    <a:pt x="8697" y="8788"/>
                  </a:cubicBezTo>
                  <a:lnTo>
                    <a:pt x="7807" y="2032"/>
                  </a:lnTo>
                  <a:cubicBezTo>
                    <a:pt x="7852" y="1187"/>
                    <a:pt x="7305" y="388"/>
                    <a:pt x="6506" y="160"/>
                  </a:cubicBezTo>
                  <a:cubicBezTo>
                    <a:pt x="6414" y="137"/>
                    <a:pt x="6323" y="114"/>
                    <a:pt x="6255" y="114"/>
                  </a:cubicBezTo>
                  <a:lnTo>
                    <a:pt x="4292" y="23"/>
                  </a:lnTo>
                  <a:lnTo>
                    <a:pt x="422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51"/>
            <p:cNvSpPr/>
            <p:nvPr/>
          </p:nvSpPr>
          <p:spPr>
            <a:xfrm>
              <a:off x="6497501" y="2322918"/>
              <a:ext cx="1051498" cy="779225"/>
            </a:xfrm>
            <a:custGeom>
              <a:avLst/>
              <a:gdLst/>
              <a:ahLst/>
              <a:cxnLst/>
              <a:rect l="l" t="t" r="r" b="b"/>
              <a:pathLst>
                <a:path w="12783" h="9473" extrusionOk="0">
                  <a:moveTo>
                    <a:pt x="7852" y="0"/>
                  </a:moveTo>
                  <a:cubicBezTo>
                    <a:pt x="7647" y="0"/>
                    <a:pt x="7464" y="160"/>
                    <a:pt x="7419" y="365"/>
                  </a:cubicBezTo>
                  <a:lnTo>
                    <a:pt x="7259" y="845"/>
                  </a:lnTo>
                  <a:cubicBezTo>
                    <a:pt x="7190" y="1073"/>
                    <a:pt x="7031" y="1210"/>
                    <a:pt x="6825" y="1210"/>
                  </a:cubicBezTo>
                  <a:lnTo>
                    <a:pt x="480" y="1210"/>
                  </a:lnTo>
                  <a:cubicBezTo>
                    <a:pt x="229" y="1210"/>
                    <a:pt x="0" y="1461"/>
                    <a:pt x="0" y="1758"/>
                  </a:cubicBezTo>
                  <a:lnTo>
                    <a:pt x="0" y="8948"/>
                  </a:lnTo>
                  <a:cubicBezTo>
                    <a:pt x="0" y="9222"/>
                    <a:pt x="229" y="9473"/>
                    <a:pt x="480" y="9473"/>
                  </a:cubicBezTo>
                  <a:lnTo>
                    <a:pt x="12280" y="9473"/>
                  </a:lnTo>
                  <a:cubicBezTo>
                    <a:pt x="12554" y="9473"/>
                    <a:pt x="12783" y="9222"/>
                    <a:pt x="12783" y="8948"/>
                  </a:cubicBezTo>
                  <a:lnTo>
                    <a:pt x="12783" y="2328"/>
                  </a:lnTo>
                  <a:lnTo>
                    <a:pt x="12783" y="1210"/>
                  </a:lnTo>
                  <a:lnTo>
                    <a:pt x="12783" y="548"/>
                  </a:lnTo>
                  <a:cubicBezTo>
                    <a:pt x="12783" y="251"/>
                    <a:pt x="12554" y="0"/>
                    <a:pt x="1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51"/>
            <p:cNvSpPr/>
            <p:nvPr/>
          </p:nvSpPr>
          <p:spPr>
            <a:xfrm>
              <a:off x="6493717" y="2319134"/>
              <a:ext cx="1059065" cy="786793"/>
            </a:xfrm>
            <a:custGeom>
              <a:avLst/>
              <a:gdLst/>
              <a:ahLst/>
              <a:cxnLst/>
              <a:rect l="l" t="t" r="r" b="b"/>
              <a:pathLst>
                <a:path w="12875" h="9565" extrusionOk="0">
                  <a:moveTo>
                    <a:pt x="12326" y="115"/>
                  </a:moveTo>
                  <a:cubicBezTo>
                    <a:pt x="12577" y="115"/>
                    <a:pt x="12760" y="320"/>
                    <a:pt x="12760" y="594"/>
                  </a:cubicBezTo>
                  <a:lnTo>
                    <a:pt x="12760" y="8971"/>
                  </a:lnTo>
                  <a:cubicBezTo>
                    <a:pt x="12760" y="9245"/>
                    <a:pt x="12577" y="9473"/>
                    <a:pt x="12326" y="9473"/>
                  </a:cubicBezTo>
                  <a:lnTo>
                    <a:pt x="526" y="9473"/>
                  </a:lnTo>
                  <a:cubicBezTo>
                    <a:pt x="297" y="9473"/>
                    <a:pt x="115" y="9245"/>
                    <a:pt x="115" y="8971"/>
                  </a:cubicBezTo>
                  <a:lnTo>
                    <a:pt x="115" y="1804"/>
                  </a:lnTo>
                  <a:cubicBezTo>
                    <a:pt x="115" y="1530"/>
                    <a:pt x="297" y="1325"/>
                    <a:pt x="526" y="1325"/>
                  </a:cubicBezTo>
                  <a:lnTo>
                    <a:pt x="6871" y="1325"/>
                  </a:lnTo>
                  <a:cubicBezTo>
                    <a:pt x="7099" y="1325"/>
                    <a:pt x="7282" y="1165"/>
                    <a:pt x="7350" y="914"/>
                  </a:cubicBezTo>
                  <a:lnTo>
                    <a:pt x="7510" y="434"/>
                  </a:lnTo>
                  <a:cubicBezTo>
                    <a:pt x="7556" y="229"/>
                    <a:pt x="7716" y="115"/>
                    <a:pt x="7898" y="115"/>
                  </a:cubicBezTo>
                  <a:close/>
                  <a:moveTo>
                    <a:pt x="7898" y="1"/>
                  </a:moveTo>
                  <a:cubicBezTo>
                    <a:pt x="7670" y="1"/>
                    <a:pt x="7465" y="160"/>
                    <a:pt x="7396" y="389"/>
                  </a:cubicBezTo>
                  <a:lnTo>
                    <a:pt x="7259" y="891"/>
                  </a:lnTo>
                  <a:cubicBezTo>
                    <a:pt x="7191" y="1073"/>
                    <a:pt x="7031" y="1210"/>
                    <a:pt x="6871" y="1210"/>
                  </a:cubicBezTo>
                  <a:lnTo>
                    <a:pt x="526" y="1210"/>
                  </a:lnTo>
                  <a:cubicBezTo>
                    <a:pt x="229" y="1210"/>
                    <a:pt x="1" y="1484"/>
                    <a:pt x="1" y="1804"/>
                  </a:cubicBezTo>
                  <a:lnTo>
                    <a:pt x="1" y="8971"/>
                  </a:lnTo>
                  <a:cubicBezTo>
                    <a:pt x="1" y="9313"/>
                    <a:pt x="229" y="9564"/>
                    <a:pt x="526" y="9564"/>
                  </a:cubicBezTo>
                  <a:lnTo>
                    <a:pt x="12326" y="9564"/>
                  </a:lnTo>
                  <a:cubicBezTo>
                    <a:pt x="12623" y="9564"/>
                    <a:pt x="12874" y="9313"/>
                    <a:pt x="12874" y="8971"/>
                  </a:cubicBezTo>
                  <a:lnTo>
                    <a:pt x="12874" y="594"/>
                  </a:lnTo>
                  <a:cubicBezTo>
                    <a:pt x="12874" y="275"/>
                    <a:pt x="12623" y="1"/>
                    <a:pt x="12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51"/>
            <p:cNvSpPr/>
            <p:nvPr/>
          </p:nvSpPr>
          <p:spPr>
            <a:xfrm>
              <a:off x="7308539" y="2409285"/>
              <a:ext cx="176607" cy="125854"/>
            </a:xfrm>
            <a:custGeom>
              <a:avLst/>
              <a:gdLst/>
              <a:ahLst/>
              <a:cxnLst/>
              <a:rect l="l" t="t" r="r" b="b"/>
              <a:pathLst>
                <a:path w="2147" h="1530" extrusionOk="0">
                  <a:moveTo>
                    <a:pt x="47" y="0"/>
                  </a:moveTo>
                  <a:cubicBezTo>
                    <a:pt x="24" y="0"/>
                    <a:pt x="1" y="23"/>
                    <a:pt x="1" y="46"/>
                  </a:cubicBezTo>
                  <a:cubicBezTo>
                    <a:pt x="1" y="92"/>
                    <a:pt x="24" y="114"/>
                    <a:pt x="47" y="114"/>
                  </a:cubicBezTo>
                  <a:lnTo>
                    <a:pt x="1873" y="114"/>
                  </a:lnTo>
                  <a:cubicBezTo>
                    <a:pt x="1964" y="114"/>
                    <a:pt x="2032" y="183"/>
                    <a:pt x="2032" y="274"/>
                  </a:cubicBezTo>
                  <a:lnTo>
                    <a:pt x="2032" y="1484"/>
                  </a:lnTo>
                  <a:cubicBezTo>
                    <a:pt x="2032" y="1507"/>
                    <a:pt x="2055" y="1530"/>
                    <a:pt x="2078" y="1530"/>
                  </a:cubicBezTo>
                  <a:cubicBezTo>
                    <a:pt x="2124" y="1530"/>
                    <a:pt x="2147" y="1507"/>
                    <a:pt x="2147" y="1484"/>
                  </a:cubicBezTo>
                  <a:lnTo>
                    <a:pt x="2147" y="274"/>
                  </a:lnTo>
                  <a:cubicBezTo>
                    <a:pt x="2147" y="114"/>
                    <a:pt x="2032" y="0"/>
                    <a:pt x="1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51"/>
            <p:cNvSpPr/>
            <p:nvPr/>
          </p:nvSpPr>
          <p:spPr>
            <a:xfrm>
              <a:off x="6963149" y="2337559"/>
              <a:ext cx="71400" cy="115983"/>
            </a:xfrm>
            <a:custGeom>
              <a:avLst/>
              <a:gdLst/>
              <a:ahLst/>
              <a:cxnLst/>
              <a:rect l="l" t="t" r="r" b="b"/>
              <a:pathLst>
                <a:path w="868" h="1410" extrusionOk="0">
                  <a:moveTo>
                    <a:pt x="564" y="1"/>
                  </a:moveTo>
                  <a:cubicBezTo>
                    <a:pt x="441" y="1"/>
                    <a:pt x="314" y="71"/>
                    <a:pt x="274" y="210"/>
                  </a:cubicBezTo>
                  <a:lnTo>
                    <a:pt x="46" y="1055"/>
                  </a:lnTo>
                  <a:cubicBezTo>
                    <a:pt x="0" y="1192"/>
                    <a:pt x="91" y="1352"/>
                    <a:pt x="228" y="1397"/>
                  </a:cubicBezTo>
                  <a:cubicBezTo>
                    <a:pt x="257" y="1405"/>
                    <a:pt x="284" y="1409"/>
                    <a:pt x="311" y="1409"/>
                  </a:cubicBezTo>
                  <a:cubicBezTo>
                    <a:pt x="434" y="1409"/>
                    <a:pt x="533" y="1327"/>
                    <a:pt x="571" y="1215"/>
                  </a:cubicBezTo>
                  <a:lnTo>
                    <a:pt x="822" y="370"/>
                  </a:lnTo>
                  <a:cubicBezTo>
                    <a:pt x="867" y="210"/>
                    <a:pt x="776" y="51"/>
                    <a:pt x="616" y="5"/>
                  </a:cubicBezTo>
                  <a:cubicBezTo>
                    <a:pt x="599" y="2"/>
                    <a:pt x="582" y="1"/>
                    <a:pt x="564"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51"/>
            <p:cNvSpPr/>
            <p:nvPr/>
          </p:nvSpPr>
          <p:spPr>
            <a:xfrm>
              <a:off x="6916181" y="2323822"/>
              <a:ext cx="73291" cy="122152"/>
            </a:xfrm>
            <a:custGeom>
              <a:avLst/>
              <a:gdLst/>
              <a:ahLst/>
              <a:cxnLst/>
              <a:rect l="l" t="t" r="r" b="b"/>
              <a:pathLst>
                <a:path w="891" h="1485" extrusionOk="0">
                  <a:moveTo>
                    <a:pt x="567" y="0"/>
                  </a:moveTo>
                  <a:cubicBezTo>
                    <a:pt x="450" y="0"/>
                    <a:pt x="335" y="86"/>
                    <a:pt x="297" y="218"/>
                  </a:cubicBezTo>
                  <a:lnTo>
                    <a:pt x="46" y="1131"/>
                  </a:lnTo>
                  <a:cubicBezTo>
                    <a:pt x="0" y="1268"/>
                    <a:pt x="92" y="1427"/>
                    <a:pt x="252" y="1473"/>
                  </a:cubicBezTo>
                  <a:cubicBezTo>
                    <a:pt x="276" y="1481"/>
                    <a:pt x="301" y="1485"/>
                    <a:pt x="326" y="1485"/>
                  </a:cubicBezTo>
                  <a:cubicBezTo>
                    <a:pt x="441" y="1485"/>
                    <a:pt x="556" y="1403"/>
                    <a:pt x="594" y="1290"/>
                  </a:cubicBezTo>
                  <a:lnTo>
                    <a:pt x="845" y="354"/>
                  </a:lnTo>
                  <a:cubicBezTo>
                    <a:pt x="891" y="218"/>
                    <a:pt x="799" y="58"/>
                    <a:pt x="640" y="12"/>
                  </a:cubicBezTo>
                  <a:cubicBezTo>
                    <a:pt x="616" y="4"/>
                    <a:pt x="591" y="0"/>
                    <a:pt x="567"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51"/>
            <p:cNvSpPr/>
            <p:nvPr/>
          </p:nvSpPr>
          <p:spPr>
            <a:xfrm>
              <a:off x="7010035" y="2365114"/>
              <a:ext cx="63914" cy="92128"/>
            </a:xfrm>
            <a:custGeom>
              <a:avLst/>
              <a:gdLst/>
              <a:ahLst/>
              <a:cxnLst/>
              <a:rect l="l" t="t" r="r" b="b"/>
              <a:pathLst>
                <a:path w="777" h="1120" extrusionOk="0">
                  <a:moveTo>
                    <a:pt x="452" y="0"/>
                  </a:moveTo>
                  <a:cubicBezTo>
                    <a:pt x="336" y="0"/>
                    <a:pt x="221" y="82"/>
                    <a:pt x="183" y="195"/>
                  </a:cubicBezTo>
                  <a:lnTo>
                    <a:pt x="24" y="766"/>
                  </a:lnTo>
                  <a:cubicBezTo>
                    <a:pt x="1" y="902"/>
                    <a:pt x="69" y="1062"/>
                    <a:pt x="229" y="1108"/>
                  </a:cubicBezTo>
                  <a:cubicBezTo>
                    <a:pt x="253" y="1116"/>
                    <a:pt x="277" y="1120"/>
                    <a:pt x="302" y="1120"/>
                  </a:cubicBezTo>
                  <a:cubicBezTo>
                    <a:pt x="418" y="1120"/>
                    <a:pt x="534" y="1034"/>
                    <a:pt x="571" y="902"/>
                  </a:cubicBezTo>
                  <a:lnTo>
                    <a:pt x="731" y="355"/>
                  </a:lnTo>
                  <a:cubicBezTo>
                    <a:pt x="777" y="218"/>
                    <a:pt x="685" y="58"/>
                    <a:pt x="526" y="12"/>
                  </a:cubicBezTo>
                  <a:cubicBezTo>
                    <a:pt x="501" y="4"/>
                    <a:pt x="476" y="0"/>
                    <a:pt x="452"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51"/>
            <p:cNvSpPr/>
            <p:nvPr/>
          </p:nvSpPr>
          <p:spPr>
            <a:xfrm>
              <a:off x="7057002" y="2378275"/>
              <a:ext cx="58238" cy="67698"/>
            </a:xfrm>
            <a:custGeom>
              <a:avLst/>
              <a:gdLst/>
              <a:ahLst/>
              <a:cxnLst/>
              <a:rect l="l" t="t" r="r" b="b"/>
              <a:pathLst>
                <a:path w="708" h="823" extrusionOk="0">
                  <a:moveTo>
                    <a:pt x="396" y="0"/>
                  </a:moveTo>
                  <a:cubicBezTo>
                    <a:pt x="268" y="0"/>
                    <a:pt x="156" y="82"/>
                    <a:pt x="137" y="195"/>
                  </a:cubicBezTo>
                  <a:lnTo>
                    <a:pt x="46" y="469"/>
                  </a:lnTo>
                  <a:cubicBezTo>
                    <a:pt x="0" y="606"/>
                    <a:pt x="92" y="765"/>
                    <a:pt x="251" y="811"/>
                  </a:cubicBezTo>
                  <a:cubicBezTo>
                    <a:pt x="276" y="819"/>
                    <a:pt x="301" y="823"/>
                    <a:pt x="326" y="823"/>
                  </a:cubicBezTo>
                  <a:cubicBezTo>
                    <a:pt x="441" y="823"/>
                    <a:pt x="556" y="741"/>
                    <a:pt x="594" y="628"/>
                  </a:cubicBezTo>
                  <a:lnTo>
                    <a:pt x="662" y="354"/>
                  </a:lnTo>
                  <a:cubicBezTo>
                    <a:pt x="708" y="195"/>
                    <a:pt x="617" y="35"/>
                    <a:pt x="480" y="12"/>
                  </a:cubicBezTo>
                  <a:cubicBezTo>
                    <a:pt x="451" y="4"/>
                    <a:pt x="423" y="0"/>
                    <a:pt x="396"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51"/>
            <p:cNvSpPr/>
            <p:nvPr/>
          </p:nvSpPr>
          <p:spPr>
            <a:xfrm>
              <a:off x="6053075" y="2598883"/>
              <a:ext cx="850049" cy="415071"/>
            </a:xfrm>
            <a:custGeom>
              <a:avLst/>
              <a:gdLst/>
              <a:ahLst/>
              <a:cxnLst/>
              <a:rect l="l" t="t" r="r" b="b"/>
              <a:pathLst>
                <a:path w="10334" h="5046" extrusionOk="0">
                  <a:moveTo>
                    <a:pt x="1340" y="1"/>
                  </a:moveTo>
                  <a:lnTo>
                    <a:pt x="1249" y="69"/>
                  </a:lnTo>
                  <a:lnTo>
                    <a:pt x="633" y="1986"/>
                  </a:lnTo>
                  <a:lnTo>
                    <a:pt x="359" y="2808"/>
                  </a:lnTo>
                  <a:cubicBezTo>
                    <a:pt x="0" y="3927"/>
                    <a:pt x="871" y="5045"/>
                    <a:pt x="2014" y="5045"/>
                  </a:cubicBezTo>
                  <a:cubicBezTo>
                    <a:pt x="2108" y="5045"/>
                    <a:pt x="2203" y="5038"/>
                    <a:pt x="2299" y="5022"/>
                  </a:cubicBezTo>
                  <a:lnTo>
                    <a:pt x="6956" y="4086"/>
                  </a:lnTo>
                  <a:lnTo>
                    <a:pt x="8394" y="4588"/>
                  </a:lnTo>
                  <a:cubicBezTo>
                    <a:pt x="8452" y="4615"/>
                    <a:pt x="8514" y="4627"/>
                    <a:pt x="8574" y="4627"/>
                  </a:cubicBezTo>
                  <a:cubicBezTo>
                    <a:pt x="8770" y="4627"/>
                    <a:pt x="8938" y="4500"/>
                    <a:pt x="8850" y="4360"/>
                  </a:cubicBezTo>
                  <a:lnTo>
                    <a:pt x="8850" y="4360"/>
                  </a:lnTo>
                  <a:cubicBezTo>
                    <a:pt x="8947" y="4433"/>
                    <a:pt x="9057" y="4486"/>
                    <a:pt x="9159" y="4486"/>
                  </a:cubicBezTo>
                  <a:cubicBezTo>
                    <a:pt x="9249" y="4486"/>
                    <a:pt x="9334" y="4445"/>
                    <a:pt x="9398" y="4337"/>
                  </a:cubicBezTo>
                  <a:cubicBezTo>
                    <a:pt x="9489" y="4223"/>
                    <a:pt x="9443" y="4109"/>
                    <a:pt x="9352" y="4018"/>
                  </a:cubicBezTo>
                  <a:lnTo>
                    <a:pt x="9352" y="4018"/>
                  </a:lnTo>
                  <a:cubicBezTo>
                    <a:pt x="9446" y="4085"/>
                    <a:pt x="9548" y="4144"/>
                    <a:pt x="9644" y="4144"/>
                  </a:cubicBezTo>
                  <a:cubicBezTo>
                    <a:pt x="9711" y="4144"/>
                    <a:pt x="9775" y="4116"/>
                    <a:pt x="9832" y="4041"/>
                  </a:cubicBezTo>
                  <a:cubicBezTo>
                    <a:pt x="9991" y="3858"/>
                    <a:pt x="9877" y="3698"/>
                    <a:pt x="9740" y="3561"/>
                  </a:cubicBezTo>
                  <a:lnTo>
                    <a:pt x="9740" y="3561"/>
                  </a:lnTo>
                  <a:cubicBezTo>
                    <a:pt x="9794" y="3594"/>
                    <a:pt x="9853" y="3616"/>
                    <a:pt x="9910" y="3616"/>
                  </a:cubicBezTo>
                  <a:cubicBezTo>
                    <a:pt x="9973" y="3616"/>
                    <a:pt x="10034" y="3588"/>
                    <a:pt x="10083" y="3516"/>
                  </a:cubicBezTo>
                  <a:cubicBezTo>
                    <a:pt x="10334" y="3105"/>
                    <a:pt x="9763" y="2899"/>
                    <a:pt x="9421" y="2717"/>
                  </a:cubicBezTo>
                  <a:cubicBezTo>
                    <a:pt x="9261" y="2648"/>
                    <a:pt x="9124" y="2580"/>
                    <a:pt x="8987" y="2534"/>
                  </a:cubicBezTo>
                  <a:cubicBezTo>
                    <a:pt x="9147" y="2466"/>
                    <a:pt x="9307" y="2374"/>
                    <a:pt x="9421" y="2260"/>
                  </a:cubicBezTo>
                  <a:cubicBezTo>
                    <a:pt x="9466" y="2215"/>
                    <a:pt x="9489" y="2169"/>
                    <a:pt x="9489" y="2123"/>
                  </a:cubicBezTo>
                  <a:cubicBezTo>
                    <a:pt x="9489" y="2078"/>
                    <a:pt x="9443" y="2032"/>
                    <a:pt x="9421" y="2032"/>
                  </a:cubicBezTo>
                  <a:cubicBezTo>
                    <a:pt x="9375" y="2009"/>
                    <a:pt x="9329" y="1986"/>
                    <a:pt x="9284" y="1986"/>
                  </a:cubicBezTo>
                  <a:cubicBezTo>
                    <a:pt x="9154" y="1971"/>
                    <a:pt x="8941" y="1966"/>
                    <a:pt x="8715" y="1966"/>
                  </a:cubicBezTo>
                  <a:cubicBezTo>
                    <a:pt x="8262" y="1966"/>
                    <a:pt x="7754" y="1986"/>
                    <a:pt x="7754" y="1986"/>
                  </a:cubicBezTo>
                  <a:cubicBezTo>
                    <a:pt x="7549" y="2009"/>
                    <a:pt x="7366" y="2055"/>
                    <a:pt x="7184" y="2123"/>
                  </a:cubicBezTo>
                  <a:lnTo>
                    <a:pt x="3806" y="2055"/>
                  </a:lnTo>
                  <a:lnTo>
                    <a:pt x="4102" y="457"/>
                  </a:lnTo>
                  <a:cubicBezTo>
                    <a:pt x="4102" y="457"/>
                    <a:pt x="1340" y="1"/>
                    <a:pt x="1340"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51"/>
            <p:cNvSpPr/>
            <p:nvPr/>
          </p:nvSpPr>
          <p:spPr>
            <a:xfrm>
              <a:off x="6814760" y="2871146"/>
              <a:ext cx="43267" cy="24430"/>
            </a:xfrm>
            <a:custGeom>
              <a:avLst/>
              <a:gdLst/>
              <a:ahLst/>
              <a:cxnLst/>
              <a:rect l="l" t="t" r="r" b="b"/>
              <a:pathLst>
                <a:path w="526" h="297" extrusionOk="0">
                  <a:moveTo>
                    <a:pt x="1" y="0"/>
                  </a:moveTo>
                  <a:lnTo>
                    <a:pt x="526" y="297"/>
                  </a:lnTo>
                  <a:cubicBezTo>
                    <a:pt x="480" y="251"/>
                    <a:pt x="1" y="0"/>
                    <a:pt x="1" y="0"/>
                  </a:cubicBezTo>
                  <a:close/>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51"/>
            <p:cNvSpPr/>
            <p:nvPr/>
          </p:nvSpPr>
          <p:spPr>
            <a:xfrm>
              <a:off x="6427995" y="2045472"/>
              <a:ext cx="30189" cy="42856"/>
            </a:xfrm>
            <a:custGeom>
              <a:avLst/>
              <a:gdLst/>
              <a:ahLst/>
              <a:cxnLst/>
              <a:rect l="l" t="t" r="r" b="b"/>
              <a:pathLst>
                <a:path w="367" h="521" extrusionOk="0">
                  <a:moveTo>
                    <a:pt x="69" y="1"/>
                  </a:moveTo>
                  <a:cubicBezTo>
                    <a:pt x="52" y="1"/>
                    <a:pt x="35" y="7"/>
                    <a:pt x="24" y="18"/>
                  </a:cubicBezTo>
                  <a:cubicBezTo>
                    <a:pt x="1" y="41"/>
                    <a:pt x="1" y="64"/>
                    <a:pt x="24" y="86"/>
                  </a:cubicBezTo>
                  <a:lnTo>
                    <a:pt x="229" y="315"/>
                  </a:lnTo>
                  <a:lnTo>
                    <a:pt x="47" y="406"/>
                  </a:lnTo>
                  <a:cubicBezTo>
                    <a:pt x="24" y="429"/>
                    <a:pt x="24" y="474"/>
                    <a:pt x="47" y="497"/>
                  </a:cubicBezTo>
                  <a:cubicBezTo>
                    <a:pt x="47" y="497"/>
                    <a:pt x="69" y="520"/>
                    <a:pt x="92" y="520"/>
                  </a:cubicBezTo>
                  <a:cubicBezTo>
                    <a:pt x="92" y="520"/>
                    <a:pt x="115" y="520"/>
                    <a:pt x="115" y="497"/>
                  </a:cubicBezTo>
                  <a:lnTo>
                    <a:pt x="343" y="360"/>
                  </a:lnTo>
                  <a:cubicBezTo>
                    <a:pt x="343" y="360"/>
                    <a:pt x="343" y="338"/>
                    <a:pt x="366" y="315"/>
                  </a:cubicBezTo>
                  <a:cubicBezTo>
                    <a:pt x="366" y="315"/>
                    <a:pt x="343" y="292"/>
                    <a:pt x="343" y="292"/>
                  </a:cubicBezTo>
                  <a:lnTo>
                    <a:pt x="115" y="18"/>
                  </a:lnTo>
                  <a:cubicBezTo>
                    <a:pt x="104" y="7"/>
                    <a:pt x="86" y="1"/>
                    <a:pt x="6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51"/>
            <p:cNvSpPr/>
            <p:nvPr/>
          </p:nvSpPr>
          <p:spPr>
            <a:xfrm>
              <a:off x="6687100" y="2033298"/>
              <a:ext cx="24513" cy="21716"/>
            </a:xfrm>
            <a:custGeom>
              <a:avLst/>
              <a:gdLst/>
              <a:ahLst/>
              <a:cxnLst/>
              <a:rect l="l" t="t" r="r" b="b"/>
              <a:pathLst>
                <a:path w="298" h="264" extrusionOk="0">
                  <a:moveTo>
                    <a:pt x="151" y="0"/>
                  </a:moveTo>
                  <a:cubicBezTo>
                    <a:pt x="139" y="0"/>
                    <a:pt x="127" y="2"/>
                    <a:pt x="115" y="6"/>
                  </a:cubicBezTo>
                  <a:cubicBezTo>
                    <a:pt x="46" y="29"/>
                    <a:pt x="1" y="98"/>
                    <a:pt x="24" y="166"/>
                  </a:cubicBezTo>
                  <a:cubicBezTo>
                    <a:pt x="24" y="222"/>
                    <a:pt x="85" y="263"/>
                    <a:pt x="145" y="263"/>
                  </a:cubicBezTo>
                  <a:cubicBezTo>
                    <a:pt x="158" y="263"/>
                    <a:pt x="171" y="261"/>
                    <a:pt x="183" y="257"/>
                  </a:cubicBezTo>
                  <a:cubicBezTo>
                    <a:pt x="252" y="257"/>
                    <a:pt x="297" y="189"/>
                    <a:pt x="275" y="98"/>
                  </a:cubicBezTo>
                  <a:cubicBezTo>
                    <a:pt x="256" y="41"/>
                    <a:pt x="206" y="0"/>
                    <a:pt x="151"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51"/>
            <p:cNvSpPr/>
            <p:nvPr/>
          </p:nvSpPr>
          <p:spPr>
            <a:xfrm>
              <a:off x="6606407" y="2035684"/>
              <a:ext cx="24430" cy="24430"/>
            </a:xfrm>
            <a:custGeom>
              <a:avLst/>
              <a:gdLst/>
              <a:ahLst/>
              <a:cxnLst/>
              <a:rect l="l" t="t" r="r" b="b"/>
              <a:pathLst>
                <a:path w="297" h="297" extrusionOk="0">
                  <a:moveTo>
                    <a:pt x="160" y="0"/>
                  </a:moveTo>
                  <a:cubicBezTo>
                    <a:pt x="92" y="0"/>
                    <a:pt x="23" y="69"/>
                    <a:pt x="23" y="137"/>
                  </a:cubicBezTo>
                  <a:cubicBezTo>
                    <a:pt x="0" y="228"/>
                    <a:pt x="69" y="297"/>
                    <a:pt x="137" y="297"/>
                  </a:cubicBezTo>
                  <a:cubicBezTo>
                    <a:pt x="229" y="297"/>
                    <a:pt x="297" y="228"/>
                    <a:pt x="297" y="160"/>
                  </a:cubicBezTo>
                  <a:cubicBezTo>
                    <a:pt x="297" y="69"/>
                    <a:pt x="229" y="0"/>
                    <a:pt x="160"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51"/>
            <p:cNvSpPr/>
            <p:nvPr/>
          </p:nvSpPr>
          <p:spPr>
            <a:xfrm>
              <a:off x="6621378" y="2177162"/>
              <a:ext cx="35782" cy="16287"/>
            </a:xfrm>
            <a:custGeom>
              <a:avLst/>
              <a:gdLst/>
              <a:ahLst/>
              <a:cxnLst/>
              <a:rect l="l" t="t" r="r" b="b"/>
              <a:pathLst>
                <a:path w="435" h="198" extrusionOk="0">
                  <a:moveTo>
                    <a:pt x="265" y="0"/>
                  </a:moveTo>
                  <a:cubicBezTo>
                    <a:pt x="191" y="0"/>
                    <a:pt x="97" y="20"/>
                    <a:pt x="24" y="106"/>
                  </a:cubicBezTo>
                  <a:cubicBezTo>
                    <a:pt x="24" y="106"/>
                    <a:pt x="1" y="129"/>
                    <a:pt x="1" y="152"/>
                  </a:cubicBezTo>
                  <a:cubicBezTo>
                    <a:pt x="1" y="152"/>
                    <a:pt x="24" y="175"/>
                    <a:pt x="24" y="197"/>
                  </a:cubicBezTo>
                  <a:lnTo>
                    <a:pt x="69" y="197"/>
                  </a:lnTo>
                  <a:cubicBezTo>
                    <a:pt x="92" y="197"/>
                    <a:pt x="115" y="197"/>
                    <a:pt x="138" y="175"/>
                  </a:cubicBezTo>
                  <a:cubicBezTo>
                    <a:pt x="169" y="133"/>
                    <a:pt x="209" y="120"/>
                    <a:pt x="246" y="120"/>
                  </a:cubicBezTo>
                  <a:cubicBezTo>
                    <a:pt x="291" y="120"/>
                    <a:pt x="331" y="139"/>
                    <a:pt x="343" y="152"/>
                  </a:cubicBezTo>
                  <a:lnTo>
                    <a:pt x="389" y="152"/>
                  </a:lnTo>
                  <a:cubicBezTo>
                    <a:pt x="412" y="129"/>
                    <a:pt x="412" y="129"/>
                    <a:pt x="435" y="106"/>
                  </a:cubicBezTo>
                  <a:cubicBezTo>
                    <a:pt x="435" y="60"/>
                    <a:pt x="412" y="38"/>
                    <a:pt x="389" y="15"/>
                  </a:cubicBezTo>
                  <a:cubicBezTo>
                    <a:pt x="378" y="15"/>
                    <a:pt x="329" y="0"/>
                    <a:pt x="265"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51"/>
            <p:cNvSpPr/>
            <p:nvPr/>
          </p:nvSpPr>
          <p:spPr>
            <a:xfrm>
              <a:off x="6561331" y="1977776"/>
              <a:ext cx="67698" cy="29777"/>
            </a:xfrm>
            <a:custGeom>
              <a:avLst/>
              <a:gdLst/>
              <a:ahLst/>
              <a:cxnLst/>
              <a:rect l="l" t="t" r="r" b="b"/>
              <a:pathLst>
                <a:path w="823" h="362" extrusionOk="0">
                  <a:moveTo>
                    <a:pt x="507" y="1"/>
                  </a:moveTo>
                  <a:cubicBezTo>
                    <a:pt x="464" y="1"/>
                    <a:pt x="417" y="7"/>
                    <a:pt x="366" y="19"/>
                  </a:cubicBezTo>
                  <a:cubicBezTo>
                    <a:pt x="206" y="42"/>
                    <a:pt x="69" y="133"/>
                    <a:pt x="46" y="225"/>
                  </a:cubicBezTo>
                  <a:cubicBezTo>
                    <a:pt x="0" y="293"/>
                    <a:pt x="46" y="339"/>
                    <a:pt x="92" y="362"/>
                  </a:cubicBezTo>
                  <a:cubicBezTo>
                    <a:pt x="137" y="362"/>
                    <a:pt x="206" y="339"/>
                    <a:pt x="252" y="339"/>
                  </a:cubicBezTo>
                  <a:cubicBezTo>
                    <a:pt x="320" y="316"/>
                    <a:pt x="366" y="316"/>
                    <a:pt x="434" y="293"/>
                  </a:cubicBezTo>
                  <a:cubicBezTo>
                    <a:pt x="480" y="293"/>
                    <a:pt x="548" y="270"/>
                    <a:pt x="594" y="270"/>
                  </a:cubicBezTo>
                  <a:cubicBezTo>
                    <a:pt x="662" y="248"/>
                    <a:pt x="731" y="248"/>
                    <a:pt x="777" y="225"/>
                  </a:cubicBezTo>
                  <a:cubicBezTo>
                    <a:pt x="799" y="202"/>
                    <a:pt x="822" y="133"/>
                    <a:pt x="754" y="88"/>
                  </a:cubicBezTo>
                  <a:cubicBezTo>
                    <a:pt x="704" y="38"/>
                    <a:pt x="619" y="1"/>
                    <a:pt x="507"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51"/>
            <p:cNvSpPr/>
            <p:nvPr/>
          </p:nvSpPr>
          <p:spPr>
            <a:xfrm>
              <a:off x="6677723" y="1976954"/>
              <a:ext cx="47051" cy="22045"/>
            </a:xfrm>
            <a:custGeom>
              <a:avLst/>
              <a:gdLst/>
              <a:ahLst/>
              <a:cxnLst/>
              <a:rect l="l" t="t" r="r" b="b"/>
              <a:pathLst>
                <a:path w="572" h="268" extrusionOk="0">
                  <a:moveTo>
                    <a:pt x="237" y="0"/>
                  </a:moveTo>
                  <a:cubicBezTo>
                    <a:pt x="151" y="0"/>
                    <a:pt x="84" y="38"/>
                    <a:pt x="46" y="75"/>
                  </a:cubicBezTo>
                  <a:cubicBezTo>
                    <a:pt x="1" y="121"/>
                    <a:pt x="1" y="166"/>
                    <a:pt x="46" y="189"/>
                  </a:cubicBezTo>
                  <a:cubicBezTo>
                    <a:pt x="69" y="212"/>
                    <a:pt x="115" y="212"/>
                    <a:pt x="160" y="212"/>
                  </a:cubicBezTo>
                  <a:cubicBezTo>
                    <a:pt x="183" y="212"/>
                    <a:pt x="229" y="235"/>
                    <a:pt x="275" y="235"/>
                  </a:cubicBezTo>
                  <a:cubicBezTo>
                    <a:pt x="297" y="235"/>
                    <a:pt x="343" y="235"/>
                    <a:pt x="389" y="258"/>
                  </a:cubicBezTo>
                  <a:cubicBezTo>
                    <a:pt x="419" y="258"/>
                    <a:pt x="450" y="268"/>
                    <a:pt x="473" y="268"/>
                  </a:cubicBezTo>
                  <a:cubicBezTo>
                    <a:pt x="485" y="268"/>
                    <a:pt x="495" y="265"/>
                    <a:pt x="503" y="258"/>
                  </a:cubicBezTo>
                  <a:cubicBezTo>
                    <a:pt x="548" y="258"/>
                    <a:pt x="571" y="212"/>
                    <a:pt x="526" y="143"/>
                  </a:cubicBezTo>
                  <a:cubicBezTo>
                    <a:pt x="503" y="98"/>
                    <a:pt x="434" y="29"/>
                    <a:pt x="297" y="6"/>
                  </a:cubicBezTo>
                  <a:cubicBezTo>
                    <a:pt x="276" y="2"/>
                    <a:pt x="256" y="0"/>
                    <a:pt x="237"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51"/>
            <p:cNvSpPr/>
            <p:nvPr/>
          </p:nvSpPr>
          <p:spPr>
            <a:xfrm>
              <a:off x="6587653" y="2092604"/>
              <a:ext cx="76993" cy="57663"/>
            </a:xfrm>
            <a:custGeom>
              <a:avLst/>
              <a:gdLst/>
              <a:ahLst/>
              <a:cxnLst/>
              <a:rect l="l" t="t" r="r" b="b"/>
              <a:pathLst>
                <a:path w="936" h="701" extrusionOk="0">
                  <a:moveTo>
                    <a:pt x="205" y="84"/>
                  </a:moveTo>
                  <a:cubicBezTo>
                    <a:pt x="251" y="107"/>
                    <a:pt x="479" y="244"/>
                    <a:pt x="753" y="335"/>
                  </a:cubicBezTo>
                  <a:cubicBezTo>
                    <a:pt x="776" y="358"/>
                    <a:pt x="845" y="381"/>
                    <a:pt x="822" y="449"/>
                  </a:cubicBezTo>
                  <a:cubicBezTo>
                    <a:pt x="804" y="540"/>
                    <a:pt x="686" y="630"/>
                    <a:pt x="513" y="630"/>
                  </a:cubicBezTo>
                  <a:cubicBezTo>
                    <a:pt x="467" y="630"/>
                    <a:pt x="418" y="623"/>
                    <a:pt x="365" y="609"/>
                  </a:cubicBezTo>
                  <a:cubicBezTo>
                    <a:pt x="183" y="541"/>
                    <a:pt x="114" y="404"/>
                    <a:pt x="114" y="335"/>
                  </a:cubicBezTo>
                  <a:cubicBezTo>
                    <a:pt x="68" y="221"/>
                    <a:pt x="114" y="130"/>
                    <a:pt x="137" y="84"/>
                  </a:cubicBezTo>
                  <a:close/>
                  <a:moveTo>
                    <a:pt x="176" y="1"/>
                  </a:moveTo>
                  <a:cubicBezTo>
                    <a:pt x="145" y="1"/>
                    <a:pt x="118" y="12"/>
                    <a:pt x="91" y="38"/>
                  </a:cubicBezTo>
                  <a:cubicBezTo>
                    <a:pt x="23" y="84"/>
                    <a:pt x="0" y="221"/>
                    <a:pt x="23" y="358"/>
                  </a:cubicBezTo>
                  <a:cubicBezTo>
                    <a:pt x="68" y="518"/>
                    <a:pt x="183" y="632"/>
                    <a:pt x="342" y="678"/>
                  </a:cubicBezTo>
                  <a:cubicBezTo>
                    <a:pt x="411" y="700"/>
                    <a:pt x="457" y="700"/>
                    <a:pt x="502" y="700"/>
                  </a:cubicBezTo>
                  <a:cubicBezTo>
                    <a:pt x="730" y="700"/>
                    <a:pt x="867" y="586"/>
                    <a:pt x="890" y="472"/>
                  </a:cubicBezTo>
                  <a:cubicBezTo>
                    <a:pt x="936" y="381"/>
                    <a:pt x="867" y="290"/>
                    <a:pt x="776" y="267"/>
                  </a:cubicBezTo>
                  <a:cubicBezTo>
                    <a:pt x="502" y="175"/>
                    <a:pt x="251" y="16"/>
                    <a:pt x="251" y="16"/>
                  </a:cubicBezTo>
                  <a:cubicBezTo>
                    <a:pt x="223" y="6"/>
                    <a:pt x="198" y="1"/>
                    <a:pt x="176"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51"/>
            <p:cNvSpPr/>
            <p:nvPr/>
          </p:nvSpPr>
          <p:spPr>
            <a:xfrm>
              <a:off x="6649591" y="2016847"/>
              <a:ext cx="45159" cy="84561"/>
            </a:xfrm>
            <a:custGeom>
              <a:avLst/>
              <a:gdLst/>
              <a:ahLst/>
              <a:cxnLst/>
              <a:rect l="l" t="t" r="r" b="b"/>
              <a:pathLst>
                <a:path w="549" h="1028" extrusionOk="0">
                  <a:moveTo>
                    <a:pt x="228" y="1"/>
                  </a:moveTo>
                  <a:cubicBezTo>
                    <a:pt x="206" y="1"/>
                    <a:pt x="183" y="24"/>
                    <a:pt x="183" y="46"/>
                  </a:cubicBezTo>
                  <a:lnTo>
                    <a:pt x="160" y="343"/>
                  </a:lnTo>
                  <a:cubicBezTo>
                    <a:pt x="160" y="412"/>
                    <a:pt x="183" y="480"/>
                    <a:pt x="228" y="526"/>
                  </a:cubicBezTo>
                  <a:cubicBezTo>
                    <a:pt x="274" y="571"/>
                    <a:pt x="343" y="594"/>
                    <a:pt x="411" y="594"/>
                  </a:cubicBezTo>
                  <a:cubicBezTo>
                    <a:pt x="411" y="594"/>
                    <a:pt x="434" y="617"/>
                    <a:pt x="457" y="617"/>
                  </a:cubicBezTo>
                  <a:cubicBezTo>
                    <a:pt x="457" y="640"/>
                    <a:pt x="457" y="640"/>
                    <a:pt x="457" y="663"/>
                  </a:cubicBezTo>
                  <a:cubicBezTo>
                    <a:pt x="457" y="822"/>
                    <a:pt x="320" y="959"/>
                    <a:pt x="160" y="959"/>
                  </a:cubicBezTo>
                  <a:lnTo>
                    <a:pt x="23" y="937"/>
                  </a:lnTo>
                  <a:cubicBezTo>
                    <a:pt x="0" y="937"/>
                    <a:pt x="0" y="959"/>
                    <a:pt x="0" y="982"/>
                  </a:cubicBezTo>
                  <a:cubicBezTo>
                    <a:pt x="0" y="1005"/>
                    <a:pt x="0" y="1028"/>
                    <a:pt x="23" y="1028"/>
                  </a:cubicBezTo>
                  <a:lnTo>
                    <a:pt x="160" y="1028"/>
                  </a:lnTo>
                  <a:cubicBezTo>
                    <a:pt x="365" y="1028"/>
                    <a:pt x="548" y="868"/>
                    <a:pt x="548" y="663"/>
                  </a:cubicBezTo>
                  <a:cubicBezTo>
                    <a:pt x="548" y="640"/>
                    <a:pt x="525" y="594"/>
                    <a:pt x="502" y="571"/>
                  </a:cubicBezTo>
                  <a:cubicBezTo>
                    <a:pt x="480" y="549"/>
                    <a:pt x="457" y="526"/>
                    <a:pt x="411" y="526"/>
                  </a:cubicBezTo>
                  <a:cubicBezTo>
                    <a:pt x="365" y="526"/>
                    <a:pt x="320" y="503"/>
                    <a:pt x="297" y="457"/>
                  </a:cubicBezTo>
                  <a:cubicBezTo>
                    <a:pt x="251" y="434"/>
                    <a:pt x="251" y="389"/>
                    <a:pt x="251" y="343"/>
                  </a:cubicBezTo>
                  <a:lnTo>
                    <a:pt x="251" y="46"/>
                  </a:lnTo>
                  <a:cubicBezTo>
                    <a:pt x="251" y="24"/>
                    <a:pt x="251" y="1"/>
                    <a:pt x="228"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51"/>
            <p:cNvSpPr/>
            <p:nvPr/>
          </p:nvSpPr>
          <p:spPr>
            <a:xfrm>
              <a:off x="6416726" y="2091699"/>
              <a:ext cx="45159" cy="43514"/>
            </a:xfrm>
            <a:custGeom>
              <a:avLst/>
              <a:gdLst/>
              <a:ahLst/>
              <a:cxnLst/>
              <a:rect l="l" t="t" r="r" b="b"/>
              <a:pathLst>
                <a:path w="549" h="529" extrusionOk="0">
                  <a:moveTo>
                    <a:pt x="275" y="95"/>
                  </a:moveTo>
                  <a:cubicBezTo>
                    <a:pt x="320" y="95"/>
                    <a:pt x="366" y="118"/>
                    <a:pt x="389" y="164"/>
                  </a:cubicBezTo>
                  <a:cubicBezTo>
                    <a:pt x="412" y="186"/>
                    <a:pt x="435" y="232"/>
                    <a:pt x="435" y="278"/>
                  </a:cubicBezTo>
                  <a:cubicBezTo>
                    <a:pt x="435" y="301"/>
                    <a:pt x="412" y="346"/>
                    <a:pt x="366" y="369"/>
                  </a:cubicBezTo>
                  <a:cubicBezTo>
                    <a:pt x="343" y="415"/>
                    <a:pt x="298" y="415"/>
                    <a:pt x="252" y="415"/>
                  </a:cubicBezTo>
                  <a:cubicBezTo>
                    <a:pt x="161" y="415"/>
                    <a:pt x="92" y="346"/>
                    <a:pt x="115" y="255"/>
                  </a:cubicBezTo>
                  <a:cubicBezTo>
                    <a:pt x="115" y="164"/>
                    <a:pt x="184" y="95"/>
                    <a:pt x="275" y="95"/>
                  </a:cubicBezTo>
                  <a:close/>
                  <a:moveTo>
                    <a:pt x="239" y="1"/>
                  </a:moveTo>
                  <a:cubicBezTo>
                    <a:pt x="115" y="1"/>
                    <a:pt x="1" y="107"/>
                    <a:pt x="1" y="232"/>
                  </a:cubicBezTo>
                  <a:cubicBezTo>
                    <a:pt x="1" y="392"/>
                    <a:pt x="115" y="506"/>
                    <a:pt x="252" y="529"/>
                  </a:cubicBezTo>
                  <a:lnTo>
                    <a:pt x="275" y="529"/>
                  </a:lnTo>
                  <a:cubicBezTo>
                    <a:pt x="343" y="529"/>
                    <a:pt x="389" y="506"/>
                    <a:pt x="457" y="460"/>
                  </a:cubicBezTo>
                  <a:cubicBezTo>
                    <a:pt x="503" y="415"/>
                    <a:pt x="526" y="346"/>
                    <a:pt x="526" y="278"/>
                  </a:cubicBezTo>
                  <a:cubicBezTo>
                    <a:pt x="549" y="209"/>
                    <a:pt x="526" y="141"/>
                    <a:pt x="480" y="72"/>
                  </a:cubicBezTo>
                  <a:cubicBezTo>
                    <a:pt x="412" y="27"/>
                    <a:pt x="366" y="4"/>
                    <a:pt x="275" y="4"/>
                  </a:cubicBezTo>
                  <a:cubicBezTo>
                    <a:pt x="263" y="2"/>
                    <a:pt x="251" y="1"/>
                    <a:pt x="23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51"/>
            <p:cNvSpPr/>
            <p:nvPr/>
          </p:nvSpPr>
          <p:spPr>
            <a:xfrm>
              <a:off x="6360463" y="2468591"/>
              <a:ext cx="122070" cy="179239"/>
            </a:xfrm>
            <a:custGeom>
              <a:avLst/>
              <a:gdLst/>
              <a:ahLst/>
              <a:cxnLst/>
              <a:rect l="l" t="t" r="r" b="b"/>
              <a:pathLst>
                <a:path w="1484" h="2179" extrusionOk="0">
                  <a:moveTo>
                    <a:pt x="1406" y="1"/>
                  </a:moveTo>
                  <a:cubicBezTo>
                    <a:pt x="1382" y="1"/>
                    <a:pt x="1370" y="22"/>
                    <a:pt x="1370" y="55"/>
                  </a:cubicBezTo>
                  <a:lnTo>
                    <a:pt x="1027" y="1881"/>
                  </a:lnTo>
                  <a:cubicBezTo>
                    <a:pt x="1007" y="1984"/>
                    <a:pt x="913" y="2067"/>
                    <a:pt x="812" y="2067"/>
                  </a:cubicBezTo>
                  <a:cubicBezTo>
                    <a:pt x="800" y="2067"/>
                    <a:pt x="788" y="2066"/>
                    <a:pt x="776" y="2064"/>
                  </a:cubicBezTo>
                  <a:lnTo>
                    <a:pt x="69" y="1950"/>
                  </a:lnTo>
                  <a:cubicBezTo>
                    <a:pt x="63" y="1944"/>
                    <a:pt x="55" y="1941"/>
                    <a:pt x="47" y="1941"/>
                  </a:cubicBezTo>
                  <a:cubicBezTo>
                    <a:pt x="25" y="1941"/>
                    <a:pt x="0" y="1962"/>
                    <a:pt x="0" y="1995"/>
                  </a:cubicBezTo>
                  <a:cubicBezTo>
                    <a:pt x="0" y="2018"/>
                    <a:pt x="23" y="2041"/>
                    <a:pt x="46" y="2041"/>
                  </a:cubicBezTo>
                  <a:lnTo>
                    <a:pt x="753" y="2155"/>
                  </a:lnTo>
                  <a:cubicBezTo>
                    <a:pt x="776" y="2178"/>
                    <a:pt x="799" y="2178"/>
                    <a:pt x="822" y="2178"/>
                  </a:cubicBezTo>
                  <a:cubicBezTo>
                    <a:pt x="959" y="2178"/>
                    <a:pt x="1119" y="2064"/>
                    <a:pt x="1141" y="1904"/>
                  </a:cubicBezTo>
                  <a:lnTo>
                    <a:pt x="1484" y="55"/>
                  </a:lnTo>
                  <a:cubicBezTo>
                    <a:pt x="1484" y="32"/>
                    <a:pt x="1461" y="10"/>
                    <a:pt x="1438" y="10"/>
                  </a:cubicBezTo>
                  <a:cubicBezTo>
                    <a:pt x="1426" y="4"/>
                    <a:pt x="1415" y="1"/>
                    <a:pt x="1406"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51"/>
            <p:cNvSpPr/>
            <p:nvPr/>
          </p:nvSpPr>
          <p:spPr>
            <a:xfrm>
              <a:off x="6809167" y="2866129"/>
              <a:ext cx="54537" cy="33232"/>
            </a:xfrm>
            <a:custGeom>
              <a:avLst/>
              <a:gdLst/>
              <a:ahLst/>
              <a:cxnLst/>
              <a:rect l="l" t="t" r="r" b="b"/>
              <a:pathLst>
                <a:path w="663" h="404" extrusionOk="0">
                  <a:moveTo>
                    <a:pt x="63" y="1"/>
                  </a:moveTo>
                  <a:cubicBezTo>
                    <a:pt x="50" y="1"/>
                    <a:pt x="37" y="12"/>
                    <a:pt x="23" y="38"/>
                  </a:cubicBezTo>
                  <a:cubicBezTo>
                    <a:pt x="0" y="61"/>
                    <a:pt x="23" y="84"/>
                    <a:pt x="46" y="107"/>
                  </a:cubicBezTo>
                  <a:cubicBezTo>
                    <a:pt x="229" y="198"/>
                    <a:pt x="525" y="358"/>
                    <a:pt x="571" y="404"/>
                  </a:cubicBezTo>
                  <a:lnTo>
                    <a:pt x="594" y="404"/>
                  </a:lnTo>
                  <a:cubicBezTo>
                    <a:pt x="617" y="404"/>
                    <a:pt x="640" y="404"/>
                    <a:pt x="640" y="381"/>
                  </a:cubicBezTo>
                  <a:cubicBezTo>
                    <a:pt x="662" y="358"/>
                    <a:pt x="662" y="335"/>
                    <a:pt x="640" y="312"/>
                  </a:cubicBezTo>
                  <a:cubicBezTo>
                    <a:pt x="571" y="267"/>
                    <a:pt x="137" y="38"/>
                    <a:pt x="92" y="16"/>
                  </a:cubicBezTo>
                  <a:cubicBezTo>
                    <a:pt x="82" y="6"/>
                    <a:pt x="73" y="1"/>
                    <a:pt x="6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51"/>
            <p:cNvSpPr/>
            <p:nvPr/>
          </p:nvSpPr>
          <p:spPr>
            <a:xfrm>
              <a:off x="6784737" y="2903719"/>
              <a:ext cx="45159" cy="33232"/>
            </a:xfrm>
            <a:custGeom>
              <a:avLst/>
              <a:gdLst/>
              <a:ahLst/>
              <a:cxnLst/>
              <a:rect l="l" t="t" r="r" b="b"/>
              <a:pathLst>
                <a:path w="549" h="404" extrusionOk="0">
                  <a:moveTo>
                    <a:pt x="45" y="0"/>
                  </a:moveTo>
                  <a:cubicBezTo>
                    <a:pt x="27" y="0"/>
                    <a:pt x="14" y="11"/>
                    <a:pt x="1" y="38"/>
                  </a:cubicBezTo>
                  <a:cubicBezTo>
                    <a:pt x="1" y="61"/>
                    <a:pt x="1" y="84"/>
                    <a:pt x="23" y="106"/>
                  </a:cubicBezTo>
                  <a:lnTo>
                    <a:pt x="457" y="380"/>
                  </a:lnTo>
                  <a:cubicBezTo>
                    <a:pt x="480" y="403"/>
                    <a:pt x="480" y="403"/>
                    <a:pt x="480" y="403"/>
                  </a:cubicBezTo>
                  <a:cubicBezTo>
                    <a:pt x="503" y="403"/>
                    <a:pt x="526" y="380"/>
                    <a:pt x="526" y="380"/>
                  </a:cubicBezTo>
                  <a:cubicBezTo>
                    <a:pt x="548" y="357"/>
                    <a:pt x="548" y="312"/>
                    <a:pt x="526" y="289"/>
                  </a:cubicBezTo>
                  <a:lnTo>
                    <a:pt x="92" y="15"/>
                  </a:lnTo>
                  <a:cubicBezTo>
                    <a:pt x="73" y="6"/>
                    <a:pt x="58" y="0"/>
                    <a:pt x="45"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51"/>
            <p:cNvSpPr/>
            <p:nvPr/>
          </p:nvSpPr>
          <p:spPr>
            <a:xfrm>
              <a:off x="6756606" y="2943531"/>
              <a:ext cx="28214" cy="17768"/>
            </a:xfrm>
            <a:custGeom>
              <a:avLst/>
              <a:gdLst/>
              <a:ahLst/>
              <a:cxnLst/>
              <a:rect l="l" t="t" r="r" b="b"/>
              <a:pathLst>
                <a:path w="343" h="216" extrusionOk="0">
                  <a:moveTo>
                    <a:pt x="67" y="1"/>
                  </a:moveTo>
                  <a:cubicBezTo>
                    <a:pt x="46" y="1"/>
                    <a:pt x="23" y="17"/>
                    <a:pt x="23" y="33"/>
                  </a:cubicBezTo>
                  <a:cubicBezTo>
                    <a:pt x="0" y="56"/>
                    <a:pt x="23" y="79"/>
                    <a:pt x="46" y="102"/>
                  </a:cubicBezTo>
                  <a:lnTo>
                    <a:pt x="274" y="216"/>
                  </a:lnTo>
                  <a:lnTo>
                    <a:pt x="297" y="216"/>
                  </a:lnTo>
                  <a:cubicBezTo>
                    <a:pt x="320" y="216"/>
                    <a:pt x="320" y="216"/>
                    <a:pt x="343" y="193"/>
                  </a:cubicBezTo>
                  <a:cubicBezTo>
                    <a:pt x="343" y="170"/>
                    <a:pt x="343" y="125"/>
                    <a:pt x="320" y="125"/>
                  </a:cubicBezTo>
                  <a:lnTo>
                    <a:pt x="92" y="10"/>
                  </a:lnTo>
                  <a:cubicBezTo>
                    <a:pt x="85" y="4"/>
                    <a:pt x="76" y="1"/>
                    <a:pt x="67"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51"/>
            <p:cNvSpPr/>
            <p:nvPr/>
          </p:nvSpPr>
          <p:spPr>
            <a:xfrm>
              <a:off x="6788521" y="2908654"/>
              <a:ext cx="35700" cy="22621"/>
            </a:xfrm>
            <a:custGeom>
              <a:avLst/>
              <a:gdLst/>
              <a:ahLst/>
              <a:cxnLst/>
              <a:rect l="l" t="t" r="r" b="b"/>
              <a:pathLst>
                <a:path w="434" h="275" extrusionOk="0">
                  <a:moveTo>
                    <a:pt x="434" y="275"/>
                  </a:moveTo>
                  <a:lnTo>
                    <a:pt x="0" y="1"/>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51"/>
            <p:cNvSpPr/>
            <p:nvPr/>
          </p:nvSpPr>
          <p:spPr>
            <a:xfrm>
              <a:off x="6762199" y="2948137"/>
              <a:ext cx="18919" cy="9460"/>
            </a:xfrm>
            <a:custGeom>
              <a:avLst/>
              <a:gdLst/>
              <a:ahLst/>
              <a:cxnLst/>
              <a:rect l="l" t="t" r="r" b="b"/>
              <a:pathLst>
                <a:path w="230" h="115" extrusionOk="0">
                  <a:moveTo>
                    <a:pt x="229" y="114"/>
                  </a:moveTo>
                  <a:lnTo>
                    <a:pt x="1" y="0"/>
                  </a:lnTo>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17" name="Google Shape;1617;p51"/>
          <p:cNvCxnSpPr/>
          <p:nvPr/>
        </p:nvCxnSpPr>
        <p:spPr>
          <a:xfrm>
            <a:off x="6542325" y="4604100"/>
            <a:ext cx="1951500" cy="0"/>
          </a:xfrm>
          <a:prstGeom prst="straightConnector1">
            <a:avLst/>
          </a:prstGeom>
          <a:noFill/>
          <a:ln w="9525" cap="flat" cmpd="sng">
            <a:solidFill>
              <a:schemeClr val="dk1"/>
            </a:solidFill>
            <a:prstDash val="solid"/>
            <a:round/>
            <a:headEnd type="none" w="med" len="med"/>
            <a:tailEnd type="none" w="med" len="med"/>
          </a:ln>
        </p:spPr>
      </p:cxnSp>
      <p:sp>
        <p:nvSpPr>
          <p:cNvPr id="1618" name="Google Shape;1618;p51"/>
          <p:cNvSpPr/>
          <p:nvPr/>
        </p:nvSpPr>
        <p:spPr>
          <a:xfrm rot="900041">
            <a:off x="6319960" y="3390074"/>
            <a:ext cx="251005" cy="252403"/>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51"/>
          <p:cNvSpPr/>
          <p:nvPr/>
        </p:nvSpPr>
        <p:spPr>
          <a:xfrm rot="900041">
            <a:off x="5808270" y="3654101"/>
            <a:ext cx="520755" cy="52075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51"/>
          <p:cNvSpPr/>
          <p:nvPr/>
        </p:nvSpPr>
        <p:spPr>
          <a:xfrm rot="900132">
            <a:off x="7835510" y="969972"/>
            <a:ext cx="395257" cy="395257"/>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887;p40"/>
          <p:cNvSpPr txBox="1"/>
          <p:nvPr/>
        </p:nvSpPr>
        <p:spPr>
          <a:xfrm>
            <a:off x="434340" y="1723390"/>
            <a:ext cx="4480560" cy="205994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taatliches"/>
              <a:buNone/>
              <a:defRPr sz="50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en-US" sz="4000">
                <a:latin typeface="Times New Roman" panose="02020603050405020304" pitchFamily="18" charset="0"/>
                <a:cs typeface="Times New Roman" panose="02020603050405020304" pitchFamily="18" charset="0"/>
              </a:rPr>
              <a:t>Kết quả - kết luận</a:t>
            </a:r>
            <a:endParaRPr lang="en-US" sz="4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circle(in)">
                                      <p:cBhvr>
                                        <p:cTn id="7" dur="1000"/>
                                        <p:tgtEl>
                                          <p:spTgt spid="10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522"/>
                                        </p:tgtEl>
                                        <p:attrNameLst>
                                          <p:attrName>style.visibility</p:attrName>
                                        </p:attrNameLst>
                                      </p:cBhvr>
                                      <p:to>
                                        <p:strVal val="visible"/>
                                      </p:to>
                                    </p:set>
                                    <p:animEffect transition="in" filter="circle(in)">
                                      <p:cBhvr>
                                        <p:cTn id="10" dur="1000"/>
                                        <p:tgtEl>
                                          <p:spTgt spid="152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19"/>
                                        </p:tgtEl>
                                        <p:attrNameLst>
                                          <p:attrName>style.visibility</p:attrName>
                                        </p:attrNameLst>
                                      </p:cBhvr>
                                      <p:to>
                                        <p:strVal val="visible"/>
                                      </p:to>
                                    </p:set>
                                    <p:animEffect transition="in" filter="circle(in)">
                                      <p:cBhvr>
                                        <p:cTn id="13" dur="1000"/>
                                        <p:tgtEl>
                                          <p:spTgt spid="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 grpId="0" animBg="1"/>
      <p:bldP spid="1522" grpId="0"/>
      <p:bldP spid="1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50695" y="273050"/>
            <a:ext cx="5258435" cy="752475"/>
          </a:xfrm>
        </p:spPr>
        <p:txBody>
          <a:bodyPr/>
          <a:p>
            <a:pPr algn="ctr"/>
            <a:r>
              <a:rPr lang="en-US" sz="3000" b="1">
                <a:latin typeface="Times New Roman" panose="02020603050405020304" pitchFamily="18" charset="0"/>
                <a:cs typeface="Times New Roman" panose="02020603050405020304" pitchFamily="18" charset="0"/>
              </a:rPr>
              <a:t>KẾT QUẢ - KẾT LUẬN</a:t>
            </a:r>
            <a:endParaRPr lang="en-US" sz="3000" b="1">
              <a:latin typeface="Times New Roman" panose="02020603050405020304" pitchFamily="18" charset="0"/>
              <a:cs typeface="Times New Roman" panose="02020603050405020304" pitchFamily="18" charset="0"/>
            </a:endParaRPr>
          </a:p>
        </p:txBody>
      </p:sp>
      <p:sp>
        <p:nvSpPr>
          <p:cNvPr id="100" name="Text Box 99"/>
          <p:cNvSpPr txBox="1"/>
          <p:nvPr/>
        </p:nvSpPr>
        <p:spPr>
          <a:xfrm>
            <a:off x="362585" y="1925955"/>
            <a:ext cx="2451100" cy="1891665"/>
          </a:xfrm>
          <a:prstGeom prst="rect">
            <a:avLst/>
          </a:prstGeom>
          <a:noFill/>
          <a:ln w="9525">
            <a:noFill/>
          </a:ln>
        </p:spPr>
        <p:txBody>
          <a:bodyPr wrap="square">
            <a:spAutoFit/>
          </a:bodyPr>
          <a:p>
            <a:pPr marL="285750" indent="-285750" algn="just" eaLnBrk="1" fontAlgn="auto" latinLnBrk="0" hangingPunct="1">
              <a:lnSpc>
                <a:spcPct val="150000"/>
              </a:lnSpc>
              <a:buFont typeface="Arial" panose="020B0604020202020204" pitchFamily="34" charset="0"/>
              <a:buChar char="•"/>
            </a:pPr>
            <a:r>
              <a:rPr lang="en-US" sz="1300">
                <a:latin typeface="Times New Roman" panose="02020603050405020304" pitchFamily="18" charset="0"/>
                <a:cs typeface="Calibri" panose="020F0502020204030204" charset="0"/>
              </a:rPr>
              <a:t>Với k= 101</a:t>
            </a:r>
            <a:endParaRPr lang="en-US" sz="1300">
              <a:latin typeface="Times New Roman" panose="02020603050405020304" pitchFamily="18" charset="0"/>
              <a:cs typeface="Calibri" panose="020F0502020204030204" charset="0"/>
            </a:endParaRPr>
          </a:p>
          <a:p>
            <a:pPr marL="285750" indent="-285750" algn="just" eaLnBrk="1" fontAlgn="auto" latinLnBrk="0" hangingPunct="1">
              <a:lnSpc>
                <a:spcPct val="150000"/>
              </a:lnSpc>
              <a:buFont typeface="Arial" panose="020B0604020202020204" pitchFamily="34" charset="0"/>
              <a:buChar char="•"/>
            </a:pPr>
            <a:r>
              <a:rPr lang="en-US" sz="1300">
                <a:solidFill>
                  <a:srgbClr val="000000"/>
                </a:solidFill>
                <a:latin typeface="Times New Roman" panose="02020603050405020304" pitchFamily="18" charset="0"/>
                <a:cs typeface="Calibri" panose="020F0502020204030204" charset="0"/>
              </a:rPr>
              <a:t>Khi nhập vào ID của khách hàng là “456” và mức lương “5000000” thì chương trình sẽ trả về kết quả là khách hàng đó sẽ “mua xe”</a:t>
            </a:r>
            <a:endParaRPr lang="en-US"/>
          </a:p>
        </p:txBody>
      </p:sp>
      <p:pic>
        <p:nvPicPr>
          <p:cNvPr id="15" name="Picture 1"/>
          <p:cNvPicPr>
            <a:picLocks noChangeAspect="1"/>
          </p:cNvPicPr>
          <p:nvPr/>
        </p:nvPicPr>
        <p:blipFill>
          <a:blip r:embed="rId1"/>
          <a:stretch>
            <a:fillRect/>
          </a:stretch>
        </p:blipFill>
        <p:spPr>
          <a:xfrm>
            <a:off x="2813685" y="1220153"/>
            <a:ext cx="6082030" cy="2854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1000" fill="hold"/>
                                        <p:tgtEl>
                                          <p:spTgt spid="100"/>
                                        </p:tgtEl>
                                        <p:attrNameLst>
                                          <p:attrName>ppt_x</p:attrName>
                                        </p:attrNameLst>
                                      </p:cBhvr>
                                      <p:tavLst>
                                        <p:tav tm="0">
                                          <p:val>
                                            <p:strVal val="#ppt_x-.2"/>
                                          </p:val>
                                        </p:tav>
                                        <p:tav tm="100000">
                                          <p:val>
                                            <p:strVal val="#ppt_x"/>
                                          </p:val>
                                        </p:tav>
                                      </p:tavLst>
                                    </p:anim>
                                    <p:anim calcmode="lin" valueType="num">
                                      <p:cBhvr>
                                        <p:cTn id="8" dur="1000" fill="hold"/>
                                        <p:tgtEl>
                                          <p:spTgt spid="10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a:spLocks noGrp="1"/>
          </p:cNvSpPr>
          <p:nvPr/>
        </p:nvSpPr>
        <p:spPr>
          <a:xfrm>
            <a:off x="1750695" y="273050"/>
            <a:ext cx="5258435" cy="752475"/>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taatliches"/>
              <a:buNone/>
              <a:defRPr sz="50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ctr"/>
            <a:r>
              <a:rPr lang="en-US" sz="3000" b="1">
                <a:latin typeface="Times New Roman" panose="02020603050405020304" pitchFamily="18" charset="0"/>
                <a:cs typeface="Times New Roman" panose="02020603050405020304" pitchFamily="18" charset="0"/>
              </a:rPr>
              <a:t>KẾT QUẢ - KẾT LUẬN</a:t>
            </a:r>
            <a:endParaRPr lang="en-US" sz="3000" b="1">
              <a:latin typeface="Times New Roman" panose="02020603050405020304" pitchFamily="18" charset="0"/>
              <a:cs typeface="Times New Roman" panose="02020603050405020304" pitchFamily="18" charset="0"/>
            </a:endParaRPr>
          </a:p>
        </p:txBody>
      </p:sp>
      <p:sp>
        <p:nvSpPr>
          <p:cNvPr id="100" name="Text Box 99"/>
          <p:cNvSpPr txBox="1"/>
          <p:nvPr/>
        </p:nvSpPr>
        <p:spPr>
          <a:xfrm>
            <a:off x="308610" y="2009775"/>
            <a:ext cx="2292985" cy="1591310"/>
          </a:xfrm>
          <a:prstGeom prst="rect">
            <a:avLst/>
          </a:prstGeom>
          <a:noFill/>
          <a:ln w="9525">
            <a:noFill/>
          </a:ln>
        </p:spPr>
        <p:txBody>
          <a:bodyPr wrap="square">
            <a:spAutoFit/>
          </a:bodyPr>
          <a:p>
            <a:pPr marL="285750" indent="-285750" algn="just" eaLnBrk="1" fontAlgn="auto" latinLnBrk="0" hangingPunct="1">
              <a:lnSpc>
                <a:spcPct val="150000"/>
              </a:lnSpc>
              <a:buFont typeface="Arial" panose="020B0604020202020204" pitchFamily="34" charset="0"/>
              <a:buChar char="•"/>
            </a:pPr>
            <a:r>
              <a:rPr lang="en-US" sz="1300">
                <a:latin typeface="Times New Roman" panose="02020603050405020304" pitchFamily="18" charset="0"/>
                <a:cs typeface="Calibri" panose="020F0502020204030204" charset="0"/>
              </a:rPr>
              <a:t>Với khách hàng có ID là “123” và mức lương là “20000” thì chương trình trả về kết quả là khách hàng đó sẽ “không mua”</a:t>
            </a:r>
            <a:endParaRPr lang="en-US"/>
          </a:p>
        </p:txBody>
      </p:sp>
      <p:pic>
        <p:nvPicPr>
          <p:cNvPr id="16" name="Picture 2"/>
          <p:cNvPicPr>
            <a:picLocks noChangeAspect="1"/>
          </p:cNvPicPr>
          <p:nvPr/>
        </p:nvPicPr>
        <p:blipFill>
          <a:blip r:embed="rId1"/>
          <a:stretch>
            <a:fillRect/>
          </a:stretch>
        </p:blipFill>
        <p:spPr>
          <a:xfrm>
            <a:off x="2905443" y="1221105"/>
            <a:ext cx="6082665" cy="28536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amond(in)">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46705" y="265430"/>
            <a:ext cx="3149600" cy="752475"/>
          </a:xfrm>
        </p:spPr>
        <p:txBody>
          <a:bodyPr/>
          <a:p>
            <a:r>
              <a:rPr lang="en-US" sz="3000" b="1">
                <a:latin typeface="Times New Roman" panose="02020603050405020304" pitchFamily="18" charset="0"/>
                <a:cs typeface="Times New Roman" panose="02020603050405020304" pitchFamily="18" charset="0"/>
              </a:rPr>
              <a:t>Kết quả - kết luận</a:t>
            </a:r>
            <a:endParaRPr lang="en-US" sz="3000" b="1">
              <a:latin typeface="Times New Roman" panose="02020603050405020304" pitchFamily="18" charset="0"/>
              <a:cs typeface="Times New Roman" panose="02020603050405020304" pitchFamily="18" charset="0"/>
            </a:endParaRPr>
          </a:p>
        </p:txBody>
      </p:sp>
      <p:sp>
        <p:nvSpPr>
          <p:cNvPr id="6" name="Text Box 5"/>
          <p:cNvSpPr txBox="1"/>
          <p:nvPr/>
        </p:nvSpPr>
        <p:spPr>
          <a:xfrm>
            <a:off x="1757045" y="1070610"/>
            <a:ext cx="5704840" cy="1791335"/>
          </a:xfrm>
          <a:prstGeom prst="rect">
            <a:avLst/>
          </a:prstGeom>
          <a:noFill/>
        </p:spPr>
        <p:txBody>
          <a:bodyPr wrap="square" rtlCol="0" anchor="t">
            <a:spAutoFit/>
          </a:bodyPr>
          <a:p>
            <a:pPr marL="285750" indent="-285750" algn="just" eaLnBrk="1" fontAlgn="auto" latinLnBrk="0" hangingPunct="1">
              <a:lnSpc>
                <a:spcPct val="150000"/>
              </a:lnSpc>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Trên đây là tổng quan về ứng dụng “DỰ ĐOÁN KHẢ NĂNG MUA XE” được xây dựng theo thuật toán KNN </a:t>
            </a:r>
            <a:r>
              <a:rPr lang="en-US" sz="1300">
                <a:latin typeface="Times New Roman" panose="02020603050405020304" pitchFamily="18" charset="0"/>
                <a:cs typeface="Times New Roman" panose="02020603050405020304" pitchFamily="18" charset="0"/>
                <a:sym typeface="+mn-ea"/>
              </a:rPr>
              <a:t>Chương trình cho ta thấy được cách thức hoạt động của thuật toán KNN. Ứng dụng dự đoán ra khả năng 1 người có mua xe hay không thông qua số lương năm mà họ có được để doanh nghiệp có thể đẩy quảng cáo sản phẩm đến với những khách hàng có khả năng mua xe. </a:t>
            </a:r>
            <a:endParaRPr lang="en-US" sz="1300">
              <a:latin typeface="Times New Roman" panose="02020603050405020304" pitchFamily="18" charset="0"/>
              <a:cs typeface="Times New Roman" panose="02020603050405020304" pitchFamily="18" charset="0"/>
            </a:endParaRPr>
          </a:p>
          <a:p>
            <a:endParaRPr lang="en-US" sz="13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7"/>
        <p:cNvGrpSpPr/>
        <p:nvPr/>
      </p:nvGrpSpPr>
      <p:grpSpPr>
        <a:xfrm>
          <a:off x="0" y="0"/>
          <a:ext cx="0" cy="0"/>
          <a:chOff x="0" y="0"/>
          <a:chExt cx="0" cy="0"/>
        </a:xfrm>
      </p:grpSpPr>
      <p:sp>
        <p:nvSpPr>
          <p:cNvPr id="2048" name="Google Shape;2048;p58"/>
          <p:cNvSpPr/>
          <p:nvPr/>
        </p:nvSpPr>
        <p:spPr>
          <a:xfrm flipH="1">
            <a:off x="4050575" y="1328064"/>
            <a:ext cx="1042800" cy="1042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58"/>
          <p:cNvSpPr txBox="1">
            <a:spLocks noGrp="1"/>
          </p:cNvSpPr>
          <p:nvPr>
            <p:ph type="title" idx="2"/>
          </p:nvPr>
        </p:nvSpPr>
        <p:spPr>
          <a:xfrm flipH="1">
            <a:off x="4151150" y="1539475"/>
            <a:ext cx="841800" cy="61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04</a:t>
            </a:r>
            <a:endParaRPr>
              <a:solidFill>
                <a:srgbClr val="FFC000"/>
              </a:solidFill>
            </a:endParaRPr>
          </a:p>
        </p:txBody>
      </p:sp>
      <p:grpSp>
        <p:nvGrpSpPr>
          <p:cNvPr id="2053" name="Google Shape;2053;p58"/>
          <p:cNvGrpSpPr/>
          <p:nvPr/>
        </p:nvGrpSpPr>
        <p:grpSpPr>
          <a:xfrm>
            <a:off x="497737" y="1633400"/>
            <a:ext cx="1350570" cy="2970700"/>
            <a:chOff x="378425" y="1633400"/>
            <a:chExt cx="1350570" cy="2970700"/>
          </a:xfrm>
        </p:grpSpPr>
        <p:sp>
          <p:nvSpPr>
            <p:cNvPr id="2054" name="Google Shape;2054;p58"/>
            <p:cNvSpPr/>
            <p:nvPr/>
          </p:nvSpPr>
          <p:spPr>
            <a:xfrm>
              <a:off x="865374" y="4306762"/>
              <a:ext cx="182743" cy="103303"/>
            </a:xfrm>
            <a:custGeom>
              <a:avLst/>
              <a:gdLst/>
              <a:ahLst/>
              <a:cxnLst/>
              <a:rect l="l" t="t" r="r" b="b"/>
              <a:pathLst>
                <a:path w="3676" h="2078" extrusionOk="0">
                  <a:moveTo>
                    <a:pt x="1" y="1"/>
                  </a:moveTo>
                  <a:lnTo>
                    <a:pt x="1" y="2078"/>
                  </a:lnTo>
                  <a:lnTo>
                    <a:pt x="3539" y="1986"/>
                  </a:lnTo>
                  <a:lnTo>
                    <a:pt x="3676" y="115"/>
                  </a:lnTo>
                  <a:lnTo>
                    <a:pt x="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58"/>
            <p:cNvSpPr/>
            <p:nvPr/>
          </p:nvSpPr>
          <p:spPr>
            <a:xfrm>
              <a:off x="857470" y="4397540"/>
              <a:ext cx="398297" cy="198651"/>
            </a:xfrm>
            <a:custGeom>
              <a:avLst/>
              <a:gdLst/>
              <a:ahLst/>
              <a:cxnLst/>
              <a:rect l="l" t="t" r="r" b="b"/>
              <a:pathLst>
                <a:path w="8012" h="3996" extrusionOk="0">
                  <a:moveTo>
                    <a:pt x="4040" y="1"/>
                  </a:moveTo>
                  <a:lnTo>
                    <a:pt x="46" y="115"/>
                  </a:lnTo>
                  <a:lnTo>
                    <a:pt x="23" y="3493"/>
                  </a:lnTo>
                  <a:cubicBezTo>
                    <a:pt x="0" y="3676"/>
                    <a:pt x="160" y="3835"/>
                    <a:pt x="343" y="3858"/>
                  </a:cubicBezTo>
                  <a:lnTo>
                    <a:pt x="7578" y="3995"/>
                  </a:lnTo>
                  <a:cubicBezTo>
                    <a:pt x="7875" y="3995"/>
                    <a:pt x="8012" y="3653"/>
                    <a:pt x="7784" y="3447"/>
                  </a:cubicBezTo>
                  <a:lnTo>
                    <a:pt x="4588" y="526"/>
                  </a:lnTo>
                  <a:lnTo>
                    <a:pt x="40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58"/>
            <p:cNvSpPr/>
            <p:nvPr/>
          </p:nvSpPr>
          <p:spPr>
            <a:xfrm>
              <a:off x="857470" y="4556425"/>
              <a:ext cx="398297" cy="39770"/>
            </a:xfrm>
            <a:custGeom>
              <a:avLst/>
              <a:gdLst/>
              <a:ahLst/>
              <a:cxnLst/>
              <a:rect l="l" t="t" r="r" b="b"/>
              <a:pathLst>
                <a:path w="8012" h="800" extrusionOk="0">
                  <a:moveTo>
                    <a:pt x="23" y="0"/>
                  </a:moveTo>
                  <a:lnTo>
                    <a:pt x="23" y="297"/>
                  </a:lnTo>
                  <a:cubicBezTo>
                    <a:pt x="0" y="480"/>
                    <a:pt x="160" y="639"/>
                    <a:pt x="343" y="662"/>
                  </a:cubicBezTo>
                  <a:lnTo>
                    <a:pt x="7578" y="799"/>
                  </a:lnTo>
                  <a:cubicBezTo>
                    <a:pt x="7875" y="799"/>
                    <a:pt x="8012" y="457"/>
                    <a:pt x="7784" y="251"/>
                  </a:cubicBezTo>
                  <a:lnTo>
                    <a:pt x="7692" y="160"/>
                  </a:lnTo>
                  <a:cubicBezTo>
                    <a:pt x="7624" y="206"/>
                    <a:pt x="7555" y="229"/>
                    <a:pt x="7464" y="229"/>
                  </a:cubicBezTo>
                  <a:lnTo>
                    <a:pt x="251" y="92"/>
                  </a:lnTo>
                  <a:cubicBezTo>
                    <a:pt x="160" y="92"/>
                    <a:pt x="69" y="46"/>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58"/>
            <p:cNvSpPr/>
            <p:nvPr/>
          </p:nvSpPr>
          <p:spPr>
            <a:xfrm>
              <a:off x="855183" y="4557569"/>
              <a:ext cx="341575" cy="12528"/>
            </a:xfrm>
            <a:custGeom>
              <a:avLst/>
              <a:gdLst/>
              <a:ahLst/>
              <a:cxnLst/>
              <a:rect l="l" t="t" r="r" b="b"/>
              <a:pathLst>
                <a:path w="6871" h="252" extrusionOk="0">
                  <a:moveTo>
                    <a:pt x="69" y="0"/>
                  </a:moveTo>
                  <a:cubicBezTo>
                    <a:pt x="23" y="0"/>
                    <a:pt x="1" y="23"/>
                    <a:pt x="1" y="69"/>
                  </a:cubicBezTo>
                  <a:cubicBezTo>
                    <a:pt x="1" y="114"/>
                    <a:pt x="23" y="137"/>
                    <a:pt x="69" y="160"/>
                  </a:cubicBezTo>
                  <a:lnTo>
                    <a:pt x="6802" y="251"/>
                  </a:lnTo>
                  <a:cubicBezTo>
                    <a:pt x="6825" y="251"/>
                    <a:pt x="6871" y="228"/>
                    <a:pt x="6871" y="183"/>
                  </a:cubicBezTo>
                  <a:cubicBezTo>
                    <a:pt x="6871" y="137"/>
                    <a:pt x="6825" y="91"/>
                    <a:pt x="6802" y="91"/>
                  </a:cubicBez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58"/>
            <p:cNvSpPr/>
            <p:nvPr/>
          </p:nvSpPr>
          <p:spPr>
            <a:xfrm>
              <a:off x="900572" y="4446607"/>
              <a:ext cx="69250" cy="66714"/>
            </a:xfrm>
            <a:custGeom>
              <a:avLst/>
              <a:gdLst/>
              <a:ahLst/>
              <a:cxnLst/>
              <a:rect l="l" t="t" r="r" b="b"/>
              <a:pathLst>
                <a:path w="1393" h="1342" extrusionOk="0">
                  <a:moveTo>
                    <a:pt x="799" y="155"/>
                  </a:moveTo>
                  <a:cubicBezTo>
                    <a:pt x="936" y="201"/>
                    <a:pt x="1051" y="269"/>
                    <a:pt x="1119" y="383"/>
                  </a:cubicBezTo>
                  <a:cubicBezTo>
                    <a:pt x="1210" y="497"/>
                    <a:pt x="1233" y="634"/>
                    <a:pt x="1210" y="771"/>
                  </a:cubicBezTo>
                  <a:cubicBezTo>
                    <a:pt x="1187" y="908"/>
                    <a:pt x="1096" y="1022"/>
                    <a:pt x="982" y="1114"/>
                  </a:cubicBezTo>
                  <a:cubicBezTo>
                    <a:pt x="896" y="1165"/>
                    <a:pt x="798" y="1191"/>
                    <a:pt x="696" y="1191"/>
                  </a:cubicBezTo>
                  <a:cubicBezTo>
                    <a:pt x="662" y="1191"/>
                    <a:pt x="628" y="1188"/>
                    <a:pt x="594" y="1182"/>
                  </a:cubicBezTo>
                  <a:cubicBezTo>
                    <a:pt x="320" y="1136"/>
                    <a:pt x="137" y="863"/>
                    <a:pt x="183" y="566"/>
                  </a:cubicBezTo>
                  <a:cubicBezTo>
                    <a:pt x="206" y="429"/>
                    <a:pt x="297" y="315"/>
                    <a:pt x="411" y="246"/>
                  </a:cubicBezTo>
                  <a:cubicBezTo>
                    <a:pt x="480" y="178"/>
                    <a:pt x="594" y="155"/>
                    <a:pt x="685" y="155"/>
                  </a:cubicBezTo>
                  <a:close/>
                  <a:moveTo>
                    <a:pt x="676" y="0"/>
                  </a:moveTo>
                  <a:cubicBezTo>
                    <a:pt x="545" y="0"/>
                    <a:pt x="420" y="42"/>
                    <a:pt x="320" y="109"/>
                  </a:cubicBezTo>
                  <a:cubicBezTo>
                    <a:pt x="160" y="223"/>
                    <a:pt x="69" y="360"/>
                    <a:pt x="23" y="543"/>
                  </a:cubicBezTo>
                  <a:cubicBezTo>
                    <a:pt x="1" y="726"/>
                    <a:pt x="23" y="908"/>
                    <a:pt x="137" y="1045"/>
                  </a:cubicBezTo>
                  <a:cubicBezTo>
                    <a:pt x="229" y="1205"/>
                    <a:pt x="389" y="1296"/>
                    <a:pt x="571" y="1342"/>
                  </a:cubicBezTo>
                  <a:lnTo>
                    <a:pt x="685" y="1342"/>
                  </a:lnTo>
                  <a:cubicBezTo>
                    <a:pt x="822" y="1342"/>
                    <a:pt x="959" y="1319"/>
                    <a:pt x="1073" y="1228"/>
                  </a:cubicBezTo>
                  <a:cubicBezTo>
                    <a:pt x="1210" y="1136"/>
                    <a:pt x="1324" y="977"/>
                    <a:pt x="1347" y="817"/>
                  </a:cubicBezTo>
                  <a:cubicBezTo>
                    <a:pt x="1393" y="634"/>
                    <a:pt x="1347" y="452"/>
                    <a:pt x="1256" y="292"/>
                  </a:cubicBezTo>
                  <a:cubicBezTo>
                    <a:pt x="1142" y="155"/>
                    <a:pt x="1005" y="41"/>
                    <a:pt x="822" y="18"/>
                  </a:cubicBezTo>
                  <a:cubicBezTo>
                    <a:pt x="773" y="6"/>
                    <a:pt x="724" y="0"/>
                    <a:pt x="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58"/>
            <p:cNvSpPr/>
            <p:nvPr/>
          </p:nvSpPr>
          <p:spPr>
            <a:xfrm>
              <a:off x="1051504" y="4419414"/>
              <a:ext cx="38627" cy="40615"/>
            </a:xfrm>
            <a:custGeom>
              <a:avLst/>
              <a:gdLst/>
              <a:ahLst/>
              <a:cxnLst/>
              <a:rect l="l" t="t" r="r" b="b"/>
              <a:pathLst>
                <a:path w="777" h="817" extrusionOk="0">
                  <a:moveTo>
                    <a:pt x="685" y="0"/>
                  </a:moveTo>
                  <a:cubicBezTo>
                    <a:pt x="668" y="0"/>
                    <a:pt x="651" y="6"/>
                    <a:pt x="639" y="17"/>
                  </a:cubicBezTo>
                  <a:lnTo>
                    <a:pt x="23" y="679"/>
                  </a:lnTo>
                  <a:cubicBezTo>
                    <a:pt x="0" y="702"/>
                    <a:pt x="0" y="770"/>
                    <a:pt x="23" y="793"/>
                  </a:cubicBezTo>
                  <a:cubicBezTo>
                    <a:pt x="46" y="793"/>
                    <a:pt x="46" y="816"/>
                    <a:pt x="69" y="816"/>
                  </a:cubicBezTo>
                  <a:cubicBezTo>
                    <a:pt x="92" y="816"/>
                    <a:pt x="114" y="793"/>
                    <a:pt x="137" y="793"/>
                  </a:cubicBezTo>
                  <a:lnTo>
                    <a:pt x="731" y="131"/>
                  </a:lnTo>
                  <a:cubicBezTo>
                    <a:pt x="776" y="109"/>
                    <a:pt x="776" y="40"/>
                    <a:pt x="731" y="17"/>
                  </a:cubicBezTo>
                  <a:cubicBezTo>
                    <a:pt x="719" y="6"/>
                    <a:pt x="702"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58"/>
            <p:cNvSpPr/>
            <p:nvPr/>
          </p:nvSpPr>
          <p:spPr>
            <a:xfrm>
              <a:off x="1075317" y="4443227"/>
              <a:ext cx="38627" cy="39472"/>
            </a:xfrm>
            <a:custGeom>
              <a:avLst/>
              <a:gdLst/>
              <a:ahLst/>
              <a:cxnLst/>
              <a:rect l="l" t="t" r="r" b="b"/>
              <a:pathLst>
                <a:path w="777" h="794" extrusionOk="0">
                  <a:moveTo>
                    <a:pt x="697" y="0"/>
                  </a:moveTo>
                  <a:cubicBezTo>
                    <a:pt x="674" y="0"/>
                    <a:pt x="651" y="6"/>
                    <a:pt x="640" y="18"/>
                  </a:cubicBezTo>
                  <a:lnTo>
                    <a:pt x="23" y="679"/>
                  </a:lnTo>
                  <a:cubicBezTo>
                    <a:pt x="1" y="702"/>
                    <a:pt x="1" y="748"/>
                    <a:pt x="46" y="771"/>
                  </a:cubicBezTo>
                  <a:cubicBezTo>
                    <a:pt x="46" y="794"/>
                    <a:pt x="69" y="794"/>
                    <a:pt x="92" y="794"/>
                  </a:cubicBezTo>
                  <a:cubicBezTo>
                    <a:pt x="115" y="794"/>
                    <a:pt x="138" y="794"/>
                    <a:pt x="138" y="771"/>
                  </a:cubicBezTo>
                  <a:lnTo>
                    <a:pt x="754" y="132"/>
                  </a:lnTo>
                  <a:cubicBezTo>
                    <a:pt x="777" y="86"/>
                    <a:pt x="777" y="40"/>
                    <a:pt x="754" y="18"/>
                  </a:cubicBezTo>
                  <a:cubicBezTo>
                    <a:pt x="742" y="6"/>
                    <a:pt x="720"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58"/>
            <p:cNvSpPr/>
            <p:nvPr/>
          </p:nvSpPr>
          <p:spPr>
            <a:xfrm>
              <a:off x="1098036" y="4465896"/>
              <a:ext cx="39770" cy="40615"/>
            </a:xfrm>
            <a:custGeom>
              <a:avLst/>
              <a:gdLst/>
              <a:ahLst/>
              <a:cxnLst/>
              <a:rect l="l" t="t" r="r" b="b"/>
              <a:pathLst>
                <a:path w="800" h="817" extrusionOk="0">
                  <a:moveTo>
                    <a:pt x="705" y="1"/>
                  </a:moveTo>
                  <a:cubicBezTo>
                    <a:pt x="685" y="1"/>
                    <a:pt x="662" y="7"/>
                    <a:pt x="639" y="18"/>
                  </a:cubicBezTo>
                  <a:lnTo>
                    <a:pt x="46" y="680"/>
                  </a:lnTo>
                  <a:cubicBezTo>
                    <a:pt x="0" y="703"/>
                    <a:pt x="23" y="771"/>
                    <a:pt x="46" y="794"/>
                  </a:cubicBezTo>
                  <a:cubicBezTo>
                    <a:pt x="69" y="794"/>
                    <a:pt x="69" y="817"/>
                    <a:pt x="91" y="817"/>
                  </a:cubicBezTo>
                  <a:cubicBezTo>
                    <a:pt x="114" y="817"/>
                    <a:pt x="137" y="794"/>
                    <a:pt x="160" y="794"/>
                  </a:cubicBezTo>
                  <a:lnTo>
                    <a:pt x="753" y="132"/>
                  </a:lnTo>
                  <a:cubicBezTo>
                    <a:pt x="799" y="87"/>
                    <a:pt x="799" y="41"/>
                    <a:pt x="753" y="18"/>
                  </a:cubicBezTo>
                  <a:cubicBezTo>
                    <a:pt x="742" y="7"/>
                    <a:pt x="725" y="1"/>
                    <a:pt x="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58"/>
            <p:cNvSpPr/>
            <p:nvPr/>
          </p:nvSpPr>
          <p:spPr>
            <a:xfrm>
              <a:off x="1026547" y="4343799"/>
              <a:ext cx="43150" cy="75364"/>
            </a:xfrm>
            <a:custGeom>
              <a:avLst/>
              <a:gdLst/>
              <a:ahLst/>
              <a:cxnLst/>
              <a:rect l="l" t="t" r="r" b="b"/>
              <a:pathLst>
                <a:path w="868" h="1516" extrusionOk="0">
                  <a:moveTo>
                    <a:pt x="365" y="146"/>
                  </a:moveTo>
                  <a:cubicBezTo>
                    <a:pt x="434" y="146"/>
                    <a:pt x="502" y="146"/>
                    <a:pt x="548" y="192"/>
                  </a:cubicBezTo>
                  <a:cubicBezTo>
                    <a:pt x="594" y="237"/>
                    <a:pt x="639" y="283"/>
                    <a:pt x="639" y="351"/>
                  </a:cubicBezTo>
                  <a:cubicBezTo>
                    <a:pt x="685" y="534"/>
                    <a:pt x="662" y="1150"/>
                    <a:pt x="594" y="1333"/>
                  </a:cubicBezTo>
                  <a:cubicBezTo>
                    <a:pt x="479" y="1150"/>
                    <a:pt x="206" y="557"/>
                    <a:pt x="183" y="420"/>
                  </a:cubicBezTo>
                  <a:cubicBezTo>
                    <a:pt x="160" y="306"/>
                    <a:pt x="251" y="169"/>
                    <a:pt x="365" y="146"/>
                  </a:cubicBezTo>
                  <a:close/>
                  <a:moveTo>
                    <a:pt x="424" y="0"/>
                  </a:moveTo>
                  <a:cubicBezTo>
                    <a:pt x="398" y="0"/>
                    <a:pt x="371" y="3"/>
                    <a:pt x="343" y="9"/>
                  </a:cubicBezTo>
                  <a:cubicBezTo>
                    <a:pt x="137" y="32"/>
                    <a:pt x="0" y="237"/>
                    <a:pt x="46" y="443"/>
                  </a:cubicBezTo>
                  <a:cubicBezTo>
                    <a:pt x="69" y="580"/>
                    <a:pt x="411" y="1424"/>
                    <a:pt x="548" y="1493"/>
                  </a:cubicBezTo>
                  <a:cubicBezTo>
                    <a:pt x="571" y="1515"/>
                    <a:pt x="594" y="1515"/>
                    <a:pt x="594" y="1515"/>
                  </a:cubicBezTo>
                  <a:cubicBezTo>
                    <a:pt x="616" y="1515"/>
                    <a:pt x="639" y="1515"/>
                    <a:pt x="639" y="1493"/>
                  </a:cubicBezTo>
                  <a:cubicBezTo>
                    <a:pt x="868" y="1378"/>
                    <a:pt x="799" y="374"/>
                    <a:pt x="799" y="306"/>
                  </a:cubicBezTo>
                  <a:cubicBezTo>
                    <a:pt x="776" y="214"/>
                    <a:pt x="731" y="123"/>
                    <a:pt x="639" y="77"/>
                  </a:cubicBezTo>
                  <a:cubicBezTo>
                    <a:pt x="571" y="26"/>
                    <a:pt x="502"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58"/>
            <p:cNvSpPr/>
            <p:nvPr/>
          </p:nvSpPr>
          <p:spPr>
            <a:xfrm>
              <a:off x="1052647" y="4370595"/>
              <a:ext cx="68106" cy="48569"/>
            </a:xfrm>
            <a:custGeom>
              <a:avLst/>
              <a:gdLst/>
              <a:ahLst/>
              <a:cxnLst/>
              <a:rect l="l" t="t" r="r" b="b"/>
              <a:pathLst>
                <a:path w="1370" h="977" extrusionOk="0">
                  <a:moveTo>
                    <a:pt x="959" y="155"/>
                  </a:moveTo>
                  <a:cubicBezTo>
                    <a:pt x="1050" y="155"/>
                    <a:pt x="1119" y="200"/>
                    <a:pt x="1164" y="269"/>
                  </a:cubicBezTo>
                  <a:cubicBezTo>
                    <a:pt x="1210" y="314"/>
                    <a:pt x="1210" y="383"/>
                    <a:pt x="1187" y="451"/>
                  </a:cubicBezTo>
                  <a:cubicBezTo>
                    <a:pt x="1187" y="497"/>
                    <a:pt x="1141" y="566"/>
                    <a:pt x="1096" y="588"/>
                  </a:cubicBezTo>
                  <a:cubicBezTo>
                    <a:pt x="959" y="657"/>
                    <a:pt x="365" y="817"/>
                    <a:pt x="183" y="817"/>
                  </a:cubicBezTo>
                  <a:cubicBezTo>
                    <a:pt x="251" y="680"/>
                    <a:pt x="685" y="292"/>
                    <a:pt x="845" y="178"/>
                  </a:cubicBezTo>
                  <a:cubicBezTo>
                    <a:pt x="890" y="155"/>
                    <a:pt x="936" y="155"/>
                    <a:pt x="959" y="155"/>
                  </a:cubicBezTo>
                  <a:close/>
                  <a:moveTo>
                    <a:pt x="948" y="0"/>
                  </a:moveTo>
                  <a:cubicBezTo>
                    <a:pt x="889" y="0"/>
                    <a:pt x="831" y="13"/>
                    <a:pt x="776" y="41"/>
                  </a:cubicBezTo>
                  <a:cubicBezTo>
                    <a:pt x="639" y="132"/>
                    <a:pt x="91" y="566"/>
                    <a:pt x="23" y="817"/>
                  </a:cubicBezTo>
                  <a:cubicBezTo>
                    <a:pt x="0" y="862"/>
                    <a:pt x="23" y="908"/>
                    <a:pt x="46" y="931"/>
                  </a:cubicBezTo>
                  <a:cubicBezTo>
                    <a:pt x="46" y="954"/>
                    <a:pt x="114" y="976"/>
                    <a:pt x="183" y="976"/>
                  </a:cubicBezTo>
                  <a:cubicBezTo>
                    <a:pt x="479" y="976"/>
                    <a:pt x="1096" y="748"/>
                    <a:pt x="1164" y="725"/>
                  </a:cubicBezTo>
                  <a:cubicBezTo>
                    <a:pt x="1256" y="657"/>
                    <a:pt x="1324" y="588"/>
                    <a:pt x="1347" y="474"/>
                  </a:cubicBezTo>
                  <a:cubicBezTo>
                    <a:pt x="1370" y="383"/>
                    <a:pt x="1347" y="292"/>
                    <a:pt x="1301" y="200"/>
                  </a:cubicBezTo>
                  <a:cubicBezTo>
                    <a:pt x="1221" y="72"/>
                    <a:pt x="1085"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58"/>
            <p:cNvSpPr/>
            <p:nvPr/>
          </p:nvSpPr>
          <p:spPr>
            <a:xfrm>
              <a:off x="605519" y="4306762"/>
              <a:ext cx="182743" cy="103303"/>
            </a:xfrm>
            <a:custGeom>
              <a:avLst/>
              <a:gdLst/>
              <a:ahLst/>
              <a:cxnLst/>
              <a:rect l="l" t="t" r="r" b="b"/>
              <a:pathLst>
                <a:path w="3676" h="2078" extrusionOk="0">
                  <a:moveTo>
                    <a:pt x="1" y="1"/>
                  </a:moveTo>
                  <a:lnTo>
                    <a:pt x="1" y="2078"/>
                  </a:lnTo>
                  <a:lnTo>
                    <a:pt x="3562" y="1986"/>
                  </a:lnTo>
                  <a:lnTo>
                    <a:pt x="3676" y="115"/>
                  </a:lnTo>
                  <a:lnTo>
                    <a:pt x="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58"/>
            <p:cNvSpPr/>
            <p:nvPr/>
          </p:nvSpPr>
          <p:spPr>
            <a:xfrm>
              <a:off x="591947" y="4405494"/>
              <a:ext cx="398297" cy="198601"/>
            </a:xfrm>
            <a:custGeom>
              <a:avLst/>
              <a:gdLst/>
              <a:ahLst/>
              <a:cxnLst/>
              <a:rect l="l" t="t" r="r" b="b"/>
              <a:pathLst>
                <a:path w="8012" h="3995" extrusionOk="0">
                  <a:moveTo>
                    <a:pt x="4040" y="0"/>
                  </a:moveTo>
                  <a:lnTo>
                    <a:pt x="46" y="92"/>
                  </a:lnTo>
                  <a:lnTo>
                    <a:pt x="23" y="3493"/>
                  </a:lnTo>
                  <a:cubicBezTo>
                    <a:pt x="0" y="3675"/>
                    <a:pt x="160" y="3835"/>
                    <a:pt x="342" y="3835"/>
                  </a:cubicBezTo>
                  <a:lnTo>
                    <a:pt x="7578" y="3995"/>
                  </a:lnTo>
                  <a:cubicBezTo>
                    <a:pt x="7875" y="3995"/>
                    <a:pt x="8012" y="3653"/>
                    <a:pt x="7806" y="3447"/>
                  </a:cubicBezTo>
                  <a:lnTo>
                    <a:pt x="4588" y="503"/>
                  </a:lnTo>
                  <a:lnTo>
                    <a:pt x="404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58"/>
            <p:cNvSpPr/>
            <p:nvPr/>
          </p:nvSpPr>
          <p:spPr>
            <a:xfrm>
              <a:off x="591947" y="4563236"/>
              <a:ext cx="398297" cy="40864"/>
            </a:xfrm>
            <a:custGeom>
              <a:avLst/>
              <a:gdLst/>
              <a:ahLst/>
              <a:cxnLst/>
              <a:rect l="l" t="t" r="r" b="b"/>
              <a:pathLst>
                <a:path w="8012" h="822" extrusionOk="0">
                  <a:moveTo>
                    <a:pt x="23" y="0"/>
                  </a:moveTo>
                  <a:lnTo>
                    <a:pt x="23" y="320"/>
                  </a:lnTo>
                  <a:cubicBezTo>
                    <a:pt x="0" y="502"/>
                    <a:pt x="160" y="662"/>
                    <a:pt x="342" y="662"/>
                  </a:cubicBezTo>
                  <a:lnTo>
                    <a:pt x="7578" y="822"/>
                  </a:lnTo>
                  <a:cubicBezTo>
                    <a:pt x="7875" y="822"/>
                    <a:pt x="8012" y="480"/>
                    <a:pt x="7806" y="274"/>
                  </a:cubicBezTo>
                  <a:lnTo>
                    <a:pt x="7692" y="183"/>
                  </a:lnTo>
                  <a:cubicBezTo>
                    <a:pt x="7624" y="228"/>
                    <a:pt x="7555" y="251"/>
                    <a:pt x="7464" y="251"/>
                  </a:cubicBezTo>
                  <a:lnTo>
                    <a:pt x="251" y="114"/>
                  </a:lnTo>
                  <a:cubicBezTo>
                    <a:pt x="160" y="114"/>
                    <a:pt x="69" y="69"/>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58"/>
            <p:cNvSpPr/>
            <p:nvPr/>
          </p:nvSpPr>
          <p:spPr>
            <a:xfrm>
              <a:off x="589660" y="4565175"/>
              <a:ext cx="341575" cy="12826"/>
            </a:xfrm>
            <a:custGeom>
              <a:avLst/>
              <a:gdLst/>
              <a:ahLst/>
              <a:cxnLst/>
              <a:rect l="l" t="t" r="r" b="b"/>
              <a:pathLst>
                <a:path w="6871" h="258" extrusionOk="0">
                  <a:moveTo>
                    <a:pt x="46" y="1"/>
                  </a:moveTo>
                  <a:cubicBezTo>
                    <a:pt x="16" y="1"/>
                    <a:pt x="0" y="38"/>
                    <a:pt x="0" y="75"/>
                  </a:cubicBezTo>
                  <a:cubicBezTo>
                    <a:pt x="0" y="121"/>
                    <a:pt x="23" y="144"/>
                    <a:pt x="69" y="144"/>
                  </a:cubicBezTo>
                  <a:lnTo>
                    <a:pt x="6802" y="258"/>
                  </a:lnTo>
                  <a:cubicBezTo>
                    <a:pt x="6825" y="258"/>
                    <a:pt x="6871" y="212"/>
                    <a:pt x="6871" y="189"/>
                  </a:cubicBezTo>
                  <a:cubicBezTo>
                    <a:pt x="6871" y="144"/>
                    <a:pt x="6825" y="98"/>
                    <a:pt x="6802" y="98"/>
                  </a:cubicBezTo>
                  <a:lnTo>
                    <a:pt x="69" y="7"/>
                  </a:lnTo>
                  <a:cubicBezTo>
                    <a:pt x="61" y="3"/>
                    <a:pt x="53"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58"/>
            <p:cNvSpPr/>
            <p:nvPr/>
          </p:nvSpPr>
          <p:spPr>
            <a:xfrm>
              <a:off x="635049" y="4454810"/>
              <a:ext cx="70393" cy="66466"/>
            </a:xfrm>
            <a:custGeom>
              <a:avLst/>
              <a:gdLst/>
              <a:ahLst/>
              <a:cxnLst/>
              <a:rect l="l" t="t" r="r" b="b"/>
              <a:pathLst>
                <a:path w="1416" h="1337" extrusionOk="0">
                  <a:moveTo>
                    <a:pt x="799" y="150"/>
                  </a:moveTo>
                  <a:cubicBezTo>
                    <a:pt x="1073" y="218"/>
                    <a:pt x="1256" y="492"/>
                    <a:pt x="1210" y="766"/>
                  </a:cubicBezTo>
                  <a:cubicBezTo>
                    <a:pt x="1187" y="903"/>
                    <a:pt x="1096" y="1017"/>
                    <a:pt x="982" y="1108"/>
                  </a:cubicBezTo>
                  <a:cubicBezTo>
                    <a:pt x="896" y="1160"/>
                    <a:pt x="798" y="1185"/>
                    <a:pt x="696" y="1185"/>
                  </a:cubicBezTo>
                  <a:cubicBezTo>
                    <a:pt x="662" y="1185"/>
                    <a:pt x="628" y="1183"/>
                    <a:pt x="594" y="1177"/>
                  </a:cubicBezTo>
                  <a:cubicBezTo>
                    <a:pt x="457" y="1154"/>
                    <a:pt x="343" y="1063"/>
                    <a:pt x="251" y="949"/>
                  </a:cubicBezTo>
                  <a:cubicBezTo>
                    <a:pt x="183" y="835"/>
                    <a:pt x="160" y="698"/>
                    <a:pt x="183" y="561"/>
                  </a:cubicBezTo>
                  <a:cubicBezTo>
                    <a:pt x="229" y="310"/>
                    <a:pt x="457" y="150"/>
                    <a:pt x="685" y="150"/>
                  </a:cubicBezTo>
                  <a:close/>
                  <a:moveTo>
                    <a:pt x="693" y="1"/>
                  </a:moveTo>
                  <a:cubicBezTo>
                    <a:pt x="379" y="1"/>
                    <a:pt x="104" y="216"/>
                    <a:pt x="23" y="538"/>
                  </a:cubicBezTo>
                  <a:cubicBezTo>
                    <a:pt x="0" y="720"/>
                    <a:pt x="46" y="903"/>
                    <a:pt x="137" y="1040"/>
                  </a:cubicBezTo>
                  <a:cubicBezTo>
                    <a:pt x="229" y="1200"/>
                    <a:pt x="388" y="1291"/>
                    <a:pt x="571" y="1337"/>
                  </a:cubicBezTo>
                  <a:lnTo>
                    <a:pt x="685" y="1337"/>
                  </a:lnTo>
                  <a:cubicBezTo>
                    <a:pt x="822" y="1337"/>
                    <a:pt x="959" y="1291"/>
                    <a:pt x="1073" y="1223"/>
                  </a:cubicBezTo>
                  <a:cubicBezTo>
                    <a:pt x="1210" y="1131"/>
                    <a:pt x="1324" y="971"/>
                    <a:pt x="1347" y="789"/>
                  </a:cubicBezTo>
                  <a:cubicBezTo>
                    <a:pt x="1416" y="424"/>
                    <a:pt x="1187" y="81"/>
                    <a:pt x="822" y="13"/>
                  </a:cubicBezTo>
                  <a:cubicBezTo>
                    <a:pt x="779" y="5"/>
                    <a:pt x="735"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58"/>
            <p:cNvSpPr/>
            <p:nvPr/>
          </p:nvSpPr>
          <p:spPr>
            <a:xfrm>
              <a:off x="785981" y="4427318"/>
              <a:ext cx="38627" cy="39521"/>
            </a:xfrm>
            <a:custGeom>
              <a:avLst/>
              <a:gdLst/>
              <a:ahLst/>
              <a:cxnLst/>
              <a:rect l="l" t="t" r="r" b="b"/>
              <a:pathLst>
                <a:path w="777" h="795" extrusionOk="0">
                  <a:moveTo>
                    <a:pt x="685" y="1"/>
                  </a:moveTo>
                  <a:cubicBezTo>
                    <a:pt x="668" y="1"/>
                    <a:pt x="651" y="7"/>
                    <a:pt x="639" y="18"/>
                  </a:cubicBezTo>
                  <a:lnTo>
                    <a:pt x="23" y="680"/>
                  </a:lnTo>
                  <a:cubicBezTo>
                    <a:pt x="0" y="703"/>
                    <a:pt x="0" y="748"/>
                    <a:pt x="23" y="794"/>
                  </a:cubicBezTo>
                  <a:lnTo>
                    <a:pt x="69" y="794"/>
                  </a:lnTo>
                  <a:cubicBezTo>
                    <a:pt x="91" y="794"/>
                    <a:pt x="114" y="794"/>
                    <a:pt x="137" y="771"/>
                  </a:cubicBezTo>
                  <a:lnTo>
                    <a:pt x="731" y="132"/>
                  </a:lnTo>
                  <a:cubicBezTo>
                    <a:pt x="776" y="86"/>
                    <a:pt x="776" y="41"/>
                    <a:pt x="731" y="18"/>
                  </a:cubicBezTo>
                  <a:cubicBezTo>
                    <a:pt x="719" y="7"/>
                    <a:pt x="702"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58"/>
            <p:cNvSpPr/>
            <p:nvPr/>
          </p:nvSpPr>
          <p:spPr>
            <a:xfrm>
              <a:off x="809794" y="4450336"/>
              <a:ext cx="38627" cy="40317"/>
            </a:xfrm>
            <a:custGeom>
              <a:avLst/>
              <a:gdLst/>
              <a:ahLst/>
              <a:cxnLst/>
              <a:rect l="l" t="t" r="r" b="b"/>
              <a:pathLst>
                <a:path w="777" h="811" extrusionOk="0">
                  <a:moveTo>
                    <a:pt x="697" y="0"/>
                  </a:moveTo>
                  <a:cubicBezTo>
                    <a:pt x="674" y="0"/>
                    <a:pt x="651" y="12"/>
                    <a:pt x="640" y="34"/>
                  </a:cubicBezTo>
                  <a:lnTo>
                    <a:pt x="23" y="696"/>
                  </a:lnTo>
                  <a:cubicBezTo>
                    <a:pt x="1" y="719"/>
                    <a:pt x="1" y="765"/>
                    <a:pt x="46" y="788"/>
                  </a:cubicBezTo>
                  <a:cubicBezTo>
                    <a:pt x="46" y="810"/>
                    <a:pt x="69" y="810"/>
                    <a:pt x="92" y="810"/>
                  </a:cubicBezTo>
                  <a:cubicBezTo>
                    <a:pt x="115" y="810"/>
                    <a:pt x="137" y="810"/>
                    <a:pt x="137" y="788"/>
                  </a:cubicBezTo>
                  <a:lnTo>
                    <a:pt x="754" y="126"/>
                  </a:lnTo>
                  <a:cubicBezTo>
                    <a:pt x="777" y="103"/>
                    <a:pt x="777" y="57"/>
                    <a:pt x="754" y="34"/>
                  </a:cubicBezTo>
                  <a:cubicBezTo>
                    <a:pt x="742" y="12"/>
                    <a:pt x="720"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58"/>
            <p:cNvSpPr/>
            <p:nvPr/>
          </p:nvSpPr>
          <p:spPr>
            <a:xfrm>
              <a:off x="833607" y="4473851"/>
              <a:ext cx="38627" cy="39472"/>
            </a:xfrm>
            <a:custGeom>
              <a:avLst/>
              <a:gdLst/>
              <a:ahLst/>
              <a:cxnLst/>
              <a:rect l="l" t="t" r="r" b="b"/>
              <a:pathLst>
                <a:path w="777" h="794" extrusionOk="0">
                  <a:moveTo>
                    <a:pt x="683" y="1"/>
                  </a:moveTo>
                  <a:cubicBezTo>
                    <a:pt x="663" y="1"/>
                    <a:pt x="640" y="6"/>
                    <a:pt x="617" y="18"/>
                  </a:cubicBezTo>
                  <a:lnTo>
                    <a:pt x="24" y="680"/>
                  </a:lnTo>
                  <a:cubicBezTo>
                    <a:pt x="1" y="703"/>
                    <a:pt x="1" y="748"/>
                    <a:pt x="24" y="794"/>
                  </a:cubicBezTo>
                  <a:lnTo>
                    <a:pt x="69" y="794"/>
                  </a:lnTo>
                  <a:cubicBezTo>
                    <a:pt x="92" y="794"/>
                    <a:pt x="115" y="794"/>
                    <a:pt x="138" y="771"/>
                  </a:cubicBezTo>
                  <a:lnTo>
                    <a:pt x="731" y="132"/>
                  </a:lnTo>
                  <a:cubicBezTo>
                    <a:pt x="777" y="86"/>
                    <a:pt x="777" y="41"/>
                    <a:pt x="731" y="18"/>
                  </a:cubicBezTo>
                  <a:cubicBezTo>
                    <a:pt x="720" y="6"/>
                    <a:pt x="703" y="1"/>
                    <a:pt x="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58"/>
            <p:cNvSpPr/>
            <p:nvPr/>
          </p:nvSpPr>
          <p:spPr>
            <a:xfrm>
              <a:off x="762118" y="4351704"/>
              <a:ext cx="42057" cy="74270"/>
            </a:xfrm>
            <a:custGeom>
              <a:avLst/>
              <a:gdLst/>
              <a:ahLst/>
              <a:cxnLst/>
              <a:rect l="l" t="t" r="r" b="b"/>
              <a:pathLst>
                <a:path w="846" h="1494" extrusionOk="0">
                  <a:moveTo>
                    <a:pt x="389" y="147"/>
                  </a:moveTo>
                  <a:cubicBezTo>
                    <a:pt x="503" y="147"/>
                    <a:pt x="594" y="215"/>
                    <a:pt x="617" y="329"/>
                  </a:cubicBezTo>
                  <a:cubicBezTo>
                    <a:pt x="663" y="535"/>
                    <a:pt x="640" y="1151"/>
                    <a:pt x="571" y="1311"/>
                  </a:cubicBezTo>
                  <a:cubicBezTo>
                    <a:pt x="457" y="1151"/>
                    <a:pt x="183" y="558"/>
                    <a:pt x="161" y="421"/>
                  </a:cubicBezTo>
                  <a:cubicBezTo>
                    <a:pt x="161" y="352"/>
                    <a:pt x="161" y="306"/>
                    <a:pt x="206" y="238"/>
                  </a:cubicBezTo>
                  <a:cubicBezTo>
                    <a:pt x="229" y="192"/>
                    <a:pt x="298" y="169"/>
                    <a:pt x="343" y="147"/>
                  </a:cubicBezTo>
                  <a:close/>
                  <a:moveTo>
                    <a:pt x="400" y="1"/>
                  </a:moveTo>
                  <a:cubicBezTo>
                    <a:pt x="374" y="1"/>
                    <a:pt x="347" y="4"/>
                    <a:pt x="320" y="10"/>
                  </a:cubicBezTo>
                  <a:cubicBezTo>
                    <a:pt x="229" y="10"/>
                    <a:pt x="138" y="78"/>
                    <a:pt x="69" y="147"/>
                  </a:cubicBezTo>
                  <a:cubicBezTo>
                    <a:pt x="24" y="238"/>
                    <a:pt x="1" y="352"/>
                    <a:pt x="24" y="443"/>
                  </a:cubicBezTo>
                  <a:cubicBezTo>
                    <a:pt x="47" y="580"/>
                    <a:pt x="389" y="1425"/>
                    <a:pt x="526" y="1493"/>
                  </a:cubicBezTo>
                  <a:lnTo>
                    <a:pt x="617" y="1493"/>
                  </a:lnTo>
                  <a:cubicBezTo>
                    <a:pt x="845" y="1379"/>
                    <a:pt x="777" y="375"/>
                    <a:pt x="777" y="306"/>
                  </a:cubicBezTo>
                  <a:cubicBezTo>
                    <a:pt x="737" y="128"/>
                    <a:pt x="577"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58"/>
            <p:cNvSpPr/>
            <p:nvPr/>
          </p:nvSpPr>
          <p:spPr>
            <a:xfrm>
              <a:off x="787124" y="4378151"/>
              <a:ext cx="68106" cy="48967"/>
            </a:xfrm>
            <a:custGeom>
              <a:avLst/>
              <a:gdLst/>
              <a:ahLst/>
              <a:cxnLst/>
              <a:rect l="l" t="t" r="r" b="b"/>
              <a:pathLst>
                <a:path w="1370" h="985" extrusionOk="0">
                  <a:moveTo>
                    <a:pt x="1027" y="162"/>
                  </a:moveTo>
                  <a:cubicBezTo>
                    <a:pt x="1096" y="185"/>
                    <a:pt x="1141" y="208"/>
                    <a:pt x="1164" y="277"/>
                  </a:cubicBezTo>
                  <a:cubicBezTo>
                    <a:pt x="1210" y="322"/>
                    <a:pt x="1210" y="391"/>
                    <a:pt x="1187" y="459"/>
                  </a:cubicBezTo>
                  <a:cubicBezTo>
                    <a:pt x="1187" y="505"/>
                    <a:pt x="1141" y="550"/>
                    <a:pt x="1096" y="596"/>
                  </a:cubicBezTo>
                  <a:cubicBezTo>
                    <a:pt x="959" y="665"/>
                    <a:pt x="365" y="824"/>
                    <a:pt x="183" y="824"/>
                  </a:cubicBezTo>
                  <a:cubicBezTo>
                    <a:pt x="251" y="687"/>
                    <a:pt x="685" y="277"/>
                    <a:pt x="845" y="185"/>
                  </a:cubicBezTo>
                  <a:cubicBezTo>
                    <a:pt x="890" y="162"/>
                    <a:pt x="936" y="162"/>
                    <a:pt x="959" y="162"/>
                  </a:cubicBezTo>
                  <a:close/>
                  <a:moveTo>
                    <a:pt x="951" y="1"/>
                  </a:moveTo>
                  <a:cubicBezTo>
                    <a:pt x="889" y="1"/>
                    <a:pt x="832" y="20"/>
                    <a:pt x="776" y="48"/>
                  </a:cubicBezTo>
                  <a:cubicBezTo>
                    <a:pt x="639" y="140"/>
                    <a:pt x="91" y="573"/>
                    <a:pt x="23" y="802"/>
                  </a:cubicBezTo>
                  <a:cubicBezTo>
                    <a:pt x="0" y="870"/>
                    <a:pt x="23" y="916"/>
                    <a:pt x="46" y="939"/>
                  </a:cubicBezTo>
                  <a:cubicBezTo>
                    <a:pt x="46" y="961"/>
                    <a:pt x="114" y="984"/>
                    <a:pt x="183" y="984"/>
                  </a:cubicBezTo>
                  <a:cubicBezTo>
                    <a:pt x="479" y="984"/>
                    <a:pt x="1096" y="756"/>
                    <a:pt x="1164" y="733"/>
                  </a:cubicBezTo>
                  <a:cubicBezTo>
                    <a:pt x="1255" y="665"/>
                    <a:pt x="1324" y="596"/>
                    <a:pt x="1347" y="482"/>
                  </a:cubicBezTo>
                  <a:cubicBezTo>
                    <a:pt x="1370" y="391"/>
                    <a:pt x="1347" y="277"/>
                    <a:pt x="1301" y="185"/>
                  </a:cubicBezTo>
                  <a:cubicBezTo>
                    <a:pt x="1255" y="117"/>
                    <a:pt x="1164" y="48"/>
                    <a:pt x="1073" y="26"/>
                  </a:cubicBezTo>
                  <a:cubicBezTo>
                    <a:pt x="1029" y="8"/>
                    <a:pt x="989"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58"/>
            <p:cNvSpPr/>
            <p:nvPr/>
          </p:nvSpPr>
          <p:spPr>
            <a:xfrm>
              <a:off x="521552" y="2908759"/>
              <a:ext cx="761446" cy="1445689"/>
            </a:xfrm>
            <a:custGeom>
              <a:avLst/>
              <a:gdLst/>
              <a:ahLst/>
              <a:cxnLst/>
              <a:rect l="l" t="t" r="r" b="b"/>
              <a:pathLst>
                <a:path w="15317" h="29081" extrusionOk="0">
                  <a:moveTo>
                    <a:pt x="1211" y="1"/>
                  </a:moveTo>
                  <a:lnTo>
                    <a:pt x="457" y="2147"/>
                  </a:lnTo>
                  <a:cubicBezTo>
                    <a:pt x="24" y="3448"/>
                    <a:pt x="1" y="4863"/>
                    <a:pt x="389" y="6187"/>
                  </a:cubicBezTo>
                  <a:lnTo>
                    <a:pt x="503" y="6483"/>
                  </a:lnTo>
                  <a:lnTo>
                    <a:pt x="1211" y="14449"/>
                  </a:lnTo>
                  <a:lnTo>
                    <a:pt x="1028" y="28624"/>
                  </a:lnTo>
                  <a:cubicBezTo>
                    <a:pt x="1005" y="28875"/>
                    <a:pt x="1233" y="29080"/>
                    <a:pt x="1485" y="29080"/>
                  </a:cubicBezTo>
                  <a:lnTo>
                    <a:pt x="5502" y="29035"/>
                  </a:lnTo>
                  <a:cubicBezTo>
                    <a:pt x="5730" y="29035"/>
                    <a:pt x="5913" y="28852"/>
                    <a:pt x="5935" y="28647"/>
                  </a:cubicBezTo>
                  <a:lnTo>
                    <a:pt x="7259" y="14678"/>
                  </a:lnTo>
                  <a:cubicBezTo>
                    <a:pt x="7259" y="14518"/>
                    <a:pt x="7259" y="14358"/>
                    <a:pt x="7259" y="14198"/>
                  </a:cubicBezTo>
                  <a:lnTo>
                    <a:pt x="7214" y="7921"/>
                  </a:lnTo>
                  <a:lnTo>
                    <a:pt x="7214" y="7921"/>
                  </a:lnTo>
                  <a:lnTo>
                    <a:pt x="9108" y="15340"/>
                  </a:lnTo>
                  <a:lnTo>
                    <a:pt x="6620" y="28373"/>
                  </a:lnTo>
                  <a:cubicBezTo>
                    <a:pt x="6575" y="28647"/>
                    <a:pt x="6780" y="28875"/>
                    <a:pt x="7054" y="28875"/>
                  </a:cubicBezTo>
                  <a:lnTo>
                    <a:pt x="10774" y="28875"/>
                  </a:lnTo>
                  <a:cubicBezTo>
                    <a:pt x="11048" y="28875"/>
                    <a:pt x="11277" y="28715"/>
                    <a:pt x="11368" y="28464"/>
                  </a:cubicBezTo>
                  <a:lnTo>
                    <a:pt x="14951" y="17234"/>
                  </a:lnTo>
                  <a:cubicBezTo>
                    <a:pt x="15294" y="16275"/>
                    <a:pt x="15317" y="15203"/>
                    <a:pt x="15066" y="14221"/>
                  </a:cubicBezTo>
                  <a:lnTo>
                    <a:pt x="11528" y="914"/>
                  </a:lnTo>
                  <a:lnTo>
                    <a:pt x="6689" y="914"/>
                  </a:lnTo>
                  <a:lnTo>
                    <a:pt x="66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58"/>
            <p:cNvSpPr/>
            <p:nvPr/>
          </p:nvSpPr>
          <p:spPr>
            <a:xfrm>
              <a:off x="1078747" y="2269936"/>
              <a:ext cx="455068" cy="513083"/>
            </a:xfrm>
            <a:custGeom>
              <a:avLst/>
              <a:gdLst/>
              <a:ahLst/>
              <a:cxnLst/>
              <a:rect l="l" t="t" r="r" b="b"/>
              <a:pathLst>
                <a:path w="9154" h="10321" extrusionOk="0">
                  <a:moveTo>
                    <a:pt x="7144" y="0"/>
                  </a:moveTo>
                  <a:lnTo>
                    <a:pt x="4451" y="4474"/>
                  </a:lnTo>
                  <a:lnTo>
                    <a:pt x="2191" y="1918"/>
                  </a:lnTo>
                  <a:lnTo>
                    <a:pt x="0" y="6460"/>
                  </a:lnTo>
                  <a:lnTo>
                    <a:pt x="2305" y="9245"/>
                  </a:lnTo>
                  <a:cubicBezTo>
                    <a:pt x="2903" y="9978"/>
                    <a:pt x="3731" y="10320"/>
                    <a:pt x="4549" y="10320"/>
                  </a:cubicBezTo>
                  <a:cubicBezTo>
                    <a:pt x="5793" y="10320"/>
                    <a:pt x="7015" y="9530"/>
                    <a:pt x="7373" y="8126"/>
                  </a:cubicBezTo>
                  <a:lnTo>
                    <a:pt x="9153" y="1324"/>
                  </a:lnTo>
                  <a:lnTo>
                    <a:pt x="714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58"/>
            <p:cNvSpPr/>
            <p:nvPr/>
          </p:nvSpPr>
          <p:spPr>
            <a:xfrm>
              <a:off x="1261397" y="2482811"/>
              <a:ext cx="45437" cy="71984"/>
            </a:xfrm>
            <a:custGeom>
              <a:avLst/>
              <a:gdLst/>
              <a:ahLst/>
              <a:cxnLst/>
              <a:rect l="l" t="t" r="r" b="b"/>
              <a:pathLst>
                <a:path w="914" h="1448" extrusionOk="0">
                  <a:moveTo>
                    <a:pt x="844" y="0"/>
                  </a:moveTo>
                  <a:cubicBezTo>
                    <a:pt x="821" y="0"/>
                    <a:pt x="793" y="16"/>
                    <a:pt x="777" y="32"/>
                  </a:cubicBezTo>
                  <a:lnTo>
                    <a:pt x="24" y="1333"/>
                  </a:lnTo>
                  <a:cubicBezTo>
                    <a:pt x="1" y="1356"/>
                    <a:pt x="1" y="1402"/>
                    <a:pt x="47" y="1425"/>
                  </a:cubicBezTo>
                  <a:cubicBezTo>
                    <a:pt x="47" y="1447"/>
                    <a:pt x="69" y="1447"/>
                    <a:pt x="92" y="1447"/>
                  </a:cubicBezTo>
                  <a:cubicBezTo>
                    <a:pt x="115" y="1447"/>
                    <a:pt x="138" y="1425"/>
                    <a:pt x="138" y="1402"/>
                  </a:cubicBezTo>
                  <a:lnTo>
                    <a:pt x="891" y="124"/>
                  </a:lnTo>
                  <a:cubicBezTo>
                    <a:pt x="914" y="78"/>
                    <a:pt x="914" y="32"/>
                    <a:pt x="868" y="9"/>
                  </a:cubicBezTo>
                  <a:cubicBezTo>
                    <a:pt x="862" y="3"/>
                    <a:pt x="853"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58"/>
            <p:cNvSpPr/>
            <p:nvPr/>
          </p:nvSpPr>
          <p:spPr>
            <a:xfrm>
              <a:off x="1338603" y="2132626"/>
              <a:ext cx="390392" cy="515220"/>
            </a:xfrm>
            <a:custGeom>
              <a:avLst/>
              <a:gdLst/>
              <a:ahLst/>
              <a:cxnLst/>
              <a:rect l="l" t="t" r="r" b="b"/>
              <a:pathLst>
                <a:path w="7853" h="10364" extrusionOk="0">
                  <a:moveTo>
                    <a:pt x="0" y="0"/>
                  </a:moveTo>
                  <a:lnTo>
                    <a:pt x="0" y="10363"/>
                  </a:lnTo>
                  <a:lnTo>
                    <a:pt x="7852" y="10363"/>
                  </a:lnTo>
                  <a:lnTo>
                    <a:pt x="785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58"/>
            <p:cNvSpPr/>
            <p:nvPr/>
          </p:nvSpPr>
          <p:spPr>
            <a:xfrm>
              <a:off x="1382848" y="2225691"/>
              <a:ext cx="169122" cy="5717"/>
            </a:xfrm>
            <a:custGeom>
              <a:avLst/>
              <a:gdLst/>
              <a:ahLst/>
              <a:cxnLst/>
              <a:rect l="l" t="t" r="r" b="b"/>
              <a:pathLst>
                <a:path w="3402" h="115" extrusionOk="0">
                  <a:moveTo>
                    <a:pt x="69" y="0"/>
                  </a:moveTo>
                  <a:cubicBezTo>
                    <a:pt x="46" y="0"/>
                    <a:pt x="0" y="23"/>
                    <a:pt x="0" y="46"/>
                  </a:cubicBezTo>
                  <a:cubicBezTo>
                    <a:pt x="0" y="91"/>
                    <a:pt x="46" y="114"/>
                    <a:pt x="69" y="114"/>
                  </a:cubicBezTo>
                  <a:lnTo>
                    <a:pt x="3356" y="114"/>
                  </a:lnTo>
                  <a:cubicBezTo>
                    <a:pt x="3378" y="114"/>
                    <a:pt x="3401" y="91"/>
                    <a:pt x="3401" y="46"/>
                  </a:cubicBezTo>
                  <a:cubicBezTo>
                    <a:pt x="3401" y="23"/>
                    <a:pt x="3378" y="0"/>
                    <a:pt x="3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58"/>
            <p:cNvSpPr/>
            <p:nvPr/>
          </p:nvSpPr>
          <p:spPr>
            <a:xfrm>
              <a:off x="1382848" y="2297179"/>
              <a:ext cx="192934" cy="5717"/>
            </a:xfrm>
            <a:custGeom>
              <a:avLst/>
              <a:gdLst/>
              <a:ahLst/>
              <a:cxnLst/>
              <a:rect l="l" t="t" r="r" b="b"/>
              <a:pathLst>
                <a:path w="3881" h="115" extrusionOk="0">
                  <a:moveTo>
                    <a:pt x="69" y="0"/>
                  </a:moveTo>
                  <a:cubicBezTo>
                    <a:pt x="46" y="0"/>
                    <a:pt x="0" y="23"/>
                    <a:pt x="0" y="69"/>
                  </a:cubicBezTo>
                  <a:cubicBezTo>
                    <a:pt x="0" y="91"/>
                    <a:pt x="46" y="114"/>
                    <a:pt x="69" y="114"/>
                  </a:cubicBezTo>
                  <a:lnTo>
                    <a:pt x="3812" y="114"/>
                  </a:lnTo>
                  <a:cubicBezTo>
                    <a:pt x="3858" y="114"/>
                    <a:pt x="3881" y="91"/>
                    <a:pt x="3881" y="69"/>
                  </a:cubicBezTo>
                  <a:cubicBezTo>
                    <a:pt x="3881" y="23"/>
                    <a:pt x="3858" y="0"/>
                    <a:pt x="3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58"/>
            <p:cNvSpPr/>
            <p:nvPr/>
          </p:nvSpPr>
          <p:spPr>
            <a:xfrm>
              <a:off x="1382848" y="2529790"/>
              <a:ext cx="192934" cy="5717"/>
            </a:xfrm>
            <a:custGeom>
              <a:avLst/>
              <a:gdLst/>
              <a:ahLst/>
              <a:cxnLst/>
              <a:rect l="l" t="t" r="r" b="b"/>
              <a:pathLst>
                <a:path w="3881" h="115" extrusionOk="0">
                  <a:moveTo>
                    <a:pt x="69" y="0"/>
                  </a:moveTo>
                  <a:cubicBezTo>
                    <a:pt x="46" y="0"/>
                    <a:pt x="0" y="23"/>
                    <a:pt x="0" y="69"/>
                  </a:cubicBezTo>
                  <a:cubicBezTo>
                    <a:pt x="0" y="92"/>
                    <a:pt x="46" y="114"/>
                    <a:pt x="69" y="114"/>
                  </a:cubicBezTo>
                  <a:lnTo>
                    <a:pt x="3812" y="114"/>
                  </a:lnTo>
                  <a:cubicBezTo>
                    <a:pt x="3858" y="114"/>
                    <a:pt x="3881" y="92"/>
                    <a:pt x="3881" y="69"/>
                  </a:cubicBezTo>
                  <a:cubicBezTo>
                    <a:pt x="3881" y="23"/>
                    <a:pt x="3858" y="0"/>
                    <a:pt x="3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58"/>
            <p:cNvSpPr/>
            <p:nvPr/>
          </p:nvSpPr>
          <p:spPr>
            <a:xfrm>
              <a:off x="1382848" y="2349379"/>
              <a:ext cx="298474" cy="5717"/>
            </a:xfrm>
            <a:custGeom>
              <a:avLst/>
              <a:gdLst/>
              <a:ahLst/>
              <a:cxnLst/>
              <a:rect l="l" t="t" r="r" b="b"/>
              <a:pathLst>
                <a:path w="6004" h="115" extrusionOk="0">
                  <a:moveTo>
                    <a:pt x="69" y="0"/>
                  </a:moveTo>
                  <a:cubicBezTo>
                    <a:pt x="46" y="0"/>
                    <a:pt x="0" y="23"/>
                    <a:pt x="0" y="46"/>
                  </a:cubicBezTo>
                  <a:cubicBezTo>
                    <a:pt x="0" y="91"/>
                    <a:pt x="46" y="114"/>
                    <a:pt x="69" y="114"/>
                  </a:cubicBezTo>
                  <a:lnTo>
                    <a:pt x="5935" y="114"/>
                  </a:lnTo>
                  <a:cubicBezTo>
                    <a:pt x="5981" y="114"/>
                    <a:pt x="6003" y="91"/>
                    <a:pt x="6003" y="46"/>
                  </a:cubicBezTo>
                  <a:cubicBezTo>
                    <a:pt x="6003" y="23"/>
                    <a:pt x="5981" y="0"/>
                    <a:pt x="5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58"/>
            <p:cNvSpPr/>
            <p:nvPr/>
          </p:nvSpPr>
          <p:spPr>
            <a:xfrm>
              <a:off x="1382848" y="2468493"/>
              <a:ext cx="298474" cy="5717"/>
            </a:xfrm>
            <a:custGeom>
              <a:avLst/>
              <a:gdLst/>
              <a:ahLst/>
              <a:cxnLst/>
              <a:rect l="l" t="t" r="r" b="b"/>
              <a:pathLst>
                <a:path w="6004" h="115" extrusionOk="0">
                  <a:moveTo>
                    <a:pt x="69" y="1"/>
                  </a:moveTo>
                  <a:cubicBezTo>
                    <a:pt x="46" y="1"/>
                    <a:pt x="0" y="24"/>
                    <a:pt x="0" y="69"/>
                  </a:cubicBezTo>
                  <a:cubicBezTo>
                    <a:pt x="0" y="92"/>
                    <a:pt x="46" y="115"/>
                    <a:pt x="69" y="115"/>
                  </a:cubicBezTo>
                  <a:lnTo>
                    <a:pt x="5935" y="115"/>
                  </a:lnTo>
                  <a:cubicBezTo>
                    <a:pt x="5981" y="115"/>
                    <a:pt x="6003" y="92"/>
                    <a:pt x="6003" y="69"/>
                  </a:cubicBezTo>
                  <a:cubicBezTo>
                    <a:pt x="6003" y="24"/>
                    <a:pt x="5981" y="1"/>
                    <a:pt x="5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58"/>
            <p:cNvSpPr/>
            <p:nvPr/>
          </p:nvSpPr>
          <p:spPr>
            <a:xfrm>
              <a:off x="1587074" y="2297179"/>
              <a:ext cx="94255" cy="5717"/>
            </a:xfrm>
            <a:custGeom>
              <a:avLst/>
              <a:gdLst/>
              <a:ahLst/>
              <a:cxnLst/>
              <a:rect l="l" t="t" r="r" b="b"/>
              <a:pathLst>
                <a:path w="1896" h="115" extrusionOk="0">
                  <a:moveTo>
                    <a:pt x="69" y="0"/>
                  </a:moveTo>
                  <a:cubicBezTo>
                    <a:pt x="24" y="0"/>
                    <a:pt x="1" y="23"/>
                    <a:pt x="1" y="69"/>
                  </a:cubicBezTo>
                  <a:cubicBezTo>
                    <a:pt x="1" y="91"/>
                    <a:pt x="24" y="114"/>
                    <a:pt x="69" y="114"/>
                  </a:cubicBezTo>
                  <a:lnTo>
                    <a:pt x="1827" y="114"/>
                  </a:lnTo>
                  <a:cubicBezTo>
                    <a:pt x="1873" y="114"/>
                    <a:pt x="1895" y="91"/>
                    <a:pt x="1895" y="69"/>
                  </a:cubicBezTo>
                  <a:cubicBezTo>
                    <a:pt x="1895" y="23"/>
                    <a:pt x="187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58"/>
            <p:cNvSpPr/>
            <p:nvPr/>
          </p:nvSpPr>
          <p:spPr>
            <a:xfrm>
              <a:off x="1382848" y="2409483"/>
              <a:ext cx="94205" cy="5717"/>
            </a:xfrm>
            <a:custGeom>
              <a:avLst/>
              <a:gdLst/>
              <a:ahLst/>
              <a:cxnLst/>
              <a:rect l="l" t="t" r="r" b="b"/>
              <a:pathLst>
                <a:path w="1895" h="115" extrusionOk="0">
                  <a:moveTo>
                    <a:pt x="69" y="1"/>
                  </a:moveTo>
                  <a:cubicBezTo>
                    <a:pt x="46" y="1"/>
                    <a:pt x="0" y="24"/>
                    <a:pt x="0" y="69"/>
                  </a:cubicBezTo>
                  <a:cubicBezTo>
                    <a:pt x="0" y="92"/>
                    <a:pt x="46" y="115"/>
                    <a:pt x="69" y="115"/>
                  </a:cubicBezTo>
                  <a:lnTo>
                    <a:pt x="1826" y="115"/>
                  </a:lnTo>
                  <a:cubicBezTo>
                    <a:pt x="1872" y="115"/>
                    <a:pt x="1895" y="92"/>
                    <a:pt x="1895" y="69"/>
                  </a:cubicBezTo>
                  <a:cubicBezTo>
                    <a:pt x="1895" y="24"/>
                    <a:pt x="1872" y="1"/>
                    <a:pt x="1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58"/>
            <p:cNvSpPr/>
            <p:nvPr/>
          </p:nvSpPr>
          <p:spPr>
            <a:xfrm>
              <a:off x="1458861" y="2072373"/>
              <a:ext cx="49961" cy="110213"/>
            </a:xfrm>
            <a:custGeom>
              <a:avLst/>
              <a:gdLst/>
              <a:ahLst/>
              <a:cxnLst/>
              <a:rect l="l" t="t" r="r" b="b"/>
              <a:pathLst>
                <a:path w="1005" h="2217" extrusionOk="0">
                  <a:moveTo>
                    <a:pt x="533" y="1"/>
                  </a:moveTo>
                  <a:cubicBezTo>
                    <a:pt x="320" y="1"/>
                    <a:pt x="136" y="175"/>
                    <a:pt x="115" y="391"/>
                  </a:cubicBezTo>
                  <a:lnTo>
                    <a:pt x="1" y="1737"/>
                  </a:lnTo>
                  <a:cubicBezTo>
                    <a:pt x="1" y="1989"/>
                    <a:pt x="160" y="2194"/>
                    <a:pt x="411" y="2217"/>
                  </a:cubicBezTo>
                  <a:cubicBezTo>
                    <a:pt x="640" y="2217"/>
                    <a:pt x="845" y="2057"/>
                    <a:pt x="868" y="1806"/>
                  </a:cubicBezTo>
                  <a:lnTo>
                    <a:pt x="982" y="459"/>
                  </a:lnTo>
                  <a:cubicBezTo>
                    <a:pt x="1005" y="231"/>
                    <a:pt x="822" y="26"/>
                    <a:pt x="571" y="3"/>
                  </a:cubicBezTo>
                  <a:cubicBezTo>
                    <a:pt x="558" y="1"/>
                    <a:pt x="545" y="1"/>
                    <a:pt x="5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58"/>
            <p:cNvSpPr/>
            <p:nvPr/>
          </p:nvSpPr>
          <p:spPr>
            <a:xfrm>
              <a:off x="1414615" y="2067949"/>
              <a:ext cx="51104" cy="115780"/>
            </a:xfrm>
            <a:custGeom>
              <a:avLst/>
              <a:gdLst/>
              <a:ahLst/>
              <a:cxnLst/>
              <a:rect l="l" t="t" r="r" b="b"/>
              <a:pathLst>
                <a:path w="1028" h="2329" extrusionOk="0">
                  <a:moveTo>
                    <a:pt x="617" y="0"/>
                  </a:moveTo>
                  <a:cubicBezTo>
                    <a:pt x="366" y="0"/>
                    <a:pt x="160" y="160"/>
                    <a:pt x="137" y="411"/>
                  </a:cubicBezTo>
                  <a:lnTo>
                    <a:pt x="23" y="1849"/>
                  </a:lnTo>
                  <a:cubicBezTo>
                    <a:pt x="0" y="2100"/>
                    <a:pt x="183" y="2306"/>
                    <a:pt x="434" y="2329"/>
                  </a:cubicBezTo>
                  <a:cubicBezTo>
                    <a:pt x="662" y="2329"/>
                    <a:pt x="868" y="2169"/>
                    <a:pt x="891" y="1918"/>
                  </a:cubicBezTo>
                  <a:lnTo>
                    <a:pt x="1005" y="480"/>
                  </a:lnTo>
                  <a:cubicBezTo>
                    <a:pt x="1028" y="229"/>
                    <a:pt x="845" y="23"/>
                    <a:pt x="61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58"/>
            <p:cNvSpPr/>
            <p:nvPr/>
          </p:nvSpPr>
          <p:spPr>
            <a:xfrm>
              <a:off x="1500869" y="2090569"/>
              <a:ext cx="48818" cy="86351"/>
            </a:xfrm>
            <a:custGeom>
              <a:avLst/>
              <a:gdLst/>
              <a:ahLst/>
              <a:cxnLst/>
              <a:rect l="l" t="t" r="r" b="b"/>
              <a:pathLst>
                <a:path w="982" h="1737" extrusionOk="0">
                  <a:moveTo>
                    <a:pt x="509" y="0"/>
                  </a:moveTo>
                  <a:cubicBezTo>
                    <a:pt x="297" y="0"/>
                    <a:pt x="113" y="175"/>
                    <a:pt x="91" y="390"/>
                  </a:cubicBezTo>
                  <a:lnTo>
                    <a:pt x="23" y="1257"/>
                  </a:lnTo>
                  <a:cubicBezTo>
                    <a:pt x="0" y="1508"/>
                    <a:pt x="183" y="1714"/>
                    <a:pt x="411" y="1737"/>
                  </a:cubicBezTo>
                  <a:cubicBezTo>
                    <a:pt x="662" y="1737"/>
                    <a:pt x="867" y="1577"/>
                    <a:pt x="890" y="1326"/>
                  </a:cubicBezTo>
                  <a:lnTo>
                    <a:pt x="959" y="458"/>
                  </a:lnTo>
                  <a:cubicBezTo>
                    <a:pt x="982" y="230"/>
                    <a:pt x="799" y="25"/>
                    <a:pt x="548" y="2"/>
                  </a:cubicBezTo>
                  <a:cubicBezTo>
                    <a:pt x="535" y="1"/>
                    <a:pt x="522" y="0"/>
                    <a:pt x="5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58"/>
            <p:cNvSpPr/>
            <p:nvPr/>
          </p:nvSpPr>
          <p:spPr>
            <a:xfrm>
              <a:off x="1543972" y="2093949"/>
              <a:ext cx="45437" cy="63781"/>
            </a:xfrm>
            <a:custGeom>
              <a:avLst/>
              <a:gdLst/>
              <a:ahLst/>
              <a:cxnLst/>
              <a:rect l="l" t="t" r="r" b="b"/>
              <a:pathLst>
                <a:path w="914" h="1283" extrusionOk="0">
                  <a:moveTo>
                    <a:pt x="464" y="1"/>
                  </a:moveTo>
                  <a:cubicBezTo>
                    <a:pt x="252" y="1"/>
                    <a:pt x="68" y="175"/>
                    <a:pt x="46" y="390"/>
                  </a:cubicBezTo>
                  <a:lnTo>
                    <a:pt x="0" y="824"/>
                  </a:lnTo>
                  <a:cubicBezTo>
                    <a:pt x="0" y="1052"/>
                    <a:pt x="160" y="1258"/>
                    <a:pt x="411" y="1281"/>
                  </a:cubicBezTo>
                  <a:cubicBezTo>
                    <a:pt x="424" y="1282"/>
                    <a:pt x="437" y="1283"/>
                    <a:pt x="450" y="1283"/>
                  </a:cubicBezTo>
                  <a:cubicBezTo>
                    <a:pt x="662" y="1283"/>
                    <a:pt x="846" y="1108"/>
                    <a:pt x="868" y="893"/>
                  </a:cubicBezTo>
                  <a:lnTo>
                    <a:pt x="891" y="459"/>
                  </a:lnTo>
                  <a:cubicBezTo>
                    <a:pt x="914" y="231"/>
                    <a:pt x="754" y="25"/>
                    <a:pt x="503" y="2"/>
                  </a:cubicBezTo>
                  <a:cubicBezTo>
                    <a:pt x="490" y="1"/>
                    <a:pt x="477" y="1"/>
                    <a:pt x="464"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58"/>
            <p:cNvSpPr/>
            <p:nvPr/>
          </p:nvSpPr>
          <p:spPr>
            <a:xfrm>
              <a:off x="1456574" y="2088381"/>
              <a:ext cx="12577" cy="74917"/>
            </a:xfrm>
            <a:custGeom>
              <a:avLst/>
              <a:gdLst/>
              <a:ahLst/>
              <a:cxnLst/>
              <a:rect l="l" t="t" r="r" b="b"/>
              <a:pathLst>
                <a:path w="253" h="1507" extrusionOk="0">
                  <a:moveTo>
                    <a:pt x="184" y="0"/>
                  </a:moveTo>
                  <a:cubicBezTo>
                    <a:pt x="138" y="0"/>
                    <a:pt x="92" y="23"/>
                    <a:pt x="92" y="69"/>
                  </a:cubicBezTo>
                  <a:lnTo>
                    <a:pt x="1" y="1438"/>
                  </a:lnTo>
                  <a:cubicBezTo>
                    <a:pt x="1" y="1484"/>
                    <a:pt x="24" y="1507"/>
                    <a:pt x="69" y="1507"/>
                  </a:cubicBezTo>
                  <a:cubicBezTo>
                    <a:pt x="115" y="1507"/>
                    <a:pt x="161" y="1484"/>
                    <a:pt x="161" y="1438"/>
                  </a:cubicBezTo>
                  <a:lnTo>
                    <a:pt x="252" y="69"/>
                  </a:lnTo>
                  <a:cubicBezTo>
                    <a:pt x="252" y="23"/>
                    <a:pt x="229"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58"/>
            <p:cNvSpPr/>
            <p:nvPr/>
          </p:nvSpPr>
          <p:spPr>
            <a:xfrm>
              <a:off x="1500869" y="2096335"/>
              <a:ext cx="12528" cy="70393"/>
            </a:xfrm>
            <a:custGeom>
              <a:avLst/>
              <a:gdLst/>
              <a:ahLst/>
              <a:cxnLst/>
              <a:rect l="l" t="t" r="r" b="b"/>
              <a:pathLst>
                <a:path w="252" h="1416" extrusionOk="0">
                  <a:moveTo>
                    <a:pt x="183" y="0"/>
                  </a:moveTo>
                  <a:cubicBezTo>
                    <a:pt x="137" y="0"/>
                    <a:pt x="114" y="23"/>
                    <a:pt x="114" y="69"/>
                  </a:cubicBezTo>
                  <a:lnTo>
                    <a:pt x="0" y="1324"/>
                  </a:lnTo>
                  <a:cubicBezTo>
                    <a:pt x="0" y="1370"/>
                    <a:pt x="46" y="1415"/>
                    <a:pt x="69" y="1415"/>
                  </a:cubicBezTo>
                  <a:lnTo>
                    <a:pt x="91" y="1415"/>
                  </a:lnTo>
                  <a:cubicBezTo>
                    <a:pt x="114" y="1415"/>
                    <a:pt x="160" y="1370"/>
                    <a:pt x="160" y="1347"/>
                  </a:cubicBezTo>
                  <a:lnTo>
                    <a:pt x="251" y="91"/>
                  </a:lnTo>
                  <a:cubicBezTo>
                    <a:pt x="251" y="46"/>
                    <a:pt x="228"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58"/>
            <p:cNvSpPr/>
            <p:nvPr/>
          </p:nvSpPr>
          <p:spPr>
            <a:xfrm>
              <a:off x="1542828" y="2102003"/>
              <a:ext cx="10290" cy="56772"/>
            </a:xfrm>
            <a:custGeom>
              <a:avLst/>
              <a:gdLst/>
              <a:ahLst/>
              <a:cxnLst/>
              <a:rect l="l" t="t" r="r" b="b"/>
              <a:pathLst>
                <a:path w="207" h="1142" extrusionOk="0">
                  <a:moveTo>
                    <a:pt x="138" y="0"/>
                  </a:moveTo>
                  <a:cubicBezTo>
                    <a:pt x="92" y="0"/>
                    <a:pt x="46" y="23"/>
                    <a:pt x="46" y="69"/>
                  </a:cubicBezTo>
                  <a:lnTo>
                    <a:pt x="1" y="1050"/>
                  </a:lnTo>
                  <a:cubicBezTo>
                    <a:pt x="1" y="1096"/>
                    <a:pt x="23" y="1141"/>
                    <a:pt x="69" y="1141"/>
                  </a:cubicBezTo>
                  <a:cubicBezTo>
                    <a:pt x="115" y="1141"/>
                    <a:pt x="160" y="1119"/>
                    <a:pt x="160" y="1073"/>
                  </a:cubicBezTo>
                  <a:lnTo>
                    <a:pt x="206" y="69"/>
                  </a:lnTo>
                  <a:cubicBezTo>
                    <a:pt x="206" y="46"/>
                    <a:pt x="183"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58"/>
            <p:cNvSpPr/>
            <p:nvPr/>
          </p:nvSpPr>
          <p:spPr>
            <a:xfrm>
              <a:off x="379717" y="2167824"/>
              <a:ext cx="903276" cy="812451"/>
            </a:xfrm>
            <a:custGeom>
              <a:avLst/>
              <a:gdLst/>
              <a:ahLst/>
              <a:cxnLst/>
              <a:rect l="l" t="t" r="r" b="b"/>
              <a:pathLst>
                <a:path w="18170" h="16343" extrusionOk="0">
                  <a:moveTo>
                    <a:pt x="5867" y="0"/>
                  </a:moveTo>
                  <a:lnTo>
                    <a:pt x="4817" y="23"/>
                  </a:lnTo>
                  <a:cubicBezTo>
                    <a:pt x="3265" y="46"/>
                    <a:pt x="1827" y="982"/>
                    <a:pt x="1233" y="2420"/>
                  </a:cubicBezTo>
                  <a:cubicBezTo>
                    <a:pt x="1165" y="2602"/>
                    <a:pt x="1096" y="2808"/>
                    <a:pt x="1051" y="3013"/>
                  </a:cubicBezTo>
                  <a:lnTo>
                    <a:pt x="69" y="7441"/>
                  </a:lnTo>
                  <a:cubicBezTo>
                    <a:pt x="1" y="7738"/>
                    <a:pt x="229" y="8035"/>
                    <a:pt x="549" y="8057"/>
                  </a:cubicBezTo>
                  <a:lnTo>
                    <a:pt x="3402" y="8149"/>
                  </a:lnTo>
                  <a:lnTo>
                    <a:pt x="2763" y="16343"/>
                  </a:lnTo>
                  <a:lnTo>
                    <a:pt x="15499" y="16343"/>
                  </a:lnTo>
                  <a:lnTo>
                    <a:pt x="15202" y="8560"/>
                  </a:lnTo>
                  <a:lnTo>
                    <a:pt x="17941" y="5684"/>
                  </a:lnTo>
                  <a:cubicBezTo>
                    <a:pt x="18170" y="5455"/>
                    <a:pt x="18147" y="5090"/>
                    <a:pt x="17919" y="4885"/>
                  </a:cubicBezTo>
                  <a:lnTo>
                    <a:pt x="14244" y="1438"/>
                  </a:lnTo>
                  <a:cubicBezTo>
                    <a:pt x="13650" y="685"/>
                    <a:pt x="12737" y="206"/>
                    <a:pt x="11687" y="183"/>
                  </a:cubicBezTo>
                  <a:lnTo>
                    <a:pt x="6049" y="0"/>
                  </a:lnTo>
                  <a:cubicBezTo>
                    <a:pt x="6004" y="0"/>
                    <a:pt x="5935" y="0"/>
                    <a:pt x="5890" y="23"/>
                  </a:cubicBezTo>
                  <a:lnTo>
                    <a:pt x="586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58"/>
            <p:cNvSpPr/>
            <p:nvPr/>
          </p:nvSpPr>
          <p:spPr>
            <a:xfrm>
              <a:off x="709918" y="1633400"/>
              <a:ext cx="343861" cy="245083"/>
            </a:xfrm>
            <a:custGeom>
              <a:avLst/>
              <a:gdLst/>
              <a:ahLst/>
              <a:cxnLst/>
              <a:rect l="l" t="t" r="r" b="b"/>
              <a:pathLst>
                <a:path w="6917" h="4930" extrusionOk="0">
                  <a:moveTo>
                    <a:pt x="3976" y="1"/>
                  </a:moveTo>
                  <a:cubicBezTo>
                    <a:pt x="3882" y="1"/>
                    <a:pt x="3782" y="8"/>
                    <a:pt x="3676" y="22"/>
                  </a:cubicBezTo>
                  <a:cubicBezTo>
                    <a:pt x="3265" y="68"/>
                    <a:pt x="2900" y="273"/>
                    <a:pt x="2694" y="593"/>
                  </a:cubicBezTo>
                  <a:cubicBezTo>
                    <a:pt x="2649" y="638"/>
                    <a:pt x="2626" y="684"/>
                    <a:pt x="2603" y="753"/>
                  </a:cubicBezTo>
                  <a:cubicBezTo>
                    <a:pt x="2580" y="775"/>
                    <a:pt x="2078" y="844"/>
                    <a:pt x="2010" y="867"/>
                  </a:cubicBezTo>
                  <a:cubicBezTo>
                    <a:pt x="1507" y="1004"/>
                    <a:pt x="891" y="1186"/>
                    <a:pt x="663" y="1666"/>
                  </a:cubicBezTo>
                  <a:cubicBezTo>
                    <a:pt x="549" y="1894"/>
                    <a:pt x="503" y="2122"/>
                    <a:pt x="503" y="2373"/>
                  </a:cubicBezTo>
                  <a:cubicBezTo>
                    <a:pt x="138" y="2647"/>
                    <a:pt x="1" y="3172"/>
                    <a:pt x="138" y="3629"/>
                  </a:cubicBezTo>
                  <a:lnTo>
                    <a:pt x="526" y="4838"/>
                  </a:lnTo>
                  <a:cubicBezTo>
                    <a:pt x="594" y="4816"/>
                    <a:pt x="686" y="4793"/>
                    <a:pt x="777" y="4793"/>
                  </a:cubicBezTo>
                  <a:lnTo>
                    <a:pt x="1416" y="4793"/>
                  </a:lnTo>
                  <a:cubicBezTo>
                    <a:pt x="1519" y="4866"/>
                    <a:pt x="1650" y="4930"/>
                    <a:pt x="1754" y="4930"/>
                  </a:cubicBezTo>
                  <a:cubicBezTo>
                    <a:pt x="1813" y="4930"/>
                    <a:pt x="1863" y="4910"/>
                    <a:pt x="1895" y="4861"/>
                  </a:cubicBezTo>
                  <a:cubicBezTo>
                    <a:pt x="1918" y="4816"/>
                    <a:pt x="2055" y="4313"/>
                    <a:pt x="2078" y="4268"/>
                  </a:cubicBezTo>
                  <a:cubicBezTo>
                    <a:pt x="2078" y="4131"/>
                    <a:pt x="2078" y="3994"/>
                    <a:pt x="2078" y="3857"/>
                  </a:cubicBezTo>
                  <a:cubicBezTo>
                    <a:pt x="2101" y="3606"/>
                    <a:pt x="2078" y="3309"/>
                    <a:pt x="2146" y="3058"/>
                  </a:cubicBezTo>
                  <a:cubicBezTo>
                    <a:pt x="2306" y="3195"/>
                    <a:pt x="2512" y="3286"/>
                    <a:pt x="2740" y="3286"/>
                  </a:cubicBezTo>
                  <a:lnTo>
                    <a:pt x="3721" y="3286"/>
                  </a:lnTo>
                  <a:cubicBezTo>
                    <a:pt x="4018" y="3286"/>
                    <a:pt x="4292" y="3172"/>
                    <a:pt x="4475" y="2989"/>
                  </a:cubicBezTo>
                  <a:cubicBezTo>
                    <a:pt x="4520" y="2967"/>
                    <a:pt x="4543" y="2967"/>
                    <a:pt x="4589" y="2967"/>
                  </a:cubicBezTo>
                  <a:cubicBezTo>
                    <a:pt x="4703" y="3286"/>
                    <a:pt x="5022" y="3537"/>
                    <a:pt x="5410" y="3537"/>
                  </a:cubicBezTo>
                  <a:lnTo>
                    <a:pt x="5890" y="3537"/>
                  </a:lnTo>
                  <a:cubicBezTo>
                    <a:pt x="5890" y="3560"/>
                    <a:pt x="5913" y="3583"/>
                    <a:pt x="5913" y="3606"/>
                  </a:cubicBezTo>
                  <a:cubicBezTo>
                    <a:pt x="5920" y="3651"/>
                    <a:pt x="5945" y="3671"/>
                    <a:pt x="5981" y="3671"/>
                  </a:cubicBezTo>
                  <a:cubicBezTo>
                    <a:pt x="6055" y="3671"/>
                    <a:pt x="6178" y="3584"/>
                    <a:pt x="6301" y="3446"/>
                  </a:cubicBezTo>
                  <a:cubicBezTo>
                    <a:pt x="6666" y="3263"/>
                    <a:pt x="6917" y="2898"/>
                    <a:pt x="6917" y="2487"/>
                  </a:cubicBezTo>
                  <a:lnTo>
                    <a:pt x="6917" y="1871"/>
                  </a:lnTo>
                  <a:lnTo>
                    <a:pt x="6894" y="1871"/>
                  </a:lnTo>
                  <a:cubicBezTo>
                    <a:pt x="6780" y="1369"/>
                    <a:pt x="6369" y="981"/>
                    <a:pt x="5821" y="935"/>
                  </a:cubicBezTo>
                  <a:lnTo>
                    <a:pt x="5662" y="935"/>
                  </a:lnTo>
                  <a:cubicBezTo>
                    <a:pt x="5151" y="486"/>
                    <a:pt x="4769" y="1"/>
                    <a:pt x="3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58"/>
            <p:cNvSpPr/>
            <p:nvPr/>
          </p:nvSpPr>
          <p:spPr>
            <a:xfrm>
              <a:off x="697440" y="1768373"/>
              <a:ext cx="326860" cy="479278"/>
            </a:xfrm>
            <a:custGeom>
              <a:avLst/>
              <a:gdLst/>
              <a:ahLst/>
              <a:cxnLst/>
              <a:rect l="l" t="t" r="r" b="b"/>
              <a:pathLst>
                <a:path w="6575" h="9641" extrusionOk="0">
                  <a:moveTo>
                    <a:pt x="2169" y="1"/>
                  </a:moveTo>
                  <a:lnTo>
                    <a:pt x="2169" y="2078"/>
                  </a:lnTo>
                  <a:lnTo>
                    <a:pt x="1028" y="2078"/>
                  </a:lnTo>
                  <a:cubicBezTo>
                    <a:pt x="937" y="2078"/>
                    <a:pt x="845" y="2101"/>
                    <a:pt x="777" y="2123"/>
                  </a:cubicBezTo>
                  <a:cubicBezTo>
                    <a:pt x="320" y="2215"/>
                    <a:pt x="1" y="2625"/>
                    <a:pt x="1" y="3105"/>
                  </a:cubicBezTo>
                  <a:lnTo>
                    <a:pt x="1" y="3219"/>
                  </a:lnTo>
                  <a:cubicBezTo>
                    <a:pt x="1" y="3767"/>
                    <a:pt x="457" y="4246"/>
                    <a:pt x="1028" y="4246"/>
                  </a:cubicBezTo>
                  <a:lnTo>
                    <a:pt x="1302" y="4246"/>
                  </a:lnTo>
                  <a:lnTo>
                    <a:pt x="1028" y="7670"/>
                  </a:lnTo>
                  <a:cubicBezTo>
                    <a:pt x="937" y="8674"/>
                    <a:pt x="1690" y="9542"/>
                    <a:pt x="2694" y="9633"/>
                  </a:cubicBezTo>
                  <a:lnTo>
                    <a:pt x="2877" y="9633"/>
                  </a:lnTo>
                  <a:cubicBezTo>
                    <a:pt x="2931" y="9638"/>
                    <a:pt x="2985" y="9640"/>
                    <a:pt x="3038" y="9640"/>
                  </a:cubicBezTo>
                  <a:cubicBezTo>
                    <a:pt x="3954" y="9640"/>
                    <a:pt x="4752" y="8916"/>
                    <a:pt x="4817" y="7967"/>
                  </a:cubicBezTo>
                  <a:lnTo>
                    <a:pt x="4931" y="6688"/>
                  </a:lnTo>
                  <a:cubicBezTo>
                    <a:pt x="5844" y="6666"/>
                    <a:pt x="6574" y="5935"/>
                    <a:pt x="6574" y="5022"/>
                  </a:cubicBezTo>
                  <a:lnTo>
                    <a:pt x="6574" y="1005"/>
                  </a:lnTo>
                  <a:cubicBezTo>
                    <a:pt x="6574" y="914"/>
                    <a:pt x="6552" y="822"/>
                    <a:pt x="6552" y="731"/>
                  </a:cubicBezTo>
                  <a:cubicBezTo>
                    <a:pt x="6415" y="777"/>
                    <a:pt x="6278" y="822"/>
                    <a:pt x="6118" y="822"/>
                  </a:cubicBezTo>
                  <a:lnTo>
                    <a:pt x="5661" y="822"/>
                  </a:lnTo>
                  <a:cubicBezTo>
                    <a:pt x="5251" y="822"/>
                    <a:pt x="4908" y="548"/>
                    <a:pt x="4817" y="183"/>
                  </a:cubicBezTo>
                  <a:cubicBezTo>
                    <a:pt x="4612" y="411"/>
                    <a:pt x="4315" y="571"/>
                    <a:pt x="3972" y="571"/>
                  </a:cubicBezTo>
                  <a:lnTo>
                    <a:pt x="2991" y="571"/>
                  </a:lnTo>
                  <a:cubicBezTo>
                    <a:pt x="2626" y="571"/>
                    <a:pt x="2306" y="343"/>
                    <a:pt x="216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58"/>
            <p:cNvSpPr/>
            <p:nvPr/>
          </p:nvSpPr>
          <p:spPr>
            <a:xfrm>
              <a:off x="737162" y="1904937"/>
              <a:ext cx="26149" cy="40516"/>
            </a:xfrm>
            <a:custGeom>
              <a:avLst/>
              <a:gdLst/>
              <a:ahLst/>
              <a:cxnLst/>
              <a:rect l="l" t="t" r="r" b="b"/>
              <a:pathLst>
                <a:path w="526" h="815" extrusionOk="0">
                  <a:moveTo>
                    <a:pt x="69" y="0"/>
                  </a:moveTo>
                  <a:cubicBezTo>
                    <a:pt x="50" y="0"/>
                    <a:pt x="33" y="6"/>
                    <a:pt x="24" y="15"/>
                  </a:cubicBezTo>
                  <a:cubicBezTo>
                    <a:pt x="1" y="61"/>
                    <a:pt x="1" y="107"/>
                    <a:pt x="24" y="130"/>
                  </a:cubicBezTo>
                  <a:lnTo>
                    <a:pt x="343" y="495"/>
                  </a:lnTo>
                  <a:lnTo>
                    <a:pt x="69" y="655"/>
                  </a:lnTo>
                  <a:cubicBezTo>
                    <a:pt x="24" y="677"/>
                    <a:pt x="24" y="746"/>
                    <a:pt x="46" y="769"/>
                  </a:cubicBezTo>
                  <a:cubicBezTo>
                    <a:pt x="46" y="792"/>
                    <a:pt x="69" y="814"/>
                    <a:pt x="92" y="814"/>
                  </a:cubicBezTo>
                  <a:cubicBezTo>
                    <a:pt x="115" y="814"/>
                    <a:pt x="138" y="792"/>
                    <a:pt x="138" y="792"/>
                  </a:cubicBezTo>
                  <a:lnTo>
                    <a:pt x="503" y="563"/>
                  </a:lnTo>
                  <a:cubicBezTo>
                    <a:pt x="526" y="563"/>
                    <a:pt x="526" y="540"/>
                    <a:pt x="526" y="518"/>
                  </a:cubicBezTo>
                  <a:cubicBezTo>
                    <a:pt x="526" y="495"/>
                    <a:pt x="526" y="472"/>
                    <a:pt x="503" y="449"/>
                  </a:cubicBezTo>
                  <a:lnTo>
                    <a:pt x="138" y="38"/>
                  </a:lnTo>
                  <a:cubicBezTo>
                    <a:pt x="124" y="12"/>
                    <a:pt x="95"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58"/>
            <p:cNvSpPr/>
            <p:nvPr/>
          </p:nvSpPr>
          <p:spPr>
            <a:xfrm>
              <a:off x="924385" y="1874761"/>
              <a:ext cx="39770" cy="78645"/>
            </a:xfrm>
            <a:custGeom>
              <a:avLst/>
              <a:gdLst/>
              <a:ahLst/>
              <a:cxnLst/>
              <a:rect l="l" t="t" r="r" b="b"/>
              <a:pathLst>
                <a:path w="800" h="1582" extrusionOk="0">
                  <a:moveTo>
                    <a:pt x="528" y="0"/>
                  </a:moveTo>
                  <a:cubicBezTo>
                    <a:pt x="520" y="0"/>
                    <a:pt x="511" y="2"/>
                    <a:pt x="503" y="6"/>
                  </a:cubicBezTo>
                  <a:cubicBezTo>
                    <a:pt x="457" y="6"/>
                    <a:pt x="435" y="52"/>
                    <a:pt x="457" y="97"/>
                  </a:cubicBezTo>
                  <a:lnTo>
                    <a:pt x="617" y="1102"/>
                  </a:lnTo>
                  <a:cubicBezTo>
                    <a:pt x="640" y="1170"/>
                    <a:pt x="617" y="1262"/>
                    <a:pt x="572" y="1330"/>
                  </a:cubicBezTo>
                  <a:cubicBezTo>
                    <a:pt x="503" y="1376"/>
                    <a:pt x="435" y="1421"/>
                    <a:pt x="366" y="1421"/>
                  </a:cubicBezTo>
                  <a:lnTo>
                    <a:pt x="69" y="1421"/>
                  </a:lnTo>
                  <a:cubicBezTo>
                    <a:pt x="24" y="1421"/>
                    <a:pt x="1" y="1467"/>
                    <a:pt x="1" y="1490"/>
                  </a:cubicBezTo>
                  <a:cubicBezTo>
                    <a:pt x="1" y="1535"/>
                    <a:pt x="24" y="1581"/>
                    <a:pt x="69" y="1581"/>
                  </a:cubicBezTo>
                  <a:lnTo>
                    <a:pt x="366" y="1581"/>
                  </a:lnTo>
                  <a:cubicBezTo>
                    <a:pt x="480" y="1581"/>
                    <a:pt x="594" y="1513"/>
                    <a:pt x="686" y="1421"/>
                  </a:cubicBezTo>
                  <a:cubicBezTo>
                    <a:pt x="754" y="1330"/>
                    <a:pt x="800" y="1193"/>
                    <a:pt x="777" y="1079"/>
                  </a:cubicBezTo>
                  <a:lnTo>
                    <a:pt x="594" y="75"/>
                  </a:lnTo>
                  <a:cubicBezTo>
                    <a:pt x="594" y="37"/>
                    <a:pt x="564" y="0"/>
                    <a:pt x="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58"/>
            <p:cNvSpPr/>
            <p:nvPr/>
          </p:nvSpPr>
          <p:spPr>
            <a:xfrm>
              <a:off x="976585" y="1898872"/>
              <a:ext cx="22768" cy="20680"/>
            </a:xfrm>
            <a:custGeom>
              <a:avLst/>
              <a:gdLst/>
              <a:ahLst/>
              <a:cxnLst/>
              <a:rect l="l" t="t" r="r" b="b"/>
              <a:pathLst>
                <a:path w="458" h="416" extrusionOk="0">
                  <a:moveTo>
                    <a:pt x="183" y="0"/>
                  </a:moveTo>
                  <a:cubicBezTo>
                    <a:pt x="69" y="23"/>
                    <a:pt x="1" y="137"/>
                    <a:pt x="24" y="252"/>
                  </a:cubicBezTo>
                  <a:cubicBezTo>
                    <a:pt x="44" y="351"/>
                    <a:pt x="133" y="416"/>
                    <a:pt x="231" y="416"/>
                  </a:cubicBezTo>
                  <a:cubicBezTo>
                    <a:pt x="245" y="416"/>
                    <a:pt x="260" y="414"/>
                    <a:pt x="275" y="411"/>
                  </a:cubicBezTo>
                  <a:cubicBezTo>
                    <a:pt x="389" y="411"/>
                    <a:pt x="457" y="297"/>
                    <a:pt x="435" y="183"/>
                  </a:cubicBezTo>
                  <a:cubicBezTo>
                    <a:pt x="412" y="69"/>
                    <a:pt x="298"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58"/>
            <p:cNvSpPr/>
            <p:nvPr/>
          </p:nvSpPr>
          <p:spPr>
            <a:xfrm rot="-9899917">
              <a:off x="907383" y="2039811"/>
              <a:ext cx="27292" cy="10042"/>
            </a:xfrm>
            <a:custGeom>
              <a:avLst/>
              <a:gdLst/>
              <a:ahLst/>
              <a:cxnLst/>
              <a:rect l="l" t="t" r="r" b="b"/>
              <a:pathLst>
                <a:path w="549" h="202" extrusionOk="0">
                  <a:moveTo>
                    <a:pt x="324" y="1"/>
                  </a:moveTo>
                  <a:cubicBezTo>
                    <a:pt x="229" y="1"/>
                    <a:pt x="117" y="29"/>
                    <a:pt x="23" y="133"/>
                  </a:cubicBezTo>
                  <a:cubicBezTo>
                    <a:pt x="0" y="156"/>
                    <a:pt x="0" y="178"/>
                    <a:pt x="23" y="201"/>
                  </a:cubicBezTo>
                  <a:lnTo>
                    <a:pt x="69" y="201"/>
                  </a:lnTo>
                  <a:cubicBezTo>
                    <a:pt x="160" y="110"/>
                    <a:pt x="263" y="87"/>
                    <a:pt x="343" y="87"/>
                  </a:cubicBezTo>
                  <a:cubicBezTo>
                    <a:pt x="423" y="87"/>
                    <a:pt x="480" y="110"/>
                    <a:pt x="480" y="110"/>
                  </a:cubicBezTo>
                  <a:cubicBezTo>
                    <a:pt x="491" y="121"/>
                    <a:pt x="497" y="127"/>
                    <a:pt x="503" y="127"/>
                  </a:cubicBezTo>
                  <a:cubicBezTo>
                    <a:pt x="508" y="127"/>
                    <a:pt x="514" y="121"/>
                    <a:pt x="525" y="110"/>
                  </a:cubicBezTo>
                  <a:cubicBezTo>
                    <a:pt x="525" y="110"/>
                    <a:pt x="548" y="110"/>
                    <a:pt x="548" y="87"/>
                  </a:cubicBezTo>
                  <a:cubicBezTo>
                    <a:pt x="548" y="64"/>
                    <a:pt x="548" y="41"/>
                    <a:pt x="525" y="41"/>
                  </a:cubicBezTo>
                  <a:cubicBezTo>
                    <a:pt x="525" y="41"/>
                    <a:pt x="437"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58"/>
            <p:cNvSpPr/>
            <p:nvPr/>
          </p:nvSpPr>
          <p:spPr>
            <a:xfrm>
              <a:off x="837037" y="1835437"/>
              <a:ext cx="86301" cy="36738"/>
            </a:xfrm>
            <a:custGeom>
              <a:avLst/>
              <a:gdLst/>
              <a:ahLst/>
              <a:cxnLst/>
              <a:rect l="l" t="t" r="r" b="b"/>
              <a:pathLst>
                <a:path w="1736" h="739" extrusionOk="0">
                  <a:moveTo>
                    <a:pt x="1018" y="1"/>
                  </a:moveTo>
                  <a:cubicBezTo>
                    <a:pt x="948" y="1"/>
                    <a:pt x="874" y="7"/>
                    <a:pt x="799" y="21"/>
                  </a:cubicBezTo>
                  <a:cubicBezTo>
                    <a:pt x="411" y="90"/>
                    <a:pt x="160" y="272"/>
                    <a:pt x="92" y="432"/>
                  </a:cubicBezTo>
                  <a:cubicBezTo>
                    <a:pt x="0" y="592"/>
                    <a:pt x="69" y="706"/>
                    <a:pt x="160" y="729"/>
                  </a:cubicBezTo>
                  <a:cubicBezTo>
                    <a:pt x="194" y="735"/>
                    <a:pt x="229" y="738"/>
                    <a:pt x="265" y="738"/>
                  </a:cubicBezTo>
                  <a:cubicBezTo>
                    <a:pt x="352" y="738"/>
                    <a:pt x="445" y="722"/>
                    <a:pt x="525" y="706"/>
                  </a:cubicBezTo>
                  <a:cubicBezTo>
                    <a:pt x="662" y="683"/>
                    <a:pt x="799" y="637"/>
                    <a:pt x="891" y="637"/>
                  </a:cubicBezTo>
                  <a:cubicBezTo>
                    <a:pt x="1005" y="615"/>
                    <a:pt x="1142" y="592"/>
                    <a:pt x="1279" y="592"/>
                  </a:cubicBezTo>
                  <a:cubicBezTo>
                    <a:pt x="1393" y="569"/>
                    <a:pt x="1530" y="569"/>
                    <a:pt x="1621" y="500"/>
                  </a:cubicBezTo>
                  <a:cubicBezTo>
                    <a:pt x="1712" y="455"/>
                    <a:pt x="1735" y="318"/>
                    <a:pt x="1598" y="204"/>
                  </a:cubicBezTo>
                  <a:cubicBezTo>
                    <a:pt x="1507" y="95"/>
                    <a:pt x="1287" y="1"/>
                    <a:pt x="1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58"/>
            <p:cNvSpPr/>
            <p:nvPr/>
          </p:nvSpPr>
          <p:spPr>
            <a:xfrm>
              <a:off x="968680" y="1843789"/>
              <a:ext cx="60152" cy="29480"/>
            </a:xfrm>
            <a:custGeom>
              <a:avLst/>
              <a:gdLst/>
              <a:ahLst/>
              <a:cxnLst/>
              <a:rect l="l" t="t" r="r" b="b"/>
              <a:pathLst>
                <a:path w="1210" h="593" extrusionOk="0">
                  <a:moveTo>
                    <a:pt x="527" y="1"/>
                  </a:moveTo>
                  <a:cubicBezTo>
                    <a:pt x="332" y="1"/>
                    <a:pt x="166" y="75"/>
                    <a:pt x="91" y="150"/>
                  </a:cubicBezTo>
                  <a:cubicBezTo>
                    <a:pt x="0" y="264"/>
                    <a:pt x="23" y="355"/>
                    <a:pt x="69" y="401"/>
                  </a:cubicBezTo>
                  <a:cubicBezTo>
                    <a:pt x="137" y="447"/>
                    <a:pt x="228" y="447"/>
                    <a:pt x="320" y="469"/>
                  </a:cubicBezTo>
                  <a:cubicBezTo>
                    <a:pt x="411" y="469"/>
                    <a:pt x="502" y="492"/>
                    <a:pt x="571" y="492"/>
                  </a:cubicBezTo>
                  <a:cubicBezTo>
                    <a:pt x="662" y="515"/>
                    <a:pt x="730" y="538"/>
                    <a:pt x="822" y="561"/>
                  </a:cubicBezTo>
                  <a:cubicBezTo>
                    <a:pt x="886" y="577"/>
                    <a:pt x="951" y="593"/>
                    <a:pt x="1007" y="593"/>
                  </a:cubicBezTo>
                  <a:cubicBezTo>
                    <a:pt x="1031" y="593"/>
                    <a:pt x="1053" y="590"/>
                    <a:pt x="1073" y="584"/>
                  </a:cubicBezTo>
                  <a:cubicBezTo>
                    <a:pt x="1164" y="561"/>
                    <a:pt x="1210" y="469"/>
                    <a:pt x="1141" y="332"/>
                  </a:cubicBezTo>
                  <a:cubicBezTo>
                    <a:pt x="1096" y="218"/>
                    <a:pt x="913" y="59"/>
                    <a:pt x="662" y="13"/>
                  </a:cubicBezTo>
                  <a:cubicBezTo>
                    <a:pt x="616" y="5"/>
                    <a:pt x="571"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58"/>
            <p:cNvSpPr/>
            <p:nvPr/>
          </p:nvSpPr>
          <p:spPr>
            <a:xfrm>
              <a:off x="884663" y="1898872"/>
              <a:ext cx="23912" cy="22917"/>
            </a:xfrm>
            <a:custGeom>
              <a:avLst/>
              <a:gdLst/>
              <a:ahLst/>
              <a:cxnLst/>
              <a:rect l="l" t="t" r="r" b="b"/>
              <a:pathLst>
                <a:path w="481" h="461" extrusionOk="0">
                  <a:moveTo>
                    <a:pt x="252" y="0"/>
                  </a:moveTo>
                  <a:cubicBezTo>
                    <a:pt x="115" y="0"/>
                    <a:pt x="24" y="92"/>
                    <a:pt x="1" y="206"/>
                  </a:cubicBezTo>
                  <a:cubicBezTo>
                    <a:pt x="1" y="343"/>
                    <a:pt x="92" y="457"/>
                    <a:pt x="206" y="457"/>
                  </a:cubicBezTo>
                  <a:cubicBezTo>
                    <a:pt x="221" y="459"/>
                    <a:pt x="234" y="460"/>
                    <a:pt x="248" y="460"/>
                  </a:cubicBezTo>
                  <a:cubicBezTo>
                    <a:pt x="366" y="460"/>
                    <a:pt x="457" y="374"/>
                    <a:pt x="457" y="252"/>
                  </a:cubicBezTo>
                  <a:cubicBezTo>
                    <a:pt x="480" y="115"/>
                    <a:pt x="366" y="23"/>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58"/>
            <p:cNvSpPr/>
            <p:nvPr/>
          </p:nvSpPr>
          <p:spPr>
            <a:xfrm>
              <a:off x="884663" y="1919503"/>
              <a:ext cx="20482" cy="4375"/>
            </a:xfrm>
            <a:custGeom>
              <a:avLst/>
              <a:gdLst/>
              <a:ahLst/>
              <a:cxnLst/>
              <a:rect l="l" t="t" r="r" b="b"/>
              <a:pathLst>
                <a:path w="412" h="88" extrusionOk="0">
                  <a:moveTo>
                    <a:pt x="198" y="0"/>
                  </a:moveTo>
                  <a:cubicBezTo>
                    <a:pt x="84" y="0"/>
                    <a:pt x="1" y="65"/>
                    <a:pt x="1" y="65"/>
                  </a:cubicBezTo>
                  <a:lnTo>
                    <a:pt x="412" y="88"/>
                  </a:lnTo>
                  <a:cubicBezTo>
                    <a:pt x="337" y="21"/>
                    <a:pt x="262" y="0"/>
                    <a:pt x="198" y="0"/>
                  </a:cubicBezTo>
                  <a:close/>
                </a:path>
              </a:pathLst>
            </a:custGeom>
            <a:solidFill>
              <a:srgbClr val="E8A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58"/>
            <p:cNvSpPr/>
            <p:nvPr/>
          </p:nvSpPr>
          <p:spPr>
            <a:xfrm>
              <a:off x="880139" y="1915576"/>
              <a:ext cx="28436" cy="11732"/>
            </a:xfrm>
            <a:custGeom>
              <a:avLst/>
              <a:gdLst/>
              <a:ahLst/>
              <a:cxnLst/>
              <a:rect l="l" t="t" r="r" b="b"/>
              <a:pathLst>
                <a:path w="572" h="236" extrusionOk="0">
                  <a:moveTo>
                    <a:pt x="280" y="0"/>
                  </a:moveTo>
                  <a:cubicBezTo>
                    <a:pt x="181" y="0"/>
                    <a:pt x="96" y="38"/>
                    <a:pt x="46" y="75"/>
                  </a:cubicBezTo>
                  <a:cubicBezTo>
                    <a:pt x="1" y="98"/>
                    <a:pt x="1" y="144"/>
                    <a:pt x="24" y="189"/>
                  </a:cubicBezTo>
                  <a:cubicBezTo>
                    <a:pt x="40" y="206"/>
                    <a:pt x="67" y="222"/>
                    <a:pt x="98" y="222"/>
                  </a:cubicBezTo>
                  <a:cubicBezTo>
                    <a:pt x="111" y="222"/>
                    <a:pt x="124" y="219"/>
                    <a:pt x="138" y="212"/>
                  </a:cubicBezTo>
                  <a:cubicBezTo>
                    <a:pt x="151" y="199"/>
                    <a:pt x="205" y="161"/>
                    <a:pt x="274" y="161"/>
                  </a:cubicBezTo>
                  <a:cubicBezTo>
                    <a:pt x="322" y="161"/>
                    <a:pt x="378" y="179"/>
                    <a:pt x="434" y="235"/>
                  </a:cubicBezTo>
                  <a:lnTo>
                    <a:pt x="503" y="235"/>
                  </a:lnTo>
                  <a:cubicBezTo>
                    <a:pt x="503" y="235"/>
                    <a:pt x="526" y="235"/>
                    <a:pt x="548" y="212"/>
                  </a:cubicBezTo>
                  <a:cubicBezTo>
                    <a:pt x="571" y="189"/>
                    <a:pt x="571" y="144"/>
                    <a:pt x="548" y="98"/>
                  </a:cubicBezTo>
                  <a:cubicBezTo>
                    <a:pt x="456" y="26"/>
                    <a:pt x="363"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58"/>
            <p:cNvSpPr/>
            <p:nvPr/>
          </p:nvSpPr>
          <p:spPr>
            <a:xfrm>
              <a:off x="980015" y="1919553"/>
              <a:ext cx="17051" cy="2038"/>
            </a:xfrm>
            <a:custGeom>
              <a:avLst/>
              <a:gdLst/>
              <a:ahLst/>
              <a:cxnLst/>
              <a:rect l="l" t="t" r="r" b="b"/>
              <a:pathLst>
                <a:path w="343" h="41" extrusionOk="0">
                  <a:moveTo>
                    <a:pt x="183" y="0"/>
                  </a:moveTo>
                  <a:cubicBezTo>
                    <a:pt x="81" y="0"/>
                    <a:pt x="0" y="41"/>
                    <a:pt x="0" y="41"/>
                  </a:cubicBezTo>
                  <a:lnTo>
                    <a:pt x="343" y="41"/>
                  </a:lnTo>
                  <a:cubicBezTo>
                    <a:pt x="289" y="11"/>
                    <a:pt x="234" y="0"/>
                    <a:pt x="183" y="0"/>
                  </a:cubicBezTo>
                  <a:close/>
                </a:path>
              </a:pathLst>
            </a:custGeom>
            <a:solidFill>
              <a:srgbClr val="E8A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58"/>
            <p:cNvSpPr/>
            <p:nvPr/>
          </p:nvSpPr>
          <p:spPr>
            <a:xfrm>
              <a:off x="975491" y="1916123"/>
              <a:ext cx="26099" cy="10042"/>
            </a:xfrm>
            <a:custGeom>
              <a:avLst/>
              <a:gdLst/>
              <a:ahLst/>
              <a:cxnLst/>
              <a:rect l="l" t="t" r="r" b="b"/>
              <a:pathLst>
                <a:path w="525" h="202" extrusionOk="0">
                  <a:moveTo>
                    <a:pt x="281" y="1"/>
                  </a:moveTo>
                  <a:cubicBezTo>
                    <a:pt x="157" y="1"/>
                    <a:pt x="61" y="42"/>
                    <a:pt x="46" y="42"/>
                  </a:cubicBezTo>
                  <a:cubicBezTo>
                    <a:pt x="23" y="64"/>
                    <a:pt x="0" y="110"/>
                    <a:pt x="23" y="133"/>
                  </a:cubicBezTo>
                  <a:cubicBezTo>
                    <a:pt x="40" y="166"/>
                    <a:pt x="68" y="187"/>
                    <a:pt x="92" y="187"/>
                  </a:cubicBezTo>
                  <a:cubicBezTo>
                    <a:pt x="100" y="187"/>
                    <a:pt x="108" y="185"/>
                    <a:pt x="114" y="178"/>
                  </a:cubicBezTo>
                  <a:cubicBezTo>
                    <a:pt x="114" y="178"/>
                    <a:pt x="185" y="148"/>
                    <a:pt x="273" y="148"/>
                  </a:cubicBezTo>
                  <a:cubicBezTo>
                    <a:pt x="317" y="148"/>
                    <a:pt x="365" y="156"/>
                    <a:pt x="411" y="178"/>
                  </a:cubicBezTo>
                  <a:cubicBezTo>
                    <a:pt x="411" y="201"/>
                    <a:pt x="434" y="201"/>
                    <a:pt x="434" y="201"/>
                  </a:cubicBezTo>
                  <a:cubicBezTo>
                    <a:pt x="479" y="201"/>
                    <a:pt x="502" y="178"/>
                    <a:pt x="502" y="156"/>
                  </a:cubicBezTo>
                  <a:cubicBezTo>
                    <a:pt x="525" y="110"/>
                    <a:pt x="525" y="64"/>
                    <a:pt x="479" y="42"/>
                  </a:cubicBezTo>
                  <a:cubicBezTo>
                    <a:pt x="411" y="11"/>
                    <a:pt x="342" y="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58"/>
            <p:cNvSpPr/>
            <p:nvPr/>
          </p:nvSpPr>
          <p:spPr>
            <a:xfrm>
              <a:off x="860850" y="1955844"/>
              <a:ext cx="68156" cy="43846"/>
            </a:xfrm>
            <a:custGeom>
              <a:avLst/>
              <a:gdLst/>
              <a:ahLst/>
              <a:cxnLst/>
              <a:rect l="l" t="t" r="r" b="b"/>
              <a:pathLst>
                <a:path w="1371" h="882" extrusionOk="0">
                  <a:moveTo>
                    <a:pt x="392" y="0"/>
                  </a:moveTo>
                  <a:cubicBezTo>
                    <a:pt x="359" y="0"/>
                    <a:pt x="326" y="13"/>
                    <a:pt x="297" y="41"/>
                  </a:cubicBezTo>
                  <a:cubicBezTo>
                    <a:pt x="115" y="156"/>
                    <a:pt x="1" y="544"/>
                    <a:pt x="571" y="795"/>
                  </a:cubicBezTo>
                  <a:cubicBezTo>
                    <a:pt x="695" y="856"/>
                    <a:pt x="802" y="881"/>
                    <a:pt x="893" y="881"/>
                  </a:cubicBezTo>
                  <a:cubicBezTo>
                    <a:pt x="1141" y="881"/>
                    <a:pt x="1281" y="700"/>
                    <a:pt x="1347" y="566"/>
                  </a:cubicBezTo>
                  <a:cubicBezTo>
                    <a:pt x="1370" y="498"/>
                    <a:pt x="1325" y="384"/>
                    <a:pt x="1233" y="384"/>
                  </a:cubicBezTo>
                  <a:cubicBezTo>
                    <a:pt x="891" y="338"/>
                    <a:pt x="640" y="156"/>
                    <a:pt x="526" y="64"/>
                  </a:cubicBezTo>
                  <a:cubicBezTo>
                    <a:pt x="486" y="24"/>
                    <a:pt x="438" y="0"/>
                    <a:pt x="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58"/>
            <p:cNvSpPr/>
            <p:nvPr/>
          </p:nvSpPr>
          <p:spPr>
            <a:xfrm>
              <a:off x="694059" y="2132129"/>
              <a:ext cx="288233" cy="179760"/>
            </a:xfrm>
            <a:custGeom>
              <a:avLst/>
              <a:gdLst/>
              <a:ahLst/>
              <a:cxnLst/>
              <a:rect l="l" t="t" r="r" b="b"/>
              <a:pathLst>
                <a:path w="5798" h="3616" extrusionOk="0">
                  <a:moveTo>
                    <a:pt x="891" y="0"/>
                  </a:moveTo>
                  <a:cubicBezTo>
                    <a:pt x="820" y="0"/>
                    <a:pt x="738" y="41"/>
                    <a:pt x="708" y="102"/>
                  </a:cubicBezTo>
                  <a:lnTo>
                    <a:pt x="69" y="1426"/>
                  </a:lnTo>
                  <a:cubicBezTo>
                    <a:pt x="0" y="1563"/>
                    <a:pt x="23" y="1745"/>
                    <a:pt x="114" y="1859"/>
                  </a:cubicBezTo>
                  <a:lnTo>
                    <a:pt x="1484" y="3480"/>
                  </a:lnTo>
                  <a:cubicBezTo>
                    <a:pt x="1560" y="3569"/>
                    <a:pt x="1665" y="3616"/>
                    <a:pt x="1770" y="3616"/>
                  </a:cubicBezTo>
                  <a:cubicBezTo>
                    <a:pt x="1854" y="3616"/>
                    <a:pt x="1938" y="3586"/>
                    <a:pt x="2009" y="3526"/>
                  </a:cubicBezTo>
                  <a:lnTo>
                    <a:pt x="3310" y="2339"/>
                  </a:lnTo>
                  <a:cubicBezTo>
                    <a:pt x="3321" y="2316"/>
                    <a:pt x="3339" y="2304"/>
                    <a:pt x="3356" y="2304"/>
                  </a:cubicBezTo>
                  <a:cubicBezTo>
                    <a:pt x="3373" y="2304"/>
                    <a:pt x="3390" y="2316"/>
                    <a:pt x="3401" y="2339"/>
                  </a:cubicBezTo>
                  <a:lnTo>
                    <a:pt x="4223" y="3252"/>
                  </a:lnTo>
                  <a:cubicBezTo>
                    <a:pt x="4267" y="3318"/>
                    <a:pt x="4327" y="3352"/>
                    <a:pt x="4387" y="3352"/>
                  </a:cubicBezTo>
                  <a:cubicBezTo>
                    <a:pt x="4452" y="3352"/>
                    <a:pt x="4518" y="3312"/>
                    <a:pt x="4565" y="3229"/>
                  </a:cubicBezTo>
                  <a:lnTo>
                    <a:pt x="5684" y="1973"/>
                  </a:lnTo>
                  <a:cubicBezTo>
                    <a:pt x="5775" y="1859"/>
                    <a:pt x="5798" y="1722"/>
                    <a:pt x="5752" y="1585"/>
                  </a:cubicBezTo>
                  <a:lnTo>
                    <a:pt x="5319" y="467"/>
                  </a:lnTo>
                  <a:cubicBezTo>
                    <a:pt x="5303" y="329"/>
                    <a:pt x="5205" y="242"/>
                    <a:pt x="5101" y="242"/>
                  </a:cubicBezTo>
                  <a:cubicBezTo>
                    <a:pt x="5050" y="242"/>
                    <a:pt x="4998" y="262"/>
                    <a:pt x="4953" y="307"/>
                  </a:cubicBezTo>
                  <a:lnTo>
                    <a:pt x="3378" y="1951"/>
                  </a:lnTo>
                  <a:cubicBezTo>
                    <a:pt x="3367" y="1962"/>
                    <a:pt x="3356" y="1968"/>
                    <a:pt x="3347" y="1968"/>
                  </a:cubicBezTo>
                  <a:cubicBezTo>
                    <a:pt x="3339" y="1968"/>
                    <a:pt x="3333" y="1962"/>
                    <a:pt x="3333" y="1951"/>
                  </a:cubicBezTo>
                  <a:lnTo>
                    <a:pt x="982" y="33"/>
                  </a:lnTo>
                  <a:cubicBezTo>
                    <a:pt x="959" y="10"/>
                    <a:pt x="926" y="0"/>
                    <a:pt x="891"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58"/>
            <p:cNvSpPr/>
            <p:nvPr/>
          </p:nvSpPr>
          <p:spPr>
            <a:xfrm>
              <a:off x="999304" y="2353903"/>
              <a:ext cx="180456" cy="28436"/>
            </a:xfrm>
            <a:custGeom>
              <a:avLst/>
              <a:gdLst/>
              <a:ahLst/>
              <a:cxnLst/>
              <a:rect l="l" t="t" r="r" b="b"/>
              <a:pathLst>
                <a:path w="3630" h="572" extrusionOk="0">
                  <a:moveTo>
                    <a:pt x="137" y="0"/>
                  </a:moveTo>
                  <a:cubicBezTo>
                    <a:pt x="69" y="0"/>
                    <a:pt x="0" y="69"/>
                    <a:pt x="0" y="137"/>
                  </a:cubicBezTo>
                  <a:lnTo>
                    <a:pt x="0" y="434"/>
                  </a:lnTo>
                  <a:cubicBezTo>
                    <a:pt x="0" y="525"/>
                    <a:pt x="69" y="571"/>
                    <a:pt x="137" y="571"/>
                  </a:cubicBezTo>
                  <a:lnTo>
                    <a:pt x="3493" y="571"/>
                  </a:lnTo>
                  <a:cubicBezTo>
                    <a:pt x="3561" y="571"/>
                    <a:pt x="3630" y="525"/>
                    <a:pt x="3630" y="434"/>
                  </a:cubicBezTo>
                  <a:lnTo>
                    <a:pt x="3630" y="137"/>
                  </a:lnTo>
                  <a:cubicBezTo>
                    <a:pt x="3630" y="69"/>
                    <a:pt x="3561" y="0"/>
                    <a:pt x="3493"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58"/>
            <p:cNvSpPr/>
            <p:nvPr/>
          </p:nvSpPr>
          <p:spPr>
            <a:xfrm>
              <a:off x="985682" y="2390194"/>
              <a:ext cx="207699" cy="245182"/>
            </a:xfrm>
            <a:custGeom>
              <a:avLst/>
              <a:gdLst/>
              <a:ahLst/>
              <a:cxnLst/>
              <a:rect l="l" t="t" r="r" b="b"/>
              <a:pathLst>
                <a:path w="4178" h="4932" extrusionOk="0">
                  <a:moveTo>
                    <a:pt x="0" y="1"/>
                  </a:moveTo>
                  <a:lnTo>
                    <a:pt x="571" y="4931"/>
                  </a:lnTo>
                  <a:lnTo>
                    <a:pt x="3607" y="4931"/>
                  </a:lnTo>
                  <a:lnTo>
                    <a:pt x="4177"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58"/>
            <p:cNvSpPr/>
            <p:nvPr/>
          </p:nvSpPr>
          <p:spPr>
            <a:xfrm>
              <a:off x="969774" y="2376572"/>
              <a:ext cx="239515" cy="40913"/>
            </a:xfrm>
            <a:custGeom>
              <a:avLst/>
              <a:gdLst/>
              <a:ahLst/>
              <a:cxnLst/>
              <a:rect l="l" t="t" r="r" b="b"/>
              <a:pathLst>
                <a:path w="4818" h="823" extrusionOk="0">
                  <a:moveTo>
                    <a:pt x="412" y="1"/>
                  </a:moveTo>
                  <a:cubicBezTo>
                    <a:pt x="183" y="1"/>
                    <a:pt x="1" y="184"/>
                    <a:pt x="1" y="412"/>
                  </a:cubicBezTo>
                  <a:cubicBezTo>
                    <a:pt x="1" y="640"/>
                    <a:pt x="183" y="823"/>
                    <a:pt x="412" y="823"/>
                  </a:cubicBezTo>
                  <a:lnTo>
                    <a:pt x="4406" y="823"/>
                  </a:lnTo>
                  <a:cubicBezTo>
                    <a:pt x="4634" y="823"/>
                    <a:pt x="4817" y="640"/>
                    <a:pt x="4817" y="412"/>
                  </a:cubicBezTo>
                  <a:cubicBezTo>
                    <a:pt x="4817" y="184"/>
                    <a:pt x="4634" y="1"/>
                    <a:pt x="4406"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58"/>
            <p:cNvSpPr/>
            <p:nvPr/>
          </p:nvSpPr>
          <p:spPr>
            <a:xfrm>
              <a:off x="1042406" y="2451491"/>
              <a:ext cx="94255" cy="94205"/>
            </a:xfrm>
            <a:custGeom>
              <a:avLst/>
              <a:gdLst/>
              <a:ahLst/>
              <a:cxnLst/>
              <a:rect l="l" t="t" r="r" b="b"/>
              <a:pathLst>
                <a:path w="1896" h="1895" extrusionOk="0">
                  <a:moveTo>
                    <a:pt x="959" y="0"/>
                  </a:moveTo>
                  <a:cubicBezTo>
                    <a:pt x="434" y="0"/>
                    <a:pt x="1" y="434"/>
                    <a:pt x="1" y="959"/>
                  </a:cubicBezTo>
                  <a:cubicBezTo>
                    <a:pt x="1" y="1484"/>
                    <a:pt x="434" y="1895"/>
                    <a:pt x="959" y="1895"/>
                  </a:cubicBezTo>
                  <a:cubicBezTo>
                    <a:pt x="1484" y="1895"/>
                    <a:pt x="1895" y="1484"/>
                    <a:pt x="1895" y="959"/>
                  </a:cubicBezTo>
                  <a:cubicBezTo>
                    <a:pt x="1895" y="434"/>
                    <a:pt x="1484" y="0"/>
                    <a:pt x="959"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58"/>
            <p:cNvSpPr/>
            <p:nvPr/>
          </p:nvSpPr>
          <p:spPr>
            <a:xfrm>
              <a:off x="378425" y="2429915"/>
              <a:ext cx="819461" cy="443783"/>
            </a:xfrm>
            <a:custGeom>
              <a:avLst/>
              <a:gdLst/>
              <a:ahLst/>
              <a:cxnLst/>
              <a:rect l="l" t="t" r="r" b="b"/>
              <a:pathLst>
                <a:path w="16484" h="8927" extrusionOk="0">
                  <a:moveTo>
                    <a:pt x="15411" y="2603"/>
                  </a:moveTo>
                  <a:cubicBezTo>
                    <a:pt x="15365" y="2626"/>
                    <a:pt x="15320" y="2626"/>
                    <a:pt x="15274" y="2626"/>
                  </a:cubicBezTo>
                  <a:cubicBezTo>
                    <a:pt x="15320" y="2626"/>
                    <a:pt x="15365" y="2603"/>
                    <a:pt x="15411" y="2603"/>
                  </a:cubicBezTo>
                  <a:close/>
                  <a:moveTo>
                    <a:pt x="13585" y="1"/>
                  </a:moveTo>
                  <a:cubicBezTo>
                    <a:pt x="13516" y="24"/>
                    <a:pt x="13471" y="69"/>
                    <a:pt x="13402" y="115"/>
                  </a:cubicBezTo>
                  <a:cubicBezTo>
                    <a:pt x="12855" y="480"/>
                    <a:pt x="11485" y="1895"/>
                    <a:pt x="11485" y="1895"/>
                  </a:cubicBezTo>
                  <a:cubicBezTo>
                    <a:pt x="11348" y="2055"/>
                    <a:pt x="11211" y="2238"/>
                    <a:pt x="11097" y="2443"/>
                  </a:cubicBezTo>
                  <a:lnTo>
                    <a:pt x="5345" y="4246"/>
                  </a:lnTo>
                  <a:lnTo>
                    <a:pt x="5596" y="2900"/>
                  </a:lnTo>
                  <a:lnTo>
                    <a:pt x="803" y="2763"/>
                  </a:lnTo>
                  <a:lnTo>
                    <a:pt x="209" y="5661"/>
                  </a:lnTo>
                  <a:cubicBezTo>
                    <a:pt x="0" y="7468"/>
                    <a:pt x="1455" y="8927"/>
                    <a:pt x="3135" y="8927"/>
                  </a:cubicBezTo>
                  <a:cubicBezTo>
                    <a:pt x="3471" y="8927"/>
                    <a:pt x="3816" y="8868"/>
                    <a:pt x="4158" y="8743"/>
                  </a:cubicBezTo>
                  <a:lnTo>
                    <a:pt x="12330" y="5502"/>
                  </a:lnTo>
                  <a:cubicBezTo>
                    <a:pt x="12381" y="5507"/>
                    <a:pt x="12432" y="5510"/>
                    <a:pt x="12483" y="5510"/>
                  </a:cubicBezTo>
                  <a:cubicBezTo>
                    <a:pt x="12633" y="5510"/>
                    <a:pt x="12775" y="5484"/>
                    <a:pt x="12877" y="5433"/>
                  </a:cubicBezTo>
                  <a:lnTo>
                    <a:pt x="15297" y="4383"/>
                  </a:lnTo>
                  <a:cubicBezTo>
                    <a:pt x="15731" y="4223"/>
                    <a:pt x="15936" y="3630"/>
                    <a:pt x="15571" y="3561"/>
                  </a:cubicBezTo>
                  <a:cubicBezTo>
                    <a:pt x="15936" y="3539"/>
                    <a:pt x="16347" y="3356"/>
                    <a:pt x="16256" y="2900"/>
                  </a:cubicBezTo>
                  <a:cubicBezTo>
                    <a:pt x="16233" y="2648"/>
                    <a:pt x="16027" y="2580"/>
                    <a:pt x="15822" y="2580"/>
                  </a:cubicBezTo>
                  <a:cubicBezTo>
                    <a:pt x="16164" y="2534"/>
                    <a:pt x="16484" y="2420"/>
                    <a:pt x="16438" y="2055"/>
                  </a:cubicBezTo>
                  <a:cubicBezTo>
                    <a:pt x="16438" y="1668"/>
                    <a:pt x="16165" y="1572"/>
                    <a:pt x="15880" y="1572"/>
                  </a:cubicBezTo>
                  <a:cubicBezTo>
                    <a:pt x="15845" y="1572"/>
                    <a:pt x="15811" y="1573"/>
                    <a:pt x="15776" y="1576"/>
                  </a:cubicBezTo>
                  <a:cubicBezTo>
                    <a:pt x="16004" y="1507"/>
                    <a:pt x="16187" y="1393"/>
                    <a:pt x="16164" y="1096"/>
                  </a:cubicBezTo>
                  <a:cubicBezTo>
                    <a:pt x="16081" y="733"/>
                    <a:pt x="15837" y="620"/>
                    <a:pt x="15540" y="620"/>
                  </a:cubicBezTo>
                  <a:cubicBezTo>
                    <a:pt x="15184" y="620"/>
                    <a:pt x="14753" y="781"/>
                    <a:pt x="14429" y="868"/>
                  </a:cubicBezTo>
                  <a:cubicBezTo>
                    <a:pt x="14133" y="959"/>
                    <a:pt x="13882" y="1051"/>
                    <a:pt x="13653" y="1142"/>
                  </a:cubicBezTo>
                  <a:cubicBezTo>
                    <a:pt x="13768" y="868"/>
                    <a:pt x="13882" y="594"/>
                    <a:pt x="13882" y="297"/>
                  </a:cubicBezTo>
                  <a:cubicBezTo>
                    <a:pt x="13882" y="206"/>
                    <a:pt x="13882" y="92"/>
                    <a:pt x="13790" y="46"/>
                  </a:cubicBezTo>
                  <a:cubicBezTo>
                    <a:pt x="13745" y="1"/>
                    <a:pt x="13653" y="1"/>
                    <a:pt x="1358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58"/>
            <p:cNvSpPr/>
            <p:nvPr/>
          </p:nvSpPr>
          <p:spPr>
            <a:xfrm>
              <a:off x="640716" y="2381146"/>
              <a:ext cx="71536" cy="258754"/>
            </a:xfrm>
            <a:custGeom>
              <a:avLst/>
              <a:gdLst/>
              <a:ahLst/>
              <a:cxnLst/>
              <a:rect l="l" t="t" r="r" b="b"/>
              <a:pathLst>
                <a:path w="1439" h="5205" extrusionOk="0">
                  <a:moveTo>
                    <a:pt x="1370" y="0"/>
                  </a:moveTo>
                  <a:cubicBezTo>
                    <a:pt x="1324" y="0"/>
                    <a:pt x="1279" y="23"/>
                    <a:pt x="1279" y="69"/>
                  </a:cubicBezTo>
                  <a:lnTo>
                    <a:pt x="1119" y="3584"/>
                  </a:lnTo>
                  <a:cubicBezTo>
                    <a:pt x="1119" y="3721"/>
                    <a:pt x="1005" y="3812"/>
                    <a:pt x="891" y="3812"/>
                  </a:cubicBezTo>
                  <a:lnTo>
                    <a:pt x="252" y="3812"/>
                  </a:lnTo>
                  <a:lnTo>
                    <a:pt x="1" y="5113"/>
                  </a:lnTo>
                  <a:cubicBezTo>
                    <a:pt x="1" y="5136"/>
                    <a:pt x="23" y="5182"/>
                    <a:pt x="69" y="5204"/>
                  </a:cubicBezTo>
                  <a:lnTo>
                    <a:pt x="92" y="5204"/>
                  </a:lnTo>
                  <a:cubicBezTo>
                    <a:pt x="115" y="5204"/>
                    <a:pt x="160" y="5159"/>
                    <a:pt x="160" y="5136"/>
                  </a:cubicBezTo>
                  <a:lnTo>
                    <a:pt x="389" y="3949"/>
                  </a:lnTo>
                  <a:lnTo>
                    <a:pt x="891" y="3972"/>
                  </a:lnTo>
                  <a:cubicBezTo>
                    <a:pt x="1096" y="3972"/>
                    <a:pt x="1256" y="3812"/>
                    <a:pt x="1256" y="3607"/>
                  </a:cubicBezTo>
                  <a:lnTo>
                    <a:pt x="1439" y="69"/>
                  </a:lnTo>
                  <a:cubicBezTo>
                    <a:pt x="1439" y="23"/>
                    <a:pt x="1393" y="0"/>
                    <a:pt x="1370" y="0"/>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58"/>
            <p:cNvSpPr/>
            <p:nvPr/>
          </p:nvSpPr>
          <p:spPr>
            <a:xfrm>
              <a:off x="1118419" y="2502547"/>
              <a:ext cx="54535" cy="21625"/>
            </a:xfrm>
            <a:custGeom>
              <a:avLst/>
              <a:gdLst/>
              <a:ahLst/>
              <a:cxnLst/>
              <a:rect l="l" t="t" r="r" b="b"/>
              <a:pathLst>
                <a:path w="1097" h="435" extrusionOk="0">
                  <a:moveTo>
                    <a:pt x="1005" y="1"/>
                  </a:moveTo>
                  <a:cubicBezTo>
                    <a:pt x="868" y="1"/>
                    <a:pt x="138" y="252"/>
                    <a:pt x="69" y="274"/>
                  </a:cubicBezTo>
                  <a:cubicBezTo>
                    <a:pt x="24" y="297"/>
                    <a:pt x="1" y="343"/>
                    <a:pt x="1" y="389"/>
                  </a:cubicBezTo>
                  <a:cubicBezTo>
                    <a:pt x="24" y="411"/>
                    <a:pt x="47" y="434"/>
                    <a:pt x="92" y="434"/>
                  </a:cubicBezTo>
                  <a:lnTo>
                    <a:pt x="115" y="434"/>
                  </a:lnTo>
                  <a:cubicBezTo>
                    <a:pt x="412" y="320"/>
                    <a:pt x="914" y="160"/>
                    <a:pt x="1005" y="160"/>
                  </a:cubicBezTo>
                  <a:cubicBezTo>
                    <a:pt x="1051" y="160"/>
                    <a:pt x="1097" y="115"/>
                    <a:pt x="1097" y="69"/>
                  </a:cubicBezTo>
                  <a:cubicBezTo>
                    <a:pt x="1097" y="23"/>
                    <a:pt x="1051"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58"/>
            <p:cNvSpPr/>
            <p:nvPr/>
          </p:nvSpPr>
          <p:spPr>
            <a:xfrm>
              <a:off x="1127517" y="2553156"/>
              <a:ext cx="45437" cy="19786"/>
            </a:xfrm>
            <a:custGeom>
              <a:avLst/>
              <a:gdLst/>
              <a:ahLst/>
              <a:cxnLst/>
              <a:rect l="l" t="t" r="r" b="b"/>
              <a:pathLst>
                <a:path w="914" h="398" extrusionOk="0">
                  <a:moveTo>
                    <a:pt x="835" y="1"/>
                  </a:moveTo>
                  <a:cubicBezTo>
                    <a:pt x="824" y="1"/>
                    <a:pt x="812" y="4"/>
                    <a:pt x="799" y="10"/>
                  </a:cubicBezTo>
                  <a:lnTo>
                    <a:pt x="69" y="238"/>
                  </a:lnTo>
                  <a:cubicBezTo>
                    <a:pt x="23" y="261"/>
                    <a:pt x="1" y="306"/>
                    <a:pt x="23" y="352"/>
                  </a:cubicBezTo>
                  <a:cubicBezTo>
                    <a:pt x="23" y="375"/>
                    <a:pt x="69" y="398"/>
                    <a:pt x="92" y="398"/>
                  </a:cubicBezTo>
                  <a:lnTo>
                    <a:pt x="115" y="398"/>
                  </a:lnTo>
                  <a:lnTo>
                    <a:pt x="845" y="147"/>
                  </a:lnTo>
                  <a:cubicBezTo>
                    <a:pt x="891" y="147"/>
                    <a:pt x="914" y="101"/>
                    <a:pt x="891" y="55"/>
                  </a:cubicBezTo>
                  <a:cubicBezTo>
                    <a:pt x="891" y="22"/>
                    <a:pt x="866"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58"/>
            <p:cNvSpPr/>
            <p:nvPr/>
          </p:nvSpPr>
          <p:spPr>
            <a:xfrm>
              <a:off x="1128660" y="2603118"/>
              <a:ext cx="28436" cy="14069"/>
            </a:xfrm>
            <a:custGeom>
              <a:avLst/>
              <a:gdLst/>
              <a:ahLst/>
              <a:cxnLst/>
              <a:rect l="l" t="t" r="r" b="b"/>
              <a:pathLst>
                <a:path w="572" h="283" extrusionOk="0">
                  <a:moveTo>
                    <a:pt x="493" y="0"/>
                  </a:moveTo>
                  <a:cubicBezTo>
                    <a:pt x="481" y="0"/>
                    <a:pt x="469" y="3"/>
                    <a:pt x="457" y="9"/>
                  </a:cubicBezTo>
                  <a:lnTo>
                    <a:pt x="69" y="123"/>
                  </a:lnTo>
                  <a:cubicBezTo>
                    <a:pt x="23" y="146"/>
                    <a:pt x="0" y="192"/>
                    <a:pt x="0" y="214"/>
                  </a:cubicBezTo>
                  <a:cubicBezTo>
                    <a:pt x="23" y="260"/>
                    <a:pt x="46" y="283"/>
                    <a:pt x="92" y="283"/>
                  </a:cubicBezTo>
                  <a:lnTo>
                    <a:pt x="503" y="146"/>
                  </a:lnTo>
                  <a:cubicBezTo>
                    <a:pt x="548" y="146"/>
                    <a:pt x="571" y="100"/>
                    <a:pt x="548" y="55"/>
                  </a:cubicBezTo>
                  <a:cubicBezTo>
                    <a:pt x="548" y="21"/>
                    <a:pt x="524" y="0"/>
                    <a:pt x="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7" name="Google Shape;2117;p58"/>
          <p:cNvGrpSpPr/>
          <p:nvPr/>
        </p:nvGrpSpPr>
        <p:grpSpPr>
          <a:xfrm>
            <a:off x="6691400" y="-106450"/>
            <a:ext cx="606933" cy="1129538"/>
            <a:chOff x="6691400" y="-106450"/>
            <a:chExt cx="606933" cy="1129538"/>
          </a:xfrm>
        </p:grpSpPr>
        <p:sp>
          <p:nvSpPr>
            <p:cNvPr id="2118" name="Google Shape;2118;p58"/>
            <p:cNvSpPr/>
            <p:nvPr/>
          </p:nvSpPr>
          <p:spPr>
            <a:xfrm>
              <a:off x="6894146" y="590378"/>
              <a:ext cx="201435" cy="94274"/>
            </a:xfrm>
            <a:custGeom>
              <a:avLst/>
              <a:gdLst/>
              <a:ahLst/>
              <a:cxnLst/>
              <a:rect l="l" t="t" r="r" b="b"/>
              <a:pathLst>
                <a:path w="3220" h="1507" extrusionOk="0">
                  <a:moveTo>
                    <a:pt x="777" y="0"/>
                  </a:moveTo>
                  <a:cubicBezTo>
                    <a:pt x="343" y="0"/>
                    <a:pt x="1" y="343"/>
                    <a:pt x="1" y="754"/>
                  </a:cubicBezTo>
                  <a:cubicBezTo>
                    <a:pt x="1" y="1187"/>
                    <a:pt x="343" y="1507"/>
                    <a:pt x="777" y="1507"/>
                  </a:cubicBezTo>
                  <a:lnTo>
                    <a:pt x="2466" y="1507"/>
                  </a:lnTo>
                  <a:cubicBezTo>
                    <a:pt x="2877" y="1507"/>
                    <a:pt x="3219" y="1187"/>
                    <a:pt x="3219" y="754"/>
                  </a:cubicBezTo>
                  <a:cubicBezTo>
                    <a:pt x="3219" y="343"/>
                    <a:pt x="2877" y="0"/>
                    <a:pt x="2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58"/>
            <p:cNvSpPr/>
            <p:nvPr/>
          </p:nvSpPr>
          <p:spPr>
            <a:xfrm>
              <a:off x="6889892" y="584685"/>
              <a:ext cx="211382" cy="105722"/>
            </a:xfrm>
            <a:custGeom>
              <a:avLst/>
              <a:gdLst/>
              <a:ahLst/>
              <a:cxnLst/>
              <a:rect l="l" t="t" r="r" b="b"/>
              <a:pathLst>
                <a:path w="3379" h="1690" extrusionOk="0">
                  <a:moveTo>
                    <a:pt x="2534" y="160"/>
                  </a:moveTo>
                  <a:cubicBezTo>
                    <a:pt x="2899" y="160"/>
                    <a:pt x="3219" y="457"/>
                    <a:pt x="3219" y="845"/>
                  </a:cubicBezTo>
                  <a:cubicBezTo>
                    <a:pt x="3219" y="1233"/>
                    <a:pt x="2899" y="1529"/>
                    <a:pt x="2534" y="1529"/>
                  </a:cubicBezTo>
                  <a:lnTo>
                    <a:pt x="845" y="1529"/>
                  </a:lnTo>
                  <a:cubicBezTo>
                    <a:pt x="457" y="1529"/>
                    <a:pt x="160" y="1233"/>
                    <a:pt x="160" y="845"/>
                  </a:cubicBezTo>
                  <a:cubicBezTo>
                    <a:pt x="160" y="457"/>
                    <a:pt x="457" y="160"/>
                    <a:pt x="845" y="160"/>
                  </a:cubicBezTo>
                  <a:close/>
                  <a:moveTo>
                    <a:pt x="845" y="0"/>
                  </a:moveTo>
                  <a:cubicBezTo>
                    <a:pt x="366" y="0"/>
                    <a:pt x="0" y="388"/>
                    <a:pt x="0" y="845"/>
                  </a:cubicBezTo>
                  <a:cubicBezTo>
                    <a:pt x="0" y="1301"/>
                    <a:pt x="366" y="1689"/>
                    <a:pt x="845" y="1689"/>
                  </a:cubicBezTo>
                  <a:lnTo>
                    <a:pt x="2534" y="1689"/>
                  </a:lnTo>
                  <a:cubicBezTo>
                    <a:pt x="2991" y="1689"/>
                    <a:pt x="3379" y="1301"/>
                    <a:pt x="3379" y="845"/>
                  </a:cubicBezTo>
                  <a:cubicBezTo>
                    <a:pt x="3379" y="388"/>
                    <a:pt x="2991" y="0"/>
                    <a:pt x="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58"/>
            <p:cNvSpPr/>
            <p:nvPr/>
          </p:nvSpPr>
          <p:spPr>
            <a:xfrm>
              <a:off x="6895585" y="818838"/>
              <a:ext cx="198558" cy="198558"/>
            </a:xfrm>
            <a:custGeom>
              <a:avLst/>
              <a:gdLst/>
              <a:ahLst/>
              <a:cxnLst/>
              <a:rect l="l" t="t" r="r" b="b"/>
              <a:pathLst>
                <a:path w="3174" h="3174" extrusionOk="0">
                  <a:moveTo>
                    <a:pt x="1598" y="1"/>
                  </a:moveTo>
                  <a:cubicBezTo>
                    <a:pt x="708" y="1"/>
                    <a:pt x="1" y="708"/>
                    <a:pt x="1" y="1598"/>
                  </a:cubicBezTo>
                  <a:cubicBezTo>
                    <a:pt x="1" y="2466"/>
                    <a:pt x="708" y="3173"/>
                    <a:pt x="1598" y="3173"/>
                  </a:cubicBezTo>
                  <a:cubicBezTo>
                    <a:pt x="2466" y="3173"/>
                    <a:pt x="3173" y="2466"/>
                    <a:pt x="3173" y="1598"/>
                  </a:cubicBezTo>
                  <a:cubicBezTo>
                    <a:pt x="3173" y="708"/>
                    <a:pt x="2466" y="1"/>
                    <a:pt x="1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58"/>
            <p:cNvSpPr/>
            <p:nvPr/>
          </p:nvSpPr>
          <p:spPr>
            <a:xfrm>
              <a:off x="6891331" y="814584"/>
              <a:ext cx="208504" cy="208504"/>
            </a:xfrm>
            <a:custGeom>
              <a:avLst/>
              <a:gdLst/>
              <a:ahLst/>
              <a:cxnLst/>
              <a:rect l="l" t="t" r="r" b="b"/>
              <a:pathLst>
                <a:path w="3333" h="3333" extrusionOk="0">
                  <a:moveTo>
                    <a:pt x="1666" y="137"/>
                  </a:moveTo>
                  <a:cubicBezTo>
                    <a:pt x="2488" y="137"/>
                    <a:pt x="3173" y="822"/>
                    <a:pt x="3173" y="1666"/>
                  </a:cubicBezTo>
                  <a:cubicBezTo>
                    <a:pt x="3173" y="2488"/>
                    <a:pt x="2488" y="3173"/>
                    <a:pt x="1666" y="3173"/>
                  </a:cubicBezTo>
                  <a:cubicBezTo>
                    <a:pt x="822" y="3173"/>
                    <a:pt x="160" y="2488"/>
                    <a:pt x="160" y="1666"/>
                  </a:cubicBezTo>
                  <a:cubicBezTo>
                    <a:pt x="160" y="822"/>
                    <a:pt x="822" y="137"/>
                    <a:pt x="1666" y="137"/>
                  </a:cubicBezTo>
                  <a:close/>
                  <a:moveTo>
                    <a:pt x="1666" y="0"/>
                  </a:moveTo>
                  <a:cubicBezTo>
                    <a:pt x="753" y="0"/>
                    <a:pt x="0" y="730"/>
                    <a:pt x="0" y="1666"/>
                  </a:cubicBezTo>
                  <a:cubicBezTo>
                    <a:pt x="0" y="2579"/>
                    <a:pt x="753" y="3333"/>
                    <a:pt x="1666" y="3333"/>
                  </a:cubicBezTo>
                  <a:cubicBezTo>
                    <a:pt x="2580" y="3333"/>
                    <a:pt x="3333" y="2579"/>
                    <a:pt x="3333" y="1666"/>
                  </a:cubicBezTo>
                  <a:cubicBezTo>
                    <a:pt x="3333" y="730"/>
                    <a:pt x="2580" y="0"/>
                    <a:pt x="1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58"/>
            <p:cNvSpPr/>
            <p:nvPr/>
          </p:nvSpPr>
          <p:spPr>
            <a:xfrm>
              <a:off x="6989857" y="-106450"/>
              <a:ext cx="63" cy="696891"/>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58"/>
            <p:cNvSpPr/>
            <p:nvPr/>
          </p:nvSpPr>
          <p:spPr>
            <a:xfrm>
              <a:off x="6984102" y="-106450"/>
              <a:ext cx="10072" cy="696891"/>
            </a:xfrm>
            <a:custGeom>
              <a:avLst/>
              <a:gdLst/>
              <a:ahLst/>
              <a:cxnLst/>
              <a:rect l="l" t="t" r="r" b="b"/>
              <a:pathLst>
                <a:path w="161" h="11140" extrusionOk="0">
                  <a:moveTo>
                    <a:pt x="1" y="1"/>
                  </a:moveTo>
                  <a:lnTo>
                    <a:pt x="1" y="11139"/>
                  </a:lnTo>
                  <a:lnTo>
                    <a:pt x="161" y="11139"/>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58"/>
            <p:cNvSpPr/>
            <p:nvPr/>
          </p:nvSpPr>
          <p:spPr>
            <a:xfrm>
              <a:off x="6697155" y="627474"/>
              <a:ext cx="596861" cy="300651"/>
            </a:xfrm>
            <a:custGeom>
              <a:avLst/>
              <a:gdLst/>
              <a:ahLst/>
              <a:cxnLst/>
              <a:rect l="l" t="t" r="r" b="b"/>
              <a:pathLst>
                <a:path w="9541" h="4806" extrusionOk="0">
                  <a:moveTo>
                    <a:pt x="4770" y="1"/>
                  </a:moveTo>
                  <a:cubicBezTo>
                    <a:pt x="2123" y="1"/>
                    <a:pt x="0" y="2147"/>
                    <a:pt x="0" y="4771"/>
                  </a:cubicBezTo>
                  <a:cubicBezTo>
                    <a:pt x="0" y="4794"/>
                    <a:pt x="2385" y="4806"/>
                    <a:pt x="4770" y="4806"/>
                  </a:cubicBezTo>
                  <a:cubicBezTo>
                    <a:pt x="7156" y="4806"/>
                    <a:pt x="9541" y="4794"/>
                    <a:pt x="9541" y="4771"/>
                  </a:cubicBezTo>
                  <a:cubicBezTo>
                    <a:pt x="9541" y="2147"/>
                    <a:pt x="7395" y="1"/>
                    <a:pt x="4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58"/>
            <p:cNvSpPr/>
            <p:nvPr/>
          </p:nvSpPr>
          <p:spPr>
            <a:xfrm>
              <a:off x="6691400" y="623220"/>
              <a:ext cx="606933" cy="309910"/>
            </a:xfrm>
            <a:custGeom>
              <a:avLst/>
              <a:gdLst/>
              <a:ahLst/>
              <a:cxnLst/>
              <a:rect l="l" t="t" r="r" b="b"/>
              <a:pathLst>
                <a:path w="9702" h="4954" extrusionOk="0">
                  <a:moveTo>
                    <a:pt x="4862" y="137"/>
                  </a:moveTo>
                  <a:cubicBezTo>
                    <a:pt x="7419" y="137"/>
                    <a:pt x="9519" y="2215"/>
                    <a:pt x="9542" y="4771"/>
                  </a:cubicBezTo>
                  <a:cubicBezTo>
                    <a:pt x="9142" y="4782"/>
                    <a:pt x="6997" y="4788"/>
                    <a:pt x="4851" y="4788"/>
                  </a:cubicBezTo>
                  <a:cubicBezTo>
                    <a:pt x="2706" y="4788"/>
                    <a:pt x="560" y="4782"/>
                    <a:pt x="160" y="4771"/>
                  </a:cubicBezTo>
                  <a:cubicBezTo>
                    <a:pt x="206" y="2215"/>
                    <a:pt x="2283" y="137"/>
                    <a:pt x="4862" y="137"/>
                  </a:cubicBezTo>
                  <a:close/>
                  <a:moveTo>
                    <a:pt x="4862" y="0"/>
                  </a:moveTo>
                  <a:cubicBezTo>
                    <a:pt x="2192" y="0"/>
                    <a:pt x="1" y="2169"/>
                    <a:pt x="1" y="4839"/>
                  </a:cubicBezTo>
                  <a:cubicBezTo>
                    <a:pt x="1" y="4931"/>
                    <a:pt x="1" y="4931"/>
                    <a:pt x="1553" y="4931"/>
                  </a:cubicBezTo>
                  <a:cubicBezTo>
                    <a:pt x="2443" y="4954"/>
                    <a:pt x="3607" y="4954"/>
                    <a:pt x="4794" y="4954"/>
                  </a:cubicBezTo>
                  <a:cubicBezTo>
                    <a:pt x="6004" y="4954"/>
                    <a:pt x="7214" y="4954"/>
                    <a:pt x="8104" y="4931"/>
                  </a:cubicBezTo>
                  <a:cubicBezTo>
                    <a:pt x="9701" y="4931"/>
                    <a:pt x="9701" y="4931"/>
                    <a:pt x="9701" y="4839"/>
                  </a:cubicBezTo>
                  <a:cubicBezTo>
                    <a:pt x="9701" y="2169"/>
                    <a:pt x="7533"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6" name="Google Shape;2126;p58"/>
          <p:cNvGrpSpPr/>
          <p:nvPr/>
        </p:nvGrpSpPr>
        <p:grpSpPr>
          <a:xfrm>
            <a:off x="7871755" y="-106450"/>
            <a:ext cx="770800" cy="1434522"/>
            <a:chOff x="7871755" y="-106450"/>
            <a:chExt cx="770800" cy="1434522"/>
          </a:xfrm>
        </p:grpSpPr>
        <p:sp>
          <p:nvSpPr>
            <p:cNvPr id="2127" name="Google Shape;2127;p58"/>
            <p:cNvSpPr/>
            <p:nvPr/>
          </p:nvSpPr>
          <p:spPr>
            <a:xfrm>
              <a:off x="8129242" y="778529"/>
              <a:ext cx="255821" cy="119727"/>
            </a:xfrm>
            <a:custGeom>
              <a:avLst/>
              <a:gdLst/>
              <a:ahLst/>
              <a:cxnLst/>
              <a:rect l="l" t="t" r="r" b="b"/>
              <a:pathLst>
                <a:path w="3220" h="1507" extrusionOk="0">
                  <a:moveTo>
                    <a:pt x="777" y="0"/>
                  </a:moveTo>
                  <a:cubicBezTo>
                    <a:pt x="343" y="0"/>
                    <a:pt x="1" y="343"/>
                    <a:pt x="1" y="754"/>
                  </a:cubicBezTo>
                  <a:cubicBezTo>
                    <a:pt x="1" y="1187"/>
                    <a:pt x="343" y="1507"/>
                    <a:pt x="777" y="1507"/>
                  </a:cubicBezTo>
                  <a:lnTo>
                    <a:pt x="2466" y="1507"/>
                  </a:lnTo>
                  <a:cubicBezTo>
                    <a:pt x="2877" y="1507"/>
                    <a:pt x="3219" y="1187"/>
                    <a:pt x="3219" y="754"/>
                  </a:cubicBezTo>
                  <a:cubicBezTo>
                    <a:pt x="3219" y="343"/>
                    <a:pt x="2877" y="0"/>
                    <a:pt x="2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58"/>
            <p:cNvSpPr/>
            <p:nvPr/>
          </p:nvSpPr>
          <p:spPr>
            <a:xfrm>
              <a:off x="8123840" y="771299"/>
              <a:ext cx="268453" cy="134266"/>
            </a:xfrm>
            <a:custGeom>
              <a:avLst/>
              <a:gdLst/>
              <a:ahLst/>
              <a:cxnLst/>
              <a:rect l="l" t="t" r="r" b="b"/>
              <a:pathLst>
                <a:path w="3379" h="1690" extrusionOk="0">
                  <a:moveTo>
                    <a:pt x="2534" y="160"/>
                  </a:moveTo>
                  <a:cubicBezTo>
                    <a:pt x="2899" y="160"/>
                    <a:pt x="3219" y="457"/>
                    <a:pt x="3219" y="845"/>
                  </a:cubicBezTo>
                  <a:cubicBezTo>
                    <a:pt x="3219" y="1233"/>
                    <a:pt x="2899" y="1529"/>
                    <a:pt x="2534" y="1529"/>
                  </a:cubicBezTo>
                  <a:lnTo>
                    <a:pt x="845" y="1529"/>
                  </a:lnTo>
                  <a:cubicBezTo>
                    <a:pt x="457" y="1529"/>
                    <a:pt x="160" y="1233"/>
                    <a:pt x="160" y="845"/>
                  </a:cubicBezTo>
                  <a:cubicBezTo>
                    <a:pt x="160" y="457"/>
                    <a:pt x="457" y="160"/>
                    <a:pt x="845" y="160"/>
                  </a:cubicBezTo>
                  <a:close/>
                  <a:moveTo>
                    <a:pt x="845" y="0"/>
                  </a:moveTo>
                  <a:cubicBezTo>
                    <a:pt x="366" y="0"/>
                    <a:pt x="0" y="388"/>
                    <a:pt x="0" y="845"/>
                  </a:cubicBezTo>
                  <a:cubicBezTo>
                    <a:pt x="0" y="1301"/>
                    <a:pt x="366" y="1689"/>
                    <a:pt x="845" y="1689"/>
                  </a:cubicBezTo>
                  <a:lnTo>
                    <a:pt x="2534" y="1689"/>
                  </a:lnTo>
                  <a:cubicBezTo>
                    <a:pt x="2991" y="1689"/>
                    <a:pt x="3379" y="1301"/>
                    <a:pt x="3379" y="845"/>
                  </a:cubicBezTo>
                  <a:cubicBezTo>
                    <a:pt x="3379" y="388"/>
                    <a:pt x="2991" y="0"/>
                    <a:pt x="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58"/>
            <p:cNvSpPr/>
            <p:nvPr/>
          </p:nvSpPr>
          <p:spPr>
            <a:xfrm>
              <a:off x="8131069" y="1068676"/>
              <a:ext cx="252166" cy="252166"/>
            </a:xfrm>
            <a:custGeom>
              <a:avLst/>
              <a:gdLst/>
              <a:ahLst/>
              <a:cxnLst/>
              <a:rect l="l" t="t" r="r" b="b"/>
              <a:pathLst>
                <a:path w="3174" h="3174" extrusionOk="0">
                  <a:moveTo>
                    <a:pt x="1598" y="1"/>
                  </a:moveTo>
                  <a:cubicBezTo>
                    <a:pt x="708" y="1"/>
                    <a:pt x="1" y="708"/>
                    <a:pt x="1" y="1598"/>
                  </a:cubicBezTo>
                  <a:cubicBezTo>
                    <a:pt x="1" y="2466"/>
                    <a:pt x="708" y="3173"/>
                    <a:pt x="1598" y="3173"/>
                  </a:cubicBezTo>
                  <a:cubicBezTo>
                    <a:pt x="2466" y="3173"/>
                    <a:pt x="3173" y="2466"/>
                    <a:pt x="3173" y="1598"/>
                  </a:cubicBezTo>
                  <a:cubicBezTo>
                    <a:pt x="3173" y="708"/>
                    <a:pt x="2466" y="1"/>
                    <a:pt x="1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58"/>
            <p:cNvSpPr/>
            <p:nvPr/>
          </p:nvSpPr>
          <p:spPr>
            <a:xfrm>
              <a:off x="8125667" y="1063273"/>
              <a:ext cx="264799" cy="264799"/>
            </a:xfrm>
            <a:custGeom>
              <a:avLst/>
              <a:gdLst/>
              <a:ahLst/>
              <a:cxnLst/>
              <a:rect l="l" t="t" r="r" b="b"/>
              <a:pathLst>
                <a:path w="3333" h="3333" extrusionOk="0">
                  <a:moveTo>
                    <a:pt x="1666" y="137"/>
                  </a:moveTo>
                  <a:cubicBezTo>
                    <a:pt x="2488" y="137"/>
                    <a:pt x="3173" y="822"/>
                    <a:pt x="3173" y="1666"/>
                  </a:cubicBezTo>
                  <a:cubicBezTo>
                    <a:pt x="3173" y="2488"/>
                    <a:pt x="2488" y="3173"/>
                    <a:pt x="1666" y="3173"/>
                  </a:cubicBezTo>
                  <a:cubicBezTo>
                    <a:pt x="822" y="3173"/>
                    <a:pt x="160" y="2488"/>
                    <a:pt x="160" y="1666"/>
                  </a:cubicBezTo>
                  <a:cubicBezTo>
                    <a:pt x="160" y="822"/>
                    <a:pt x="822" y="137"/>
                    <a:pt x="1666" y="137"/>
                  </a:cubicBezTo>
                  <a:close/>
                  <a:moveTo>
                    <a:pt x="1666" y="0"/>
                  </a:moveTo>
                  <a:cubicBezTo>
                    <a:pt x="753" y="0"/>
                    <a:pt x="0" y="730"/>
                    <a:pt x="0" y="1666"/>
                  </a:cubicBezTo>
                  <a:cubicBezTo>
                    <a:pt x="0" y="2579"/>
                    <a:pt x="753" y="3333"/>
                    <a:pt x="1666" y="3333"/>
                  </a:cubicBezTo>
                  <a:cubicBezTo>
                    <a:pt x="2580" y="3333"/>
                    <a:pt x="3333" y="2579"/>
                    <a:pt x="3333" y="1666"/>
                  </a:cubicBezTo>
                  <a:cubicBezTo>
                    <a:pt x="3333" y="730"/>
                    <a:pt x="2580" y="0"/>
                    <a:pt x="1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58"/>
            <p:cNvSpPr/>
            <p:nvPr/>
          </p:nvSpPr>
          <p:spPr>
            <a:xfrm>
              <a:off x="8250796" y="-106450"/>
              <a:ext cx="79" cy="885045"/>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58"/>
            <p:cNvSpPr/>
            <p:nvPr/>
          </p:nvSpPr>
          <p:spPr>
            <a:xfrm>
              <a:off x="8244674" y="-106450"/>
              <a:ext cx="10425" cy="885045"/>
            </a:xfrm>
            <a:custGeom>
              <a:avLst/>
              <a:gdLst/>
              <a:ahLst/>
              <a:cxnLst/>
              <a:rect l="l" t="t" r="r" b="b"/>
              <a:pathLst>
                <a:path w="161" h="11140" extrusionOk="0">
                  <a:moveTo>
                    <a:pt x="1" y="1"/>
                  </a:moveTo>
                  <a:lnTo>
                    <a:pt x="1" y="11139"/>
                  </a:lnTo>
                  <a:lnTo>
                    <a:pt x="161" y="11139"/>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58"/>
            <p:cNvSpPr/>
            <p:nvPr/>
          </p:nvSpPr>
          <p:spPr>
            <a:xfrm>
              <a:off x="7879064" y="825642"/>
              <a:ext cx="758009" cy="381825"/>
            </a:xfrm>
            <a:custGeom>
              <a:avLst/>
              <a:gdLst/>
              <a:ahLst/>
              <a:cxnLst/>
              <a:rect l="l" t="t" r="r" b="b"/>
              <a:pathLst>
                <a:path w="9541" h="4806" extrusionOk="0">
                  <a:moveTo>
                    <a:pt x="4770" y="1"/>
                  </a:moveTo>
                  <a:cubicBezTo>
                    <a:pt x="2123" y="1"/>
                    <a:pt x="0" y="2147"/>
                    <a:pt x="0" y="4771"/>
                  </a:cubicBezTo>
                  <a:cubicBezTo>
                    <a:pt x="0" y="4794"/>
                    <a:pt x="2385" y="4806"/>
                    <a:pt x="4770" y="4806"/>
                  </a:cubicBezTo>
                  <a:cubicBezTo>
                    <a:pt x="7156" y="4806"/>
                    <a:pt x="9541" y="4794"/>
                    <a:pt x="9541" y="4771"/>
                  </a:cubicBezTo>
                  <a:cubicBezTo>
                    <a:pt x="9541" y="2147"/>
                    <a:pt x="7395" y="1"/>
                    <a:pt x="4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58"/>
            <p:cNvSpPr/>
            <p:nvPr/>
          </p:nvSpPr>
          <p:spPr>
            <a:xfrm>
              <a:off x="7871755" y="820240"/>
              <a:ext cx="770800" cy="393583"/>
            </a:xfrm>
            <a:custGeom>
              <a:avLst/>
              <a:gdLst/>
              <a:ahLst/>
              <a:cxnLst/>
              <a:rect l="l" t="t" r="r" b="b"/>
              <a:pathLst>
                <a:path w="9702" h="4954" extrusionOk="0">
                  <a:moveTo>
                    <a:pt x="4862" y="137"/>
                  </a:moveTo>
                  <a:cubicBezTo>
                    <a:pt x="7419" y="137"/>
                    <a:pt x="9519" y="2215"/>
                    <a:pt x="9542" y="4771"/>
                  </a:cubicBezTo>
                  <a:cubicBezTo>
                    <a:pt x="9142" y="4782"/>
                    <a:pt x="6997" y="4788"/>
                    <a:pt x="4851" y="4788"/>
                  </a:cubicBezTo>
                  <a:cubicBezTo>
                    <a:pt x="2706" y="4788"/>
                    <a:pt x="560" y="4782"/>
                    <a:pt x="160" y="4771"/>
                  </a:cubicBezTo>
                  <a:cubicBezTo>
                    <a:pt x="206" y="2215"/>
                    <a:pt x="2283" y="137"/>
                    <a:pt x="4862" y="137"/>
                  </a:cubicBezTo>
                  <a:close/>
                  <a:moveTo>
                    <a:pt x="4862" y="0"/>
                  </a:moveTo>
                  <a:cubicBezTo>
                    <a:pt x="2192" y="0"/>
                    <a:pt x="1" y="2169"/>
                    <a:pt x="1" y="4839"/>
                  </a:cubicBezTo>
                  <a:cubicBezTo>
                    <a:pt x="1" y="4931"/>
                    <a:pt x="1" y="4931"/>
                    <a:pt x="1553" y="4931"/>
                  </a:cubicBezTo>
                  <a:cubicBezTo>
                    <a:pt x="2443" y="4954"/>
                    <a:pt x="3607" y="4954"/>
                    <a:pt x="4794" y="4954"/>
                  </a:cubicBezTo>
                  <a:cubicBezTo>
                    <a:pt x="6004" y="4954"/>
                    <a:pt x="7214" y="4954"/>
                    <a:pt x="8104" y="4931"/>
                  </a:cubicBezTo>
                  <a:cubicBezTo>
                    <a:pt x="9701" y="4931"/>
                    <a:pt x="9701" y="4931"/>
                    <a:pt x="9701" y="4839"/>
                  </a:cubicBezTo>
                  <a:cubicBezTo>
                    <a:pt x="9701" y="2169"/>
                    <a:pt x="7533"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135" name="Google Shape;2135;p58"/>
          <p:cNvCxnSpPr/>
          <p:nvPr/>
        </p:nvCxnSpPr>
        <p:spPr>
          <a:xfrm>
            <a:off x="112975" y="4604100"/>
            <a:ext cx="2120100" cy="0"/>
          </a:xfrm>
          <a:prstGeom prst="straightConnector1">
            <a:avLst/>
          </a:prstGeom>
          <a:noFill/>
          <a:ln w="9525" cap="flat" cmpd="sng">
            <a:solidFill>
              <a:schemeClr val="dk1"/>
            </a:solidFill>
            <a:prstDash val="solid"/>
            <a:round/>
            <a:headEnd type="none" w="med" len="med"/>
            <a:tailEnd type="none" w="med" len="med"/>
          </a:ln>
        </p:spPr>
      </p:cxnSp>
      <p:sp>
        <p:nvSpPr>
          <p:cNvPr id="2136" name="Google Shape;2136;p58"/>
          <p:cNvSpPr/>
          <p:nvPr/>
        </p:nvSpPr>
        <p:spPr>
          <a:xfrm rot="10800000" flipH="1">
            <a:off x="1438183" y="938051"/>
            <a:ext cx="534109" cy="53413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58"/>
          <p:cNvSpPr/>
          <p:nvPr/>
        </p:nvSpPr>
        <p:spPr>
          <a:xfrm rot="10800000" flipH="1">
            <a:off x="390971" y="1311918"/>
            <a:ext cx="256135" cy="25613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887;p40"/>
          <p:cNvSpPr txBox="1"/>
          <p:nvPr/>
        </p:nvSpPr>
        <p:spPr>
          <a:xfrm>
            <a:off x="2631440" y="2502535"/>
            <a:ext cx="4352925" cy="7607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taatliches"/>
              <a:buNone/>
              <a:defRPr sz="50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eaLnBrk="1" fontAlgn="auto" latinLnBrk="0" hangingPunct="1">
              <a:lnSpc>
                <a:spcPct val="150000"/>
              </a:lnSpc>
            </a:pPr>
            <a:r>
              <a:rPr lang="en-US" altLang="vi-VN" sz="3000">
                <a:latin typeface="Times New Roman" panose="02020603050405020304" pitchFamily="18" charset="0"/>
                <a:cs typeface="Times New Roman" panose="02020603050405020304" pitchFamily="18" charset="0"/>
              </a:rPr>
              <a:t>Ưu ,nhược điểm của đề tài</a:t>
            </a:r>
            <a:endParaRPr lang="en-US" altLang="vi-VN" sz="3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ircle(in)">
                                      <p:cBhvr>
                                        <p:cTn id="7" dur="1000"/>
                                        <p:tgtEl>
                                          <p:spTgt spid="205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48"/>
                                        </p:tgtEl>
                                        <p:attrNameLst>
                                          <p:attrName>style.visibility</p:attrName>
                                        </p:attrNameLst>
                                      </p:cBhvr>
                                      <p:to>
                                        <p:strVal val="visible"/>
                                      </p:to>
                                    </p:set>
                                    <p:animEffect transition="in" filter="circle(in)">
                                      <p:cBhvr>
                                        <p:cTn id="10" dur="1000"/>
                                        <p:tgtEl>
                                          <p:spTgt spid="204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circle(in)">
                                      <p:cBhvr>
                                        <p:cTn id="13"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 grpId="0" animBg="1"/>
      <p:bldP spid="2051" grpId="0"/>
      <p:bldP spid="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a:xfrm>
            <a:off x="507910" y="1263398"/>
            <a:ext cx="4423500" cy="2616600"/>
          </a:xfrm>
        </p:spPr>
        <p:txBody>
          <a:bodyPr/>
          <a:p>
            <a:pPr indent="0" algn="just" eaLnBrk="1" fontAlgn="auto" latinLnBrk="0" hangingPunct="1">
              <a:lnSpc>
                <a:spcPct val="150000"/>
              </a:lnSpc>
            </a:pPr>
            <a:r>
              <a:rPr lang="en-US" sz="1300">
                <a:solidFill>
                  <a:schemeClr val="tx1"/>
                </a:solidFill>
                <a:latin typeface="Times New Roman" panose="02020603050405020304" pitchFamily="18" charset="0"/>
                <a:cs typeface="Times New Roman" panose="02020603050405020304" pitchFamily="18" charset="0"/>
              </a:rPr>
              <a:t>Ưu điểm:</a:t>
            </a:r>
            <a:endParaRPr lang="en-US" sz="1300">
              <a:solidFill>
                <a:schemeClr val="tx1"/>
              </a:solidFill>
              <a:latin typeface="Times New Roman" panose="02020603050405020304" pitchFamily="18" charset="0"/>
              <a:cs typeface="Times New Roman" panose="02020603050405020304" pitchFamily="18" charset="0"/>
            </a:endParaRPr>
          </a:p>
          <a:p>
            <a:pPr lvl="1" indent="0" algn="just" eaLnBrk="1" fontAlgn="auto" latinLnBrk="0" hangingPunct="1">
              <a:lnSpc>
                <a:spcPct val="150000"/>
              </a:lnSpc>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Giúp các doanh nghiệp dễ tiếp cận với khách hàng</a:t>
            </a:r>
            <a:endParaRPr lang="en-US" sz="1300">
              <a:solidFill>
                <a:schemeClr val="tx1"/>
              </a:solidFill>
              <a:latin typeface="Times New Roman" panose="02020603050405020304" pitchFamily="18" charset="0"/>
              <a:cs typeface="Times New Roman" panose="02020603050405020304" pitchFamily="18" charset="0"/>
            </a:endParaRPr>
          </a:p>
          <a:p>
            <a:pPr lvl="1" indent="0" algn="just" eaLnBrk="1" fontAlgn="auto" latinLnBrk="0" hangingPunct="1">
              <a:lnSpc>
                <a:spcPct val="150000"/>
              </a:lnSpc>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Đẩy quảng cáo sản phẩm cho khách hàng </a:t>
            </a:r>
            <a:endParaRPr lang="en-US" sz="1300">
              <a:solidFill>
                <a:schemeClr val="tx1"/>
              </a:solidFill>
              <a:latin typeface="Times New Roman" panose="02020603050405020304" pitchFamily="18" charset="0"/>
              <a:cs typeface="Times New Roman" panose="02020603050405020304" pitchFamily="18" charset="0"/>
            </a:endParaRPr>
          </a:p>
          <a:p>
            <a:pPr lvl="1" indent="0" algn="just" eaLnBrk="1" fontAlgn="auto" latinLnBrk="0" hangingPunct="1">
              <a:lnSpc>
                <a:spcPct val="150000"/>
              </a:lnSpc>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Chương trình dễ thực thi</a:t>
            </a:r>
            <a:endParaRPr lang="en-US" sz="1300">
              <a:solidFill>
                <a:schemeClr val="tx1"/>
              </a:solidFill>
              <a:latin typeface="Times New Roman" panose="02020603050405020304" pitchFamily="18" charset="0"/>
              <a:cs typeface="Times New Roman" panose="02020603050405020304" pitchFamily="18" charset="0"/>
            </a:endParaRPr>
          </a:p>
          <a:p>
            <a:pPr lvl="1" indent="0" algn="just" eaLnBrk="1" fontAlgn="auto" latinLnBrk="0" hangingPunct="1">
              <a:lnSpc>
                <a:spcPct val="150000"/>
              </a:lnSpc>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Cho thấy được sự dự báo của tương lai</a:t>
            </a:r>
            <a:endParaRPr lang="en-US" sz="1300">
              <a:solidFill>
                <a:schemeClr val="tx1"/>
              </a:solidFill>
              <a:latin typeface="Times New Roman" panose="02020603050405020304" pitchFamily="18" charset="0"/>
              <a:cs typeface="Times New Roman" panose="02020603050405020304" pitchFamily="18" charset="0"/>
            </a:endParaRPr>
          </a:p>
          <a:p>
            <a:pPr indent="0" algn="just" eaLnBrk="1" fontAlgn="auto" latinLnBrk="0" hangingPunct="1">
              <a:lnSpc>
                <a:spcPct val="150000"/>
              </a:lnSpc>
            </a:pPr>
            <a:r>
              <a:rPr lang="en-US" sz="1300">
                <a:solidFill>
                  <a:schemeClr val="tx1"/>
                </a:solidFill>
                <a:latin typeface="Times New Roman" panose="02020603050405020304" pitchFamily="18" charset="0"/>
                <a:cs typeface="Times New Roman" panose="02020603050405020304" pitchFamily="18" charset="0"/>
              </a:rPr>
              <a:t>Nhược điểm</a:t>
            </a:r>
            <a:endParaRPr lang="en-US" sz="1300">
              <a:solidFill>
                <a:schemeClr val="tx1"/>
              </a:solidFill>
              <a:latin typeface="Times New Roman" panose="02020603050405020304" pitchFamily="18" charset="0"/>
              <a:cs typeface="Times New Roman" panose="02020603050405020304" pitchFamily="18" charset="0"/>
            </a:endParaRPr>
          </a:p>
          <a:p>
            <a:pPr marL="869950" lvl="1" indent="0" algn="just" eaLnBrk="1" fontAlgn="auto" latinLnBrk="0" hangingPunct="1">
              <a:lnSpc>
                <a:spcPct val="150000"/>
              </a:lnSpc>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Giá trị K được set mặc định không set được K lên hoặc xuống</a:t>
            </a:r>
            <a:endParaRPr lang="en-US" sz="1300">
              <a:solidFill>
                <a:schemeClr val="tx1"/>
              </a:solidFill>
              <a:latin typeface="Times New Roman" panose="02020603050405020304" pitchFamily="18" charset="0"/>
              <a:cs typeface="Times New Roman" panose="02020603050405020304" pitchFamily="18" charset="0"/>
            </a:endParaRPr>
          </a:p>
          <a:p>
            <a:pPr marL="869950" lvl="1" indent="0" algn="just" eaLnBrk="1" fontAlgn="auto" latinLnBrk="0" hangingPunct="1">
              <a:lnSpc>
                <a:spcPct val="150000"/>
              </a:lnSpc>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Đề tài vẫn còn nhiều hạn chế trong việc nhập liệu</a:t>
            </a:r>
            <a:endParaRPr lang="en-US" sz="130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49045" y="347345"/>
            <a:ext cx="5798185" cy="572770"/>
          </a:xfrm>
        </p:spPr>
        <p:txBody>
          <a:bodyPr/>
          <a:p>
            <a:pPr algn="ctr"/>
            <a:r>
              <a:rPr lang="en-US" sz="3000" b="1">
                <a:latin typeface="Times New Roman" panose="02020603050405020304" pitchFamily="18" charset="0"/>
                <a:cs typeface="Times New Roman" panose="02020603050405020304" pitchFamily="18" charset="0"/>
              </a:rPr>
              <a:t>Ưu ,nhược điểm của đề tài</a:t>
            </a:r>
            <a:endParaRPr lang="en-US" sz="30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1" end="1"/>
                                            </p:txEl>
                                          </p:spTgt>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xEl>
                                              <p:pRg st="2" end="2"/>
                                            </p:txEl>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
                                            <p:txEl>
                                              <p:pRg st="3" end="3"/>
                                            </p:txEl>
                                          </p:spTgt>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 calcmode="lin" valueType="num">
                                      <p:cBhvr>
                                        <p:cTn id="34"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
                                            <p:txEl>
                                              <p:pRg st="5" end="5"/>
                                            </p:txEl>
                                          </p:spTgt>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 calcmode="lin" valueType="num">
                                      <p:cBhvr>
                                        <p:cTn id="39"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40" dur="10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
                                            <p:txEl>
                                              <p:pRg st="6" end="6"/>
                                            </p:txEl>
                                          </p:spTgt>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 calcmode="lin" valueType="num">
                                      <p:cBhvr>
                                        <p:cTn id="44" dur="1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45" dur="10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2"/>
        <p:cNvGrpSpPr/>
        <p:nvPr/>
      </p:nvGrpSpPr>
      <p:grpSpPr>
        <a:xfrm>
          <a:off x="0" y="0"/>
          <a:ext cx="0" cy="0"/>
          <a:chOff x="0" y="0"/>
          <a:chExt cx="0" cy="0"/>
        </a:xfrm>
      </p:grpSpPr>
      <p:sp>
        <p:nvSpPr>
          <p:cNvPr id="2313" name="Google Shape;2313;p63"/>
          <p:cNvSpPr/>
          <p:nvPr/>
        </p:nvSpPr>
        <p:spPr>
          <a:xfrm>
            <a:off x="2248800" y="1108916"/>
            <a:ext cx="929400" cy="929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63"/>
          <p:cNvSpPr txBox="1">
            <a:spLocks noGrp="1"/>
          </p:cNvSpPr>
          <p:nvPr>
            <p:ph type="title" idx="2"/>
          </p:nvPr>
        </p:nvSpPr>
        <p:spPr>
          <a:xfrm>
            <a:off x="2292550" y="1263666"/>
            <a:ext cx="841800" cy="61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05</a:t>
            </a:r>
            <a:endParaRPr>
              <a:solidFill>
                <a:srgbClr val="FFC000"/>
              </a:solidFill>
            </a:endParaRPr>
          </a:p>
        </p:txBody>
      </p:sp>
      <p:grpSp>
        <p:nvGrpSpPr>
          <p:cNvPr id="2318" name="Google Shape;2318;p63"/>
          <p:cNvGrpSpPr/>
          <p:nvPr/>
        </p:nvGrpSpPr>
        <p:grpSpPr>
          <a:xfrm>
            <a:off x="5744482" y="1627475"/>
            <a:ext cx="2164491" cy="2976633"/>
            <a:chOff x="5737682" y="1627475"/>
            <a:chExt cx="2164491" cy="2976633"/>
          </a:xfrm>
        </p:grpSpPr>
        <p:sp>
          <p:nvSpPr>
            <p:cNvPr id="2319" name="Google Shape;2319;p63"/>
            <p:cNvSpPr/>
            <p:nvPr/>
          </p:nvSpPr>
          <p:spPr>
            <a:xfrm>
              <a:off x="7240073" y="1980901"/>
              <a:ext cx="275267" cy="276349"/>
            </a:xfrm>
            <a:custGeom>
              <a:avLst/>
              <a:gdLst/>
              <a:ahLst/>
              <a:cxnLst/>
              <a:rect l="l" t="t" r="r" b="b"/>
              <a:pathLst>
                <a:path w="6617" h="6643" extrusionOk="0">
                  <a:moveTo>
                    <a:pt x="401" y="1"/>
                  </a:moveTo>
                  <a:cubicBezTo>
                    <a:pt x="176" y="1"/>
                    <a:pt x="0" y="201"/>
                    <a:pt x="0" y="402"/>
                  </a:cubicBezTo>
                  <a:lnTo>
                    <a:pt x="0" y="6216"/>
                  </a:lnTo>
                  <a:cubicBezTo>
                    <a:pt x="0" y="6442"/>
                    <a:pt x="176" y="6642"/>
                    <a:pt x="401" y="6642"/>
                  </a:cubicBezTo>
                  <a:lnTo>
                    <a:pt x="6216" y="6642"/>
                  </a:lnTo>
                  <a:cubicBezTo>
                    <a:pt x="6441" y="6642"/>
                    <a:pt x="6617" y="6442"/>
                    <a:pt x="6617" y="6216"/>
                  </a:cubicBezTo>
                  <a:lnTo>
                    <a:pt x="6617" y="402"/>
                  </a:lnTo>
                  <a:cubicBezTo>
                    <a:pt x="6617" y="201"/>
                    <a:pt x="6441" y="1"/>
                    <a:pt x="621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63"/>
            <p:cNvSpPr/>
            <p:nvPr/>
          </p:nvSpPr>
          <p:spPr>
            <a:xfrm>
              <a:off x="7297397" y="2021917"/>
              <a:ext cx="179379" cy="176925"/>
            </a:xfrm>
            <a:custGeom>
              <a:avLst/>
              <a:gdLst/>
              <a:ahLst/>
              <a:cxnLst/>
              <a:rect l="l" t="t" r="r" b="b"/>
              <a:pathLst>
                <a:path w="4312" h="4253" extrusionOk="0">
                  <a:moveTo>
                    <a:pt x="2152" y="158"/>
                  </a:moveTo>
                  <a:cubicBezTo>
                    <a:pt x="2220" y="158"/>
                    <a:pt x="2288" y="161"/>
                    <a:pt x="2357" y="168"/>
                  </a:cubicBezTo>
                  <a:cubicBezTo>
                    <a:pt x="3259" y="268"/>
                    <a:pt x="3986" y="995"/>
                    <a:pt x="4061" y="1897"/>
                  </a:cubicBezTo>
                  <a:cubicBezTo>
                    <a:pt x="4136" y="2448"/>
                    <a:pt x="3961" y="2975"/>
                    <a:pt x="3610" y="3401"/>
                  </a:cubicBezTo>
                  <a:cubicBezTo>
                    <a:pt x="3259" y="3802"/>
                    <a:pt x="2733" y="4052"/>
                    <a:pt x="2206" y="4077"/>
                  </a:cubicBezTo>
                  <a:lnTo>
                    <a:pt x="2206" y="2047"/>
                  </a:lnTo>
                  <a:lnTo>
                    <a:pt x="176" y="2047"/>
                  </a:lnTo>
                  <a:cubicBezTo>
                    <a:pt x="176" y="1496"/>
                    <a:pt x="427" y="995"/>
                    <a:pt x="853" y="644"/>
                  </a:cubicBezTo>
                  <a:cubicBezTo>
                    <a:pt x="1204" y="314"/>
                    <a:pt x="1671" y="158"/>
                    <a:pt x="2152" y="158"/>
                  </a:cubicBezTo>
                  <a:close/>
                  <a:moveTo>
                    <a:pt x="2086" y="0"/>
                  </a:moveTo>
                  <a:cubicBezTo>
                    <a:pt x="1584" y="0"/>
                    <a:pt x="1111" y="178"/>
                    <a:pt x="728" y="518"/>
                  </a:cubicBezTo>
                  <a:cubicBezTo>
                    <a:pt x="302" y="894"/>
                    <a:pt x="26" y="1446"/>
                    <a:pt x="1" y="2047"/>
                  </a:cubicBezTo>
                  <a:cubicBezTo>
                    <a:pt x="1" y="2072"/>
                    <a:pt x="26" y="2122"/>
                    <a:pt x="51" y="2148"/>
                  </a:cubicBezTo>
                  <a:cubicBezTo>
                    <a:pt x="76" y="2173"/>
                    <a:pt x="126" y="2198"/>
                    <a:pt x="151" y="2198"/>
                  </a:cubicBezTo>
                  <a:lnTo>
                    <a:pt x="2031" y="2198"/>
                  </a:lnTo>
                  <a:lnTo>
                    <a:pt x="2031" y="4077"/>
                  </a:lnTo>
                  <a:cubicBezTo>
                    <a:pt x="2031" y="4127"/>
                    <a:pt x="2056" y="4178"/>
                    <a:pt x="2081" y="4203"/>
                  </a:cubicBezTo>
                  <a:cubicBezTo>
                    <a:pt x="2131" y="4228"/>
                    <a:pt x="2156" y="4253"/>
                    <a:pt x="2206" y="4253"/>
                  </a:cubicBezTo>
                  <a:cubicBezTo>
                    <a:pt x="2783" y="4228"/>
                    <a:pt x="3359" y="3952"/>
                    <a:pt x="3735" y="3501"/>
                  </a:cubicBezTo>
                  <a:cubicBezTo>
                    <a:pt x="4111" y="3050"/>
                    <a:pt x="4312" y="2473"/>
                    <a:pt x="4236" y="1872"/>
                  </a:cubicBezTo>
                  <a:cubicBezTo>
                    <a:pt x="4136" y="894"/>
                    <a:pt x="3334" y="117"/>
                    <a:pt x="2357" y="17"/>
                  </a:cubicBezTo>
                  <a:cubicBezTo>
                    <a:pt x="2266" y="6"/>
                    <a:pt x="2175" y="0"/>
                    <a:pt x="2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63"/>
            <p:cNvSpPr/>
            <p:nvPr/>
          </p:nvSpPr>
          <p:spPr>
            <a:xfrm>
              <a:off x="7274476" y="2122712"/>
              <a:ext cx="99091" cy="98051"/>
            </a:xfrm>
            <a:custGeom>
              <a:avLst/>
              <a:gdLst/>
              <a:ahLst/>
              <a:cxnLst/>
              <a:rect l="l" t="t" r="r" b="b"/>
              <a:pathLst>
                <a:path w="2382" h="2357" extrusionOk="0">
                  <a:moveTo>
                    <a:pt x="2206" y="176"/>
                  </a:moveTo>
                  <a:lnTo>
                    <a:pt x="2206" y="2206"/>
                  </a:lnTo>
                  <a:cubicBezTo>
                    <a:pt x="1103" y="2156"/>
                    <a:pt x="226" y="1253"/>
                    <a:pt x="176" y="176"/>
                  </a:cubicBezTo>
                  <a:close/>
                  <a:moveTo>
                    <a:pt x="176" y="0"/>
                  </a:moveTo>
                  <a:cubicBezTo>
                    <a:pt x="126" y="0"/>
                    <a:pt x="101" y="25"/>
                    <a:pt x="51" y="50"/>
                  </a:cubicBezTo>
                  <a:cubicBezTo>
                    <a:pt x="25" y="100"/>
                    <a:pt x="0" y="126"/>
                    <a:pt x="0" y="176"/>
                  </a:cubicBezTo>
                  <a:cubicBezTo>
                    <a:pt x="51" y="1354"/>
                    <a:pt x="1028" y="2306"/>
                    <a:pt x="2206" y="2356"/>
                  </a:cubicBezTo>
                  <a:cubicBezTo>
                    <a:pt x="2256" y="2356"/>
                    <a:pt x="2281" y="2356"/>
                    <a:pt x="2306" y="2306"/>
                  </a:cubicBezTo>
                  <a:cubicBezTo>
                    <a:pt x="2356" y="2281"/>
                    <a:pt x="2381" y="2231"/>
                    <a:pt x="2381" y="2181"/>
                  </a:cubicBezTo>
                  <a:lnTo>
                    <a:pt x="2381" y="176"/>
                  </a:lnTo>
                  <a:cubicBezTo>
                    <a:pt x="2381" y="75"/>
                    <a:pt x="2281" y="0"/>
                    <a:pt x="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63"/>
            <p:cNvSpPr/>
            <p:nvPr/>
          </p:nvSpPr>
          <p:spPr>
            <a:xfrm>
              <a:off x="7477770" y="1649356"/>
              <a:ext cx="424403" cy="388960"/>
            </a:xfrm>
            <a:custGeom>
              <a:avLst/>
              <a:gdLst/>
              <a:ahLst/>
              <a:cxnLst/>
              <a:rect l="l" t="t" r="r" b="b"/>
              <a:pathLst>
                <a:path w="10202" h="9350" extrusionOk="0">
                  <a:moveTo>
                    <a:pt x="452" y="1"/>
                  </a:moveTo>
                  <a:cubicBezTo>
                    <a:pt x="201" y="1"/>
                    <a:pt x="1" y="201"/>
                    <a:pt x="1" y="452"/>
                  </a:cubicBezTo>
                  <a:lnTo>
                    <a:pt x="1" y="8898"/>
                  </a:lnTo>
                  <a:cubicBezTo>
                    <a:pt x="1" y="9149"/>
                    <a:pt x="201" y="9349"/>
                    <a:pt x="452" y="9349"/>
                  </a:cubicBezTo>
                  <a:lnTo>
                    <a:pt x="9750" y="9349"/>
                  </a:lnTo>
                  <a:cubicBezTo>
                    <a:pt x="10001" y="9349"/>
                    <a:pt x="10201" y="9149"/>
                    <a:pt x="10201" y="8898"/>
                  </a:cubicBezTo>
                  <a:lnTo>
                    <a:pt x="10201" y="452"/>
                  </a:lnTo>
                  <a:cubicBezTo>
                    <a:pt x="10201" y="201"/>
                    <a:pt x="10001" y="1"/>
                    <a:pt x="975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63"/>
            <p:cNvSpPr/>
            <p:nvPr/>
          </p:nvSpPr>
          <p:spPr>
            <a:xfrm>
              <a:off x="7565336" y="1719201"/>
              <a:ext cx="249226" cy="249226"/>
            </a:xfrm>
            <a:custGeom>
              <a:avLst/>
              <a:gdLst/>
              <a:ahLst/>
              <a:cxnLst/>
              <a:rect l="l" t="t" r="r" b="b"/>
              <a:pathLst>
                <a:path w="5991" h="5991" extrusionOk="0">
                  <a:moveTo>
                    <a:pt x="2983" y="1"/>
                  </a:moveTo>
                  <a:cubicBezTo>
                    <a:pt x="1354" y="1"/>
                    <a:pt x="1" y="1354"/>
                    <a:pt x="1" y="2983"/>
                  </a:cubicBezTo>
                  <a:cubicBezTo>
                    <a:pt x="1" y="4638"/>
                    <a:pt x="1354" y="5991"/>
                    <a:pt x="2983" y="5991"/>
                  </a:cubicBezTo>
                  <a:cubicBezTo>
                    <a:pt x="4638" y="5991"/>
                    <a:pt x="5991" y="4638"/>
                    <a:pt x="5991" y="2983"/>
                  </a:cubicBezTo>
                  <a:cubicBezTo>
                    <a:pt x="5991" y="1354"/>
                    <a:pt x="4638" y="1"/>
                    <a:pt x="2983"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63"/>
            <p:cNvSpPr/>
            <p:nvPr/>
          </p:nvSpPr>
          <p:spPr>
            <a:xfrm>
              <a:off x="7686306" y="1771366"/>
              <a:ext cx="50086" cy="76128"/>
            </a:xfrm>
            <a:custGeom>
              <a:avLst/>
              <a:gdLst/>
              <a:ahLst/>
              <a:cxnLst/>
              <a:rect l="l" t="t" r="r" b="b"/>
              <a:pathLst>
                <a:path w="1204" h="1830" extrusionOk="0">
                  <a:moveTo>
                    <a:pt x="75" y="0"/>
                  </a:moveTo>
                  <a:cubicBezTo>
                    <a:pt x="50" y="0"/>
                    <a:pt x="0" y="25"/>
                    <a:pt x="0" y="75"/>
                  </a:cubicBezTo>
                  <a:lnTo>
                    <a:pt x="0" y="1830"/>
                  </a:lnTo>
                  <a:lnTo>
                    <a:pt x="1103" y="1830"/>
                  </a:lnTo>
                  <a:cubicBezTo>
                    <a:pt x="1153" y="1830"/>
                    <a:pt x="1203" y="1780"/>
                    <a:pt x="1203" y="1729"/>
                  </a:cubicBezTo>
                  <a:cubicBezTo>
                    <a:pt x="1203" y="1704"/>
                    <a:pt x="1153" y="1654"/>
                    <a:pt x="1103" y="1654"/>
                  </a:cubicBezTo>
                  <a:lnTo>
                    <a:pt x="176" y="1654"/>
                  </a:lnTo>
                  <a:lnTo>
                    <a:pt x="176" y="75"/>
                  </a:lnTo>
                  <a:cubicBezTo>
                    <a:pt x="176" y="25"/>
                    <a:pt x="126"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63"/>
            <p:cNvSpPr/>
            <p:nvPr/>
          </p:nvSpPr>
          <p:spPr>
            <a:xfrm>
              <a:off x="7009656" y="2011143"/>
              <a:ext cx="174138" cy="174138"/>
            </a:xfrm>
            <a:custGeom>
              <a:avLst/>
              <a:gdLst/>
              <a:ahLst/>
              <a:cxnLst/>
              <a:rect l="l" t="t" r="r" b="b"/>
              <a:pathLst>
                <a:path w="4186" h="4186" extrusionOk="0">
                  <a:moveTo>
                    <a:pt x="2081" y="1"/>
                  </a:moveTo>
                  <a:cubicBezTo>
                    <a:pt x="928" y="1"/>
                    <a:pt x="0" y="953"/>
                    <a:pt x="0" y="2106"/>
                  </a:cubicBezTo>
                  <a:cubicBezTo>
                    <a:pt x="0" y="3259"/>
                    <a:pt x="928" y="4186"/>
                    <a:pt x="2081" y="4186"/>
                  </a:cubicBezTo>
                  <a:cubicBezTo>
                    <a:pt x="3234" y="4186"/>
                    <a:pt x="4186" y="3259"/>
                    <a:pt x="4186" y="2106"/>
                  </a:cubicBezTo>
                  <a:cubicBezTo>
                    <a:pt x="4186" y="953"/>
                    <a:pt x="3234" y="1"/>
                    <a:pt x="2081"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63"/>
            <p:cNvSpPr/>
            <p:nvPr/>
          </p:nvSpPr>
          <p:spPr>
            <a:xfrm>
              <a:off x="7056580" y="2033316"/>
              <a:ext cx="126173" cy="89440"/>
            </a:xfrm>
            <a:custGeom>
              <a:avLst/>
              <a:gdLst/>
              <a:ahLst/>
              <a:cxnLst/>
              <a:rect l="l" t="t" r="r" b="b"/>
              <a:pathLst>
                <a:path w="3033" h="2150" extrusionOk="0">
                  <a:moveTo>
                    <a:pt x="2958" y="0"/>
                  </a:moveTo>
                  <a:cubicBezTo>
                    <a:pt x="2939" y="0"/>
                    <a:pt x="2920" y="6"/>
                    <a:pt x="2908" y="19"/>
                  </a:cubicBezTo>
                  <a:lnTo>
                    <a:pt x="953" y="1974"/>
                  </a:lnTo>
                  <a:cubicBezTo>
                    <a:pt x="940" y="1986"/>
                    <a:pt x="928" y="1993"/>
                    <a:pt x="918" y="1993"/>
                  </a:cubicBezTo>
                  <a:cubicBezTo>
                    <a:pt x="909" y="1993"/>
                    <a:pt x="903" y="1986"/>
                    <a:pt x="903" y="1974"/>
                  </a:cubicBezTo>
                  <a:lnTo>
                    <a:pt x="151" y="1247"/>
                  </a:lnTo>
                  <a:cubicBezTo>
                    <a:pt x="138" y="1222"/>
                    <a:pt x="119" y="1209"/>
                    <a:pt x="97" y="1209"/>
                  </a:cubicBezTo>
                  <a:cubicBezTo>
                    <a:pt x="76" y="1209"/>
                    <a:pt x="50" y="1222"/>
                    <a:pt x="25" y="1247"/>
                  </a:cubicBezTo>
                  <a:cubicBezTo>
                    <a:pt x="0" y="1272"/>
                    <a:pt x="0" y="1322"/>
                    <a:pt x="25" y="1347"/>
                  </a:cubicBezTo>
                  <a:lnTo>
                    <a:pt x="777" y="2099"/>
                  </a:lnTo>
                  <a:cubicBezTo>
                    <a:pt x="827" y="2124"/>
                    <a:pt x="878" y="2149"/>
                    <a:pt x="928" y="2149"/>
                  </a:cubicBezTo>
                  <a:cubicBezTo>
                    <a:pt x="978" y="2149"/>
                    <a:pt x="1028" y="2124"/>
                    <a:pt x="1053" y="2099"/>
                  </a:cubicBezTo>
                  <a:lnTo>
                    <a:pt x="3008" y="144"/>
                  </a:lnTo>
                  <a:cubicBezTo>
                    <a:pt x="3033" y="119"/>
                    <a:pt x="3033" y="69"/>
                    <a:pt x="3008" y="19"/>
                  </a:cubicBezTo>
                  <a:cubicBezTo>
                    <a:pt x="2995" y="6"/>
                    <a:pt x="2977" y="0"/>
                    <a:pt x="2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63"/>
            <p:cNvSpPr/>
            <p:nvPr/>
          </p:nvSpPr>
          <p:spPr>
            <a:xfrm>
              <a:off x="7096182" y="1627475"/>
              <a:ext cx="327434" cy="294320"/>
            </a:xfrm>
            <a:custGeom>
              <a:avLst/>
              <a:gdLst/>
              <a:ahLst/>
              <a:cxnLst/>
              <a:rect l="l" t="t" r="r" b="b"/>
              <a:pathLst>
                <a:path w="7871" h="7075" extrusionOk="0">
                  <a:moveTo>
                    <a:pt x="577" y="0"/>
                  </a:moveTo>
                  <a:cubicBezTo>
                    <a:pt x="276" y="0"/>
                    <a:pt x="1" y="251"/>
                    <a:pt x="1" y="577"/>
                  </a:cubicBezTo>
                  <a:lnTo>
                    <a:pt x="1" y="4487"/>
                  </a:lnTo>
                  <a:cubicBezTo>
                    <a:pt x="1" y="4787"/>
                    <a:pt x="276" y="5063"/>
                    <a:pt x="577" y="5063"/>
                  </a:cubicBezTo>
                  <a:lnTo>
                    <a:pt x="1630" y="5063"/>
                  </a:lnTo>
                  <a:cubicBezTo>
                    <a:pt x="2081" y="5063"/>
                    <a:pt x="2432" y="5414"/>
                    <a:pt x="2432" y="5865"/>
                  </a:cubicBezTo>
                  <a:lnTo>
                    <a:pt x="2432" y="6792"/>
                  </a:lnTo>
                  <a:cubicBezTo>
                    <a:pt x="2432" y="6968"/>
                    <a:pt x="2582" y="7043"/>
                    <a:pt x="2607" y="7043"/>
                  </a:cubicBezTo>
                  <a:cubicBezTo>
                    <a:pt x="2632" y="7056"/>
                    <a:pt x="2682" y="7074"/>
                    <a:pt x="2739" y="7074"/>
                  </a:cubicBezTo>
                  <a:cubicBezTo>
                    <a:pt x="2795" y="7074"/>
                    <a:pt x="2858" y="7056"/>
                    <a:pt x="2908" y="6993"/>
                  </a:cubicBezTo>
                  <a:lnTo>
                    <a:pt x="4612" y="5289"/>
                  </a:lnTo>
                  <a:cubicBezTo>
                    <a:pt x="4763" y="5138"/>
                    <a:pt x="4988" y="5063"/>
                    <a:pt x="5189" y="5063"/>
                  </a:cubicBezTo>
                  <a:lnTo>
                    <a:pt x="7294" y="5063"/>
                  </a:lnTo>
                  <a:cubicBezTo>
                    <a:pt x="7620" y="5063"/>
                    <a:pt x="7870" y="4787"/>
                    <a:pt x="7870" y="4487"/>
                  </a:cubicBezTo>
                  <a:lnTo>
                    <a:pt x="7870" y="577"/>
                  </a:lnTo>
                  <a:cubicBezTo>
                    <a:pt x="7870" y="251"/>
                    <a:pt x="7620" y="0"/>
                    <a:pt x="729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63"/>
            <p:cNvSpPr/>
            <p:nvPr/>
          </p:nvSpPr>
          <p:spPr>
            <a:xfrm>
              <a:off x="7163947" y="1716081"/>
              <a:ext cx="45926" cy="45926"/>
            </a:xfrm>
            <a:custGeom>
              <a:avLst/>
              <a:gdLst/>
              <a:ahLst/>
              <a:cxnLst/>
              <a:rect l="l" t="t" r="r" b="b"/>
              <a:pathLst>
                <a:path w="1104" h="1104" extrusionOk="0">
                  <a:moveTo>
                    <a:pt x="552" y="176"/>
                  </a:moveTo>
                  <a:cubicBezTo>
                    <a:pt x="778" y="176"/>
                    <a:pt x="953" y="352"/>
                    <a:pt x="953" y="552"/>
                  </a:cubicBezTo>
                  <a:cubicBezTo>
                    <a:pt x="953" y="778"/>
                    <a:pt x="778" y="928"/>
                    <a:pt x="552" y="928"/>
                  </a:cubicBezTo>
                  <a:cubicBezTo>
                    <a:pt x="352" y="928"/>
                    <a:pt x="176" y="778"/>
                    <a:pt x="176" y="552"/>
                  </a:cubicBezTo>
                  <a:cubicBezTo>
                    <a:pt x="176" y="352"/>
                    <a:pt x="352" y="176"/>
                    <a:pt x="552" y="176"/>
                  </a:cubicBezTo>
                  <a:close/>
                  <a:moveTo>
                    <a:pt x="552" y="1"/>
                  </a:moveTo>
                  <a:cubicBezTo>
                    <a:pt x="251" y="1"/>
                    <a:pt x="1" y="251"/>
                    <a:pt x="1" y="552"/>
                  </a:cubicBezTo>
                  <a:cubicBezTo>
                    <a:pt x="1" y="853"/>
                    <a:pt x="251" y="1103"/>
                    <a:pt x="552" y="1103"/>
                  </a:cubicBezTo>
                  <a:cubicBezTo>
                    <a:pt x="853" y="1103"/>
                    <a:pt x="1104" y="853"/>
                    <a:pt x="1104" y="552"/>
                  </a:cubicBezTo>
                  <a:cubicBezTo>
                    <a:pt x="1104" y="251"/>
                    <a:pt x="853" y="1"/>
                    <a:pt x="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63"/>
            <p:cNvSpPr/>
            <p:nvPr/>
          </p:nvSpPr>
          <p:spPr>
            <a:xfrm>
              <a:off x="7236953" y="1716081"/>
              <a:ext cx="45885" cy="45926"/>
            </a:xfrm>
            <a:custGeom>
              <a:avLst/>
              <a:gdLst/>
              <a:ahLst/>
              <a:cxnLst/>
              <a:rect l="l" t="t" r="r" b="b"/>
              <a:pathLst>
                <a:path w="1103" h="1104" extrusionOk="0">
                  <a:moveTo>
                    <a:pt x="552" y="176"/>
                  </a:moveTo>
                  <a:cubicBezTo>
                    <a:pt x="752" y="176"/>
                    <a:pt x="927" y="352"/>
                    <a:pt x="927" y="552"/>
                  </a:cubicBezTo>
                  <a:cubicBezTo>
                    <a:pt x="927" y="778"/>
                    <a:pt x="752" y="928"/>
                    <a:pt x="552" y="928"/>
                  </a:cubicBezTo>
                  <a:cubicBezTo>
                    <a:pt x="326" y="928"/>
                    <a:pt x="151" y="778"/>
                    <a:pt x="151" y="552"/>
                  </a:cubicBezTo>
                  <a:cubicBezTo>
                    <a:pt x="151" y="352"/>
                    <a:pt x="326" y="176"/>
                    <a:pt x="552" y="176"/>
                  </a:cubicBezTo>
                  <a:close/>
                  <a:moveTo>
                    <a:pt x="552" y="1"/>
                  </a:moveTo>
                  <a:cubicBezTo>
                    <a:pt x="251" y="1"/>
                    <a:pt x="0" y="251"/>
                    <a:pt x="0" y="552"/>
                  </a:cubicBezTo>
                  <a:cubicBezTo>
                    <a:pt x="0" y="853"/>
                    <a:pt x="251" y="1103"/>
                    <a:pt x="552" y="1103"/>
                  </a:cubicBezTo>
                  <a:cubicBezTo>
                    <a:pt x="852" y="1103"/>
                    <a:pt x="1103" y="853"/>
                    <a:pt x="1103" y="552"/>
                  </a:cubicBezTo>
                  <a:cubicBezTo>
                    <a:pt x="1103" y="251"/>
                    <a:pt x="852" y="1"/>
                    <a:pt x="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63"/>
            <p:cNvSpPr/>
            <p:nvPr/>
          </p:nvSpPr>
          <p:spPr>
            <a:xfrm>
              <a:off x="7308878" y="1716081"/>
              <a:ext cx="44886" cy="45926"/>
            </a:xfrm>
            <a:custGeom>
              <a:avLst/>
              <a:gdLst/>
              <a:ahLst/>
              <a:cxnLst/>
              <a:rect l="l" t="t" r="r" b="b"/>
              <a:pathLst>
                <a:path w="1079" h="1104" extrusionOk="0">
                  <a:moveTo>
                    <a:pt x="552" y="176"/>
                  </a:moveTo>
                  <a:cubicBezTo>
                    <a:pt x="752" y="176"/>
                    <a:pt x="928" y="352"/>
                    <a:pt x="928" y="552"/>
                  </a:cubicBezTo>
                  <a:cubicBezTo>
                    <a:pt x="928" y="778"/>
                    <a:pt x="752" y="928"/>
                    <a:pt x="552" y="928"/>
                  </a:cubicBezTo>
                  <a:cubicBezTo>
                    <a:pt x="326" y="928"/>
                    <a:pt x="151" y="778"/>
                    <a:pt x="151" y="552"/>
                  </a:cubicBezTo>
                  <a:cubicBezTo>
                    <a:pt x="151" y="352"/>
                    <a:pt x="326" y="176"/>
                    <a:pt x="552" y="176"/>
                  </a:cubicBezTo>
                  <a:close/>
                  <a:moveTo>
                    <a:pt x="552" y="1"/>
                  </a:moveTo>
                  <a:cubicBezTo>
                    <a:pt x="226" y="1"/>
                    <a:pt x="0" y="251"/>
                    <a:pt x="0" y="552"/>
                  </a:cubicBezTo>
                  <a:cubicBezTo>
                    <a:pt x="0" y="853"/>
                    <a:pt x="226" y="1103"/>
                    <a:pt x="552" y="1103"/>
                  </a:cubicBezTo>
                  <a:cubicBezTo>
                    <a:pt x="853" y="1103"/>
                    <a:pt x="1078" y="853"/>
                    <a:pt x="1078" y="552"/>
                  </a:cubicBezTo>
                  <a:cubicBezTo>
                    <a:pt x="1078" y="251"/>
                    <a:pt x="853" y="1"/>
                    <a:pt x="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63"/>
            <p:cNvSpPr/>
            <p:nvPr/>
          </p:nvSpPr>
          <p:spPr>
            <a:xfrm>
              <a:off x="5915976" y="3894042"/>
              <a:ext cx="1350211" cy="702790"/>
            </a:xfrm>
            <a:custGeom>
              <a:avLst/>
              <a:gdLst/>
              <a:ahLst/>
              <a:cxnLst/>
              <a:rect l="l" t="t" r="r" b="b"/>
              <a:pathLst>
                <a:path w="32457" h="16894" extrusionOk="0">
                  <a:moveTo>
                    <a:pt x="7294" y="1"/>
                  </a:moveTo>
                  <a:lnTo>
                    <a:pt x="6392" y="1129"/>
                  </a:lnTo>
                  <a:lnTo>
                    <a:pt x="5113" y="2708"/>
                  </a:lnTo>
                  <a:lnTo>
                    <a:pt x="3810" y="4337"/>
                  </a:lnTo>
                  <a:cubicBezTo>
                    <a:pt x="2006" y="6567"/>
                    <a:pt x="878" y="9099"/>
                    <a:pt x="502" y="11730"/>
                  </a:cubicBezTo>
                  <a:cubicBezTo>
                    <a:pt x="477" y="11856"/>
                    <a:pt x="276" y="14136"/>
                    <a:pt x="1" y="16893"/>
                  </a:cubicBezTo>
                  <a:lnTo>
                    <a:pt x="32131" y="16893"/>
                  </a:lnTo>
                  <a:lnTo>
                    <a:pt x="32206" y="14688"/>
                  </a:lnTo>
                  <a:cubicBezTo>
                    <a:pt x="32457" y="11029"/>
                    <a:pt x="31254" y="7394"/>
                    <a:pt x="28798" y="4337"/>
                  </a:cubicBezTo>
                  <a:lnTo>
                    <a:pt x="27469" y="2708"/>
                  </a:lnTo>
                  <a:lnTo>
                    <a:pt x="26191" y="1129"/>
                  </a:lnTo>
                  <a:lnTo>
                    <a:pt x="25289" y="1"/>
                  </a:lnTo>
                  <a:lnTo>
                    <a:pt x="16291" y="527"/>
                  </a:lnTo>
                  <a:lnTo>
                    <a:pt x="7294"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63"/>
            <p:cNvSpPr/>
            <p:nvPr/>
          </p:nvSpPr>
          <p:spPr>
            <a:xfrm>
              <a:off x="6091149" y="4067759"/>
              <a:ext cx="173098" cy="536349"/>
            </a:xfrm>
            <a:custGeom>
              <a:avLst/>
              <a:gdLst/>
              <a:ahLst/>
              <a:cxnLst/>
              <a:rect l="l" t="t" r="r" b="b"/>
              <a:pathLst>
                <a:path w="4161" h="12893" extrusionOk="0">
                  <a:moveTo>
                    <a:pt x="3976" y="1"/>
                  </a:moveTo>
                  <a:cubicBezTo>
                    <a:pt x="3930" y="1"/>
                    <a:pt x="3887" y="19"/>
                    <a:pt x="3860" y="61"/>
                  </a:cubicBezTo>
                  <a:cubicBezTo>
                    <a:pt x="2055" y="2291"/>
                    <a:pt x="902" y="4873"/>
                    <a:pt x="501" y="7529"/>
                  </a:cubicBezTo>
                  <a:cubicBezTo>
                    <a:pt x="501" y="7579"/>
                    <a:pt x="476" y="7830"/>
                    <a:pt x="426" y="8406"/>
                  </a:cubicBezTo>
                  <a:cubicBezTo>
                    <a:pt x="351" y="9334"/>
                    <a:pt x="201" y="10913"/>
                    <a:pt x="0" y="12717"/>
                  </a:cubicBezTo>
                  <a:cubicBezTo>
                    <a:pt x="0" y="12792"/>
                    <a:pt x="75" y="12868"/>
                    <a:pt x="151" y="12893"/>
                  </a:cubicBezTo>
                  <a:lnTo>
                    <a:pt x="176" y="12893"/>
                  </a:lnTo>
                  <a:cubicBezTo>
                    <a:pt x="251" y="12893"/>
                    <a:pt x="326" y="12817"/>
                    <a:pt x="326" y="12742"/>
                  </a:cubicBezTo>
                  <a:cubicBezTo>
                    <a:pt x="527" y="10938"/>
                    <a:pt x="652" y="9384"/>
                    <a:pt x="752" y="8431"/>
                  </a:cubicBezTo>
                  <a:cubicBezTo>
                    <a:pt x="802" y="7955"/>
                    <a:pt x="827" y="7629"/>
                    <a:pt x="827" y="7579"/>
                  </a:cubicBezTo>
                  <a:cubicBezTo>
                    <a:pt x="1203" y="4973"/>
                    <a:pt x="2331" y="2441"/>
                    <a:pt x="4111" y="261"/>
                  </a:cubicBezTo>
                  <a:cubicBezTo>
                    <a:pt x="4161" y="211"/>
                    <a:pt x="4136" y="86"/>
                    <a:pt x="4085" y="35"/>
                  </a:cubicBezTo>
                  <a:cubicBezTo>
                    <a:pt x="4052" y="13"/>
                    <a:pt x="4013" y="1"/>
                    <a:pt x="3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63"/>
            <p:cNvSpPr/>
            <p:nvPr/>
          </p:nvSpPr>
          <p:spPr>
            <a:xfrm>
              <a:off x="5866972" y="1868292"/>
              <a:ext cx="1219920" cy="1313603"/>
            </a:xfrm>
            <a:custGeom>
              <a:avLst/>
              <a:gdLst/>
              <a:ahLst/>
              <a:cxnLst/>
              <a:rect l="l" t="t" r="r" b="b"/>
              <a:pathLst>
                <a:path w="29325" h="31577" extrusionOk="0">
                  <a:moveTo>
                    <a:pt x="8823" y="1"/>
                  </a:moveTo>
                  <a:cubicBezTo>
                    <a:pt x="6843" y="1"/>
                    <a:pt x="5239" y="1605"/>
                    <a:pt x="5239" y="3585"/>
                  </a:cubicBezTo>
                  <a:cubicBezTo>
                    <a:pt x="5239" y="4963"/>
                    <a:pt x="5991" y="6166"/>
                    <a:pt x="7144" y="6768"/>
                  </a:cubicBezTo>
                  <a:cubicBezTo>
                    <a:pt x="7093" y="6918"/>
                    <a:pt x="7043" y="7094"/>
                    <a:pt x="6968" y="7244"/>
                  </a:cubicBezTo>
                  <a:cubicBezTo>
                    <a:pt x="6266" y="9199"/>
                    <a:pt x="5114" y="10577"/>
                    <a:pt x="3384" y="12081"/>
                  </a:cubicBezTo>
                  <a:lnTo>
                    <a:pt x="3159" y="12282"/>
                  </a:lnTo>
                  <a:cubicBezTo>
                    <a:pt x="1" y="15014"/>
                    <a:pt x="251" y="19600"/>
                    <a:pt x="2682" y="21605"/>
                  </a:cubicBezTo>
                  <a:lnTo>
                    <a:pt x="3384" y="22181"/>
                  </a:lnTo>
                  <a:cubicBezTo>
                    <a:pt x="3484" y="22282"/>
                    <a:pt x="3585" y="22357"/>
                    <a:pt x="3710" y="22432"/>
                  </a:cubicBezTo>
                  <a:cubicBezTo>
                    <a:pt x="4136" y="22733"/>
                    <a:pt x="4337" y="23184"/>
                    <a:pt x="4286" y="23660"/>
                  </a:cubicBezTo>
                  <a:cubicBezTo>
                    <a:pt x="4186" y="24537"/>
                    <a:pt x="4236" y="25440"/>
                    <a:pt x="4537" y="26342"/>
                  </a:cubicBezTo>
                  <a:cubicBezTo>
                    <a:pt x="5530" y="29459"/>
                    <a:pt x="8885" y="31577"/>
                    <a:pt x="12660" y="31577"/>
                  </a:cubicBezTo>
                  <a:cubicBezTo>
                    <a:pt x="12983" y="31577"/>
                    <a:pt x="13308" y="31561"/>
                    <a:pt x="13635" y="31530"/>
                  </a:cubicBezTo>
                  <a:cubicBezTo>
                    <a:pt x="16517" y="31254"/>
                    <a:pt x="18973" y="29876"/>
                    <a:pt x="20427" y="27946"/>
                  </a:cubicBezTo>
                  <a:cubicBezTo>
                    <a:pt x="22181" y="25615"/>
                    <a:pt x="24312" y="23535"/>
                    <a:pt x="26517" y="21530"/>
                  </a:cubicBezTo>
                  <a:cubicBezTo>
                    <a:pt x="28322" y="19876"/>
                    <a:pt x="29324" y="17620"/>
                    <a:pt x="28973" y="15289"/>
                  </a:cubicBezTo>
                  <a:cubicBezTo>
                    <a:pt x="28748" y="13685"/>
                    <a:pt x="27946" y="12307"/>
                    <a:pt x="26768" y="11254"/>
                  </a:cubicBezTo>
                  <a:cubicBezTo>
                    <a:pt x="26492" y="10953"/>
                    <a:pt x="26241" y="10703"/>
                    <a:pt x="25991" y="10477"/>
                  </a:cubicBezTo>
                  <a:cubicBezTo>
                    <a:pt x="25164" y="9700"/>
                    <a:pt x="24036" y="8898"/>
                    <a:pt x="23986" y="7846"/>
                  </a:cubicBezTo>
                  <a:cubicBezTo>
                    <a:pt x="23825" y="4864"/>
                    <a:pt x="20053" y="2449"/>
                    <a:pt x="17616" y="2449"/>
                  </a:cubicBezTo>
                  <a:cubicBezTo>
                    <a:pt x="17021" y="2449"/>
                    <a:pt x="16505" y="2593"/>
                    <a:pt x="16141" y="2908"/>
                  </a:cubicBezTo>
                  <a:cubicBezTo>
                    <a:pt x="16140" y="2910"/>
                    <a:pt x="16137" y="2910"/>
                    <a:pt x="16133" y="2910"/>
                  </a:cubicBezTo>
                  <a:cubicBezTo>
                    <a:pt x="16027" y="2910"/>
                    <a:pt x="15074" y="2459"/>
                    <a:pt x="13668" y="2459"/>
                  </a:cubicBezTo>
                  <a:cubicBezTo>
                    <a:pt x="13244" y="2459"/>
                    <a:pt x="12778" y="2500"/>
                    <a:pt x="12281" y="2607"/>
                  </a:cubicBezTo>
                  <a:cubicBezTo>
                    <a:pt x="11855" y="1104"/>
                    <a:pt x="10477" y="1"/>
                    <a:pt x="8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63"/>
            <p:cNvSpPr/>
            <p:nvPr/>
          </p:nvSpPr>
          <p:spPr>
            <a:xfrm>
              <a:off x="6331966" y="2455920"/>
              <a:ext cx="46966" cy="70304"/>
            </a:xfrm>
            <a:custGeom>
              <a:avLst/>
              <a:gdLst/>
              <a:ahLst/>
              <a:cxnLst/>
              <a:rect l="l" t="t" r="r" b="b"/>
              <a:pathLst>
                <a:path w="1129" h="1690" extrusionOk="0">
                  <a:moveTo>
                    <a:pt x="163" y="0"/>
                  </a:moveTo>
                  <a:cubicBezTo>
                    <a:pt x="123" y="0"/>
                    <a:pt x="85" y="13"/>
                    <a:pt x="51" y="35"/>
                  </a:cubicBezTo>
                  <a:cubicBezTo>
                    <a:pt x="1" y="86"/>
                    <a:pt x="1" y="211"/>
                    <a:pt x="51" y="261"/>
                  </a:cubicBezTo>
                  <a:lnTo>
                    <a:pt x="702" y="1013"/>
                  </a:lnTo>
                  <a:lnTo>
                    <a:pt x="126" y="1389"/>
                  </a:lnTo>
                  <a:cubicBezTo>
                    <a:pt x="51" y="1439"/>
                    <a:pt x="26" y="1539"/>
                    <a:pt x="76" y="1614"/>
                  </a:cubicBezTo>
                  <a:cubicBezTo>
                    <a:pt x="101" y="1664"/>
                    <a:pt x="151" y="1690"/>
                    <a:pt x="201" y="1690"/>
                  </a:cubicBezTo>
                  <a:cubicBezTo>
                    <a:pt x="226" y="1690"/>
                    <a:pt x="251" y="1690"/>
                    <a:pt x="301" y="1664"/>
                  </a:cubicBezTo>
                  <a:lnTo>
                    <a:pt x="1028" y="1188"/>
                  </a:lnTo>
                  <a:cubicBezTo>
                    <a:pt x="1078" y="1163"/>
                    <a:pt x="1103" y="1113"/>
                    <a:pt x="1103" y="1063"/>
                  </a:cubicBezTo>
                  <a:cubicBezTo>
                    <a:pt x="1129" y="1038"/>
                    <a:pt x="1103" y="988"/>
                    <a:pt x="1078" y="938"/>
                  </a:cubicBezTo>
                  <a:lnTo>
                    <a:pt x="301" y="60"/>
                  </a:lnTo>
                  <a:cubicBezTo>
                    <a:pt x="260" y="19"/>
                    <a:pt x="211" y="0"/>
                    <a:pt x="163" y="0"/>
                  </a:cubicBezTo>
                  <a:close/>
                </a:path>
              </a:pathLst>
            </a:custGeom>
            <a:solidFill>
              <a:srgbClr val="E06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63"/>
            <p:cNvSpPr/>
            <p:nvPr/>
          </p:nvSpPr>
          <p:spPr>
            <a:xfrm>
              <a:off x="6254841" y="2208198"/>
              <a:ext cx="628701" cy="1018659"/>
            </a:xfrm>
            <a:custGeom>
              <a:avLst/>
              <a:gdLst/>
              <a:ahLst/>
              <a:cxnLst/>
              <a:rect l="l" t="t" r="r" b="b"/>
              <a:pathLst>
                <a:path w="15113" h="24487" extrusionOk="0">
                  <a:moveTo>
                    <a:pt x="11228" y="0"/>
                  </a:moveTo>
                  <a:lnTo>
                    <a:pt x="10376" y="2005"/>
                  </a:lnTo>
                  <a:lnTo>
                    <a:pt x="7845" y="1705"/>
                  </a:lnTo>
                  <a:lnTo>
                    <a:pt x="7268" y="727"/>
                  </a:lnTo>
                  <a:cubicBezTo>
                    <a:pt x="7118" y="477"/>
                    <a:pt x="6892" y="376"/>
                    <a:pt x="6642" y="376"/>
                  </a:cubicBezTo>
                  <a:cubicBezTo>
                    <a:pt x="6441" y="2707"/>
                    <a:pt x="5338" y="4737"/>
                    <a:pt x="4236" y="4913"/>
                  </a:cubicBezTo>
                  <a:lnTo>
                    <a:pt x="2732" y="4587"/>
                  </a:lnTo>
                  <a:lnTo>
                    <a:pt x="2732" y="4562"/>
                  </a:lnTo>
                  <a:lnTo>
                    <a:pt x="2256" y="4562"/>
                  </a:lnTo>
                  <a:cubicBezTo>
                    <a:pt x="1003" y="4587"/>
                    <a:pt x="0" y="5639"/>
                    <a:pt x="25" y="6893"/>
                  </a:cubicBezTo>
                  <a:lnTo>
                    <a:pt x="25" y="6943"/>
                  </a:lnTo>
                  <a:cubicBezTo>
                    <a:pt x="50" y="8156"/>
                    <a:pt x="1077" y="9149"/>
                    <a:pt x="2310" y="9149"/>
                  </a:cubicBezTo>
                  <a:cubicBezTo>
                    <a:pt x="2325" y="9149"/>
                    <a:pt x="2341" y="9149"/>
                    <a:pt x="2356" y="9148"/>
                  </a:cubicBezTo>
                  <a:lnTo>
                    <a:pt x="3283" y="9123"/>
                  </a:lnTo>
                  <a:lnTo>
                    <a:pt x="2957" y="17244"/>
                  </a:lnTo>
                  <a:lnTo>
                    <a:pt x="201" y="17244"/>
                  </a:lnTo>
                  <a:lnTo>
                    <a:pt x="3008" y="24286"/>
                  </a:lnTo>
                  <a:lnTo>
                    <a:pt x="3083" y="24487"/>
                  </a:lnTo>
                  <a:lnTo>
                    <a:pt x="12206" y="24412"/>
                  </a:lnTo>
                  <a:lnTo>
                    <a:pt x="12256" y="24286"/>
                  </a:lnTo>
                  <a:lnTo>
                    <a:pt x="15038" y="17294"/>
                  </a:lnTo>
                  <a:cubicBezTo>
                    <a:pt x="15038" y="17269"/>
                    <a:pt x="15088" y="17244"/>
                    <a:pt x="15113" y="17244"/>
                  </a:cubicBezTo>
                  <a:lnTo>
                    <a:pt x="10927" y="17244"/>
                  </a:lnTo>
                  <a:cubicBezTo>
                    <a:pt x="10927" y="17143"/>
                    <a:pt x="10927" y="17043"/>
                    <a:pt x="10927" y="16943"/>
                  </a:cubicBezTo>
                  <a:lnTo>
                    <a:pt x="10952" y="14010"/>
                  </a:lnTo>
                  <a:cubicBezTo>
                    <a:pt x="13359" y="13409"/>
                    <a:pt x="15038" y="11153"/>
                    <a:pt x="14787" y="8597"/>
                  </a:cubicBezTo>
                  <a:lnTo>
                    <a:pt x="14211" y="2156"/>
                  </a:lnTo>
                  <a:lnTo>
                    <a:pt x="11353" y="2106"/>
                  </a:lnTo>
                  <a:lnTo>
                    <a:pt x="1122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63"/>
            <p:cNvSpPr/>
            <p:nvPr/>
          </p:nvSpPr>
          <p:spPr>
            <a:xfrm>
              <a:off x="6286082" y="2537496"/>
              <a:ext cx="101213" cy="98218"/>
            </a:xfrm>
            <a:custGeom>
              <a:avLst/>
              <a:gdLst/>
              <a:ahLst/>
              <a:cxnLst/>
              <a:rect l="l" t="t" r="r" b="b"/>
              <a:pathLst>
                <a:path w="2433" h="2361" extrusionOk="0">
                  <a:moveTo>
                    <a:pt x="1229" y="656"/>
                  </a:moveTo>
                  <a:cubicBezTo>
                    <a:pt x="1530" y="681"/>
                    <a:pt x="1755" y="932"/>
                    <a:pt x="1730" y="1207"/>
                  </a:cubicBezTo>
                  <a:cubicBezTo>
                    <a:pt x="1705" y="1508"/>
                    <a:pt x="1455" y="1708"/>
                    <a:pt x="1154" y="1708"/>
                  </a:cubicBezTo>
                  <a:cubicBezTo>
                    <a:pt x="1029" y="1683"/>
                    <a:pt x="903" y="1633"/>
                    <a:pt x="803" y="1508"/>
                  </a:cubicBezTo>
                  <a:cubicBezTo>
                    <a:pt x="703" y="1408"/>
                    <a:pt x="678" y="1282"/>
                    <a:pt x="678" y="1132"/>
                  </a:cubicBezTo>
                  <a:cubicBezTo>
                    <a:pt x="703" y="856"/>
                    <a:pt x="928" y="656"/>
                    <a:pt x="1204" y="656"/>
                  </a:cubicBezTo>
                  <a:close/>
                  <a:moveTo>
                    <a:pt x="1189" y="1"/>
                  </a:moveTo>
                  <a:cubicBezTo>
                    <a:pt x="598" y="1"/>
                    <a:pt x="74" y="462"/>
                    <a:pt x="26" y="1082"/>
                  </a:cubicBezTo>
                  <a:cubicBezTo>
                    <a:pt x="1" y="1408"/>
                    <a:pt x="101" y="1708"/>
                    <a:pt x="302" y="1934"/>
                  </a:cubicBezTo>
                  <a:cubicBezTo>
                    <a:pt x="527" y="2185"/>
                    <a:pt x="803" y="2310"/>
                    <a:pt x="1104" y="2335"/>
                  </a:cubicBezTo>
                  <a:cubicBezTo>
                    <a:pt x="1154" y="2360"/>
                    <a:pt x="1179" y="2360"/>
                    <a:pt x="1204" y="2360"/>
                  </a:cubicBezTo>
                  <a:cubicBezTo>
                    <a:pt x="1805" y="2360"/>
                    <a:pt x="2332" y="1884"/>
                    <a:pt x="2382" y="1257"/>
                  </a:cubicBezTo>
                  <a:cubicBezTo>
                    <a:pt x="2432" y="606"/>
                    <a:pt x="1931" y="54"/>
                    <a:pt x="1279" y="4"/>
                  </a:cubicBezTo>
                  <a:cubicBezTo>
                    <a:pt x="1249" y="2"/>
                    <a:pt x="1219" y="1"/>
                    <a:pt x="118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63"/>
            <p:cNvSpPr/>
            <p:nvPr/>
          </p:nvSpPr>
          <p:spPr>
            <a:xfrm>
              <a:off x="6801120" y="2409413"/>
              <a:ext cx="36566" cy="36525"/>
            </a:xfrm>
            <a:custGeom>
              <a:avLst/>
              <a:gdLst/>
              <a:ahLst/>
              <a:cxnLst/>
              <a:rect l="l" t="t" r="r" b="b"/>
              <a:pathLst>
                <a:path w="879" h="878" extrusionOk="0">
                  <a:moveTo>
                    <a:pt x="452" y="0"/>
                  </a:moveTo>
                  <a:cubicBezTo>
                    <a:pt x="201" y="0"/>
                    <a:pt x="1" y="201"/>
                    <a:pt x="1" y="427"/>
                  </a:cubicBezTo>
                  <a:cubicBezTo>
                    <a:pt x="1" y="677"/>
                    <a:pt x="176" y="878"/>
                    <a:pt x="427" y="878"/>
                  </a:cubicBezTo>
                  <a:cubicBezTo>
                    <a:pt x="678" y="878"/>
                    <a:pt x="878" y="702"/>
                    <a:pt x="878" y="452"/>
                  </a:cubicBezTo>
                  <a:cubicBezTo>
                    <a:pt x="878" y="201"/>
                    <a:pt x="678"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63"/>
            <p:cNvSpPr/>
            <p:nvPr/>
          </p:nvSpPr>
          <p:spPr>
            <a:xfrm>
              <a:off x="6607227" y="2409413"/>
              <a:ext cx="37565" cy="36525"/>
            </a:xfrm>
            <a:custGeom>
              <a:avLst/>
              <a:gdLst/>
              <a:ahLst/>
              <a:cxnLst/>
              <a:rect l="l" t="t" r="r" b="b"/>
              <a:pathLst>
                <a:path w="903" h="878" extrusionOk="0">
                  <a:moveTo>
                    <a:pt x="451" y="0"/>
                  </a:moveTo>
                  <a:cubicBezTo>
                    <a:pt x="226" y="0"/>
                    <a:pt x="0" y="201"/>
                    <a:pt x="0" y="427"/>
                  </a:cubicBezTo>
                  <a:cubicBezTo>
                    <a:pt x="0" y="677"/>
                    <a:pt x="201" y="878"/>
                    <a:pt x="426" y="878"/>
                  </a:cubicBezTo>
                  <a:cubicBezTo>
                    <a:pt x="677" y="878"/>
                    <a:pt x="877" y="702"/>
                    <a:pt x="877" y="452"/>
                  </a:cubicBezTo>
                  <a:cubicBezTo>
                    <a:pt x="903" y="201"/>
                    <a:pt x="702"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63"/>
            <p:cNvSpPr/>
            <p:nvPr/>
          </p:nvSpPr>
          <p:spPr>
            <a:xfrm>
              <a:off x="6689593" y="2395851"/>
              <a:ext cx="66768" cy="138736"/>
            </a:xfrm>
            <a:custGeom>
              <a:avLst/>
              <a:gdLst/>
              <a:ahLst/>
              <a:cxnLst/>
              <a:rect l="l" t="t" r="r" b="b"/>
              <a:pathLst>
                <a:path w="1605" h="3335" extrusionOk="0">
                  <a:moveTo>
                    <a:pt x="451" y="1"/>
                  </a:moveTo>
                  <a:lnTo>
                    <a:pt x="0" y="3334"/>
                  </a:lnTo>
                  <a:lnTo>
                    <a:pt x="501" y="3334"/>
                  </a:lnTo>
                  <a:cubicBezTo>
                    <a:pt x="1103" y="3309"/>
                    <a:pt x="1604" y="2808"/>
                    <a:pt x="1579" y="2206"/>
                  </a:cubicBezTo>
                  <a:cubicBezTo>
                    <a:pt x="1579" y="1956"/>
                    <a:pt x="1379" y="1780"/>
                    <a:pt x="1128" y="1780"/>
                  </a:cubicBezTo>
                  <a:lnTo>
                    <a:pt x="802" y="1780"/>
                  </a:lnTo>
                  <a:cubicBezTo>
                    <a:pt x="627" y="1780"/>
                    <a:pt x="476" y="1655"/>
                    <a:pt x="476" y="1454"/>
                  </a:cubicBezTo>
                  <a:lnTo>
                    <a:pt x="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63"/>
            <p:cNvSpPr/>
            <p:nvPr/>
          </p:nvSpPr>
          <p:spPr>
            <a:xfrm>
              <a:off x="6682272" y="2389612"/>
              <a:ext cx="80330" cy="152256"/>
            </a:xfrm>
            <a:custGeom>
              <a:avLst/>
              <a:gdLst/>
              <a:ahLst/>
              <a:cxnLst/>
              <a:rect l="l" t="t" r="r" b="b"/>
              <a:pathLst>
                <a:path w="1931" h="3660" extrusionOk="0">
                  <a:moveTo>
                    <a:pt x="627" y="0"/>
                  </a:moveTo>
                  <a:cubicBezTo>
                    <a:pt x="527" y="0"/>
                    <a:pt x="452" y="75"/>
                    <a:pt x="452" y="151"/>
                  </a:cubicBezTo>
                  <a:lnTo>
                    <a:pt x="477" y="1629"/>
                  </a:lnTo>
                  <a:cubicBezTo>
                    <a:pt x="502" y="1755"/>
                    <a:pt x="552" y="1880"/>
                    <a:pt x="627" y="1955"/>
                  </a:cubicBezTo>
                  <a:cubicBezTo>
                    <a:pt x="728" y="2055"/>
                    <a:pt x="853" y="2106"/>
                    <a:pt x="978" y="2106"/>
                  </a:cubicBezTo>
                  <a:lnTo>
                    <a:pt x="1304" y="2081"/>
                  </a:lnTo>
                  <a:cubicBezTo>
                    <a:pt x="1379" y="2081"/>
                    <a:pt x="1454" y="2106"/>
                    <a:pt x="1505" y="2181"/>
                  </a:cubicBezTo>
                  <a:cubicBezTo>
                    <a:pt x="1555" y="2231"/>
                    <a:pt x="1605" y="2281"/>
                    <a:pt x="1605" y="2356"/>
                  </a:cubicBezTo>
                  <a:cubicBezTo>
                    <a:pt x="1605" y="2607"/>
                    <a:pt x="1505" y="2857"/>
                    <a:pt x="1329" y="3033"/>
                  </a:cubicBezTo>
                  <a:cubicBezTo>
                    <a:pt x="1154" y="3208"/>
                    <a:pt x="928" y="3309"/>
                    <a:pt x="677" y="3309"/>
                  </a:cubicBezTo>
                  <a:lnTo>
                    <a:pt x="176" y="3334"/>
                  </a:lnTo>
                  <a:cubicBezTo>
                    <a:pt x="76" y="3334"/>
                    <a:pt x="1" y="3409"/>
                    <a:pt x="1" y="3509"/>
                  </a:cubicBezTo>
                  <a:cubicBezTo>
                    <a:pt x="26" y="3584"/>
                    <a:pt x="76" y="3659"/>
                    <a:pt x="176" y="3659"/>
                  </a:cubicBezTo>
                  <a:lnTo>
                    <a:pt x="677" y="3634"/>
                  </a:lnTo>
                  <a:cubicBezTo>
                    <a:pt x="1028" y="3634"/>
                    <a:pt x="1329" y="3509"/>
                    <a:pt x="1580" y="3258"/>
                  </a:cubicBezTo>
                  <a:cubicBezTo>
                    <a:pt x="1805" y="3008"/>
                    <a:pt x="1931" y="2707"/>
                    <a:pt x="1931" y="2356"/>
                  </a:cubicBezTo>
                  <a:cubicBezTo>
                    <a:pt x="1906" y="2206"/>
                    <a:pt x="1855" y="2055"/>
                    <a:pt x="1730" y="1930"/>
                  </a:cubicBezTo>
                  <a:cubicBezTo>
                    <a:pt x="1630" y="1830"/>
                    <a:pt x="1454" y="1755"/>
                    <a:pt x="1304" y="1755"/>
                  </a:cubicBezTo>
                  <a:lnTo>
                    <a:pt x="978" y="1780"/>
                  </a:lnTo>
                  <a:cubicBezTo>
                    <a:pt x="928" y="1780"/>
                    <a:pt x="903" y="1755"/>
                    <a:pt x="853" y="1730"/>
                  </a:cubicBezTo>
                  <a:cubicBezTo>
                    <a:pt x="828" y="1705"/>
                    <a:pt x="803" y="1654"/>
                    <a:pt x="803" y="1604"/>
                  </a:cubicBezTo>
                  <a:lnTo>
                    <a:pt x="778" y="151"/>
                  </a:lnTo>
                  <a:cubicBezTo>
                    <a:pt x="778" y="75"/>
                    <a:pt x="703"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63"/>
            <p:cNvSpPr/>
            <p:nvPr/>
          </p:nvSpPr>
          <p:spPr>
            <a:xfrm>
              <a:off x="6679152" y="2689208"/>
              <a:ext cx="48006" cy="18179"/>
            </a:xfrm>
            <a:custGeom>
              <a:avLst/>
              <a:gdLst/>
              <a:ahLst/>
              <a:cxnLst/>
              <a:rect l="l" t="t" r="r" b="b"/>
              <a:pathLst>
                <a:path w="1154" h="437" extrusionOk="0">
                  <a:moveTo>
                    <a:pt x="717" y="1"/>
                  </a:moveTo>
                  <a:cubicBezTo>
                    <a:pt x="507" y="1"/>
                    <a:pt x="245" y="60"/>
                    <a:pt x="26" y="292"/>
                  </a:cubicBezTo>
                  <a:cubicBezTo>
                    <a:pt x="1" y="317"/>
                    <a:pt x="1" y="392"/>
                    <a:pt x="26" y="417"/>
                  </a:cubicBezTo>
                  <a:cubicBezTo>
                    <a:pt x="51" y="430"/>
                    <a:pt x="76" y="436"/>
                    <a:pt x="101" y="436"/>
                  </a:cubicBezTo>
                  <a:cubicBezTo>
                    <a:pt x="126" y="436"/>
                    <a:pt x="151" y="430"/>
                    <a:pt x="176" y="417"/>
                  </a:cubicBezTo>
                  <a:cubicBezTo>
                    <a:pt x="346" y="223"/>
                    <a:pt x="546" y="170"/>
                    <a:pt x="710" y="170"/>
                  </a:cubicBezTo>
                  <a:cubicBezTo>
                    <a:pt x="883" y="170"/>
                    <a:pt x="1015" y="229"/>
                    <a:pt x="1028" y="242"/>
                  </a:cubicBezTo>
                  <a:lnTo>
                    <a:pt x="1078" y="242"/>
                  </a:lnTo>
                  <a:cubicBezTo>
                    <a:pt x="1103" y="242"/>
                    <a:pt x="1128" y="217"/>
                    <a:pt x="1153" y="192"/>
                  </a:cubicBezTo>
                  <a:cubicBezTo>
                    <a:pt x="1153" y="142"/>
                    <a:pt x="1153" y="92"/>
                    <a:pt x="1103" y="67"/>
                  </a:cubicBezTo>
                  <a:cubicBezTo>
                    <a:pt x="1103" y="67"/>
                    <a:pt x="939" y="1"/>
                    <a:pt x="7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63"/>
            <p:cNvSpPr/>
            <p:nvPr/>
          </p:nvSpPr>
          <p:spPr>
            <a:xfrm>
              <a:off x="6548822" y="2306372"/>
              <a:ext cx="113693" cy="51251"/>
            </a:xfrm>
            <a:custGeom>
              <a:avLst/>
              <a:gdLst/>
              <a:ahLst/>
              <a:cxnLst/>
              <a:rect l="l" t="t" r="r" b="b"/>
              <a:pathLst>
                <a:path w="2733" h="1232" extrusionOk="0">
                  <a:moveTo>
                    <a:pt x="1641" y="0"/>
                  </a:moveTo>
                  <a:cubicBezTo>
                    <a:pt x="1505" y="0"/>
                    <a:pt x="1359" y="14"/>
                    <a:pt x="1204" y="46"/>
                  </a:cubicBezTo>
                  <a:cubicBezTo>
                    <a:pt x="627" y="172"/>
                    <a:pt x="251" y="498"/>
                    <a:pt x="126" y="748"/>
                  </a:cubicBezTo>
                  <a:cubicBezTo>
                    <a:pt x="1" y="1024"/>
                    <a:pt x="101" y="1199"/>
                    <a:pt x="276" y="1224"/>
                  </a:cubicBezTo>
                  <a:cubicBezTo>
                    <a:pt x="309" y="1229"/>
                    <a:pt x="342" y="1231"/>
                    <a:pt x="375" y="1231"/>
                  </a:cubicBezTo>
                  <a:cubicBezTo>
                    <a:pt x="525" y="1231"/>
                    <a:pt x="689" y="1190"/>
                    <a:pt x="853" y="1149"/>
                  </a:cubicBezTo>
                  <a:cubicBezTo>
                    <a:pt x="1053" y="1099"/>
                    <a:pt x="1254" y="1049"/>
                    <a:pt x="1429" y="999"/>
                  </a:cubicBezTo>
                  <a:cubicBezTo>
                    <a:pt x="1605" y="974"/>
                    <a:pt x="1805" y="924"/>
                    <a:pt x="2006" y="899"/>
                  </a:cubicBezTo>
                  <a:cubicBezTo>
                    <a:pt x="2206" y="873"/>
                    <a:pt x="2432" y="848"/>
                    <a:pt x="2582" y="748"/>
                  </a:cubicBezTo>
                  <a:cubicBezTo>
                    <a:pt x="2708" y="648"/>
                    <a:pt x="2733" y="447"/>
                    <a:pt x="2507" y="247"/>
                  </a:cubicBezTo>
                  <a:cubicBezTo>
                    <a:pt x="2340" y="117"/>
                    <a:pt x="2034" y="0"/>
                    <a:pt x="1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63"/>
            <p:cNvSpPr/>
            <p:nvPr/>
          </p:nvSpPr>
          <p:spPr>
            <a:xfrm>
              <a:off x="6781319" y="2315690"/>
              <a:ext cx="90771" cy="38771"/>
            </a:xfrm>
            <a:custGeom>
              <a:avLst/>
              <a:gdLst/>
              <a:ahLst/>
              <a:cxnLst/>
              <a:rect l="l" t="t" r="r" b="b"/>
              <a:pathLst>
                <a:path w="2182" h="932" extrusionOk="0">
                  <a:moveTo>
                    <a:pt x="910" y="0"/>
                  </a:moveTo>
                  <a:cubicBezTo>
                    <a:pt x="581" y="0"/>
                    <a:pt x="315" y="104"/>
                    <a:pt x="176" y="223"/>
                  </a:cubicBezTo>
                  <a:cubicBezTo>
                    <a:pt x="1" y="399"/>
                    <a:pt x="26" y="549"/>
                    <a:pt x="151" y="624"/>
                  </a:cubicBezTo>
                  <a:cubicBezTo>
                    <a:pt x="251" y="700"/>
                    <a:pt x="427" y="700"/>
                    <a:pt x="577" y="725"/>
                  </a:cubicBezTo>
                  <a:cubicBezTo>
                    <a:pt x="753" y="750"/>
                    <a:pt x="903" y="750"/>
                    <a:pt x="1053" y="775"/>
                  </a:cubicBezTo>
                  <a:cubicBezTo>
                    <a:pt x="1179" y="800"/>
                    <a:pt x="1354" y="850"/>
                    <a:pt x="1505" y="875"/>
                  </a:cubicBezTo>
                  <a:cubicBezTo>
                    <a:pt x="1626" y="895"/>
                    <a:pt x="1764" y="932"/>
                    <a:pt x="1879" y="932"/>
                  </a:cubicBezTo>
                  <a:cubicBezTo>
                    <a:pt x="1906" y="932"/>
                    <a:pt x="1932" y="930"/>
                    <a:pt x="1956" y="925"/>
                  </a:cubicBezTo>
                  <a:cubicBezTo>
                    <a:pt x="2106" y="900"/>
                    <a:pt x="2181" y="750"/>
                    <a:pt x="2056" y="549"/>
                  </a:cubicBezTo>
                  <a:cubicBezTo>
                    <a:pt x="1956" y="349"/>
                    <a:pt x="1655" y="98"/>
                    <a:pt x="1179" y="23"/>
                  </a:cubicBezTo>
                  <a:cubicBezTo>
                    <a:pt x="1086" y="7"/>
                    <a:pt x="996"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63"/>
            <p:cNvSpPr/>
            <p:nvPr/>
          </p:nvSpPr>
          <p:spPr>
            <a:xfrm>
              <a:off x="6598866" y="2555384"/>
              <a:ext cx="95971" cy="56326"/>
            </a:xfrm>
            <a:custGeom>
              <a:avLst/>
              <a:gdLst/>
              <a:ahLst/>
              <a:cxnLst/>
              <a:rect l="l" t="t" r="r" b="b"/>
              <a:pathLst>
                <a:path w="2307" h="1354" extrusionOk="0">
                  <a:moveTo>
                    <a:pt x="151" y="0"/>
                  </a:moveTo>
                  <a:cubicBezTo>
                    <a:pt x="76" y="0"/>
                    <a:pt x="1" y="75"/>
                    <a:pt x="1" y="176"/>
                  </a:cubicBezTo>
                  <a:lnTo>
                    <a:pt x="1" y="351"/>
                  </a:lnTo>
                  <a:cubicBezTo>
                    <a:pt x="1" y="827"/>
                    <a:pt x="377" y="1228"/>
                    <a:pt x="853" y="1253"/>
                  </a:cubicBezTo>
                  <a:lnTo>
                    <a:pt x="2131" y="1354"/>
                  </a:lnTo>
                  <a:cubicBezTo>
                    <a:pt x="2231" y="1354"/>
                    <a:pt x="2281" y="1278"/>
                    <a:pt x="2307" y="1203"/>
                  </a:cubicBezTo>
                  <a:cubicBezTo>
                    <a:pt x="2307" y="1103"/>
                    <a:pt x="2231" y="1028"/>
                    <a:pt x="2156" y="1028"/>
                  </a:cubicBezTo>
                  <a:lnTo>
                    <a:pt x="878" y="953"/>
                  </a:lnTo>
                  <a:cubicBezTo>
                    <a:pt x="552" y="928"/>
                    <a:pt x="327" y="652"/>
                    <a:pt x="327" y="351"/>
                  </a:cubicBezTo>
                  <a:lnTo>
                    <a:pt x="327" y="176"/>
                  </a:lnTo>
                  <a:cubicBezTo>
                    <a:pt x="327" y="75"/>
                    <a:pt x="251"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63"/>
            <p:cNvSpPr/>
            <p:nvPr/>
          </p:nvSpPr>
          <p:spPr>
            <a:xfrm>
              <a:off x="7080541" y="3874074"/>
              <a:ext cx="41766" cy="36442"/>
            </a:xfrm>
            <a:custGeom>
              <a:avLst/>
              <a:gdLst/>
              <a:ahLst/>
              <a:cxnLst/>
              <a:rect l="l" t="t" r="r" b="b"/>
              <a:pathLst>
                <a:path w="1004" h="876" extrusionOk="0">
                  <a:moveTo>
                    <a:pt x="505" y="0"/>
                  </a:moveTo>
                  <a:cubicBezTo>
                    <a:pt x="438" y="0"/>
                    <a:pt x="369" y="18"/>
                    <a:pt x="302" y="55"/>
                  </a:cubicBezTo>
                  <a:cubicBezTo>
                    <a:pt x="101" y="155"/>
                    <a:pt x="1" y="406"/>
                    <a:pt x="101" y="631"/>
                  </a:cubicBezTo>
                  <a:cubicBezTo>
                    <a:pt x="190" y="791"/>
                    <a:pt x="341" y="875"/>
                    <a:pt x="502" y="875"/>
                  </a:cubicBezTo>
                  <a:cubicBezTo>
                    <a:pt x="569" y="875"/>
                    <a:pt x="637" y="861"/>
                    <a:pt x="703" y="832"/>
                  </a:cubicBezTo>
                  <a:cubicBezTo>
                    <a:pt x="903" y="732"/>
                    <a:pt x="1003" y="456"/>
                    <a:pt x="903" y="255"/>
                  </a:cubicBezTo>
                  <a:cubicBezTo>
                    <a:pt x="815" y="97"/>
                    <a:pt x="665" y="0"/>
                    <a:pt x="505" y="0"/>
                  </a:cubicBezTo>
                  <a:close/>
                </a:path>
              </a:pathLst>
            </a:custGeom>
            <a:solidFill>
              <a:srgbClr val="F2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63"/>
            <p:cNvSpPr/>
            <p:nvPr/>
          </p:nvSpPr>
          <p:spPr>
            <a:xfrm>
              <a:off x="5737682" y="2922371"/>
              <a:ext cx="1843379" cy="1166755"/>
            </a:xfrm>
            <a:custGeom>
              <a:avLst/>
              <a:gdLst/>
              <a:ahLst/>
              <a:cxnLst/>
              <a:rect l="l" t="t" r="r" b="b"/>
              <a:pathLst>
                <a:path w="44312" h="28047" extrusionOk="0">
                  <a:moveTo>
                    <a:pt x="12532" y="0"/>
                  </a:moveTo>
                  <a:cubicBezTo>
                    <a:pt x="9625" y="51"/>
                    <a:pt x="6267" y="1254"/>
                    <a:pt x="3760" y="3183"/>
                  </a:cubicBezTo>
                  <a:cubicBezTo>
                    <a:pt x="1279" y="5063"/>
                    <a:pt x="1" y="8171"/>
                    <a:pt x="377" y="11304"/>
                  </a:cubicBezTo>
                  <a:cubicBezTo>
                    <a:pt x="452" y="11905"/>
                    <a:pt x="602" y="12507"/>
                    <a:pt x="853" y="13183"/>
                  </a:cubicBezTo>
                  <a:lnTo>
                    <a:pt x="1003" y="13635"/>
                  </a:lnTo>
                  <a:cubicBezTo>
                    <a:pt x="1555" y="15188"/>
                    <a:pt x="2156" y="16717"/>
                    <a:pt x="2833" y="18196"/>
                  </a:cubicBezTo>
                  <a:cubicBezTo>
                    <a:pt x="3159" y="18923"/>
                    <a:pt x="3259" y="19123"/>
                    <a:pt x="3284" y="19173"/>
                  </a:cubicBezTo>
                  <a:cubicBezTo>
                    <a:pt x="3485" y="19675"/>
                    <a:pt x="3710" y="20151"/>
                    <a:pt x="3886" y="20502"/>
                  </a:cubicBezTo>
                  <a:cubicBezTo>
                    <a:pt x="4161" y="21003"/>
                    <a:pt x="4562" y="21705"/>
                    <a:pt x="5064" y="22557"/>
                  </a:cubicBezTo>
                  <a:cubicBezTo>
                    <a:pt x="6141" y="24386"/>
                    <a:pt x="8021" y="25489"/>
                    <a:pt x="10051" y="25640"/>
                  </a:cubicBezTo>
                  <a:cubicBezTo>
                    <a:pt x="10051" y="25640"/>
                    <a:pt x="10076" y="25665"/>
                    <a:pt x="10076" y="25665"/>
                  </a:cubicBezTo>
                  <a:lnTo>
                    <a:pt x="13811" y="27043"/>
                  </a:lnTo>
                  <a:cubicBezTo>
                    <a:pt x="15765" y="27720"/>
                    <a:pt x="17821" y="28046"/>
                    <a:pt x="19901" y="28046"/>
                  </a:cubicBezTo>
                  <a:lnTo>
                    <a:pt x="20051" y="28046"/>
                  </a:lnTo>
                  <a:cubicBezTo>
                    <a:pt x="20123" y="28046"/>
                    <a:pt x="20195" y="28047"/>
                    <a:pt x="20267" y="28047"/>
                  </a:cubicBezTo>
                  <a:cubicBezTo>
                    <a:pt x="22347" y="28047"/>
                    <a:pt x="24379" y="27696"/>
                    <a:pt x="26317" y="27018"/>
                  </a:cubicBezTo>
                  <a:lnTo>
                    <a:pt x="30953" y="25214"/>
                  </a:lnTo>
                  <a:cubicBezTo>
                    <a:pt x="31029" y="25188"/>
                    <a:pt x="31054" y="25138"/>
                    <a:pt x="31054" y="25063"/>
                  </a:cubicBezTo>
                  <a:cubicBezTo>
                    <a:pt x="31179" y="24913"/>
                    <a:pt x="31304" y="24712"/>
                    <a:pt x="31455" y="24537"/>
                  </a:cubicBezTo>
                  <a:cubicBezTo>
                    <a:pt x="31480" y="24662"/>
                    <a:pt x="31580" y="24787"/>
                    <a:pt x="31680" y="24888"/>
                  </a:cubicBezTo>
                  <a:cubicBezTo>
                    <a:pt x="31806" y="24988"/>
                    <a:pt x="31981" y="25063"/>
                    <a:pt x="32156" y="25063"/>
                  </a:cubicBezTo>
                  <a:cubicBezTo>
                    <a:pt x="32207" y="25063"/>
                    <a:pt x="32232" y="25038"/>
                    <a:pt x="32282" y="25038"/>
                  </a:cubicBezTo>
                  <a:lnTo>
                    <a:pt x="38698" y="23910"/>
                  </a:lnTo>
                  <a:cubicBezTo>
                    <a:pt x="41054" y="23434"/>
                    <a:pt x="42883" y="21805"/>
                    <a:pt x="43610" y="19524"/>
                  </a:cubicBezTo>
                  <a:cubicBezTo>
                    <a:pt x="44312" y="17244"/>
                    <a:pt x="43760" y="14838"/>
                    <a:pt x="42106" y="13133"/>
                  </a:cubicBezTo>
                  <a:lnTo>
                    <a:pt x="41480" y="12482"/>
                  </a:lnTo>
                  <a:cubicBezTo>
                    <a:pt x="41480" y="12457"/>
                    <a:pt x="41455" y="12457"/>
                    <a:pt x="41430" y="12457"/>
                  </a:cubicBezTo>
                  <a:cubicBezTo>
                    <a:pt x="41430" y="12432"/>
                    <a:pt x="41430" y="12406"/>
                    <a:pt x="41405" y="12381"/>
                  </a:cubicBezTo>
                  <a:lnTo>
                    <a:pt x="33986" y="3735"/>
                  </a:lnTo>
                  <a:lnTo>
                    <a:pt x="33911" y="3634"/>
                  </a:lnTo>
                  <a:cubicBezTo>
                    <a:pt x="31831" y="1254"/>
                    <a:pt x="30778" y="76"/>
                    <a:pt x="27595" y="0"/>
                  </a:cubicBezTo>
                  <a:lnTo>
                    <a:pt x="27545" y="0"/>
                  </a:lnTo>
                  <a:cubicBezTo>
                    <a:pt x="27470" y="0"/>
                    <a:pt x="27420" y="51"/>
                    <a:pt x="27395" y="101"/>
                  </a:cubicBezTo>
                  <a:lnTo>
                    <a:pt x="23309" y="10376"/>
                  </a:lnTo>
                  <a:lnTo>
                    <a:pt x="19700" y="7043"/>
                  </a:lnTo>
                  <a:cubicBezTo>
                    <a:pt x="19584" y="6927"/>
                    <a:pt x="19435" y="6871"/>
                    <a:pt x="19283" y="6871"/>
                  </a:cubicBezTo>
                  <a:cubicBezTo>
                    <a:pt x="19140" y="6871"/>
                    <a:pt x="18995" y="6921"/>
                    <a:pt x="18873" y="7018"/>
                  </a:cubicBezTo>
                  <a:lnTo>
                    <a:pt x="16367" y="9223"/>
                  </a:lnTo>
                  <a:lnTo>
                    <a:pt x="12708" y="51"/>
                  </a:lnTo>
                  <a:cubicBezTo>
                    <a:pt x="12708" y="25"/>
                    <a:pt x="12683" y="0"/>
                    <a:pt x="12633" y="0"/>
                  </a:cubicBezTo>
                  <a:lnTo>
                    <a:pt x="12557" y="0"/>
                  </a:lnTo>
                  <a:lnTo>
                    <a:pt x="12557" y="76"/>
                  </a:lnTo>
                  <a:lnTo>
                    <a:pt x="125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63"/>
            <p:cNvSpPr/>
            <p:nvPr/>
          </p:nvSpPr>
          <p:spPr>
            <a:xfrm>
              <a:off x="7044059" y="3494358"/>
              <a:ext cx="263827" cy="163072"/>
            </a:xfrm>
            <a:custGeom>
              <a:avLst/>
              <a:gdLst/>
              <a:ahLst/>
              <a:cxnLst/>
              <a:rect l="l" t="t" r="r" b="b"/>
              <a:pathLst>
                <a:path w="6342" h="3920" extrusionOk="0">
                  <a:moveTo>
                    <a:pt x="6266" y="0"/>
                  </a:moveTo>
                  <a:cubicBezTo>
                    <a:pt x="6256" y="0"/>
                    <a:pt x="6248" y="3"/>
                    <a:pt x="6241" y="10"/>
                  </a:cubicBezTo>
                  <a:lnTo>
                    <a:pt x="903" y="1438"/>
                  </a:lnTo>
                  <a:cubicBezTo>
                    <a:pt x="377" y="1589"/>
                    <a:pt x="1" y="2065"/>
                    <a:pt x="1" y="2616"/>
                  </a:cubicBezTo>
                  <a:lnTo>
                    <a:pt x="1" y="3844"/>
                  </a:lnTo>
                  <a:cubicBezTo>
                    <a:pt x="1" y="3870"/>
                    <a:pt x="51" y="3920"/>
                    <a:pt x="101" y="3920"/>
                  </a:cubicBezTo>
                  <a:cubicBezTo>
                    <a:pt x="126" y="3920"/>
                    <a:pt x="176" y="3870"/>
                    <a:pt x="176" y="3844"/>
                  </a:cubicBezTo>
                  <a:lnTo>
                    <a:pt x="176" y="2616"/>
                  </a:lnTo>
                  <a:cubicBezTo>
                    <a:pt x="176" y="2140"/>
                    <a:pt x="502" y="1714"/>
                    <a:pt x="953" y="1589"/>
                  </a:cubicBezTo>
                  <a:lnTo>
                    <a:pt x="6266" y="160"/>
                  </a:lnTo>
                  <a:cubicBezTo>
                    <a:pt x="6316" y="160"/>
                    <a:pt x="6341" y="110"/>
                    <a:pt x="6341" y="60"/>
                  </a:cubicBezTo>
                  <a:cubicBezTo>
                    <a:pt x="6323" y="23"/>
                    <a:pt x="6291" y="0"/>
                    <a:pt x="6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63"/>
            <p:cNvSpPr/>
            <p:nvPr/>
          </p:nvSpPr>
          <p:spPr>
            <a:xfrm>
              <a:off x="7032577" y="3403630"/>
              <a:ext cx="90771" cy="147472"/>
            </a:xfrm>
            <a:custGeom>
              <a:avLst/>
              <a:gdLst/>
              <a:ahLst/>
              <a:cxnLst/>
              <a:rect l="l" t="t" r="r" b="b"/>
              <a:pathLst>
                <a:path w="2182" h="3545" extrusionOk="0">
                  <a:moveTo>
                    <a:pt x="94" y="0"/>
                  </a:moveTo>
                  <a:cubicBezTo>
                    <a:pt x="80" y="0"/>
                    <a:pt x="66" y="3"/>
                    <a:pt x="51" y="10"/>
                  </a:cubicBezTo>
                  <a:cubicBezTo>
                    <a:pt x="26" y="35"/>
                    <a:pt x="1" y="86"/>
                    <a:pt x="26" y="136"/>
                  </a:cubicBezTo>
                  <a:lnTo>
                    <a:pt x="2031" y="3494"/>
                  </a:lnTo>
                  <a:cubicBezTo>
                    <a:pt x="2031" y="3519"/>
                    <a:pt x="2056" y="3544"/>
                    <a:pt x="2081" y="3544"/>
                  </a:cubicBezTo>
                  <a:lnTo>
                    <a:pt x="2131" y="3544"/>
                  </a:lnTo>
                  <a:cubicBezTo>
                    <a:pt x="2181" y="3519"/>
                    <a:pt x="2181" y="3469"/>
                    <a:pt x="2156" y="3419"/>
                  </a:cubicBezTo>
                  <a:lnTo>
                    <a:pt x="176" y="35"/>
                  </a:lnTo>
                  <a:cubicBezTo>
                    <a:pt x="159" y="18"/>
                    <a:pt x="128"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63"/>
            <p:cNvSpPr/>
            <p:nvPr/>
          </p:nvSpPr>
          <p:spPr>
            <a:xfrm>
              <a:off x="6578024" y="2951448"/>
              <a:ext cx="608691" cy="486013"/>
            </a:xfrm>
            <a:custGeom>
              <a:avLst/>
              <a:gdLst/>
              <a:ahLst/>
              <a:cxnLst/>
              <a:rect l="l" t="t" r="r" b="b"/>
              <a:pathLst>
                <a:path w="14632" h="11683" extrusionOk="0">
                  <a:moveTo>
                    <a:pt x="14414" y="0"/>
                  </a:moveTo>
                  <a:cubicBezTo>
                    <a:pt x="14405" y="0"/>
                    <a:pt x="14396" y="1"/>
                    <a:pt x="14387" y="3"/>
                  </a:cubicBezTo>
                  <a:lnTo>
                    <a:pt x="8497" y="329"/>
                  </a:lnTo>
                  <a:cubicBezTo>
                    <a:pt x="8397" y="319"/>
                    <a:pt x="8297" y="314"/>
                    <a:pt x="8199" y="314"/>
                  </a:cubicBezTo>
                  <a:cubicBezTo>
                    <a:pt x="7806" y="314"/>
                    <a:pt x="7429" y="394"/>
                    <a:pt x="7068" y="555"/>
                  </a:cubicBezTo>
                  <a:lnTo>
                    <a:pt x="4011" y="2058"/>
                  </a:lnTo>
                  <a:cubicBezTo>
                    <a:pt x="3083" y="2509"/>
                    <a:pt x="2281" y="3236"/>
                    <a:pt x="1730" y="4139"/>
                  </a:cubicBezTo>
                  <a:lnTo>
                    <a:pt x="1" y="6946"/>
                  </a:lnTo>
                  <a:lnTo>
                    <a:pt x="4888" y="11682"/>
                  </a:lnTo>
                  <a:lnTo>
                    <a:pt x="5915" y="8775"/>
                  </a:lnTo>
                  <a:lnTo>
                    <a:pt x="7369" y="8149"/>
                  </a:lnTo>
                  <a:cubicBezTo>
                    <a:pt x="7820" y="7948"/>
                    <a:pt x="8221" y="7647"/>
                    <a:pt x="8547" y="7271"/>
                  </a:cubicBezTo>
                  <a:lnTo>
                    <a:pt x="10427" y="4941"/>
                  </a:lnTo>
                  <a:lnTo>
                    <a:pt x="10026" y="6093"/>
                  </a:lnTo>
                  <a:cubicBezTo>
                    <a:pt x="9850" y="6645"/>
                    <a:pt x="10101" y="7221"/>
                    <a:pt x="10602" y="7472"/>
                  </a:cubicBezTo>
                  <a:cubicBezTo>
                    <a:pt x="10661" y="7498"/>
                    <a:pt x="10722" y="7511"/>
                    <a:pt x="10782" y="7511"/>
                  </a:cubicBezTo>
                  <a:cubicBezTo>
                    <a:pt x="10947" y="7511"/>
                    <a:pt x="11098" y="7413"/>
                    <a:pt x="11153" y="7246"/>
                  </a:cubicBezTo>
                  <a:lnTo>
                    <a:pt x="12532" y="3763"/>
                  </a:lnTo>
                  <a:cubicBezTo>
                    <a:pt x="12657" y="3412"/>
                    <a:pt x="12582" y="3011"/>
                    <a:pt x="12331" y="2710"/>
                  </a:cubicBezTo>
                  <a:lnTo>
                    <a:pt x="12131" y="2509"/>
                  </a:lnTo>
                  <a:lnTo>
                    <a:pt x="11905" y="1883"/>
                  </a:lnTo>
                  <a:cubicBezTo>
                    <a:pt x="11780" y="1532"/>
                    <a:pt x="11454" y="1281"/>
                    <a:pt x="11078" y="1256"/>
                  </a:cubicBezTo>
                  <a:lnTo>
                    <a:pt x="10953" y="1231"/>
                  </a:lnTo>
                  <a:lnTo>
                    <a:pt x="13710" y="905"/>
                  </a:lnTo>
                  <a:cubicBezTo>
                    <a:pt x="14086" y="855"/>
                    <a:pt x="14412" y="630"/>
                    <a:pt x="14562" y="279"/>
                  </a:cubicBezTo>
                  <a:cubicBezTo>
                    <a:pt x="14562" y="279"/>
                    <a:pt x="14562" y="254"/>
                    <a:pt x="14562" y="254"/>
                  </a:cubicBezTo>
                  <a:cubicBezTo>
                    <a:pt x="14632" y="138"/>
                    <a:pt x="14529" y="0"/>
                    <a:pt x="14414"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63"/>
            <p:cNvSpPr/>
            <p:nvPr/>
          </p:nvSpPr>
          <p:spPr>
            <a:xfrm>
              <a:off x="6948131" y="3005777"/>
              <a:ext cx="84490" cy="4202"/>
            </a:xfrm>
            <a:custGeom>
              <a:avLst/>
              <a:gdLst/>
              <a:ahLst/>
              <a:cxnLst/>
              <a:rect l="l" t="t" r="r" b="b"/>
              <a:pathLst>
                <a:path w="2031" h="101" extrusionOk="0">
                  <a:moveTo>
                    <a:pt x="1" y="101"/>
                  </a:moveTo>
                  <a:lnTo>
                    <a:pt x="2031" y="0"/>
                  </a:lnTo>
                </a:path>
              </a:pathLst>
            </a:custGeom>
            <a:solidFill>
              <a:srgbClr val="C0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63"/>
            <p:cNvSpPr/>
            <p:nvPr/>
          </p:nvSpPr>
          <p:spPr>
            <a:xfrm>
              <a:off x="6943971" y="3001617"/>
              <a:ext cx="92851" cy="12522"/>
            </a:xfrm>
            <a:custGeom>
              <a:avLst/>
              <a:gdLst/>
              <a:ahLst/>
              <a:cxnLst/>
              <a:rect l="l" t="t" r="r" b="b"/>
              <a:pathLst>
                <a:path w="2232" h="301" extrusionOk="0">
                  <a:moveTo>
                    <a:pt x="2131" y="0"/>
                  </a:moveTo>
                  <a:lnTo>
                    <a:pt x="101" y="100"/>
                  </a:lnTo>
                  <a:cubicBezTo>
                    <a:pt x="51" y="100"/>
                    <a:pt x="1" y="151"/>
                    <a:pt x="26" y="201"/>
                  </a:cubicBezTo>
                  <a:cubicBezTo>
                    <a:pt x="26" y="251"/>
                    <a:pt x="51" y="301"/>
                    <a:pt x="126" y="301"/>
                  </a:cubicBezTo>
                  <a:lnTo>
                    <a:pt x="2131" y="201"/>
                  </a:lnTo>
                  <a:lnTo>
                    <a:pt x="2181" y="201"/>
                  </a:lnTo>
                  <a:cubicBezTo>
                    <a:pt x="2206" y="176"/>
                    <a:pt x="2231" y="151"/>
                    <a:pt x="2231" y="100"/>
                  </a:cubicBezTo>
                  <a:cubicBezTo>
                    <a:pt x="2231" y="50"/>
                    <a:pt x="2181" y="0"/>
                    <a:pt x="2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63"/>
            <p:cNvSpPr/>
            <p:nvPr/>
          </p:nvSpPr>
          <p:spPr>
            <a:xfrm>
              <a:off x="6977334" y="3055821"/>
              <a:ext cx="102211" cy="11523"/>
            </a:xfrm>
            <a:custGeom>
              <a:avLst/>
              <a:gdLst/>
              <a:ahLst/>
              <a:cxnLst/>
              <a:rect l="l" t="t" r="r" b="b"/>
              <a:pathLst>
                <a:path w="2457" h="277" extrusionOk="0">
                  <a:moveTo>
                    <a:pt x="1" y="276"/>
                  </a:moveTo>
                  <a:lnTo>
                    <a:pt x="2457" y="0"/>
                  </a:lnTo>
                </a:path>
              </a:pathLst>
            </a:custGeom>
            <a:solidFill>
              <a:srgbClr val="C0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63"/>
            <p:cNvSpPr/>
            <p:nvPr/>
          </p:nvSpPr>
          <p:spPr>
            <a:xfrm>
              <a:off x="6973174" y="3052409"/>
              <a:ext cx="110531" cy="19094"/>
            </a:xfrm>
            <a:custGeom>
              <a:avLst/>
              <a:gdLst/>
              <a:ahLst/>
              <a:cxnLst/>
              <a:rect l="l" t="t" r="r" b="b"/>
              <a:pathLst>
                <a:path w="2657" h="459" extrusionOk="0">
                  <a:moveTo>
                    <a:pt x="2568" y="1"/>
                  </a:moveTo>
                  <a:cubicBezTo>
                    <a:pt x="2558" y="1"/>
                    <a:pt x="2545" y="3"/>
                    <a:pt x="2532" y="7"/>
                  </a:cubicBezTo>
                  <a:lnTo>
                    <a:pt x="101" y="258"/>
                  </a:lnTo>
                  <a:cubicBezTo>
                    <a:pt x="25" y="258"/>
                    <a:pt x="0" y="308"/>
                    <a:pt x="0" y="358"/>
                  </a:cubicBezTo>
                  <a:cubicBezTo>
                    <a:pt x="0" y="408"/>
                    <a:pt x="50" y="458"/>
                    <a:pt x="101" y="458"/>
                  </a:cubicBezTo>
                  <a:lnTo>
                    <a:pt x="2557" y="183"/>
                  </a:lnTo>
                  <a:lnTo>
                    <a:pt x="2607" y="183"/>
                  </a:lnTo>
                  <a:cubicBezTo>
                    <a:pt x="2632" y="158"/>
                    <a:pt x="2657" y="133"/>
                    <a:pt x="2657" y="82"/>
                  </a:cubicBezTo>
                  <a:cubicBezTo>
                    <a:pt x="2636" y="41"/>
                    <a:pt x="2616" y="1"/>
                    <a:pt x="2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63"/>
            <p:cNvSpPr/>
            <p:nvPr/>
          </p:nvSpPr>
          <p:spPr>
            <a:xfrm>
              <a:off x="7011736" y="3128785"/>
              <a:ext cx="11523" cy="28205"/>
            </a:xfrm>
            <a:custGeom>
              <a:avLst/>
              <a:gdLst/>
              <a:ahLst/>
              <a:cxnLst/>
              <a:rect l="l" t="t" r="r" b="b"/>
              <a:pathLst>
                <a:path w="277" h="678" extrusionOk="0">
                  <a:moveTo>
                    <a:pt x="276" y="1"/>
                  </a:moveTo>
                  <a:lnTo>
                    <a:pt x="1" y="678"/>
                  </a:lnTo>
                </a:path>
              </a:pathLst>
            </a:custGeom>
            <a:solidFill>
              <a:srgbClr val="C0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63"/>
            <p:cNvSpPr/>
            <p:nvPr/>
          </p:nvSpPr>
          <p:spPr>
            <a:xfrm>
              <a:off x="7007576" y="3124209"/>
              <a:ext cx="19843" cy="36691"/>
            </a:xfrm>
            <a:custGeom>
              <a:avLst/>
              <a:gdLst/>
              <a:ahLst/>
              <a:cxnLst/>
              <a:rect l="l" t="t" r="r" b="b"/>
              <a:pathLst>
                <a:path w="477" h="882" extrusionOk="0">
                  <a:moveTo>
                    <a:pt x="362" y="1"/>
                  </a:moveTo>
                  <a:cubicBezTo>
                    <a:pt x="326" y="1"/>
                    <a:pt x="294" y="24"/>
                    <a:pt x="276" y="61"/>
                  </a:cubicBezTo>
                  <a:lnTo>
                    <a:pt x="25" y="737"/>
                  </a:lnTo>
                  <a:cubicBezTo>
                    <a:pt x="0" y="788"/>
                    <a:pt x="25" y="838"/>
                    <a:pt x="76" y="863"/>
                  </a:cubicBezTo>
                  <a:cubicBezTo>
                    <a:pt x="88" y="875"/>
                    <a:pt x="101" y="881"/>
                    <a:pt x="113" y="881"/>
                  </a:cubicBezTo>
                  <a:cubicBezTo>
                    <a:pt x="126" y="881"/>
                    <a:pt x="138" y="875"/>
                    <a:pt x="151" y="863"/>
                  </a:cubicBezTo>
                  <a:cubicBezTo>
                    <a:pt x="176" y="863"/>
                    <a:pt x="176" y="838"/>
                    <a:pt x="201" y="813"/>
                  </a:cubicBezTo>
                  <a:lnTo>
                    <a:pt x="451" y="136"/>
                  </a:lnTo>
                  <a:cubicBezTo>
                    <a:pt x="477" y="86"/>
                    <a:pt x="451" y="36"/>
                    <a:pt x="401" y="11"/>
                  </a:cubicBezTo>
                  <a:cubicBezTo>
                    <a:pt x="388" y="4"/>
                    <a:pt x="375" y="1"/>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63"/>
            <p:cNvSpPr/>
            <p:nvPr/>
          </p:nvSpPr>
          <p:spPr>
            <a:xfrm>
              <a:off x="6524861" y="3185734"/>
              <a:ext cx="308630" cy="292781"/>
            </a:xfrm>
            <a:custGeom>
              <a:avLst/>
              <a:gdLst/>
              <a:ahLst/>
              <a:cxnLst/>
              <a:rect l="l" t="t" r="r" b="b"/>
              <a:pathLst>
                <a:path w="7419" h="7038" extrusionOk="0">
                  <a:moveTo>
                    <a:pt x="1466" y="1"/>
                  </a:moveTo>
                  <a:cubicBezTo>
                    <a:pt x="1361" y="1"/>
                    <a:pt x="1256" y="44"/>
                    <a:pt x="1178" y="136"/>
                  </a:cubicBezTo>
                  <a:lnTo>
                    <a:pt x="151" y="1213"/>
                  </a:lnTo>
                  <a:cubicBezTo>
                    <a:pt x="0" y="1389"/>
                    <a:pt x="25" y="1639"/>
                    <a:pt x="176" y="1790"/>
                  </a:cubicBezTo>
                  <a:lnTo>
                    <a:pt x="5690" y="6928"/>
                  </a:lnTo>
                  <a:cubicBezTo>
                    <a:pt x="5774" y="7000"/>
                    <a:pt x="5876" y="7037"/>
                    <a:pt x="5975" y="7037"/>
                  </a:cubicBezTo>
                  <a:cubicBezTo>
                    <a:pt x="6083" y="7037"/>
                    <a:pt x="6188" y="6994"/>
                    <a:pt x="6266" y="6903"/>
                  </a:cubicBezTo>
                  <a:lnTo>
                    <a:pt x="7269" y="5825"/>
                  </a:lnTo>
                  <a:cubicBezTo>
                    <a:pt x="7419" y="5649"/>
                    <a:pt x="7419" y="5399"/>
                    <a:pt x="7243" y="5248"/>
                  </a:cubicBezTo>
                  <a:lnTo>
                    <a:pt x="1730" y="111"/>
                  </a:lnTo>
                  <a:cubicBezTo>
                    <a:pt x="1657" y="38"/>
                    <a:pt x="1562" y="1"/>
                    <a:pt x="146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63"/>
            <p:cNvSpPr/>
            <p:nvPr/>
          </p:nvSpPr>
          <p:spPr>
            <a:xfrm>
              <a:off x="6141193" y="3796325"/>
              <a:ext cx="358675" cy="191610"/>
            </a:xfrm>
            <a:custGeom>
              <a:avLst/>
              <a:gdLst/>
              <a:ahLst/>
              <a:cxnLst/>
              <a:rect l="l" t="t" r="r" b="b"/>
              <a:pathLst>
                <a:path w="8622" h="4606" extrusionOk="0">
                  <a:moveTo>
                    <a:pt x="8547" y="0"/>
                  </a:moveTo>
                  <a:cubicBezTo>
                    <a:pt x="8528" y="0"/>
                    <a:pt x="8509" y="7"/>
                    <a:pt x="8496" y="19"/>
                  </a:cubicBezTo>
                  <a:lnTo>
                    <a:pt x="6090" y="2250"/>
                  </a:lnTo>
                  <a:cubicBezTo>
                    <a:pt x="4572" y="3651"/>
                    <a:pt x="2575" y="4443"/>
                    <a:pt x="526" y="4443"/>
                  </a:cubicBezTo>
                  <a:cubicBezTo>
                    <a:pt x="376" y="4443"/>
                    <a:pt x="226" y="4439"/>
                    <a:pt x="75" y="4430"/>
                  </a:cubicBezTo>
                  <a:cubicBezTo>
                    <a:pt x="25" y="4430"/>
                    <a:pt x="0" y="4480"/>
                    <a:pt x="0" y="4505"/>
                  </a:cubicBezTo>
                  <a:cubicBezTo>
                    <a:pt x="0" y="4555"/>
                    <a:pt x="25" y="4606"/>
                    <a:pt x="75" y="4606"/>
                  </a:cubicBezTo>
                  <a:lnTo>
                    <a:pt x="527" y="4606"/>
                  </a:lnTo>
                  <a:cubicBezTo>
                    <a:pt x="2607" y="4606"/>
                    <a:pt x="4662" y="3804"/>
                    <a:pt x="6191" y="2375"/>
                  </a:cubicBezTo>
                  <a:lnTo>
                    <a:pt x="8597" y="144"/>
                  </a:lnTo>
                  <a:cubicBezTo>
                    <a:pt x="8622" y="119"/>
                    <a:pt x="8622" y="69"/>
                    <a:pt x="8597" y="19"/>
                  </a:cubicBezTo>
                  <a:cubicBezTo>
                    <a:pt x="8584" y="7"/>
                    <a:pt x="8565" y="0"/>
                    <a:pt x="8547" y="0"/>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63"/>
            <p:cNvSpPr/>
            <p:nvPr/>
          </p:nvSpPr>
          <p:spPr>
            <a:xfrm>
              <a:off x="6074468" y="3299633"/>
              <a:ext cx="348275" cy="296275"/>
            </a:xfrm>
            <a:custGeom>
              <a:avLst/>
              <a:gdLst/>
              <a:ahLst/>
              <a:cxnLst/>
              <a:rect l="l" t="t" r="r" b="b"/>
              <a:pathLst>
                <a:path w="8372" h="7122" extrusionOk="0">
                  <a:moveTo>
                    <a:pt x="8264" y="0"/>
                  </a:moveTo>
                  <a:cubicBezTo>
                    <a:pt x="8246" y="0"/>
                    <a:pt x="8231" y="8"/>
                    <a:pt x="8221" y="29"/>
                  </a:cubicBezTo>
                  <a:lnTo>
                    <a:pt x="50" y="6972"/>
                  </a:lnTo>
                  <a:cubicBezTo>
                    <a:pt x="0" y="6997"/>
                    <a:pt x="0" y="7047"/>
                    <a:pt x="25" y="7097"/>
                  </a:cubicBezTo>
                  <a:cubicBezTo>
                    <a:pt x="50" y="7097"/>
                    <a:pt x="75" y="7122"/>
                    <a:pt x="100" y="7122"/>
                  </a:cubicBezTo>
                  <a:cubicBezTo>
                    <a:pt x="126" y="7122"/>
                    <a:pt x="126" y="7097"/>
                    <a:pt x="151" y="7097"/>
                  </a:cubicBezTo>
                  <a:lnTo>
                    <a:pt x="8321" y="129"/>
                  </a:lnTo>
                  <a:cubicBezTo>
                    <a:pt x="8371" y="104"/>
                    <a:pt x="8371" y="54"/>
                    <a:pt x="8346" y="29"/>
                  </a:cubicBezTo>
                  <a:cubicBezTo>
                    <a:pt x="8317" y="15"/>
                    <a:pt x="8288" y="0"/>
                    <a:pt x="8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63"/>
            <p:cNvSpPr/>
            <p:nvPr/>
          </p:nvSpPr>
          <p:spPr>
            <a:xfrm>
              <a:off x="6030664" y="3280580"/>
              <a:ext cx="141856" cy="238202"/>
            </a:xfrm>
            <a:custGeom>
              <a:avLst/>
              <a:gdLst/>
              <a:ahLst/>
              <a:cxnLst/>
              <a:rect l="l" t="t" r="r" b="b"/>
              <a:pathLst>
                <a:path w="3410" h="5726" extrusionOk="0">
                  <a:moveTo>
                    <a:pt x="94" y="1"/>
                  </a:moveTo>
                  <a:cubicBezTo>
                    <a:pt x="80" y="1"/>
                    <a:pt x="65" y="4"/>
                    <a:pt x="51" y="11"/>
                  </a:cubicBezTo>
                  <a:cubicBezTo>
                    <a:pt x="26" y="36"/>
                    <a:pt x="1" y="86"/>
                    <a:pt x="26" y="111"/>
                  </a:cubicBezTo>
                  <a:lnTo>
                    <a:pt x="3259" y="5675"/>
                  </a:lnTo>
                  <a:cubicBezTo>
                    <a:pt x="3259" y="5700"/>
                    <a:pt x="3284" y="5725"/>
                    <a:pt x="3334" y="5725"/>
                  </a:cubicBezTo>
                  <a:lnTo>
                    <a:pt x="3359" y="5725"/>
                  </a:lnTo>
                  <a:cubicBezTo>
                    <a:pt x="3409" y="5700"/>
                    <a:pt x="3409" y="5650"/>
                    <a:pt x="3384" y="5600"/>
                  </a:cubicBezTo>
                  <a:lnTo>
                    <a:pt x="176" y="36"/>
                  </a:lnTo>
                  <a:cubicBezTo>
                    <a:pt x="158" y="18"/>
                    <a:pt x="128"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63"/>
            <p:cNvSpPr/>
            <p:nvPr/>
          </p:nvSpPr>
          <p:spPr>
            <a:xfrm>
              <a:off x="6705234" y="3461661"/>
              <a:ext cx="41725" cy="35984"/>
            </a:xfrm>
            <a:custGeom>
              <a:avLst/>
              <a:gdLst/>
              <a:ahLst/>
              <a:cxnLst/>
              <a:rect l="l" t="t" r="r" b="b"/>
              <a:pathLst>
                <a:path w="1003" h="865" extrusionOk="0">
                  <a:moveTo>
                    <a:pt x="501" y="0"/>
                  </a:moveTo>
                  <a:cubicBezTo>
                    <a:pt x="435" y="0"/>
                    <a:pt x="367" y="15"/>
                    <a:pt x="301" y="44"/>
                  </a:cubicBezTo>
                  <a:cubicBezTo>
                    <a:pt x="100" y="144"/>
                    <a:pt x="0" y="420"/>
                    <a:pt x="125" y="620"/>
                  </a:cubicBezTo>
                  <a:cubicBezTo>
                    <a:pt x="196" y="780"/>
                    <a:pt x="343" y="864"/>
                    <a:pt x="502" y="864"/>
                  </a:cubicBezTo>
                  <a:cubicBezTo>
                    <a:pt x="568" y="864"/>
                    <a:pt x="636" y="850"/>
                    <a:pt x="702" y="821"/>
                  </a:cubicBezTo>
                  <a:cubicBezTo>
                    <a:pt x="902" y="721"/>
                    <a:pt x="1003" y="445"/>
                    <a:pt x="902" y="244"/>
                  </a:cubicBezTo>
                  <a:cubicBezTo>
                    <a:pt x="814" y="85"/>
                    <a:pt x="662" y="0"/>
                    <a:pt x="501" y="0"/>
                  </a:cubicBezTo>
                  <a:close/>
                </a:path>
              </a:pathLst>
            </a:custGeom>
            <a:solidFill>
              <a:srgbClr val="F2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63"/>
            <p:cNvSpPr/>
            <p:nvPr/>
          </p:nvSpPr>
          <p:spPr>
            <a:xfrm>
              <a:off x="6496698" y="3365484"/>
              <a:ext cx="513011" cy="655824"/>
            </a:xfrm>
            <a:custGeom>
              <a:avLst/>
              <a:gdLst/>
              <a:ahLst/>
              <a:cxnLst/>
              <a:rect l="l" t="t" r="r" b="b"/>
              <a:pathLst>
                <a:path w="12332" h="15765" extrusionOk="0">
                  <a:moveTo>
                    <a:pt x="1128" y="0"/>
                  </a:moveTo>
                  <a:cubicBezTo>
                    <a:pt x="502" y="0"/>
                    <a:pt x="1" y="526"/>
                    <a:pt x="1" y="1153"/>
                  </a:cubicBezTo>
                  <a:lnTo>
                    <a:pt x="1" y="14637"/>
                  </a:lnTo>
                  <a:cubicBezTo>
                    <a:pt x="1" y="15263"/>
                    <a:pt x="502" y="15765"/>
                    <a:pt x="1128" y="15765"/>
                  </a:cubicBezTo>
                  <a:lnTo>
                    <a:pt x="11204" y="15765"/>
                  </a:lnTo>
                  <a:cubicBezTo>
                    <a:pt x="11830" y="15765"/>
                    <a:pt x="12331" y="15263"/>
                    <a:pt x="12331" y="14637"/>
                  </a:cubicBezTo>
                  <a:lnTo>
                    <a:pt x="12331" y="1153"/>
                  </a:lnTo>
                  <a:cubicBezTo>
                    <a:pt x="12331" y="526"/>
                    <a:pt x="11830" y="0"/>
                    <a:pt x="11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63"/>
            <p:cNvSpPr/>
            <p:nvPr/>
          </p:nvSpPr>
          <p:spPr>
            <a:xfrm>
              <a:off x="6655191" y="3314359"/>
              <a:ext cx="194979" cy="58448"/>
            </a:xfrm>
            <a:custGeom>
              <a:avLst/>
              <a:gdLst/>
              <a:ahLst/>
              <a:cxnLst/>
              <a:rect l="l" t="t" r="r" b="b"/>
              <a:pathLst>
                <a:path w="4687" h="1405" extrusionOk="0">
                  <a:moveTo>
                    <a:pt x="501" y="1"/>
                  </a:moveTo>
                  <a:cubicBezTo>
                    <a:pt x="226" y="1"/>
                    <a:pt x="0" y="227"/>
                    <a:pt x="0" y="502"/>
                  </a:cubicBezTo>
                  <a:lnTo>
                    <a:pt x="0" y="903"/>
                  </a:lnTo>
                  <a:cubicBezTo>
                    <a:pt x="0" y="1179"/>
                    <a:pt x="226" y="1405"/>
                    <a:pt x="501" y="1405"/>
                  </a:cubicBezTo>
                  <a:lnTo>
                    <a:pt x="4211" y="1405"/>
                  </a:lnTo>
                  <a:cubicBezTo>
                    <a:pt x="4486" y="1405"/>
                    <a:pt x="4687" y="1179"/>
                    <a:pt x="4687" y="903"/>
                  </a:cubicBezTo>
                  <a:lnTo>
                    <a:pt x="4687" y="502"/>
                  </a:lnTo>
                  <a:cubicBezTo>
                    <a:pt x="4687" y="227"/>
                    <a:pt x="4486" y="1"/>
                    <a:pt x="421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63"/>
            <p:cNvSpPr/>
            <p:nvPr/>
          </p:nvSpPr>
          <p:spPr>
            <a:xfrm>
              <a:off x="6621828" y="3366524"/>
              <a:ext cx="262746" cy="27123"/>
            </a:xfrm>
            <a:custGeom>
              <a:avLst/>
              <a:gdLst/>
              <a:ahLst/>
              <a:cxnLst/>
              <a:rect l="l" t="t" r="r" b="b"/>
              <a:pathLst>
                <a:path w="6316" h="652" extrusionOk="0">
                  <a:moveTo>
                    <a:pt x="151" y="0"/>
                  </a:moveTo>
                  <a:cubicBezTo>
                    <a:pt x="50" y="0"/>
                    <a:pt x="0" y="75"/>
                    <a:pt x="0" y="151"/>
                  </a:cubicBezTo>
                  <a:lnTo>
                    <a:pt x="0" y="501"/>
                  </a:lnTo>
                  <a:cubicBezTo>
                    <a:pt x="0" y="577"/>
                    <a:pt x="50" y="652"/>
                    <a:pt x="151" y="652"/>
                  </a:cubicBezTo>
                  <a:lnTo>
                    <a:pt x="6166" y="652"/>
                  </a:lnTo>
                  <a:cubicBezTo>
                    <a:pt x="6241" y="652"/>
                    <a:pt x="6316" y="577"/>
                    <a:pt x="6316" y="501"/>
                  </a:cubicBezTo>
                  <a:lnTo>
                    <a:pt x="6316" y="151"/>
                  </a:lnTo>
                  <a:cubicBezTo>
                    <a:pt x="6316" y="75"/>
                    <a:pt x="6241" y="0"/>
                    <a:pt x="6166"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63"/>
            <p:cNvSpPr/>
            <p:nvPr/>
          </p:nvSpPr>
          <p:spPr>
            <a:xfrm>
              <a:off x="6596786" y="3566699"/>
              <a:ext cx="419162" cy="333424"/>
            </a:xfrm>
            <a:custGeom>
              <a:avLst/>
              <a:gdLst/>
              <a:ahLst/>
              <a:cxnLst/>
              <a:rect l="l" t="t" r="r" b="b"/>
              <a:pathLst>
                <a:path w="10076" h="8015" extrusionOk="0">
                  <a:moveTo>
                    <a:pt x="3534" y="0"/>
                  </a:moveTo>
                  <a:cubicBezTo>
                    <a:pt x="3409" y="25"/>
                    <a:pt x="3284" y="75"/>
                    <a:pt x="3234" y="176"/>
                  </a:cubicBezTo>
                  <a:cubicBezTo>
                    <a:pt x="3159" y="326"/>
                    <a:pt x="3209" y="501"/>
                    <a:pt x="3259" y="627"/>
                  </a:cubicBezTo>
                  <a:cubicBezTo>
                    <a:pt x="3459" y="1078"/>
                    <a:pt x="3635" y="1479"/>
                    <a:pt x="3785" y="1805"/>
                  </a:cubicBezTo>
                  <a:cubicBezTo>
                    <a:pt x="3384" y="1830"/>
                    <a:pt x="3259" y="1830"/>
                    <a:pt x="2758" y="1855"/>
                  </a:cubicBezTo>
                  <a:cubicBezTo>
                    <a:pt x="1730" y="1955"/>
                    <a:pt x="1" y="1930"/>
                    <a:pt x="201" y="3283"/>
                  </a:cubicBezTo>
                  <a:cubicBezTo>
                    <a:pt x="305" y="3657"/>
                    <a:pt x="581" y="3773"/>
                    <a:pt x="901" y="3773"/>
                  </a:cubicBezTo>
                  <a:cubicBezTo>
                    <a:pt x="967" y="3773"/>
                    <a:pt x="1035" y="3768"/>
                    <a:pt x="1103" y="3760"/>
                  </a:cubicBezTo>
                  <a:lnTo>
                    <a:pt x="1103" y="3760"/>
                  </a:lnTo>
                  <a:cubicBezTo>
                    <a:pt x="552" y="3935"/>
                    <a:pt x="76" y="4261"/>
                    <a:pt x="352" y="4912"/>
                  </a:cubicBezTo>
                  <a:cubicBezTo>
                    <a:pt x="450" y="5321"/>
                    <a:pt x="729" y="5442"/>
                    <a:pt x="1064" y="5442"/>
                  </a:cubicBezTo>
                  <a:cubicBezTo>
                    <a:pt x="1243" y="5442"/>
                    <a:pt x="1438" y="5407"/>
                    <a:pt x="1630" y="5364"/>
                  </a:cubicBezTo>
                  <a:lnTo>
                    <a:pt x="1630" y="5364"/>
                  </a:lnTo>
                  <a:cubicBezTo>
                    <a:pt x="1304" y="5489"/>
                    <a:pt x="1053" y="5715"/>
                    <a:pt x="1179" y="6141"/>
                  </a:cubicBezTo>
                  <a:cubicBezTo>
                    <a:pt x="1265" y="6659"/>
                    <a:pt x="1637" y="6832"/>
                    <a:pt x="2057" y="6832"/>
                  </a:cubicBezTo>
                  <a:cubicBezTo>
                    <a:pt x="2246" y="6832"/>
                    <a:pt x="2445" y="6797"/>
                    <a:pt x="2632" y="6742"/>
                  </a:cubicBezTo>
                  <a:lnTo>
                    <a:pt x="2632" y="6742"/>
                  </a:lnTo>
                  <a:cubicBezTo>
                    <a:pt x="2106" y="7068"/>
                    <a:pt x="2758" y="7870"/>
                    <a:pt x="3560" y="7870"/>
                  </a:cubicBezTo>
                  <a:cubicBezTo>
                    <a:pt x="4687" y="7895"/>
                    <a:pt x="5815" y="7945"/>
                    <a:pt x="6943" y="7995"/>
                  </a:cubicBezTo>
                  <a:cubicBezTo>
                    <a:pt x="7126" y="8007"/>
                    <a:pt x="7307" y="8014"/>
                    <a:pt x="7485" y="8014"/>
                  </a:cubicBezTo>
                  <a:cubicBezTo>
                    <a:pt x="8086" y="8014"/>
                    <a:pt x="8657" y="7929"/>
                    <a:pt x="9199" y="7619"/>
                  </a:cubicBezTo>
                  <a:lnTo>
                    <a:pt x="10076" y="7669"/>
                  </a:lnTo>
                  <a:lnTo>
                    <a:pt x="9875" y="1704"/>
                  </a:lnTo>
                  <a:lnTo>
                    <a:pt x="8472" y="1980"/>
                  </a:lnTo>
                  <a:cubicBezTo>
                    <a:pt x="8296" y="1855"/>
                    <a:pt x="8146" y="1755"/>
                    <a:pt x="7971" y="1654"/>
                  </a:cubicBezTo>
                  <a:cubicBezTo>
                    <a:pt x="7971" y="1654"/>
                    <a:pt x="4988" y="301"/>
                    <a:pt x="3885" y="50"/>
                  </a:cubicBezTo>
                  <a:cubicBezTo>
                    <a:pt x="3785" y="25"/>
                    <a:pt x="3660" y="0"/>
                    <a:pt x="353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63"/>
            <p:cNvSpPr/>
            <p:nvPr/>
          </p:nvSpPr>
          <p:spPr>
            <a:xfrm>
              <a:off x="6994015" y="3600061"/>
              <a:ext cx="91811" cy="329514"/>
            </a:xfrm>
            <a:custGeom>
              <a:avLst/>
              <a:gdLst/>
              <a:ahLst/>
              <a:cxnLst/>
              <a:rect l="l" t="t" r="r" b="b"/>
              <a:pathLst>
                <a:path w="2207" h="7921" extrusionOk="0">
                  <a:moveTo>
                    <a:pt x="427" y="0"/>
                  </a:moveTo>
                  <a:cubicBezTo>
                    <a:pt x="201" y="0"/>
                    <a:pt x="26" y="176"/>
                    <a:pt x="26" y="401"/>
                  </a:cubicBezTo>
                  <a:lnTo>
                    <a:pt x="1" y="7519"/>
                  </a:lnTo>
                  <a:cubicBezTo>
                    <a:pt x="1" y="7745"/>
                    <a:pt x="176" y="7920"/>
                    <a:pt x="402" y="7920"/>
                  </a:cubicBezTo>
                  <a:lnTo>
                    <a:pt x="1780" y="7920"/>
                  </a:lnTo>
                  <a:cubicBezTo>
                    <a:pt x="2006" y="7920"/>
                    <a:pt x="2181" y="7745"/>
                    <a:pt x="2181" y="7519"/>
                  </a:cubicBezTo>
                  <a:lnTo>
                    <a:pt x="2206" y="401"/>
                  </a:lnTo>
                  <a:cubicBezTo>
                    <a:pt x="2206" y="176"/>
                    <a:pt x="2031" y="0"/>
                    <a:pt x="180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63"/>
            <p:cNvSpPr/>
            <p:nvPr/>
          </p:nvSpPr>
          <p:spPr>
            <a:xfrm>
              <a:off x="6638509" y="3713710"/>
              <a:ext cx="68848" cy="9402"/>
            </a:xfrm>
            <a:custGeom>
              <a:avLst/>
              <a:gdLst/>
              <a:ahLst/>
              <a:cxnLst/>
              <a:rect l="l" t="t" r="r" b="b"/>
              <a:pathLst>
                <a:path w="1655" h="226" extrusionOk="0">
                  <a:moveTo>
                    <a:pt x="1654" y="0"/>
                  </a:moveTo>
                  <a:lnTo>
                    <a:pt x="0" y="226"/>
                  </a:lnTo>
                </a:path>
              </a:pathLst>
            </a:custGeom>
            <a:solidFill>
              <a:srgbClr val="C0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63"/>
            <p:cNvSpPr/>
            <p:nvPr/>
          </p:nvSpPr>
          <p:spPr>
            <a:xfrm>
              <a:off x="6634308" y="3709508"/>
              <a:ext cx="76170" cy="17763"/>
            </a:xfrm>
            <a:custGeom>
              <a:avLst/>
              <a:gdLst/>
              <a:ahLst/>
              <a:cxnLst/>
              <a:rect l="l" t="t" r="r" b="b"/>
              <a:pathLst>
                <a:path w="1831" h="427" extrusionOk="0">
                  <a:moveTo>
                    <a:pt x="1755" y="1"/>
                  </a:moveTo>
                  <a:lnTo>
                    <a:pt x="76" y="251"/>
                  </a:lnTo>
                  <a:cubicBezTo>
                    <a:pt x="26" y="251"/>
                    <a:pt x="1" y="302"/>
                    <a:pt x="1" y="352"/>
                  </a:cubicBezTo>
                  <a:cubicBezTo>
                    <a:pt x="26" y="377"/>
                    <a:pt x="51" y="427"/>
                    <a:pt x="101" y="427"/>
                  </a:cubicBezTo>
                  <a:lnTo>
                    <a:pt x="1755" y="176"/>
                  </a:lnTo>
                  <a:cubicBezTo>
                    <a:pt x="1805" y="176"/>
                    <a:pt x="1830" y="126"/>
                    <a:pt x="1830" y="76"/>
                  </a:cubicBezTo>
                  <a:cubicBezTo>
                    <a:pt x="1830" y="26"/>
                    <a:pt x="1780" y="1"/>
                    <a:pt x="1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63"/>
            <p:cNvSpPr/>
            <p:nvPr/>
          </p:nvSpPr>
          <p:spPr>
            <a:xfrm>
              <a:off x="6664550" y="3776233"/>
              <a:ext cx="56368" cy="13603"/>
            </a:xfrm>
            <a:custGeom>
              <a:avLst/>
              <a:gdLst/>
              <a:ahLst/>
              <a:cxnLst/>
              <a:rect l="l" t="t" r="r" b="b"/>
              <a:pathLst>
                <a:path w="1355" h="327" extrusionOk="0">
                  <a:moveTo>
                    <a:pt x="1354" y="1"/>
                  </a:moveTo>
                  <a:lnTo>
                    <a:pt x="1" y="327"/>
                  </a:lnTo>
                </a:path>
              </a:pathLst>
            </a:custGeom>
            <a:solidFill>
              <a:srgbClr val="C0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63"/>
            <p:cNvSpPr/>
            <p:nvPr/>
          </p:nvSpPr>
          <p:spPr>
            <a:xfrm>
              <a:off x="6660391" y="3773113"/>
              <a:ext cx="64688" cy="19843"/>
            </a:xfrm>
            <a:custGeom>
              <a:avLst/>
              <a:gdLst/>
              <a:ahLst/>
              <a:cxnLst/>
              <a:rect l="l" t="t" r="r" b="b"/>
              <a:pathLst>
                <a:path w="1555" h="477" extrusionOk="0">
                  <a:moveTo>
                    <a:pt x="1429" y="1"/>
                  </a:moveTo>
                  <a:lnTo>
                    <a:pt x="76" y="326"/>
                  </a:lnTo>
                  <a:cubicBezTo>
                    <a:pt x="26" y="326"/>
                    <a:pt x="0" y="377"/>
                    <a:pt x="26" y="427"/>
                  </a:cubicBezTo>
                  <a:cubicBezTo>
                    <a:pt x="26" y="452"/>
                    <a:pt x="51" y="477"/>
                    <a:pt x="101" y="477"/>
                  </a:cubicBezTo>
                  <a:lnTo>
                    <a:pt x="126" y="477"/>
                  </a:lnTo>
                  <a:lnTo>
                    <a:pt x="1479" y="151"/>
                  </a:lnTo>
                  <a:cubicBezTo>
                    <a:pt x="1529" y="151"/>
                    <a:pt x="1554" y="101"/>
                    <a:pt x="1529" y="51"/>
                  </a:cubicBezTo>
                  <a:cubicBezTo>
                    <a:pt x="1529" y="26"/>
                    <a:pt x="1479" y="1"/>
                    <a:pt x="1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63"/>
            <p:cNvSpPr/>
            <p:nvPr/>
          </p:nvSpPr>
          <p:spPr>
            <a:xfrm>
              <a:off x="6703154" y="3834638"/>
              <a:ext cx="54246" cy="15683"/>
            </a:xfrm>
            <a:custGeom>
              <a:avLst/>
              <a:gdLst/>
              <a:ahLst/>
              <a:cxnLst/>
              <a:rect l="l" t="t" r="r" b="b"/>
              <a:pathLst>
                <a:path w="1304" h="377" extrusionOk="0">
                  <a:moveTo>
                    <a:pt x="1303" y="0"/>
                  </a:moveTo>
                  <a:lnTo>
                    <a:pt x="0" y="376"/>
                  </a:lnTo>
                </a:path>
              </a:pathLst>
            </a:custGeom>
            <a:solidFill>
              <a:srgbClr val="C0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63"/>
            <p:cNvSpPr/>
            <p:nvPr/>
          </p:nvSpPr>
          <p:spPr>
            <a:xfrm>
              <a:off x="6698953" y="3831518"/>
              <a:ext cx="62608" cy="21923"/>
            </a:xfrm>
            <a:custGeom>
              <a:avLst/>
              <a:gdLst/>
              <a:ahLst/>
              <a:cxnLst/>
              <a:rect l="l" t="t" r="r" b="b"/>
              <a:pathLst>
                <a:path w="1505" h="527" extrusionOk="0">
                  <a:moveTo>
                    <a:pt x="1379" y="0"/>
                  </a:moveTo>
                  <a:lnTo>
                    <a:pt x="76" y="351"/>
                  </a:lnTo>
                  <a:cubicBezTo>
                    <a:pt x="26" y="376"/>
                    <a:pt x="1" y="426"/>
                    <a:pt x="26" y="451"/>
                  </a:cubicBezTo>
                  <a:cubicBezTo>
                    <a:pt x="26" y="501"/>
                    <a:pt x="51" y="526"/>
                    <a:pt x="101" y="526"/>
                  </a:cubicBezTo>
                  <a:lnTo>
                    <a:pt x="126" y="526"/>
                  </a:lnTo>
                  <a:lnTo>
                    <a:pt x="1429" y="151"/>
                  </a:lnTo>
                  <a:cubicBezTo>
                    <a:pt x="1479" y="151"/>
                    <a:pt x="1505" y="100"/>
                    <a:pt x="1479" y="50"/>
                  </a:cubicBezTo>
                  <a:cubicBezTo>
                    <a:pt x="1479" y="25"/>
                    <a:pt x="1429" y="0"/>
                    <a:pt x="1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63"/>
            <p:cNvSpPr/>
            <p:nvPr/>
          </p:nvSpPr>
          <p:spPr>
            <a:xfrm>
              <a:off x="7203591" y="2526181"/>
              <a:ext cx="55286" cy="389958"/>
            </a:xfrm>
            <a:custGeom>
              <a:avLst/>
              <a:gdLst/>
              <a:ahLst/>
              <a:cxnLst/>
              <a:rect l="l" t="t" r="r" b="b"/>
              <a:pathLst>
                <a:path w="1329" h="9374" extrusionOk="0">
                  <a:moveTo>
                    <a:pt x="0" y="1"/>
                  </a:moveTo>
                  <a:lnTo>
                    <a:pt x="0" y="9374"/>
                  </a:lnTo>
                  <a:lnTo>
                    <a:pt x="1328" y="9374"/>
                  </a:lnTo>
                  <a:lnTo>
                    <a:pt x="1328" y="1"/>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63"/>
            <p:cNvSpPr/>
            <p:nvPr/>
          </p:nvSpPr>
          <p:spPr>
            <a:xfrm>
              <a:off x="7304718" y="2417732"/>
              <a:ext cx="61526" cy="501571"/>
            </a:xfrm>
            <a:custGeom>
              <a:avLst/>
              <a:gdLst/>
              <a:ahLst/>
              <a:cxnLst/>
              <a:rect l="l" t="t" r="r" b="b"/>
              <a:pathLst>
                <a:path w="1479" h="12057" extrusionOk="0">
                  <a:moveTo>
                    <a:pt x="1329" y="151"/>
                  </a:moveTo>
                  <a:lnTo>
                    <a:pt x="1329" y="11881"/>
                  </a:lnTo>
                  <a:lnTo>
                    <a:pt x="176" y="11881"/>
                  </a:lnTo>
                  <a:lnTo>
                    <a:pt x="176" y="151"/>
                  </a:lnTo>
                  <a:close/>
                  <a:moveTo>
                    <a:pt x="0" y="1"/>
                  </a:moveTo>
                  <a:lnTo>
                    <a:pt x="0" y="12056"/>
                  </a:lnTo>
                  <a:lnTo>
                    <a:pt x="1479" y="12056"/>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63"/>
            <p:cNvSpPr/>
            <p:nvPr/>
          </p:nvSpPr>
          <p:spPr>
            <a:xfrm>
              <a:off x="7521574" y="2417732"/>
              <a:ext cx="61526" cy="501571"/>
            </a:xfrm>
            <a:custGeom>
              <a:avLst/>
              <a:gdLst/>
              <a:ahLst/>
              <a:cxnLst/>
              <a:rect l="l" t="t" r="r" b="b"/>
              <a:pathLst>
                <a:path w="1479" h="12057" extrusionOk="0">
                  <a:moveTo>
                    <a:pt x="1329" y="151"/>
                  </a:moveTo>
                  <a:lnTo>
                    <a:pt x="1329" y="11881"/>
                  </a:lnTo>
                  <a:lnTo>
                    <a:pt x="176" y="11881"/>
                  </a:lnTo>
                  <a:lnTo>
                    <a:pt x="176" y="151"/>
                  </a:lnTo>
                  <a:close/>
                  <a:moveTo>
                    <a:pt x="0" y="1"/>
                  </a:moveTo>
                  <a:lnTo>
                    <a:pt x="0" y="12056"/>
                  </a:lnTo>
                  <a:lnTo>
                    <a:pt x="1479" y="12056"/>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63"/>
            <p:cNvSpPr/>
            <p:nvPr/>
          </p:nvSpPr>
          <p:spPr>
            <a:xfrm>
              <a:off x="7626861" y="2543902"/>
              <a:ext cx="54246" cy="372237"/>
            </a:xfrm>
            <a:custGeom>
              <a:avLst/>
              <a:gdLst/>
              <a:ahLst/>
              <a:cxnLst/>
              <a:rect l="l" t="t" r="r" b="b"/>
              <a:pathLst>
                <a:path w="1304" h="8948" extrusionOk="0">
                  <a:moveTo>
                    <a:pt x="1" y="1"/>
                  </a:moveTo>
                  <a:lnTo>
                    <a:pt x="1" y="8948"/>
                  </a:lnTo>
                  <a:lnTo>
                    <a:pt x="1304" y="8948"/>
                  </a:lnTo>
                  <a:lnTo>
                    <a:pt x="1304" y="1"/>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63"/>
            <p:cNvSpPr/>
            <p:nvPr/>
          </p:nvSpPr>
          <p:spPr>
            <a:xfrm>
              <a:off x="7419407" y="2566824"/>
              <a:ext cx="55286" cy="349315"/>
            </a:xfrm>
            <a:custGeom>
              <a:avLst/>
              <a:gdLst/>
              <a:ahLst/>
              <a:cxnLst/>
              <a:rect l="l" t="t" r="r" b="b"/>
              <a:pathLst>
                <a:path w="1329" h="8397" extrusionOk="0">
                  <a:moveTo>
                    <a:pt x="0" y="1"/>
                  </a:moveTo>
                  <a:lnTo>
                    <a:pt x="0" y="8397"/>
                  </a:lnTo>
                  <a:lnTo>
                    <a:pt x="1328" y="8397"/>
                  </a:lnTo>
                  <a:lnTo>
                    <a:pt x="1328" y="1"/>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377" name="Google Shape;2377;p63"/>
          <p:cNvCxnSpPr/>
          <p:nvPr/>
        </p:nvCxnSpPr>
        <p:spPr>
          <a:xfrm>
            <a:off x="5380113" y="4604100"/>
            <a:ext cx="2893200" cy="0"/>
          </a:xfrm>
          <a:prstGeom prst="straightConnector1">
            <a:avLst/>
          </a:prstGeom>
          <a:noFill/>
          <a:ln w="9525" cap="flat" cmpd="sng">
            <a:solidFill>
              <a:schemeClr val="dk1"/>
            </a:solidFill>
            <a:prstDash val="solid"/>
            <a:round/>
            <a:headEnd type="none" w="med" len="med"/>
            <a:tailEnd type="none" w="med" len="med"/>
          </a:ln>
        </p:spPr>
      </p:cxnSp>
      <p:sp>
        <p:nvSpPr>
          <p:cNvPr id="2378" name="Google Shape;2378;p63"/>
          <p:cNvSpPr/>
          <p:nvPr/>
        </p:nvSpPr>
        <p:spPr>
          <a:xfrm rot="10800000" flipH="1">
            <a:off x="5380133" y="981501"/>
            <a:ext cx="534109" cy="53413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63"/>
          <p:cNvSpPr/>
          <p:nvPr/>
        </p:nvSpPr>
        <p:spPr>
          <a:xfrm rot="10800000" flipH="1">
            <a:off x="6136003" y="1181619"/>
            <a:ext cx="334008" cy="334008"/>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63"/>
          <p:cNvSpPr/>
          <p:nvPr/>
        </p:nvSpPr>
        <p:spPr>
          <a:xfrm rot="10800000" flipH="1">
            <a:off x="8056128" y="3666494"/>
            <a:ext cx="334008" cy="334008"/>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887;p40"/>
          <p:cNvSpPr txBox="1"/>
          <p:nvPr/>
        </p:nvSpPr>
        <p:spPr>
          <a:xfrm>
            <a:off x="762000" y="2008580"/>
            <a:ext cx="4114800" cy="20598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taatliches"/>
              <a:buNone/>
              <a:defRPr sz="50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en-US" sz="3000" b="1" smtClean="0">
                <a:latin typeface="Times New Roman" panose="02020603050405020304" pitchFamily="18" charset="0"/>
                <a:cs typeface="Times New Roman" panose="02020603050405020304" pitchFamily="18" charset="0"/>
              </a:rPr>
              <a:t>Hướng phát triển của đề tài</a:t>
            </a:r>
            <a:endParaRPr lang="en-US" sz="3000" b="1"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316"/>
                                        </p:tgtEl>
                                        <p:attrNameLst>
                                          <p:attrName>style.visibility</p:attrName>
                                        </p:attrNameLst>
                                      </p:cBhvr>
                                      <p:to>
                                        <p:strVal val="visible"/>
                                      </p:to>
                                    </p:set>
                                    <p:animEffect transition="in" filter="circle(in)">
                                      <p:cBhvr>
                                        <p:cTn id="7" dur="1000"/>
                                        <p:tgtEl>
                                          <p:spTgt spid="23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circle(in)">
                                      <p:cBhvr>
                                        <p:cTn id="10" dur="1000"/>
                                        <p:tgtEl>
                                          <p:spTgt spid="7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313"/>
                                        </p:tgtEl>
                                        <p:attrNameLst>
                                          <p:attrName>style.visibility</p:attrName>
                                        </p:attrNameLst>
                                      </p:cBhvr>
                                      <p:to>
                                        <p:strVal val="visible"/>
                                      </p:to>
                                    </p:set>
                                    <p:animEffect transition="in" filter="circle(in)">
                                      <p:cBhvr>
                                        <p:cTn id="13" dur="1000"/>
                                        <p:tgtEl>
                                          <p:spTgt spid="2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3" grpId="0" animBg="1"/>
      <p:bldP spid="2316" grpId="0"/>
      <p:bldP spid="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a:latin typeface="Times New Roman" panose="02020603050405020304" pitchFamily="18" charset="0"/>
                <a:cs typeface="Times New Roman" panose="02020603050405020304" pitchFamily="18" charset="0"/>
              </a:rPr>
              <a:t>Hướng Phát triển đề tài</a:t>
            </a:r>
            <a:endParaRPr lang="en-US" sz="3000" b="1">
              <a:latin typeface="Times New Roman" panose="02020603050405020304" pitchFamily="18" charset="0"/>
              <a:cs typeface="Times New Roman" panose="02020603050405020304" pitchFamily="18" charset="0"/>
            </a:endParaRPr>
          </a:p>
        </p:txBody>
      </p:sp>
      <p:sp>
        <p:nvSpPr>
          <p:cNvPr id="102" name="Text Box 101"/>
          <p:cNvSpPr txBox="1"/>
          <p:nvPr/>
        </p:nvSpPr>
        <p:spPr>
          <a:xfrm>
            <a:off x="1336675" y="1507807"/>
            <a:ext cx="5080000" cy="1691640"/>
          </a:xfrm>
          <a:prstGeom prst="rect">
            <a:avLst/>
          </a:prstGeom>
          <a:noFill/>
          <a:ln w="9525">
            <a:noFill/>
          </a:ln>
        </p:spPr>
        <p:txBody>
          <a:bodyPr>
            <a:spAutoFit/>
          </a:bodyPr>
          <a:p>
            <a:pPr marL="285750" indent="-285750" algn="just">
              <a:buFont typeface="Arial" panose="020B0604020202020204" pitchFamily="34" charset="0"/>
              <a:buChar char="•"/>
            </a:pPr>
            <a:r>
              <a:rPr lang="en-US" sz="1300">
                <a:solidFill>
                  <a:schemeClr val="tx1"/>
                </a:solidFill>
                <a:latin typeface="Times New Roman" panose="02020603050405020304" pitchFamily="18" charset="0"/>
                <a:ea typeface="SimSun" panose="02010600030101010101" pitchFamily="2" charset="-122"/>
              </a:rPr>
              <a:t>Trong bài báo này, nhóm đã đề xuất một ứng dụng của thuật toán k-NN và mô hình “Dự đoán khả năng mua xe” dựa trên dữ liệu có sẵn nhằm phân lớp dữ liệu để chọn ra các phân loại khách hàng mua hay không mua. </a:t>
            </a:r>
            <a:endParaRPr lang="en-US" sz="1300">
              <a:solidFill>
                <a:schemeClr val="tx1"/>
              </a:solidFill>
              <a:latin typeface="Times New Roman" panose="02020603050405020304" pitchFamily="18" charset="0"/>
              <a:ea typeface="SimSun" panose="02010600030101010101" pitchFamily="2" charset="-122"/>
            </a:endParaRPr>
          </a:p>
          <a:p>
            <a:pPr marL="285750" indent="-285750" algn="just">
              <a:buFont typeface="Arial" panose="020B0604020202020204" pitchFamily="34" charset="0"/>
              <a:buChar char="•"/>
            </a:pPr>
            <a:r>
              <a:rPr lang="en-US" sz="1300">
                <a:solidFill>
                  <a:schemeClr val="tx1"/>
                </a:solidFill>
                <a:latin typeface="Times New Roman" panose="02020603050405020304" pitchFamily="18" charset="0"/>
                <a:ea typeface="SimSun" panose="02010600030101010101" pitchFamily="2" charset="-122"/>
              </a:rPr>
              <a:t>Hướng phát triển tiếp theo là sẽ trích xuất đặc trưng phù hợp với từng khách hàng đồng thời truy vấn ngữ nghĩa của các phân lớp hình ảnh khách hàng trên Ontology để tạo ra các ngữ nghĩa liên quan với các đối tượng trên ảnh.</a:t>
            </a:r>
            <a:endParaRPr lang="en-US" sz="1300">
              <a:solidFill>
                <a:schemeClr val="tx1"/>
              </a:solidFill>
              <a:latin typeface="Times New Roman" panose="02020603050405020304" pitchFamily="18" charset="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Effect transition="in" filter="fade">
                                      <p:cBhvr>
                                        <p:cTn id="9"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37"/>
          <p:cNvSpPr/>
          <p:nvPr/>
        </p:nvSpPr>
        <p:spPr>
          <a:xfrm>
            <a:off x="762000" y="742950"/>
            <a:ext cx="560700" cy="560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764" name="Google Shape;764;p37"/>
          <p:cNvSpPr/>
          <p:nvPr/>
        </p:nvSpPr>
        <p:spPr>
          <a:xfrm>
            <a:off x="762025" y="1437550"/>
            <a:ext cx="560700" cy="560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765" name="Google Shape;765;p37"/>
          <p:cNvSpPr/>
          <p:nvPr/>
        </p:nvSpPr>
        <p:spPr>
          <a:xfrm>
            <a:off x="762000" y="2123350"/>
            <a:ext cx="560700" cy="560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766" name="Google Shape;766;p37"/>
          <p:cNvSpPr/>
          <p:nvPr/>
        </p:nvSpPr>
        <p:spPr>
          <a:xfrm>
            <a:off x="766758" y="2809150"/>
            <a:ext cx="560700" cy="560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767" name="Google Shape;767;p37"/>
          <p:cNvSpPr/>
          <p:nvPr/>
        </p:nvSpPr>
        <p:spPr>
          <a:xfrm>
            <a:off x="762025" y="3494950"/>
            <a:ext cx="560700" cy="560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769" name="Google Shape;769;p37"/>
          <p:cNvSpPr txBox="1">
            <a:spLocks noGrp="1"/>
          </p:cNvSpPr>
          <p:nvPr>
            <p:ph type="title"/>
          </p:nvPr>
        </p:nvSpPr>
        <p:spPr>
          <a:xfrm>
            <a:off x="720000" y="17850"/>
            <a:ext cx="7704000" cy="572700"/>
          </a:xfrm>
          <a:prstGeom prst="rect">
            <a:avLst/>
          </a:prstGeom>
        </p:spPr>
        <p:txBody>
          <a:bodyPr spcFirstLastPara="1" wrap="square" lIns="0" tIns="0" rIns="0" bIns="0" anchor="ctr" anchorCtr="0">
            <a:noAutofit/>
          </a:bodyPr>
          <a:lstStyle/>
          <a:p>
            <a:pPr lvl="0"/>
            <a:r>
              <a:rPr lang="en-GB" sz="4500" b="1" smtClean="0">
                <a:latin typeface="Times New Roman" panose="02020603050405020304" pitchFamily="18" charset="0"/>
                <a:cs typeface="Times New Roman" panose="02020603050405020304" pitchFamily="18" charset="0"/>
              </a:rPr>
              <a:t>C</a:t>
            </a:r>
            <a:r>
              <a:rPr lang="en-US" sz="4500" b="1">
                <a:latin typeface="Times New Roman" panose="02020603050405020304" pitchFamily="18" charset="0"/>
                <a:cs typeface="Times New Roman" panose="02020603050405020304" pitchFamily="18" charset="0"/>
              </a:rPr>
              <a:t>ác </a:t>
            </a:r>
            <a:r>
              <a:rPr lang="en-US" sz="4500" b="1" smtClean="0">
                <a:latin typeface="Times New Roman" panose="02020603050405020304" pitchFamily="18" charset="0"/>
                <a:cs typeface="Times New Roman" panose="02020603050405020304" pitchFamily="18" charset="0"/>
              </a:rPr>
              <a:t>nội </a:t>
            </a:r>
            <a:r>
              <a:rPr lang="en-US" sz="4500" b="1">
                <a:latin typeface="Times New Roman" panose="02020603050405020304" pitchFamily="18" charset="0"/>
                <a:cs typeface="Times New Roman" panose="02020603050405020304" pitchFamily="18" charset="0"/>
              </a:rPr>
              <a:t>d</a:t>
            </a:r>
            <a:r>
              <a:rPr lang="en-US" sz="4500" b="1" smtClean="0">
                <a:latin typeface="Times New Roman" panose="02020603050405020304" pitchFamily="18" charset="0"/>
                <a:cs typeface="Times New Roman" panose="02020603050405020304" pitchFamily="18" charset="0"/>
              </a:rPr>
              <a:t>ung </a:t>
            </a:r>
            <a:r>
              <a:rPr lang="en-US" sz="4500" b="1">
                <a:latin typeface="Times New Roman" panose="02020603050405020304" pitchFamily="18" charset="0"/>
                <a:cs typeface="Times New Roman" panose="02020603050405020304" pitchFamily="18" charset="0"/>
              </a:rPr>
              <a:t>c</a:t>
            </a:r>
            <a:r>
              <a:rPr lang="en-US" sz="4500" b="1" smtClean="0">
                <a:latin typeface="Times New Roman" panose="02020603050405020304" pitchFamily="18" charset="0"/>
                <a:cs typeface="Times New Roman" panose="02020603050405020304" pitchFamily="18" charset="0"/>
              </a:rPr>
              <a:t>hính</a:t>
            </a:r>
            <a:endParaRPr sz="4500" b="1">
              <a:latin typeface="Times New Roman" panose="02020603050405020304" pitchFamily="18" charset="0"/>
              <a:cs typeface="Times New Roman" panose="02020603050405020304" pitchFamily="18" charset="0"/>
            </a:endParaRPr>
          </a:p>
        </p:txBody>
      </p:sp>
      <p:sp>
        <p:nvSpPr>
          <p:cNvPr id="780" name="Google Shape;780;p37"/>
          <p:cNvSpPr txBox="1">
            <a:spLocks noGrp="1"/>
          </p:cNvSpPr>
          <p:nvPr>
            <p:ph type="title" idx="14"/>
          </p:nvPr>
        </p:nvSpPr>
        <p:spPr>
          <a:xfrm>
            <a:off x="1563342" y="781600"/>
            <a:ext cx="7428258" cy="527700"/>
          </a:xfrm>
          <a:prstGeom prst="rect">
            <a:avLst/>
          </a:prstGeom>
        </p:spPr>
        <p:txBody>
          <a:bodyPr spcFirstLastPara="1" wrap="square" lIns="0" tIns="0" rIns="0" bIns="0" anchor="ctr" anchorCtr="0">
            <a:noAutofit/>
          </a:bodyPr>
          <a:lstStyle/>
          <a:p>
            <a:pPr lvl="0" algn="l"/>
            <a:r>
              <a:rPr lang="en-US" sz="2700" b="1">
                <a:solidFill>
                  <a:srgbClr val="FF00FF"/>
                </a:solidFill>
                <a:latin typeface="Times New Roman" panose="02020603050405020304" pitchFamily="18" charset="0"/>
                <a:cs typeface="Times New Roman" panose="02020603050405020304" pitchFamily="18" charset="0"/>
              </a:rPr>
              <a:t>Cơ sở lý thuyết</a:t>
            </a:r>
            <a:endParaRPr lang="en-US" sz="2700" b="1">
              <a:solidFill>
                <a:srgbClr val="FF00FF"/>
              </a:solidFill>
              <a:latin typeface="Times New Roman" panose="02020603050405020304" pitchFamily="18" charset="0"/>
              <a:cs typeface="Times New Roman" panose="02020603050405020304" pitchFamily="18" charset="0"/>
            </a:endParaRPr>
          </a:p>
        </p:txBody>
      </p:sp>
      <p:sp>
        <p:nvSpPr>
          <p:cNvPr id="782" name="Google Shape;782;p37"/>
          <p:cNvSpPr txBox="1">
            <a:spLocks noGrp="1"/>
          </p:cNvSpPr>
          <p:nvPr>
            <p:ph type="title" idx="16"/>
          </p:nvPr>
        </p:nvSpPr>
        <p:spPr>
          <a:xfrm>
            <a:off x="762000" y="818400"/>
            <a:ext cx="560700" cy="40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01</a:t>
            </a:r>
            <a:endParaRPr>
              <a:solidFill>
                <a:srgbClr val="FFC000"/>
              </a:solidFill>
            </a:endParaRPr>
          </a:p>
        </p:txBody>
      </p:sp>
      <p:sp>
        <p:nvSpPr>
          <p:cNvPr id="783" name="Google Shape;783;p37"/>
          <p:cNvSpPr txBox="1">
            <a:spLocks noGrp="1"/>
          </p:cNvSpPr>
          <p:nvPr>
            <p:ph type="title" idx="17"/>
          </p:nvPr>
        </p:nvSpPr>
        <p:spPr>
          <a:xfrm>
            <a:off x="762000" y="1513000"/>
            <a:ext cx="560700" cy="40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02</a:t>
            </a:r>
            <a:endParaRPr>
              <a:solidFill>
                <a:srgbClr val="FFC000"/>
              </a:solidFill>
            </a:endParaRPr>
          </a:p>
        </p:txBody>
      </p:sp>
      <p:sp>
        <p:nvSpPr>
          <p:cNvPr id="784" name="Google Shape;784;p37"/>
          <p:cNvSpPr txBox="1">
            <a:spLocks noGrp="1"/>
          </p:cNvSpPr>
          <p:nvPr>
            <p:ph type="title" idx="18"/>
          </p:nvPr>
        </p:nvSpPr>
        <p:spPr>
          <a:xfrm>
            <a:off x="762000" y="2198800"/>
            <a:ext cx="560700" cy="40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03</a:t>
            </a:r>
            <a:endParaRPr>
              <a:solidFill>
                <a:srgbClr val="FFC000"/>
              </a:solidFill>
            </a:endParaRPr>
          </a:p>
        </p:txBody>
      </p:sp>
      <p:sp>
        <p:nvSpPr>
          <p:cNvPr id="785" name="Google Shape;785;p37"/>
          <p:cNvSpPr txBox="1">
            <a:spLocks noGrp="1"/>
          </p:cNvSpPr>
          <p:nvPr>
            <p:ph type="title" idx="19"/>
          </p:nvPr>
        </p:nvSpPr>
        <p:spPr>
          <a:xfrm>
            <a:off x="766758" y="2884600"/>
            <a:ext cx="560700" cy="40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04</a:t>
            </a:r>
            <a:endParaRPr>
              <a:solidFill>
                <a:srgbClr val="FFC000"/>
              </a:solidFill>
            </a:endParaRPr>
          </a:p>
        </p:txBody>
      </p:sp>
      <p:sp>
        <p:nvSpPr>
          <p:cNvPr id="786" name="Google Shape;786;p37"/>
          <p:cNvSpPr txBox="1">
            <a:spLocks noGrp="1"/>
          </p:cNvSpPr>
          <p:nvPr>
            <p:ph type="title" idx="20"/>
          </p:nvPr>
        </p:nvSpPr>
        <p:spPr>
          <a:xfrm>
            <a:off x="762000" y="3570400"/>
            <a:ext cx="560700" cy="40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05</a:t>
            </a:r>
            <a:endParaRPr>
              <a:solidFill>
                <a:srgbClr val="FFC000"/>
              </a:solidFill>
            </a:endParaRPr>
          </a:p>
        </p:txBody>
      </p:sp>
      <p:sp>
        <p:nvSpPr>
          <p:cNvPr id="38" name="Google Shape;780;p37"/>
          <p:cNvSpPr txBox="1">
            <a:spLocks noGrp="1"/>
          </p:cNvSpPr>
          <p:nvPr>
            <p:ph type="title" idx="14"/>
          </p:nvPr>
        </p:nvSpPr>
        <p:spPr>
          <a:xfrm>
            <a:off x="1556057" y="1468650"/>
            <a:ext cx="4798903" cy="527700"/>
          </a:xfrm>
          <a:prstGeom prst="rect">
            <a:avLst/>
          </a:prstGeom>
        </p:spPr>
        <p:txBody>
          <a:bodyPr spcFirstLastPara="1" wrap="square" lIns="0" tIns="0" rIns="0" bIns="0" anchor="ctr" anchorCtr="0">
            <a:noAutofit/>
          </a:bodyPr>
          <a:lstStyle/>
          <a:p>
            <a:pPr lvl="0" algn="l"/>
            <a:r>
              <a:rPr lang="en-US" sz="2700" b="1">
                <a:solidFill>
                  <a:srgbClr val="FF00FF"/>
                </a:solidFill>
                <a:latin typeface="Times New Roman" panose="02020603050405020304" pitchFamily="18" charset="0"/>
                <a:cs typeface="Times New Roman" panose="02020603050405020304" pitchFamily="18" charset="0"/>
              </a:rPr>
              <a:t>Dự đoán khả năng mua xe</a:t>
            </a:r>
            <a:endParaRPr lang="en-US" sz="2700" b="1">
              <a:solidFill>
                <a:srgbClr val="FF00FF"/>
              </a:solidFill>
              <a:latin typeface="Times New Roman" panose="02020603050405020304" pitchFamily="18" charset="0"/>
              <a:cs typeface="Times New Roman" panose="02020603050405020304" pitchFamily="18" charset="0"/>
            </a:endParaRPr>
          </a:p>
        </p:txBody>
      </p:sp>
      <p:sp>
        <p:nvSpPr>
          <p:cNvPr id="39" name="Google Shape;780;p37"/>
          <p:cNvSpPr txBox="1">
            <a:spLocks noGrp="1"/>
          </p:cNvSpPr>
          <p:nvPr>
            <p:ph type="title" idx="14"/>
          </p:nvPr>
        </p:nvSpPr>
        <p:spPr>
          <a:xfrm>
            <a:off x="1567180" y="2156460"/>
            <a:ext cx="2651125" cy="527685"/>
          </a:xfrm>
          <a:prstGeom prst="rect">
            <a:avLst/>
          </a:prstGeom>
        </p:spPr>
        <p:txBody>
          <a:bodyPr spcFirstLastPara="1" wrap="square" lIns="0" tIns="0" rIns="0" bIns="0" anchor="ctr" anchorCtr="0">
            <a:noAutofit/>
          </a:bodyPr>
          <a:lstStyle/>
          <a:p>
            <a:pPr lvl="0" algn="l"/>
            <a:r>
              <a:rPr lang="en-US" sz="2700" b="1">
                <a:solidFill>
                  <a:srgbClr val="FF00FF"/>
                </a:solidFill>
                <a:latin typeface="Times New Roman" panose="02020603050405020304" pitchFamily="18" charset="0"/>
                <a:cs typeface="Times New Roman" panose="02020603050405020304" pitchFamily="18" charset="0"/>
              </a:rPr>
              <a:t>Kết quả - kết luận</a:t>
            </a:r>
            <a:endParaRPr lang="en-US" sz="2700" b="1">
              <a:solidFill>
                <a:srgbClr val="FF00FF"/>
              </a:solidFill>
              <a:latin typeface="Times New Roman" panose="02020603050405020304" pitchFamily="18" charset="0"/>
              <a:cs typeface="Times New Roman" panose="02020603050405020304" pitchFamily="18" charset="0"/>
            </a:endParaRPr>
          </a:p>
        </p:txBody>
      </p:sp>
      <p:sp>
        <p:nvSpPr>
          <p:cNvPr id="40" name="Google Shape;780;p37"/>
          <p:cNvSpPr txBox="1">
            <a:spLocks noGrp="1"/>
          </p:cNvSpPr>
          <p:nvPr>
            <p:ph type="title" idx="14"/>
          </p:nvPr>
        </p:nvSpPr>
        <p:spPr>
          <a:xfrm>
            <a:off x="1567180" y="2842260"/>
            <a:ext cx="4787265" cy="527685"/>
          </a:xfrm>
          <a:prstGeom prst="rect">
            <a:avLst/>
          </a:prstGeom>
        </p:spPr>
        <p:txBody>
          <a:bodyPr spcFirstLastPara="1" wrap="square" lIns="0" tIns="0" rIns="0" bIns="0" anchor="ctr" anchorCtr="0">
            <a:noAutofit/>
          </a:bodyPr>
          <a:lstStyle/>
          <a:p>
            <a:pPr lvl="0" algn="l"/>
            <a:r>
              <a:rPr lang="vi-VN" sz="2700" b="1" smtClean="0">
                <a:solidFill>
                  <a:srgbClr val="FF00FF"/>
                </a:solidFill>
                <a:latin typeface="Times New Roman" panose="02020603050405020304" pitchFamily="18" charset="0"/>
                <a:cs typeface="Times New Roman" panose="02020603050405020304" pitchFamily="18" charset="0"/>
                <a:sym typeface="+mn-ea"/>
              </a:rPr>
              <a:t>Ư</a:t>
            </a:r>
            <a:r>
              <a:rPr lang="en-US" sz="2700" b="1" smtClean="0">
                <a:solidFill>
                  <a:srgbClr val="FF00FF"/>
                </a:solidFill>
                <a:latin typeface="Times New Roman" panose="02020603050405020304" pitchFamily="18" charset="0"/>
                <a:cs typeface="Times New Roman" panose="02020603050405020304" pitchFamily="18" charset="0"/>
                <a:sym typeface="+mn-ea"/>
              </a:rPr>
              <a:t>u </a:t>
            </a:r>
            <a:r>
              <a:rPr lang="vi-VN" sz="2700" b="1" smtClean="0">
                <a:solidFill>
                  <a:srgbClr val="FF00FF"/>
                </a:solidFill>
                <a:latin typeface="Times New Roman" panose="02020603050405020304" pitchFamily="18" charset="0"/>
                <a:cs typeface="Times New Roman" panose="02020603050405020304" pitchFamily="18" charset="0"/>
                <a:sym typeface="+mn-ea"/>
              </a:rPr>
              <a:t>đ</a:t>
            </a:r>
            <a:r>
              <a:rPr lang="en-US" sz="2700" b="1" smtClean="0">
                <a:solidFill>
                  <a:srgbClr val="FF00FF"/>
                </a:solidFill>
                <a:latin typeface="Times New Roman" panose="02020603050405020304" pitchFamily="18" charset="0"/>
                <a:cs typeface="Times New Roman" panose="02020603050405020304" pitchFamily="18" charset="0"/>
                <a:sym typeface="+mn-ea"/>
              </a:rPr>
              <a:t>iểm, nh</a:t>
            </a:r>
            <a:r>
              <a:rPr lang="vi-VN" sz="2700" b="1" smtClean="0">
                <a:solidFill>
                  <a:srgbClr val="FF00FF"/>
                </a:solidFill>
                <a:latin typeface="Times New Roman" panose="02020603050405020304" pitchFamily="18" charset="0"/>
                <a:cs typeface="Times New Roman" panose="02020603050405020304" pitchFamily="18" charset="0"/>
                <a:sym typeface="+mn-ea"/>
              </a:rPr>
              <a:t>ượ</a:t>
            </a:r>
            <a:r>
              <a:rPr lang="en-US" sz="2700" b="1" smtClean="0">
                <a:solidFill>
                  <a:srgbClr val="FF00FF"/>
                </a:solidFill>
                <a:latin typeface="Times New Roman" panose="02020603050405020304" pitchFamily="18" charset="0"/>
                <a:cs typeface="Times New Roman" panose="02020603050405020304" pitchFamily="18" charset="0"/>
                <a:sym typeface="+mn-ea"/>
              </a:rPr>
              <a:t>c </a:t>
            </a:r>
            <a:r>
              <a:rPr lang="vi-VN" sz="2700" b="1" smtClean="0">
                <a:solidFill>
                  <a:srgbClr val="FF00FF"/>
                </a:solidFill>
                <a:latin typeface="Times New Roman" panose="02020603050405020304" pitchFamily="18" charset="0"/>
                <a:cs typeface="Times New Roman" panose="02020603050405020304" pitchFamily="18" charset="0"/>
                <a:sym typeface="+mn-ea"/>
              </a:rPr>
              <a:t>đ</a:t>
            </a:r>
            <a:r>
              <a:rPr lang="en-US" sz="2700" b="1">
                <a:solidFill>
                  <a:srgbClr val="FF00FF"/>
                </a:solidFill>
                <a:latin typeface="Times New Roman" panose="02020603050405020304" pitchFamily="18" charset="0"/>
                <a:cs typeface="Times New Roman" panose="02020603050405020304" pitchFamily="18" charset="0"/>
                <a:sym typeface="+mn-ea"/>
              </a:rPr>
              <a:t>iểm của đề tài</a:t>
            </a:r>
            <a:endParaRPr lang="en-US" sz="2700" b="1">
              <a:solidFill>
                <a:srgbClr val="FF00FF"/>
              </a:solidFill>
              <a:latin typeface="Times New Roman" panose="02020603050405020304" pitchFamily="18" charset="0"/>
              <a:cs typeface="Times New Roman" panose="02020603050405020304" pitchFamily="18" charset="0"/>
              <a:sym typeface="+mn-ea"/>
            </a:endParaRPr>
          </a:p>
        </p:txBody>
      </p:sp>
      <p:sp>
        <p:nvSpPr>
          <p:cNvPr id="41" name="Google Shape;780;p37"/>
          <p:cNvSpPr txBox="1">
            <a:spLocks noGrp="1"/>
          </p:cNvSpPr>
          <p:nvPr>
            <p:ph type="title" idx="14"/>
          </p:nvPr>
        </p:nvSpPr>
        <p:spPr>
          <a:xfrm>
            <a:off x="1551299" y="3527900"/>
            <a:ext cx="5219096" cy="527700"/>
          </a:xfrm>
          <a:prstGeom prst="rect">
            <a:avLst/>
          </a:prstGeom>
        </p:spPr>
        <p:txBody>
          <a:bodyPr spcFirstLastPara="1" wrap="square" lIns="0" tIns="0" rIns="0" bIns="0" anchor="ctr" anchorCtr="0">
            <a:noAutofit/>
          </a:bodyPr>
          <a:lstStyle/>
          <a:p>
            <a:pPr lvl="0" algn="l"/>
            <a:r>
              <a:rPr lang="en-US" sz="2700" b="1" smtClean="0">
                <a:solidFill>
                  <a:srgbClr val="FF00FF"/>
                </a:solidFill>
                <a:latin typeface="Times New Roman" panose="02020603050405020304" pitchFamily="18" charset="0"/>
                <a:cs typeface="Times New Roman" panose="02020603050405020304" pitchFamily="18" charset="0"/>
              </a:rPr>
              <a:t>Hướng phát triển của đề tài</a:t>
            </a:r>
            <a:endParaRPr lang="en-US" sz="2700" b="1" smtClean="0">
              <a:solidFill>
                <a:srgbClr val="FF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82"/>
                                        </p:tgtEl>
                                        <p:attrNameLst>
                                          <p:attrName>style.visibility</p:attrName>
                                        </p:attrNameLst>
                                      </p:cBhvr>
                                      <p:to>
                                        <p:strVal val="visible"/>
                                      </p:to>
                                    </p:set>
                                    <p:anim calcmode="lin" valueType="num">
                                      <p:cBhvr additive="base">
                                        <p:cTn id="7" dur="250" fill="hold"/>
                                        <p:tgtEl>
                                          <p:spTgt spid="782"/>
                                        </p:tgtEl>
                                        <p:attrNameLst>
                                          <p:attrName>ppt_x</p:attrName>
                                        </p:attrNameLst>
                                      </p:cBhvr>
                                      <p:tavLst>
                                        <p:tav tm="0">
                                          <p:val>
                                            <p:strVal val="#ppt_x"/>
                                          </p:val>
                                        </p:tav>
                                        <p:tav tm="100000">
                                          <p:val>
                                            <p:strVal val="#ppt_x"/>
                                          </p:val>
                                        </p:tav>
                                      </p:tavLst>
                                    </p:anim>
                                    <p:anim calcmode="lin" valueType="num">
                                      <p:cBhvr additive="base">
                                        <p:cTn id="8" dur="250" fill="hold"/>
                                        <p:tgtEl>
                                          <p:spTgt spid="78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63"/>
                                        </p:tgtEl>
                                        <p:attrNameLst>
                                          <p:attrName>style.visibility</p:attrName>
                                        </p:attrNameLst>
                                      </p:cBhvr>
                                      <p:to>
                                        <p:strVal val="visible"/>
                                      </p:to>
                                    </p:set>
                                    <p:anim calcmode="lin" valueType="num">
                                      <p:cBhvr additive="base">
                                        <p:cTn id="11" dur="250" fill="hold"/>
                                        <p:tgtEl>
                                          <p:spTgt spid="763"/>
                                        </p:tgtEl>
                                        <p:attrNameLst>
                                          <p:attrName>ppt_x</p:attrName>
                                        </p:attrNameLst>
                                      </p:cBhvr>
                                      <p:tavLst>
                                        <p:tav tm="0">
                                          <p:val>
                                            <p:strVal val="#ppt_x"/>
                                          </p:val>
                                        </p:tav>
                                        <p:tav tm="100000">
                                          <p:val>
                                            <p:strVal val="#ppt_x"/>
                                          </p:val>
                                        </p:tav>
                                      </p:tavLst>
                                    </p:anim>
                                    <p:anim calcmode="lin" valueType="num">
                                      <p:cBhvr additive="base">
                                        <p:cTn id="12" dur="250" fill="hold"/>
                                        <p:tgtEl>
                                          <p:spTgt spid="7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80"/>
                                        </p:tgtEl>
                                        <p:attrNameLst>
                                          <p:attrName>style.visibility</p:attrName>
                                        </p:attrNameLst>
                                      </p:cBhvr>
                                      <p:to>
                                        <p:strVal val="visible"/>
                                      </p:to>
                                    </p:set>
                                    <p:anim calcmode="lin" valueType="num">
                                      <p:cBhvr additive="base">
                                        <p:cTn id="15" dur="250" fill="hold"/>
                                        <p:tgtEl>
                                          <p:spTgt spid="780"/>
                                        </p:tgtEl>
                                        <p:attrNameLst>
                                          <p:attrName>ppt_x</p:attrName>
                                        </p:attrNameLst>
                                      </p:cBhvr>
                                      <p:tavLst>
                                        <p:tav tm="0">
                                          <p:val>
                                            <p:strVal val="#ppt_x"/>
                                          </p:val>
                                        </p:tav>
                                        <p:tav tm="100000">
                                          <p:val>
                                            <p:strVal val="#ppt_x"/>
                                          </p:val>
                                        </p:tav>
                                      </p:tavLst>
                                    </p:anim>
                                    <p:anim calcmode="lin" valueType="num">
                                      <p:cBhvr additive="base">
                                        <p:cTn id="16" dur="250" fill="hold"/>
                                        <p:tgtEl>
                                          <p:spTgt spid="78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783"/>
                                        </p:tgtEl>
                                        <p:attrNameLst>
                                          <p:attrName>style.visibility</p:attrName>
                                        </p:attrNameLst>
                                      </p:cBhvr>
                                      <p:to>
                                        <p:strVal val="visible"/>
                                      </p:to>
                                    </p:set>
                                    <p:anim calcmode="lin" valueType="num">
                                      <p:cBhvr additive="base">
                                        <p:cTn id="19" dur="250" fill="hold"/>
                                        <p:tgtEl>
                                          <p:spTgt spid="783"/>
                                        </p:tgtEl>
                                        <p:attrNameLst>
                                          <p:attrName>ppt_x</p:attrName>
                                        </p:attrNameLst>
                                      </p:cBhvr>
                                      <p:tavLst>
                                        <p:tav tm="0">
                                          <p:val>
                                            <p:strVal val="#ppt_x"/>
                                          </p:val>
                                        </p:tav>
                                        <p:tav tm="100000">
                                          <p:val>
                                            <p:strVal val="#ppt_x"/>
                                          </p:val>
                                        </p:tav>
                                      </p:tavLst>
                                    </p:anim>
                                    <p:anim calcmode="lin" valueType="num">
                                      <p:cBhvr additive="base">
                                        <p:cTn id="20" dur="250" fill="hold"/>
                                        <p:tgtEl>
                                          <p:spTgt spid="78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64"/>
                                        </p:tgtEl>
                                        <p:attrNameLst>
                                          <p:attrName>style.visibility</p:attrName>
                                        </p:attrNameLst>
                                      </p:cBhvr>
                                      <p:to>
                                        <p:strVal val="visible"/>
                                      </p:to>
                                    </p:set>
                                    <p:anim calcmode="lin" valueType="num">
                                      <p:cBhvr additive="base">
                                        <p:cTn id="23" dur="250" fill="hold"/>
                                        <p:tgtEl>
                                          <p:spTgt spid="764"/>
                                        </p:tgtEl>
                                        <p:attrNameLst>
                                          <p:attrName>ppt_x</p:attrName>
                                        </p:attrNameLst>
                                      </p:cBhvr>
                                      <p:tavLst>
                                        <p:tav tm="0">
                                          <p:val>
                                            <p:strVal val="#ppt_x"/>
                                          </p:val>
                                        </p:tav>
                                        <p:tav tm="100000">
                                          <p:val>
                                            <p:strVal val="#ppt_x"/>
                                          </p:val>
                                        </p:tav>
                                      </p:tavLst>
                                    </p:anim>
                                    <p:anim calcmode="lin" valueType="num">
                                      <p:cBhvr additive="base">
                                        <p:cTn id="24" dur="250" fill="hold"/>
                                        <p:tgtEl>
                                          <p:spTgt spid="76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250" fill="hold"/>
                                        <p:tgtEl>
                                          <p:spTgt spid="38"/>
                                        </p:tgtEl>
                                        <p:attrNameLst>
                                          <p:attrName>ppt_x</p:attrName>
                                        </p:attrNameLst>
                                      </p:cBhvr>
                                      <p:tavLst>
                                        <p:tav tm="0">
                                          <p:val>
                                            <p:strVal val="#ppt_x"/>
                                          </p:val>
                                        </p:tav>
                                        <p:tav tm="100000">
                                          <p:val>
                                            <p:strVal val="#ppt_x"/>
                                          </p:val>
                                        </p:tav>
                                      </p:tavLst>
                                    </p:anim>
                                    <p:anim calcmode="lin" valueType="num">
                                      <p:cBhvr additive="base">
                                        <p:cTn id="28" dur="25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784"/>
                                        </p:tgtEl>
                                        <p:attrNameLst>
                                          <p:attrName>style.visibility</p:attrName>
                                        </p:attrNameLst>
                                      </p:cBhvr>
                                      <p:to>
                                        <p:strVal val="visible"/>
                                      </p:to>
                                    </p:set>
                                    <p:anim calcmode="lin" valueType="num">
                                      <p:cBhvr additive="base">
                                        <p:cTn id="31" dur="250" fill="hold"/>
                                        <p:tgtEl>
                                          <p:spTgt spid="784"/>
                                        </p:tgtEl>
                                        <p:attrNameLst>
                                          <p:attrName>ppt_x</p:attrName>
                                        </p:attrNameLst>
                                      </p:cBhvr>
                                      <p:tavLst>
                                        <p:tav tm="0">
                                          <p:val>
                                            <p:strVal val="#ppt_x"/>
                                          </p:val>
                                        </p:tav>
                                        <p:tav tm="100000">
                                          <p:val>
                                            <p:strVal val="#ppt_x"/>
                                          </p:val>
                                        </p:tav>
                                      </p:tavLst>
                                    </p:anim>
                                    <p:anim calcmode="lin" valueType="num">
                                      <p:cBhvr additive="base">
                                        <p:cTn id="32" dur="250" fill="hold"/>
                                        <p:tgtEl>
                                          <p:spTgt spid="78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500"/>
                                  </p:stCondLst>
                                  <p:childTnLst>
                                    <p:set>
                                      <p:cBhvr>
                                        <p:cTn id="34" dur="1" fill="hold">
                                          <p:stCondLst>
                                            <p:cond delay="0"/>
                                          </p:stCondLst>
                                        </p:cTn>
                                        <p:tgtEl>
                                          <p:spTgt spid="765"/>
                                        </p:tgtEl>
                                        <p:attrNameLst>
                                          <p:attrName>style.visibility</p:attrName>
                                        </p:attrNameLst>
                                      </p:cBhvr>
                                      <p:to>
                                        <p:strVal val="visible"/>
                                      </p:to>
                                    </p:set>
                                    <p:anim calcmode="lin" valueType="num">
                                      <p:cBhvr additive="base">
                                        <p:cTn id="35" dur="250" fill="hold"/>
                                        <p:tgtEl>
                                          <p:spTgt spid="765"/>
                                        </p:tgtEl>
                                        <p:attrNameLst>
                                          <p:attrName>ppt_x</p:attrName>
                                        </p:attrNameLst>
                                      </p:cBhvr>
                                      <p:tavLst>
                                        <p:tav tm="0">
                                          <p:val>
                                            <p:strVal val="#ppt_x"/>
                                          </p:val>
                                        </p:tav>
                                        <p:tav tm="100000">
                                          <p:val>
                                            <p:strVal val="#ppt_x"/>
                                          </p:val>
                                        </p:tav>
                                      </p:tavLst>
                                    </p:anim>
                                    <p:anim calcmode="lin" valueType="num">
                                      <p:cBhvr additive="base">
                                        <p:cTn id="36" dur="250" fill="hold"/>
                                        <p:tgtEl>
                                          <p:spTgt spid="76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250" fill="hold"/>
                                        <p:tgtEl>
                                          <p:spTgt spid="39"/>
                                        </p:tgtEl>
                                        <p:attrNameLst>
                                          <p:attrName>ppt_x</p:attrName>
                                        </p:attrNameLst>
                                      </p:cBhvr>
                                      <p:tavLst>
                                        <p:tav tm="0">
                                          <p:val>
                                            <p:strVal val="#ppt_x"/>
                                          </p:val>
                                        </p:tav>
                                        <p:tav tm="100000">
                                          <p:val>
                                            <p:strVal val="#ppt_x"/>
                                          </p:val>
                                        </p:tav>
                                      </p:tavLst>
                                    </p:anim>
                                    <p:anim calcmode="lin" valueType="num">
                                      <p:cBhvr additive="base">
                                        <p:cTn id="40" dur="250" fill="hold"/>
                                        <p:tgtEl>
                                          <p:spTgt spid="3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750"/>
                                  </p:stCondLst>
                                  <p:childTnLst>
                                    <p:set>
                                      <p:cBhvr>
                                        <p:cTn id="42" dur="1" fill="hold">
                                          <p:stCondLst>
                                            <p:cond delay="0"/>
                                          </p:stCondLst>
                                        </p:cTn>
                                        <p:tgtEl>
                                          <p:spTgt spid="785"/>
                                        </p:tgtEl>
                                        <p:attrNameLst>
                                          <p:attrName>style.visibility</p:attrName>
                                        </p:attrNameLst>
                                      </p:cBhvr>
                                      <p:to>
                                        <p:strVal val="visible"/>
                                      </p:to>
                                    </p:set>
                                    <p:anim calcmode="lin" valueType="num">
                                      <p:cBhvr additive="base">
                                        <p:cTn id="43" dur="250" fill="hold"/>
                                        <p:tgtEl>
                                          <p:spTgt spid="785"/>
                                        </p:tgtEl>
                                        <p:attrNameLst>
                                          <p:attrName>ppt_x</p:attrName>
                                        </p:attrNameLst>
                                      </p:cBhvr>
                                      <p:tavLst>
                                        <p:tav tm="0">
                                          <p:val>
                                            <p:strVal val="#ppt_x"/>
                                          </p:val>
                                        </p:tav>
                                        <p:tav tm="100000">
                                          <p:val>
                                            <p:strVal val="#ppt_x"/>
                                          </p:val>
                                        </p:tav>
                                      </p:tavLst>
                                    </p:anim>
                                    <p:anim calcmode="lin" valueType="num">
                                      <p:cBhvr additive="base">
                                        <p:cTn id="44" dur="250" fill="hold"/>
                                        <p:tgtEl>
                                          <p:spTgt spid="78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750"/>
                                  </p:stCondLst>
                                  <p:childTnLst>
                                    <p:set>
                                      <p:cBhvr>
                                        <p:cTn id="46" dur="1" fill="hold">
                                          <p:stCondLst>
                                            <p:cond delay="0"/>
                                          </p:stCondLst>
                                        </p:cTn>
                                        <p:tgtEl>
                                          <p:spTgt spid="766"/>
                                        </p:tgtEl>
                                        <p:attrNameLst>
                                          <p:attrName>style.visibility</p:attrName>
                                        </p:attrNameLst>
                                      </p:cBhvr>
                                      <p:to>
                                        <p:strVal val="visible"/>
                                      </p:to>
                                    </p:set>
                                    <p:anim calcmode="lin" valueType="num">
                                      <p:cBhvr additive="base">
                                        <p:cTn id="47" dur="250" fill="hold"/>
                                        <p:tgtEl>
                                          <p:spTgt spid="766"/>
                                        </p:tgtEl>
                                        <p:attrNameLst>
                                          <p:attrName>ppt_x</p:attrName>
                                        </p:attrNameLst>
                                      </p:cBhvr>
                                      <p:tavLst>
                                        <p:tav tm="0">
                                          <p:val>
                                            <p:strVal val="#ppt_x"/>
                                          </p:val>
                                        </p:tav>
                                        <p:tav tm="100000">
                                          <p:val>
                                            <p:strVal val="#ppt_x"/>
                                          </p:val>
                                        </p:tav>
                                      </p:tavLst>
                                    </p:anim>
                                    <p:anim calcmode="lin" valueType="num">
                                      <p:cBhvr additive="base">
                                        <p:cTn id="48" dur="250" fill="hold"/>
                                        <p:tgtEl>
                                          <p:spTgt spid="76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75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250" fill="hold"/>
                                        <p:tgtEl>
                                          <p:spTgt spid="40"/>
                                        </p:tgtEl>
                                        <p:attrNameLst>
                                          <p:attrName>ppt_x</p:attrName>
                                        </p:attrNameLst>
                                      </p:cBhvr>
                                      <p:tavLst>
                                        <p:tav tm="0">
                                          <p:val>
                                            <p:strVal val="#ppt_x"/>
                                          </p:val>
                                        </p:tav>
                                        <p:tav tm="100000">
                                          <p:val>
                                            <p:strVal val="#ppt_x"/>
                                          </p:val>
                                        </p:tav>
                                      </p:tavLst>
                                    </p:anim>
                                    <p:anim calcmode="lin" valueType="num">
                                      <p:cBhvr additive="base">
                                        <p:cTn id="52" dur="25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1000"/>
                                  </p:stCondLst>
                                  <p:childTnLst>
                                    <p:set>
                                      <p:cBhvr>
                                        <p:cTn id="54" dur="1" fill="hold">
                                          <p:stCondLst>
                                            <p:cond delay="0"/>
                                          </p:stCondLst>
                                        </p:cTn>
                                        <p:tgtEl>
                                          <p:spTgt spid="786"/>
                                        </p:tgtEl>
                                        <p:attrNameLst>
                                          <p:attrName>style.visibility</p:attrName>
                                        </p:attrNameLst>
                                      </p:cBhvr>
                                      <p:to>
                                        <p:strVal val="visible"/>
                                      </p:to>
                                    </p:set>
                                    <p:anim calcmode="lin" valueType="num">
                                      <p:cBhvr additive="base">
                                        <p:cTn id="55" dur="250" fill="hold"/>
                                        <p:tgtEl>
                                          <p:spTgt spid="786"/>
                                        </p:tgtEl>
                                        <p:attrNameLst>
                                          <p:attrName>ppt_x</p:attrName>
                                        </p:attrNameLst>
                                      </p:cBhvr>
                                      <p:tavLst>
                                        <p:tav tm="0">
                                          <p:val>
                                            <p:strVal val="#ppt_x"/>
                                          </p:val>
                                        </p:tav>
                                        <p:tav tm="100000">
                                          <p:val>
                                            <p:strVal val="#ppt_x"/>
                                          </p:val>
                                        </p:tav>
                                      </p:tavLst>
                                    </p:anim>
                                    <p:anim calcmode="lin" valueType="num">
                                      <p:cBhvr additive="base">
                                        <p:cTn id="56" dur="250" fill="hold"/>
                                        <p:tgtEl>
                                          <p:spTgt spid="78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1000"/>
                                  </p:stCondLst>
                                  <p:childTnLst>
                                    <p:set>
                                      <p:cBhvr>
                                        <p:cTn id="58" dur="1" fill="hold">
                                          <p:stCondLst>
                                            <p:cond delay="0"/>
                                          </p:stCondLst>
                                        </p:cTn>
                                        <p:tgtEl>
                                          <p:spTgt spid="767"/>
                                        </p:tgtEl>
                                        <p:attrNameLst>
                                          <p:attrName>style.visibility</p:attrName>
                                        </p:attrNameLst>
                                      </p:cBhvr>
                                      <p:to>
                                        <p:strVal val="visible"/>
                                      </p:to>
                                    </p:set>
                                    <p:anim calcmode="lin" valueType="num">
                                      <p:cBhvr additive="base">
                                        <p:cTn id="59" dur="250" fill="hold"/>
                                        <p:tgtEl>
                                          <p:spTgt spid="767"/>
                                        </p:tgtEl>
                                        <p:attrNameLst>
                                          <p:attrName>ppt_x</p:attrName>
                                        </p:attrNameLst>
                                      </p:cBhvr>
                                      <p:tavLst>
                                        <p:tav tm="0">
                                          <p:val>
                                            <p:strVal val="#ppt_x"/>
                                          </p:val>
                                        </p:tav>
                                        <p:tav tm="100000">
                                          <p:val>
                                            <p:strVal val="#ppt_x"/>
                                          </p:val>
                                        </p:tav>
                                      </p:tavLst>
                                    </p:anim>
                                    <p:anim calcmode="lin" valueType="num">
                                      <p:cBhvr additive="base">
                                        <p:cTn id="60" dur="250" fill="hold"/>
                                        <p:tgtEl>
                                          <p:spTgt spid="76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100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250" fill="hold"/>
                                        <p:tgtEl>
                                          <p:spTgt spid="41"/>
                                        </p:tgtEl>
                                        <p:attrNameLst>
                                          <p:attrName>ppt_x</p:attrName>
                                        </p:attrNameLst>
                                      </p:cBhvr>
                                      <p:tavLst>
                                        <p:tav tm="0">
                                          <p:val>
                                            <p:strVal val="#ppt_x"/>
                                          </p:val>
                                        </p:tav>
                                        <p:tav tm="100000">
                                          <p:val>
                                            <p:strVal val="#ppt_x"/>
                                          </p:val>
                                        </p:tav>
                                      </p:tavLst>
                                    </p:anim>
                                    <p:anim calcmode="lin" valueType="num">
                                      <p:cBhvr additive="base">
                                        <p:cTn id="64" dur="25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 grpId="0" animBg="1"/>
      <p:bldP spid="764" grpId="0" animBg="1"/>
      <p:bldP spid="765" grpId="0" animBg="1"/>
      <p:bldP spid="766" grpId="0" animBg="1"/>
      <p:bldP spid="767" grpId="0" animBg="1"/>
      <p:bldP spid="780" grpId="0"/>
      <p:bldP spid="782" grpId="0"/>
      <p:bldP spid="783" grpId="0"/>
      <p:bldP spid="784" grpId="0"/>
      <p:bldP spid="785" grpId="0"/>
      <p:bldP spid="786" grpId="0"/>
      <p:bldP spid="38" grpId="0"/>
      <p:bldP spid="39" grpId="0"/>
      <p:bldP spid="40" grpId="0"/>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2343150"/>
            <a:ext cx="7704000" cy="572700"/>
          </a:xfrm>
        </p:spPr>
        <p:txBody>
          <a:bodyPr/>
          <a:lstStyle/>
          <a:p>
            <a:r>
              <a:rPr lang="en-US" sz="6000" b="1" smtClean="0">
                <a:ln w="12700">
                  <a:solidFill>
                    <a:srgbClr val="FFFF00"/>
                  </a:solidFill>
                  <a:prstDash val="solid"/>
                </a:ln>
                <a:solidFill>
                  <a:srgbClr val="FFFF00"/>
                </a:solidFill>
                <a:effectLst>
                  <a:glow rad="63500">
                    <a:schemeClr val="accent2">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Cảm </a:t>
            </a:r>
            <a:r>
              <a:rPr lang="vi-VN" sz="6000" b="1" smtClean="0">
                <a:ln w="12700">
                  <a:solidFill>
                    <a:srgbClr val="FFFF00"/>
                  </a:solidFill>
                  <a:prstDash val="solid"/>
                </a:ln>
                <a:solidFill>
                  <a:srgbClr val="FFFF00"/>
                </a:solidFill>
                <a:effectLst>
                  <a:glow rad="63500">
                    <a:schemeClr val="accent2">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ơn</a:t>
            </a:r>
            <a:r>
              <a:rPr lang="en-US" sz="6000" b="1">
                <a:ln w="12700">
                  <a:solidFill>
                    <a:srgbClr val="FFFF00"/>
                  </a:solidFill>
                  <a:prstDash val="solid"/>
                </a:ln>
                <a:solidFill>
                  <a:srgbClr val="FFFF00"/>
                </a:solidFill>
                <a:effectLst>
                  <a:glow rad="63500">
                    <a:schemeClr val="accent2">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 cô và các </a:t>
            </a:r>
            <a:r>
              <a:rPr lang="en-US" sz="6000" b="1" smtClean="0">
                <a:ln w="12700">
                  <a:solidFill>
                    <a:srgbClr val="FFFF00"/>
                  </a:solidFill>
                  <a:prstDash val="solid"/>
                </a:ln>
                <a:solidFill>
                  <a:srgbClr val="FFFF00"/>
                </a:solidFill>
                <a:effectLst>
                  <a:glow rad="63500">
                    <a:schemeClr val="accent2">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bạn </a:t>
            </a:r>
            <a:r>
              <a:rPr lang="vi-VN" sz="6000" b="1" smtClean="0">
                <a:ln w="12700">
                  <a:solidFill>
                    <a:srgbClr val="FFFF00"/>
                  </a:solidFill>
                  <a:prstDash val="solid"/>
                </a:ln>
                <a:solidFill>
                  <a:srgbClr val="FFFF00"/>
                </a:solidFill>
                <a:effectLst>
                  <a:glow rad="63500">
                    <a:schemeClr val="accent2">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đã</a:t>
            </a:r>
            <a:r>
              <a:rPr lang="en-US" sz="6000" b="1">
                <a:ln w="12700">
                  <a:solidFill>
                    <a:srgbClr val="FFFF00"/>
                  </a:solidFill>
                  <a:prstDash val="solid"/>
                </a:ln>
                <a:solidFill>
                  <a:srgbClr val="FFFF00"/>
                </a:solidFill>
                <a:effectLst>
                  <a:glow rad="63500">
                    <a:schemeClr val="accent2">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 </a:t>
            </a:r>
            <a:r>
              <a:rPr lang="en-US" sz="6000" b="1" smtClean="0">
                <a:ln w="12700">
                  <a:solidFill>
                    <a:srgbClr val="FFFF00"/>
                  </a:solidFill>
                  <a:prstDash val="solid"/>
                </a:ln>
                <a:solidFill>
                  <a:srgbClr val="FFFF00"/>
                </a:solidFill>
                <a:effectLst>
                  <a:glow rad="63500">
                    <a:schemeClr val="accent2">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lắng nghe</a:t>
            </a:r>
            <a:endParaRPr lang="en-US" sz="6000" b="1">
              <a:ln w="12700">
                <a:solidFill>
                  <a:srgbClr val="FFFF00"/>
                </a:solidFill>
                <a:prstDash val="solid"/>
              </a:ln>
              <a:solidFill>
                <a:srgbClr val="FFFF00"/>
              </a:solidFill>
              <a:effectLst>
                <a:glow rad="63500">
                  <a:schemeClr val="accent2">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grpSp>
        <p:nvGrpSpPr>
          <p:cNvPr id="872" name="Google Shape;872;p40"/>
          <p:cNvGrpSpPr/>
          <p:nvPr/>
        </p:nvGrpSpPr>
        <p:grpSpPr>
          <a:xfrm>
            <a:off x="5373300" y="2710565"/>
            <a:ext cx="3057679" cy="1878249"/>
            <a:chOff x="5565749" y="2591902"/>
            <a:chExt cx="3275149" cy="2011835"/>
          </a:xfrm>
        </p:grpSpPr>
        <p:sp>
          <p:nvSpPr>
            <p:cNvPr id="873" name="Google Shape;873;p40"/>
            <p:cNvSpPr/>
            <p:nvPr/>
          </p:nvSpPr>
          <p:spPr>
            <a:xfrm>
              <a:off x="8222923" y="3134384"/>
              <a:ext cx="617975" cy="1469351"/>
            </a:xfrm>
            <a:custGeom>
              <a:avLst/>
              <a:gdLst/>
              <a:ahLst/>
              <a:cxnLst/>
              <a:rect l="l" t="t" r="r" b="b"/>
              <a:pathLst>
                <a:path w="9725" h="23123" fill="none" extrusionOk="0">
                  <a:moveTo>
                    <a:pt x="1" y="23122"/>
                  </a:moveTo>
                  <a:lnTo>
                    <a:pt x="9724" y="23122"/>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40"/>
            <p:cNvSpPr/>
            <p:nvPr/>
          </p:nvSpPr>
          <p:spPr>
            <a:xfrm>
              <a:off x="6451940" y="2591902"/>
              <a:ext cx="617975" cy="2011835"/>
            </a:xfrm>
            <a:custGeom>
              <a:avLst/>
              <a:gdLst/>
              <a:ahLst/>
              <a:cxnLst/>
              <a:rect l="l" t="t" r="r" b="b"/>
              <a:pathLst>
                <a:path w="9725" h="31660" fill="none" extrusionOk="0">
                  <a:moveTo>
                    <a:pt x="1" y="31659"/>
                  </a:moveTo>
                  <a:lnTo>
                    <a:pt x="9724" y="31659"/>
                  </a:lnTo>
                  <a:lnTo>
                    <a:pt x="9724" y="1"/>
                  </a:lnTo>
                  <a:lnTo>
                    <a:pt x="1" y="1"/>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40"/>
            <p:cNvSpPr/>
            <p:nvPr/>
          </p:nvSpPr>
          <p:spPr>
            <a:xfrm>
              <a:off x="5565749" y="3159040"/>
              <a:ext cx="617975" cy="1444696"/>
            </a:xfrm>
            <a:custGeom>
              <a:avLst/>
              <a:gdLst/>
              <a:ahLst/>
              <a:cxnLst/>
              <a:rect l="l" t="t" r="r" b="b"/>
              <a:pathLst>
                <a:path w="9725" h="22735" fill="none" extrusionOk="0">
                  <a:moveTo>
                    <a:pt x="1" y="22734"/>
                  </a:moveTo>
                  <a:lnTo>
                    <a:pt x="9724" y="22734"/>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40"/>
            <p:cNvSpPr/>
            <p:nvPr/>
          </p:nvSpPr>
          <p:spPr>
            <a:xfrm>
              <a:off x="7336733" y="3568078"/>
              <a:ext cx="617912" cy="1035656"/>
            </a:xfrm>
            <a:custGeom>
              <a:avLst/>
              <a:gdLst/>
              <a:ahLst/>
              <a:cxnLst/>
              <a:rect l="l" t="t" r="r" b="b"/>
              <a:pathLst>
                <a:path w="9724" h="16298" fill="none" extrusionOk="0">
                  <a:moveTo>
                    <a:pt x="0" y="16297"/>
                  </a:moveTo>
                  <a:lnTo>
                    <a:pt x="9724" y="16297"/>
                  </a:lnTo>
                  <a:lnTo>
                    <a:pt x="9724" y="0"/>
                  </a:lnTo>
                  <a:lnTo>
                    <a:pt x="0"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7" name="Google Shape;877;p40"/>
          <p:cNvGrpSpPr/>
          <p:nvPr/>
        </p:nvGrpSpPr>
        <p:grpSpPr>
          <a:xfrm>
            <a:off x="5373289" y="2398378"/>
            <a:ext cx="3621730" cy="1517815"/>
            <a:chOff x="5598425" y="3272425"/>
            <a:chExt cx="1495100" cy="626575"/>
          </a:xfrm>
        </p:grpSpPr>
        <p:sp>
          <p:nvSpPr>
            <p:cNvPr id="878" name="Google Shape;878;p40"/>
            <p:cNvSpPr/>
            <p:nvPr/>
          </p:nvSpPr>
          <p:spPr>
            <a:xfrm>
              <a:off x="5611000" y="3272425"/>
              <a:ext cx="1482525" cy="617450"/>
            </a:xfrm>
            <a:custGeom>
              <a:avLst/>
              <a:gdLst/>
              <a:ahLst/>
              <a:cxnLst/>
              <a:rect l="l" t="t" r="r" b="b"/>
              <a:pathLst>
                <a:path w="59301" h="24698" fill="none" extrusionOk="0">
                  <a:moveTo>
                    <a:pt x="0" y="8834"/>
                  </a:moveTo>
                  <a:lnTo>
                    <a:pt x="11732" y="21456"/>
                  </a:lnTo>
                  <a:lnTo>
                    <a:pt x="15590" y="14403"/>
                  </a:lnTo>
                  <a:lnTo>
                    <a:pt x="18763" y="21867"/>
                  </a:lnTo>
                  <a:lnTo>
                    <a:pt x="25428" y="15499"/>
                  </a:lnTo>
                  <a:lnTo>
                    <a:pt x="31659" y="24697"/>
                  </a:lnTo>
                  <a:lnTo>
                    <a:pt x="38233" y="8605"/>
                  </a:lnTo>
                  <a:lnTo>
                    <a:pt x="46495" y="11618"/>
                  </a:lnTo>
                  <a:lnTo>
                    <a:pt x="53023" y="2488"/>
                  </a:lnTo>
                  <a:lnTo>
                    <a:pt x="56059" y="5090"/>
                  </a:lnTo>
                  <a:lnTo>
                    <a:pt x="59300" y="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40"/>
            <p:cNvSpPr/>
            <p:nvPr/>
          </p:nvSpPr>
          <p:spPr>
            <a:xfrm>
              <a:off x="5893450" y="3796250"/>
              <a:ext cx="19425" cy="18875"/>
            </a:xfrm>
            <a:custGeom>
              <a:avLst/>
              <a:gdLst/>
              <a:ahLst/>
              <a:cxnLst/>
              <a:rect l="l" t="t" r="r" b="b"/>
              <a:pathLst>
                <a:path w="777" h="755" extrusionOk="0">
                  <a:moveTo>
                    <a:pt x="389" y="1"/>
                  </a:moveTo>
                  <a:cubicBezTo>
                    <a:pt x="183" y="1"/>
                    <a:pt x="1" y="161"/>
                    <a:pt x="1" y="389"/>
                  </a:cubicBezTo>
                  <a:cubicBezTo>
                    <a:pt x="1" y="594"/>
                    <a:pt x="183" y="754"/>
                    <a:pt x="389" y="754"/>
                  </a:cubicBezTo>
                  <a:cubicBezTo>
                    <a:pt x="594" y="754"/>
                    <a:pt x="777" y="594"/>
                    <a:pt x="777" y="389"/>
                  </a:cubicBezTo>
                  <a:cubicBezTo>
                    <a:pt x="777" y="161"/>
                    <a:pt x="594"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40"/>
            <p:cNvSpPr/>
            <p:nvPr/>
          </p:nvSpPr>
          <p:spPr>
            <a:xfrm>
              <a:off x="5598425" y="3480125"/>
              <a:ext cx="18875" cy="18850"/>
            </a:xfrm>
            <a:custGeom>
              <a:avLst/>
              <a:gdLst/>
              <a:ahLst/>
              <a:cxnLst/>
              <a:rect l="l" t="t" r="r" b="b"/>
              <a:pathLst>
                <a:path w="755" h="754" extrusionOk="0">
                  <a:moveTo>
                    <a:pt x="389" y="1"/>
                  </a:moveTo>
                  <a:cubicBezTo>
                    <a:pt x="184" y="1"/>
                    <a:pt x="1" y="160"/>
                    <a:pt x="1" y="366"/>
                  </a:cubicBezTo>
                  <a:cubicBezTo>
                    <a:pt x="1" y="571"/>
                    <a:pt x="184" y="754"/>
                    <a:pt x="389" y="754"/>
                  </a:cubicBezTo>
                  <a:cubicBezTo>
                    <a:pt x="594" y="754"/>
                    <a:pt x="754" y="571"/>
                    <a:pt x="754" y="366"/>
                  </a:cubicBezTo>
                  <a:cubicBezTo>
                    <a:pt x="754" y="160"/>
                    <a:pt x="594"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40"/>
            <p:cNvSpPr/>
            <p:nvPr/>
          </p:nvSpPr>
          <p:spPr>
            <a:xfrm>
              <a:off x="6072050" y="3808825"/>
              <a:ext cx="18875" cy="18850"/>
            </a:xfrm>
            <a:custGeom>
              <a:avLst/>
              <a:gdLst/>
              <a:ahLst/>
              <a:cxnLst/>
              <a:rect l="l" t="t" r="r" b="b"/>
              <a:pathLst>
                <a:path w="755" h="754" extrusionOk="0">
                  <a:moveTo>
                    <a:pt x="389" y="0"/>
                  </a:moveTo>
                  <a:cubicBezTo>
                    <a:pt x="161" y="0"/>
                    <a:pt x="1" y="160"/>
                    <a:pt x="1" y="388"/>
                  </a:cubicBezTo>
                  <a:cubicBezTo>
                    <a:pt x="1" y="593"/>
                    <a:pt x="161" y="753"/>
                    <a:pt x="389" y="753"/>
                  </a:cubicBezTo>
                  <a:cubicBezTo>
                    <a:pt x="594" y="753"/>
                    <a:pt x="754" y="593"/>
                    <a:pt x="754" y="388"/>
                  </a:cubicBezTo>
                  <a:cubicBezTo>
                    <a:pt x="754" y="160"/>
                    <a:pt x="594"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40"/>
            <p:cNvSpPr/>
            <p:nvPr/>
          </p:nvSpPr>
          <p:spPr>
            <a:xfrm>
              <a:off x="6392750" y="3880150"/>
              <a:ext cx="18875" cy="18850"/>
            </a:xfrm>
            <a:custGeom>
              <a:avLst/>
              <a:gdLst/>
              <a:ahLst/>
              <a:cxnLst/>
              <a:rect l="l" t="t" r="r" b="b"/>
              <a:pathLst>
                <a:path w="755" h="754" extrusionOk="0">
                  <a:moveTo>
                    <a:pt x="389" y="0"/>
                  </a:moveTo>
                  <a:cubicBezTo>
                    <a:pt x="183" y="0"/>
                    <a:pt x="1" y="160"/>
                    <a:pt x="1" y="388"/>
                  </a:cubicBezTo>
                  <a:cubicBezTo>
                    <a:pt x="1" y="594"/>
                    <a:pt x="183" y="753"/>
                    <a:pt x="389" y="753"/>
                  </a:cubicBezTo>
                  <a:cubicBezTo>
                    <a:pt x="594" y="753"/>
                    <a:pt x="754" y="594"/>
                    <a:pt x="754" y="388"/>
                  </a:cubicBezTo>
                  <a:cubicBezTo>
                    <a:pt x="754" y="160"/>
                    <a:pt x="594"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40"/>
            <p:cNvSpPr/>
            <p:nvPr/>
          </p:nvSpPr>
          <p:spPr>
            <a:xfrm>
              <a:off x="6763675" y="3552600"/>
              <a:ext cx="18850" cy="19425"/>
            </a:xfrm>
            <a:custGeom>
              <a:avLst/>
              <a:gdLst/>
              <a:ahLst/>
              <a:cxnLst/>
              <a:rect l="l" t="t" r="r" b="b"/>
              <a:pathLst>
                <a:path w="754" h="777" extrusionOk="0">
                  <a:moveTo>
                    <a:pt x="388" y="0"/>
                  </a:moveTo>
                  <a:cubicBezTo>
                    <a:pt x="160" y="0"/>
                    <a:pt x="0" y="183"/>
                    <a:pt x="0" y="389"/>
                  </a:cubicBezTo>
                  <a:cubicBezTo>
                    <a:pt x="0" y="594"/>
                    <a:pt x="160" y="777"/>
                    <a:pt x="388" y="777"/>
                  </a:cubicBezTo>
                  <a:cubicBezTo>
                    <a:pt x="594" y="777"/>
                    <a:pt x="753" y="594"/>
                    <a:pt x="753" y="389"/>
                  </a:cubicBezTo>
                  <a:cubicBezTo>
                    <a:pt x="753" y="183"/>
                    <a:pt x="594"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40"/>
            <p:cNvSpPr/>
            <p:nvPr/>
          </p:nvSpPr>
          <p:spPr>
            <a:xfrm>
              <a:off x="6926300" y="3323775"/>
              <a:ext cx="19425" cy="18850"/>
            </a:xfrm>
            <a:custGeom>
              <a:avLst/>
              <a:gdLst/>
              <a:ahLst/>
              <a:cxnLst/>
              <a:rect l="l" t="t" r="r" b="b"/>
              <a:pathLst>
                <a:path w="777" h="754" extrusionOk="0">
                  <a:moveTo>
                    <a:pt x="388" y="1"/>
                  </a:moveTo>
                  <a:cubicBezTo>
                    <a:pt x="183" y="1"/>
                    <a:pt x="0" y="183"/>
                    <a:pt x="0" y="389"/>
                  </a:cubicBezTo>
                  <a:cubicBezTo>
                    <a:pt x="0" y="594"/>
                    <a:pt x="183" y="754"/>
                    <a:pt x="388" y="754"/>
                  </a:cubicBezTo>
                  <a:cubicBezTo>
                    <a:pt x="594" y="754"/>
                    <a:pt x="777" y="594"/>
                    <a:pt x="777" y="389"/>
                  </a:cubicBezTo>
                  <a:cubicBezTo>
                    <a:pt x="777" y="183"/>
                    <a:pt x="594" y="1"/>
                    <a:pt x="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0"/>
            <p:cNvSpPr/>
            <p:nvPr/>
          </p:nvSpPr>
          <p:spPr>
            <a:xfrm>
              <a:off x="7002775" y="3389975"/>
              <a:ext cx="18850" cy="18850"/>
            </a:xfrm>
            <a:custGeom>
              <a:avLst/>
              <a:gdLst/>
              <a:ahLst/>
              <a:cxnLst/>
              <a:rect l="l" t="t" r="r" b="b"/>
              <a:pathLst>
                <a:path w="754" h="754" extrusionOk="0">
                  <a:moveTo>
                    <a:pt x="365" y="0"/>
                  </a:moveTo>
                  <a:cubicBezTo>
                    <a:pt x="160" y="0"/>
                    <a:pt x="0" y="160"/>
                    <a:pt x="0" y="388"/>
                  </a:cubicBezTo>
                  <a:cubicBezTo>
                    <a:pt x="0" y="594"/>
                    <a:pt x="160" y="754"/>
                    <a:pt x="365" y="754"/>
                  </a:cubicBezTo>
                  <a:cubicBezTo>
                    <a:pt x="571" y="754"/>
                    <a:pt x="753" y="594"/>
                    <a:pt x="753" y="388"/>
                  </a:cubicBezTo>
                  <a:cubicBezTo>
                    <a:pt x="753" y="160"/>
                    <a:pt x="571"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6" name="Google Shape;886;p40"/>
          <p:cNvSpPr/>
          <p:nvPr/>
        </p:nvSpPr>
        <p:spPr>
          <a:xfrm>
            <a:off x="1737600" y="804150"/>
            <a:ext cx="929400" cy="929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40"/>
          <p:cNvSpPr txBox="1">
            <a:spLocks noGrp="1"/>
          </p:cNvSpPr>
          <p:nvPr>
            <p:ph type="title"/>
          </p:nvPr>
        </p:nvSpPr>
        <p:spPr>
          <a:xfrm>
            <a:off x="76200" y="1688453"/>
            <a:ext cx="4191000" cy="3245497"/>
          </a:xfrm>
          <a:prstGeom prst="rect">
            <a:avLst/>
          </a:prstGeom>
        </p:spPr>
        <p:txBody>
          <a:bodyPr spcFirstLastPara="1" wrap="square" lIns="0" tIns="0" rIns="0" bIns="0" anchor="ctr" anchorCtr="0">
            <a:noAutofit/>
          </a:bodyPr>
          <a:lstStyle/>
          <a:p>
            <a:pPr lvl="0" algn="ctr"/>
            <a:r>
              <a:rPr lang="en-US">
                <a:latin typeface="Times New Roman" panose="02020603050405020304" pitchFamily="18" charset="0"/>
                <a:cs typeface="Times New Roman" panose="02020603050405020304" pitchFamily="18" charset="0"/>
              </a:rPr>
              <a:t>Cơ sở lý thuyết</a:t>
            </a:r>
            <a:r>
              <a:rPr lang="en-US" smtClean="0">
                <a:latin typeface="Times New Roman" panose="02020603050405020304" pitchFamily="18" charset="0"/>
                <a:cs typeface="Times New Roman" panose="02020603050405020304" pitchFamily="18" charset="0"/>
              </a:rPr>
              <a:t> của thuật toán KNN</a:t>
            </a:r>
            <a:endParaRPr>
              <a:latin typeface="Times New Roman" panose="02020603050405020304" pitchFamily="18" charset="0"/>
              <a:cs typeface="Times New Roman" panose="02020603050405020304" pitchFamily="18" charset="0"/>
            </a:endParaRPr>
          </a:p>
        </p:txBody>
      </p:sp>
      <p:sp>
        <p:nvSpPr>
          <p:cNvPr id="888" name="Google Shape;888;p40"/>
          <p:cNvSpPr txBox="1">
            <a:spLocks noGrp="1"/>
          </p:cNvSpPr>
          <p:nvPr>
            <p:ph type="title" idx="2"/>
          </p:nvPr>
        </p:nvSpPr>
        <p:spPr>
          <a:xfrm>
            <a:off x="1781350" y="958900"/>
            <a:ext cx="841800" cy="61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solidFill>
                  <a:srgbClr val="FFC000"/>
                </a:solidFill>
              </a:rPr>
              <a:t>01</a:t>
            </a:r>
            <a:endParaRPr>
              <a:solidFill>
                <a:srgbClr val="FFC000"/>
              </a:solidFill>
            </a:endParaRPr>
          </a:p>
        </p:txBody>
      </p:sp>
      <p:grpSp>
        <p:nvGrpSpPr>
          <p:cNvPr id="890" name="Google Shape;890;p40"/>
          <p:cNvGrpSpPr/>
          <p:nvPr/>
        </p:nvGrpSpPr>
        <p:grpSpPr>
          <a:xfrm>
            <a:off x="4817701" y="1401000"/>
            <a:ext cx="3057649" cy="3187835"/>
            <a:chOff x="5373251" y="1404825"/>
            <a:chExt cx="3057649" cy="3187835"/>
          </a:xfrm>
        </p:grpSpPr>
        <p:grpSp>
          <p:nvGrpSpPr>
            <p:cNvPr id="891" name="Google Shape;891;p40"/>
            <p:cNvGrpSpPr/>
            <p:nvPr/>
          </p:nvGrpSpPr>
          <p:grpSpPr>
            <a:xfrm flipH="1">
              <a:off x="5373251" y="1404825"/>
              <a:ext cx="1951500" cy="1360500"/>
              <a:chOff x="6815125" y="1404825"/>
              <a:chExt cx="1951500" cy="1360500"/>
            </a:xfrm>
          </p:grpSpPr>
          <p:grpSp>
            <p:nvGrpSpPr>
              <p:cNvPr id="892" name="Google Shape;892;p40"/>
              <p:cNvGrpSpPr/>
              <p:nvPr/>
            </p:nvGrpSpPr>
            <p:grpSpPr>
              <a:xfrm>
                <a:off x="6815125" y="1404825"/>
                <a:ext cx="1951500" cy="1360500"/>
                <a:chOff x="6815125" y="1532888"/>
                <a:chExt cx="1951500" cy="1360500"/>
              </a:xfrm>
            </p:grpSpPr>
            <p:sp>
              <p:nvSpPr>
                <p:cNvPr id="893" name="Google Shape;893;p40"/>
                <p:cNvSpPr/>
                <p:nvPr/>
              </p:nvSpPr>
              <p:spPr>
                <a:xfrm>
                  <a:off x="6815125" y="1532888"/>
                  <a:ext cx="1951500" cy="1360500"/>
                </a:xfrm>
                <a:prstGeom prst="roundRect">
                  <a:avLst>
                    <a:gd name="adj" fmla="val 638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40"/>
                <p:cNvSpPr/>
                <p:nvPr/>
              </p:nvSpPr>
              <p:spPr>
                <a:xfrm>
                  <a:off x="6815125" y="1532888"/>
                  <a:ext cx="1951500" cy="249900"/>
                </a:xfrm>
                <a:prstGeom prst="round2SameRect">
                  <a:avLst>
                    <a:gd name="adj1" fmla="val 33313"/>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40"/>
                <p:cNvSpPr/>
                <p:nvPr/>
              </p:nvSpPr>
              <p:spPr>
                <a:xfrm>
                  <a:off x="6914025" y="1633400"/>
                  <a:ext cx="64990" cy="66828"/>
                </a:xfrm>
                <a:custGeom>
                  <a:avLst/>
                  <a:gdLst/>
                  <a:ahLst/>
                  <a:cxnLst/>
                  <a:rect l="l" t="t" r="r" b="b"/>
                  <a:pathLst>
                    <a:path w="778" h="800" fill="none" extrusionOk="0">
                      <a:moveTo>
                        <a:pt x="777" y="411"/>
                      </a:moveTo>
                      <a:cubicBezTo>
                        <a:pt x="777" y="617"/>
                        <a:pt x="617" y="799"/>
                        <a:pt x="389" y="799"/>
                      </a:cubicBezTo>
                      <a:cubicBezTo>
                        <a:pt x="161" y="799"/>
                        <a:pt x="1" y="617"/>
                        <a:pt x="1" y="411"/>
                      </a:cubicBezTo>
                      <a:cubicBezTo>
                        <a:pt x="1" y="183"/>
                        <a:pt x="161" y="1"/>
                        <a:pt x="389" y="1"/>
                      </a:cubicBezTo>
                      <a:cubicBezTo>
                        <a:pt x="617" y="1"/>
                        <a:pt x="777" y="183"/>
                        <a:pt x="777" y="4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40"/>
                <p:cNvSpPr/>
                <p:nvPr/>
              </p:nvSpPr>
              <p:spPr>
                <a:xfrm>
                  <a:off x="7037988" y="1633400"/>
                  <a:ext cx="66828" cy="66828"/>
                </a:xfrm>
                <a:custGeom>
                  <a:avLst/>
                  <a:gdLst/>
                  <a:ahLst/>
                  <a:cxnLst/>
                  <a:rect l="l" t="t" r="r" b="b"/>
                  <a:pathLst>
                    <a:path w="800" h="800" fill="none" extrusionOk="0">
                      <a:moveTo>
                        <a:pt x="799" y="411"/>
                      </a:moveTo>
                      <a:cubicBezTo>
                        <a:pt x="799" y="617"/>
                        <a:pt x="617" y="799"/>
                        <a:pt x="411" y="799"/>
                      </a:cubicBezTo>
                      <a:cubicBezTo>
                        <a:pt x="183" y="799"/>
                        <a:pt x="1" y="617"/>
                        <a:pt x="1" y="411"/>
                      </a:cubicBezTo>
                      <a:cubicBezTo>
                        <a:pt x="1" y="183"/>
                        <a:pt x="183" y="1"/>
                        <a:pt x="411" y="1"/>
                      </a:cubicBezTo>
                      <a:cubicBezTo>
                        <a:pt x="617" y="1"/>
                        <a:pt x="799" y="183"/>
                        <a:pt x="799" y="4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40"/>
                <p:cNvSpPr/>
                <p:nvPr/>
              </p:nvSpPr>
              <p:spPr>
                <a:xfrm>
                  <a:off x="7163873" y="1633400"/>
                  <a:ext cx="66744" cy="66828"/>
                </a:xfrm>
                <a:custGeom>
                  <a:avLst/>
                  <a:gdLst/>
                  <a:ahLst/>
                  <a:cxnLst/>
                  <a:rect l="l" t="t" r="r" b="b"/>
                  <a:pathLst>
                    <a:path w="799" h="800" fill="none" extrusionOk="0">
                      <a:moveTo>
                        <a:pt x="799" y="411"/>
                      </a:moveTo>
                      <a:cubicBezTo>
                        <a:pt x="799" y="617"/>
                        <a:pt x="616" y="799"/>
                        <a:pt x="388" y="799"/>
                      </a:cubicBezTo>
                      <a:cubicBezTo>
                        <a:pt x="183" y="799"/>
                        <a:pt x="0" y="617"/>
                        <a:pt x="0" y="411"/>
                      </a:cubicBezTo>
                      <a:cubicBezTo>
                        <a:pt x="0" y="183"/>
                        <a:pt x="183" y="1"/>
                        <a:pt x="388" y="1"/>
                      </a:cubicBezTo>
                      <a:cubicBezTo>
                        <a:pt x="616" y="1"/>
                        <a:pt x="799" y="183"/>
                        <a:pt x="799" y="4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8" name="Google Shape;898;p40"/>
              <p:cNvSpPr/>
              <p:nvPr/>
            </p:nvSpPr>
            <p:spPr>
              <a:xfrm>
                <a:off x="7850181" y="2007128"/>
                <a:ext cx="84" cy="15287"/>
              </a:xfrm>
              <a:custGeom>
                <a:avLst/>
                <a:gdLst/>
                <a:ahLst/>
                <a:cxnLst/>
                <a:rect l="l" t="t" r="r" b="b"/>
                <a:pathLst>
                  <a:path w="1" h="183" fill="none" extrusionOk="0">
                    <a:moveTo>
                      <a:pt x="1" y="0"/>
                    </a:moveTo>
                    <a:lnTo>
                      <a:pt x="1" y="183"/>
                    </a:lnTo>
                  </a:path>
                </a:pathLst>
              </a:custGeom>
              <a:noFill/>
              <a:ln w="1150"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40"/>
              <p:cNvSpPr/>
              <p:nvPr/>
            </p:nvSpPr>
            <p:spPr>
              <a:xfrm>
                <a:off x="8254398" y="2014730"/>
                <a:ext cx="320440" cy="21051"/>
              </a:xfrm>
              <a:custGeom>
                <a:avLst/>
                <a:gdLst/>
                <a:ahLst/>
                <a:cxnLst/>
                <a:rect l="l" t="t" r="r" b="b"/>
                <a:pathLst>
                  <a:path w="3836" h="252" extrusionOk="0">
                    <a:moveTo>
                      <a:pt x="115" y="1"/>
                    </a:moveTo>
                    <a:cubicBezTo>
                      <a:pt x="46" y="1"/>
                      <a:pt x="0" y="46"/>
                      <a:pt x="0" y="115"/>
                    </a:cubicBezTo>
                    <a:cubicBezTo>
                      <a:pt x="0" y="183"/>
                      <a:pt x="46" y="252"/>
                      <a:pt x="115" y="252"/>
                    </a:cubicBezTo>
                    <a:lnTo>
                      <a:pt x="3698" y="252"/>
                    </a:lnTo>
                    <a:cubicBezTo>
                      <a:pt x="3767" y="252"/>
                      <a:pt x="3835" y="183"/>
                      <a:pt x="3835" y="115"/>
                    </a:cubicBezTo>
                    <a:cubicBezTo>
                      <a:pt x="3835" y="46"/>
                      <a:pt x="3767"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0"/>
              <p:cNvSpPr/>
              <p:nvPr/>
            </p:nvSpPr>
            <p:spPr>
              <a:xfrm>
                <a:off x="7836816" y="1965194"/>
                <a:ext cx="320440" cy="21051"/>
              </a:xfrm>
              <a:custGeom>
                <a:avLst/>
                <a:gdLst/>
                <a:ahLst/>
                <a:cxnLst/>
                <a:rect l="l" t="t" r="r" b="b"/>
                <a:pathLst>
                  <a:path w="3836" h="252" extrusionOk="0">
                    <a:moveTo>
                      <a:pt x="138" y="0"/>
                    </a:moveTo>
                    <a:cubicBezTo>
                      <a:pt x="46" y="0"/>
                      <a:pt x="1" y="46"/>
                      <a:pt x="1" y="114"/>
                    </a:cubicBezTo>
                    <a:cubicBezTo>
                      <a:pt x="1" y="183"/>
                      <a:pt x="46" y="251"/>
                      <a:pt x="138" y="251"/>
                    </a:cubicBezTo>
                    <a:lnTo>
                      <a:pt x="3698" y="251"/>
                    </a:lnTo>
                    <a:cubicBezTo>
                      <a:pt x="3767" y="251"/>
                      <a:pt x="3835" y="183"/>
                      <a:pt x="3835" y="114"/>
                    </a:cubicBezTo>
                    <a:cubicBezTo>
                      <a:pt x="3835" y="46"/>
                      <a:pt x="3767"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40"/>
              <p:cNvSpPr/>
              <p:nvPr/>
            </p:nvSpPr>
            <p:spPr>
              <a:xfrm>
                <a:off x="7836816" y="1915576"/>
                <a:ext cx="173586" cy="21051"/>
              </a:xfrm>
              <a:custGeom>
                <a:avLst/>
                <a:gdLst/>
                <a:ahLst/>
                <a:cxnLst/>
                <a:rect l="l" t="t" r="r" b="b"/>
                <a:pathLst>
                  <a:path w="2078" h="252" extrusionOk="0">
                    <a:moveTo>
                      <a:pt x="69" y="1"/>
                    </a:moveTo>
                    <a:cubicBezTo>
                      <a:pt x="24" y="1"/>
                      <a:pt x="1" y="46"/>
                      <a:pt x="1" y="69"/>
                    </a:cubicBezTo>
                    <a:lnTo>
                      <a:pt x="1" y="183"/>
                    </a:lnTo>
                    <a:cubicBezTo>
                      <a:pt x="1" y="229"/>
                      <a:pt x="24" y="252"/>
                      <a:pt x="69" y="252"/>
                    </a:cubicBezTo>
                    <a:lnTo>
                      <a:pt x="2009" y="252"/>
                    </a:lnTo>
                    <a:cubicBezTo>
                      <a:pt x="2055" y="252"/>
                      <a:pt x="2078" y="229"/>
                      <a:pt x="2078" y="183"/>
                    </a:cubicBezTo>
                    <a:lnTo>
                      <a:pt x="2078" y="69"/>
                    </a:lnTo>
                    <a:cubicBezTo>
                      <a:pt x="2078" y="46"/>
                      <a:pt x="2055" y="1"/>
                      <a:pt x="2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40"/>
              <p:cNvSpPr/>
              <p:nvPr/>
            </p:nvSpPr>
            <p:spPr>
              <a:xfrm>
                <a:off x="8002713" y="1925098"/>
                <a:ext cx="84" cy="15370"/>
              </a:xfrm>
              <a:custGeom>
                <a:avLst/>
                <a:gdLst/>
                <a:ahLst/>
                <a:cxnLst/>
                <a:rect l="l" t="t" r="r" b="b"/>
                <a:pathLst>
                  <a:path w="1" h="184" fill="none" extrusionOk="0">
                    <a:moveTo>
                      <a:pt x="1" y="1"/>
                    </a:moveTo>
                    <a:lnTo>
                      <a:pt x="1" y="183"/>
                    </a:lnTo>
                  </a:path>
                </a:pathLst>
              </a:custGeom>
              <a:noFill/>
              <a:ln w="1150"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40"/>
              <p:cNvSpPr/>
              <p:nvPr/>
            </p:nvSpPr>
            <p:spPr>
              <a:xfrm>
                <a:off x="7989348" y="1879322"/>
                <a:ext cx="350931" cy="22972"/>
              </a:xfrm>
              <a:custGeom>
                <a:avLst/>
                <a:gdLst/>
                <a:ahLst/>
                <a:cxnLst/>
                <a:rect l="l" t="t" r="r" b="b"/>
                <a:pathLst>
                  <a:path w="4201" h="275" extrusionOk="0">
                    <a:moveTo>
                      <a:pt x="138" y="1"/>
                    </a:moveTo>
                    <a:cubicBezTo>
                      <a:pt x="69" y="1"/>
                      <a:pt x="1" y="47"/>
                      <a:pt x="1" y="138"/>
                    </a:cubicBezTo>
                    <a:cubicBezTo>
                      <a:pt x="1" y="206"/>
                      <a:pt x="69" y="275"/>
                      <a:pt x="138" y="275"/>
                    </a:cubicBezTo>
                    <a:lnTo>
                      <a:pt x="4041" y="275"/>
                    </a:lnTo>
                    <a:cubicBezTo>
                      <a:pt x="4132" y="275"/>
                      <a:pt x="4201" y="206"/>
                      <a:pt x="4201" y="138"/>
                    </a:cubicBezTo>
                    <a:cubicBezTo>
                      <a:pt x="4201" y="47"/>
                      <a:pt x="4132" y="1"/>
                      <a:pt x="4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40"/>
              <p:cNvSpPr/>
              <p:nvPr/>
            </p:nvSpPr>
            <p:spPr>
              <a:xfrm>
                <a:off x="7989348" y="1825944"/>
                <a:ext cx="190794" cy="22972"/>
              </a:xfrm>
              <a:custGeom>
                <a:avLst/>
                <a:gdLst/>
                <a:ahLst/>
                <a:cxnLst/>
                <a:rect l="l" t="t" r="r" b="b"/>
                <a:pathLst>
                  <a:path w="2284" h="275" extrusionOk="0">
                    <a:moveTo>
                      <a:pt x="69" y="1"/>
                    </a:moveTo>
                    <a:cubicBezTo>
                      <a:pt x="24" y="1"/>
                      <a:pt x="1" y="24"/>
                      <a:pt x="1" y="69"/>
                    </a:cubicBezTo>
                    <a:lnTo>
                      <a:pt x="1" y="206"/>
                    </a:lnTo>
                    <a:cubicBezTo>
                      <a:pt x="1" y="252"/>
                      <a:pt x="24" y="275"/>
                      <a:pt x="69" y="275"/>
                    </a:cubicBezTo>
                    <a:lnTo>
                      <a:pt x="2215" y="275"/>
                    </a:lnTo>
                    <a:cubicBezTo>
                      <a:pt x="2260" y="275"/>
                      <a:pt x="2283" y="252"/>
                      <a:pt x="2283" y="206"/>
                    </a:cubicBezTo>
                    <a:lnTo>
                      <a:pt x="2283" y="69"/>
                    </a:lnTo>
                    <a:cubicBezTo>
                      <a:pt x="2283" y="24"/>
                      <a:pt x="2260" y="1"/>
                      <a:pt x="2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40"/>
              <p:cNvSpPr/>
              <p:nvPr/>
            </p:nvSpPr>
            <p:spPr>
              <a:xfrm>
                <a:off x="7150424" y="1876482"/>
                <a:ext cx="629269" cy="586082"/>
              </a:xfrm>
              <a:custGeom>
                <a:avLst/>
                <a:gdLst/>
                <a:ahLst/>
                <a:cxnLst/>
                <a:rect l="l" t="t" r="r" b="b"/>
                <a:pathLst>
                  <a:path w="7533" h="7016" extrusionOk="0">
                    <a:moveTo>
                      <a:pt x="3690" y="1"/>
                    </a:moveTo>
                    <a:cubicBezTo>
                      <a:pt x="3539" y="1"/>
                      <a:pt x="3390" y="12"/>
                      <a:pt x="3242" y="35"/>
                    </a:cubicBezTo>
                    <a:cubicBezTo>
                      <a:pt x="1325" y="332"/>
                      <a:pt x="1" y="2135"/>
                      <a:pt x="297" y="4052"/>
                    </a:cubicBezTo>
                    <a:cubicBezTo>
                      <a:pt x="566" y="5768"/>
                      <a:pt x="2070" y="7015"/>
                      <a:pt x="3759" y="7015"/>
                    </a:cubicBezTo>
                    <a:cubicBezTo>
                      <a:pt x="3935" y="7015"/>
                      <a:pt x="4113" y="7002"/>
                      <a:pt x="4292" y="6974"/>
                    </a:cubicBezTo>
                    <a:cubicBezTo>
                      <a:pt x="6209" y="6700"/>
                      <a:pt x="7533" y="4897"/>
                      <a:pt x="7236" y="2979"/>
                    </a:cubicBezTo>
                    <a:lnTo>
                      <a:pt x="7236" y="2979"/>
                    </a:lnTo>
                    <a:lnTo>
                      <a:pt x="3767" y="3504"/>
                    </a:lnTo>
                    <a:lnTo>
                      <a:pt x="4155" y="35"/>
                    </a:lnTo>
                    <a:cubicBezTo>
                      <a:pt x="3995" y="12"/>
                      <a:pt x="3841" y="1"/>
                      <a:pt x="369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40"/>
              <p:cNvSpPr/>
              <p:nvPr/>
            </p:nvSpPr>
            <p:spPr>
              <a:xfrm>
                <a:off x="7238134" y="1782757"/>
                <a:ext cx="688412" cy="641883"/>
              </a:xfrm>
              <a:custGeom>
                <a:avLst/>
                <a:gdLst/>
                <a:ahLst/>
                <a:cxnLst/>
                <a:rect l="l" t="t" r="r" b="b"/>
                <a:pathLst>
                  <a:path w="8241" h="7684" extrusionOk="0">
                    <a:moveTo>
                      <a:pt x="4119" y="1"/>
                    </a:moveTo>
                    <a:cubicBezTo>
                      <a:pt x="3921" y="1"/>
                      <a:pt x="3726" y="12"/>
                      <a:pt x="3539" y="39"/>
                    </a:cubicBezTo>
                    <a:cubicBezTo>
                      <a:pt x="1461" y="358"/>
                      <a:pt x="1" y="2344"/>
                      <a:pt x="320" y="4421"/>
                    </a:cubicBezTo>
                    <a:cubicBezTo>
                      <a:pt x="610" y="6306"/>
                      <a:pt x="2253" y="7683"/>
                      <a:pt x="4124" y="7683"/>
                    </a:cubicBezTo>
                    <a:cubicBezTo>
                      <a:pt x="4315" y="7683"/>
                      <a:pt x="4508" y="7669"/>
                      <a:pt x="4703" y="7639"/>
                    </a:cubicBezTo>
                    <a:cubicBezTo>
                      <a:pt x="6780" y="7320"/>
                      <a:pt x="8241" y="5357"/>
                      <a:pt x="7921" y="3257"/>
                    </a:cubicBezTo>
                    <a:lnTo>
                      <a:pt x="7921" y="3257"/>
                    </a:lnTo>
                    <a:lnTo>
                      <a:pt x="4109" y="3850"/>
                    </a:lnTo>
                    <a:lnTo>
                      <a:pt x="4543" y="16"/>
                    </a:lnTo>
                    <a:cubicBezTo>
                      <a:pt x="4401" y="6"/>
                      <a:pt x="4259" y="1"/>
                      <a:pt x="4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0"/>
              <p:cNvSpPr/>
              <p:nvPr/>
            </p:nvSpPr>
            <p:spPr>
              <a:xfrm>
                <a:off x="7646193" y="1785932"/>
                <a:ext cx="242251" cy="246094"/>
              </a:xfrm>
              <a:custGeom>
                <a:avLst/>
                <a:gdLst/>
                <a:ahLst/>
                <a:cxnLst/>
                <a:rect l="l" t="t" r="r" b="b"/>
                <a:pathLst>
                  <a:path w="2900" h="2946" extrusionOk="0">
                    <a:moveTo>
                      <a:pt x="457" y="1"/>
                    </a:moveTo>
                    <a:lnTo>
                      <a:pt x="0" y="2945"/>
                    </a:lnTo>
                    <a:lnTo>
                      <a:pt x="0" y="2945"/>
                    </a:lnTo>
                    <a:lnTo>
                      <a:pt x="2899" y="2397"/>
                    </a:lnTo>
                    <a:cubicBezTo>
                      <a:pt x="2899" y="2397"/>
                      <a:pt x="2465" y="754"/>
                      <a:pt x="457"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8" name="Google Shape;908;p40"/>
            <p:cNvGrpSpPr/>
            <p:nvPr/>
          </p:nvGrpSpPr>
          <p:grpSpPr>
            <a:xfrm flipH="1">
              <a:off x="5784294" y="1478863"/>
              <a:ext cx="2646606" cy="3113797"/>
              <a:chOff x="5708976" y="1478863"/>
              <a:chExt cx="2646606" cy="3113797"/>
            </a:xfrm>
          </p:grpSpPr>
          <p:sp>
            <p:nvSpPr>
              <p:cNvPr id="909" name="Google Shape;909;p40"/>
              <p:cNvSpPr/>
              <p:nvPr/>
            </p:nvSpPr>
            <p:spPr>
              <a:xfrm>
                <a:off x="7171391" y="2444259"/>
                <a:ext cx="169827" cy="180686"/>
              </a:xfrm>
              <a:custGeom>
                <a:avLst/>
                <a:gdLst/>
                <a:ahLst/>
                <a:cxnLst/>
                <a:rect l="l" t="t" r="r" b="b"/>
                <a:pathLst>
                  <a:path w="2033" h="2163" extrusionOk="0">
                    <a:moveTo>
                      <a:pt x="1460" y="0"/>
                    </a:moveTo>
                    <a:cubicBezTo>
                      <a:pt x="1317" y="0"/>
                      <a:pt x="1173" y="107"/>
                      <a:pt x="1051" y="245"/>
                    </a:cubicBezTo>
                    <a:cubicBezTo>
                      <a:pt x="868" y="428"/>
                      <a:pt x="1" y="1295"/>
                      <a:pt x="1" y="1295"/>
                    </a:cubicBezTo>
                    <a:lnTo>
                      <a:pt x="891" y="2163"/>
                    </a:lnTo>
                    <a:cubicBezTo>
                      <a:pt x="891" y="2163"/>
                      <a:pt x="1667" y="1387"/>
                      <a:pt x="1850" y="1181"/>
                    </a:cubicBezTo>
                    <a:cubicBezTo>
                      <a:pt x="2032" y="976"/>
                      <a:pt x="1850" y="291"/>
                      <a:pt x="1667" y="86"/>
                    </a:cubicBezTo>
                    <a:cubicBezTo>
                      <a:pt x="1600" y="26"/>
                      <a:pt x="1530" y="0"/>
                      <a:pt x="1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40"/>
              <p:cNvSpPr/>
              <p:nvPr/>
            </p:nvSpPr>
            <p:spPr>
              <a:xfrm>
                <a:off x="6492601" y="2362981"/>
                <a:ext cx="779966" cy="586082"/>
              </a:xfrm>
              <a:custGeom>
                <a:avLst/>
                <a:gdLst/>
                <a:ahLst/>
                <a:cxnLst/>
                <a:rect l="l" t="t" r="r" b="b"/>
                <a:pathLst>
                  <a:path w="9337" h="7016" extrusionOk="0">
                    <a:moveTo>
                      <a:pt x="168" y="1"/>
                    </a:moveTo>
                    <a:cubicBezTo>
                      <a:pt x="116" y="1"/>
                      <a:pt x="92" y="9"/>
                      <a:pt x="92" y="9"/>
                    </a:cubicBezTo>
                    <a:cubicBezTo>
                      <a:pt x="92" y="9"/>
                      <a:pt x="1" y="3113"/>
                      <a:pt x="1165" y="5121"/>
                    </a:cubicBezTo>
                    <a:cubicBezTo>
                      <a:pt x="2058" y="6650"/>
                      <a:pt x="3002" y="7015"/>
                      <a:pt x="3833" y="7015"/>
                    </a:cubicBezTo>
                    <a:cubicBezTo>
                      <a:pt x="4107" y="7015"/>
                      <a:pt x="4368" y="6976"/>
                      <a:pt x="4612" y="6925"/>
                    </a:cubicBezTo>
                    <a:cubicBezTo>
                      <a:pt x="6369" y="6537"/>
                      <a:pt x="9336" y="3547"/>
                      <a:pt x="9336" y="3547"/>
                    </a:cubicBezTo>
                    <a:lnTo>
                      <a:pt x="7990" y="2063"/>
                    </a:lnTo>
                    <a:lnTo>
                      <a:pt x="4292" y="3136"/>
                    </a:lnTo>
                    <a:cubicBezTo>
                      <a:pt x="1558" y="228"/>
                      <a:pt x="44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40"/>
              <p:cNvSpPr/>
              <p:nvPr/>
            </p:nvSpPr>
            <p:spPr>
              <a:xfrm>
                <a:off x="6492601" y="2337002"/>
                <a:ext cx="779966" cy="623505"/>
              </a:xfrm>
              <a:custGeom>
                <a:avLst/>
                <a:gdLst/>
                <a:ahLst/>
                <a:cxnLst/>
                <a:rect l="l" t="t" r="r" b="b"/>
                <a:pathLst>
                  <a:path w="9337" h="7464" fill="none" extrusionOk="0">
                    <a:moveTo>
                      <a:pt x="92" y="320"/>
                    </a:moveTo>
                    <a:cubicBezTo>
                      <a:pt x="92" y="320"/>
                      <a:pt x="1051" y="0"/>
                      <a:pt x="4292" y="3447"/>
                    </a:cubicBezTo>
                    <a:lnTo>
                      <a:pt x="7990" y="2374"/>
                    </a:lnTo>
                    <a:lnTo>
                      <a:pt x="9336" y="3858"/>
                    </a:lnTo>
                    <a:cubicBezTo>
                      <a:pt x="9336" y="3858"/>
                      <a:pt x="6369" y="6848"/>
                      <a:pt x="4612" y="7236"/>
                    </a:cubicBezTo>
                    <a:cubicBezTo>
                      <a:pt x="3630" y="7441"/>
                      <a:pt x="2352" y="7464"/>
                      <a:pt x="1165" y="5432"/>
                    </a:cubicBezTo>
                    <a:cubicBezTo>
                      <a:pt x="1" y="3424"/>
                      <a:pt x="92" y="320"/>
                      <a:pt x="92" y="32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40"/>
              <p:cNvSpPr/>
              <p:nvPr/>
            </p:nvSpPr>
            <p:spPr>
              <a:xfrm>
                <a:off x="7093204" y="2535227"/>
                <a:ext cx="179350" cy="177428"/>
              </a:xfrm>
              <a:custGeom>
                <a:avLst/>
                <a:gdLst/>
                <a:ahLst/>
                <a:cxnLst/>
                <a:rect l="l" t="t" r="r" b="b"/>
                <a:pathLst>
                  <a:path w="2147" h="2124" extrusionOk="0">
                    <a:moveTo>
                      <a:pt x="800" y="1"/>
                    </a:moveTo>
                    <a:lnTo>
                      <a:pt x="1" y="298"/>
                    </a:lnTo>
                    <a:lnTo>
                      <a:pt x="1462" y="2124"/>
                    </a:lnTo>
                    <a:cubicBezTo>
                      <a:pt x="1827" y="1736"/>
                      <a:pt x="2146" y="1485"/>
                      <a:pt x="2146" y="1485"/>
                    </a:cubicBezTo>
                    <a:lnTo>
                      <a:pt x="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0"/>
              <p:cNvSpPr/>
              <p:nvPr/>
            </p:nvSpPr>
            <p:spPr>
              <a:xfrm>
                <a:off x="7093204" y="2535227"/>
                <a:ext cx="179350" cy="177428"/>
              </a:xfrm>
              <a:custGeom>
                <a:avLst/>
                <a:gdLst/>
                <a:ahLst/>
                <a:cxnLst/>
                <a:rect l="l" t="t" r="r" b="b"/>
                <a:pathLst>
                  <a:path w="2147" h="2124" fill="none" extrusionOk="0">
                    <a:moveTo>
                      <a:pt x="1462" y="2124"/>
                    </a:moveTo>
                    <a:cubicBezTo>
                      <a:pt x="1827" y="1736"/>
                      <a:pt x="2146" y="1485"/>
                      <a:pt x="2146" y="1485"/>
                    </a:cubicBezTo>
                    <a:lnTo>
                      <a:pt x="800" y="1"/>
                    </a:lnTo>
                    <a:lnTo>
                      <a:pt x="1" y="298"/>
                    </a:ln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40"/>
              <p:cNvSpPr/>
              <p:nvPr/>
            </p:nvSpPr>
            <p:spPr>
              <a:xfrm>
                <a:off x="6790062" y="2617256"/>
                <a:ext cx="87795" cy="57305"/>
              </a:xfrm>
              <a:custGeom>
                <a:avLst/>
                <a:gdLst/>
                <a:ahLst/>
                <a:cxnLst/>
                <a:rect l="l" t="t" r="r" b="b"/>
                <a:pathLst>
                  <a:path w="1051" h="686" fill="none" extrusionOk="0">
                    <a:moveTo>
                      <a:pt x="1" y="685"/>
                    </a:moveTo>
                    <a:cubicBezTo>
                      <a:pt x="1" y="685"/>
                      <a:pt x="480" y="160"/>
                      <a:pt x="1051" y="0"/>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40"/>
              <p:cNvSpPr/>
              <p:nvPr/>
            </p:nvSpPr>
            <p:spPr>
              <a:xfrm>
                <a:off x="6523174" y="4199798"/>
                <a:ext cx="120207" cy="192632"/>
              </a:xfrm>
              <a:custGeom>
                <a:avLst/>
                <a:gdLst/>
                <a:ahLst/>
                <a:cxnLst/>
                <a:rect l="l" t="t" r="r" b="b"/>
                <a:pathLst>
                  <a:path w="1439" h="2306" extrusionOk="0">
                    <a:moveTo>
                      <a:pt x="1438" y="0"/>
                    </a:moveTo>
                    <a:lnTo>
                      <a:pt x="23" y="114"/>
                    </a:lnTo>
                    <a:lnTo>
                      <a:pt x="0" y="2306"/>
                    </a:lnTo>
                    <a:lnTo>
                      <a:pt x="0" y="2306"/>
                    </a:lnTo>
                    <a:lnTo>
                      <a:pt x="1324" y="2077"/>
                    </a:lnTo>
                    <a:lnTo>
                      <a:pt x="1438"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40"/>
              <p:cNvSpPr/>
              <p:nvPr/>
            </p:nvSpPr>
            <p:spPr>
              <a:xfrm>
                <a:off x="6469796" y="4338964"/>
                <a:ext cx="423355" cy="253696"/>
              </a:xfrm>
              <a:custGeom>
                <a:avLst/>
                <a:gdLst/>
                <a:ahLst/>
                <a:cxnLst/>
                <a:rect l="l" t="t" r="r" b="b"/>
                <a:pathLst>
                  <a:path w="5068" h="3037" extrusionOk="0">
                    <a:moveTo>
                      <a:pt x="114" y="1"/>
                    </a:moveTo>
                    <a:lnTo>
                      <a:pt x="0" y="3014"/>
                    </a:lnTo>
                    <a:lnTo>
                      <a:pt x="5067" y="3036"/>
                    </a:lnTo>
                    <a:lnTo>
                      <a:pt x="2556" y="1347"/>
                    </a:lnTo>
                    <a:lnTo>
                      <a:pt x="2488" y="183"/>
                    </a:lnTo>
                    <a:lnTo>
                      <a:pt x="11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40"/>
              <p:cNvSpPr/>
              <p:nvPr/>
            </p:nvSpPr>
            <p:spPr>
              <a:xfrm>
                <a:off x="6742448" y="4485816"/>
                <a:ext cx="26731" cy="59143"/>
              </a:xfrm>
              <a:custGeom>
                <a:avLst/>
                <a:gdLst/>
                <a:ahLst/>
                <a:cxnLst/>
                <a:rect l="l" t="t" r="r" b="b"/>
                <a:pathLst>
                  <a:path w="320" h="708" fill="none" extrusionOk="0">
                    <a:moveTo>
                      <a:pt x="320" y="0"/>
                    </a:moveTo>
                    <a:lnTo>
                      <a:pt x="0" y="708"/>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40"/>
              <p:cNvSpPr/>
              <p:nvPr/>
            </p:nvSpPr>
            <p:spPr>
              <a:xfrm>
                <a:off x="6704274" y="4464849"/>
                <a:ext cx="26815" cy="57221"/>
              </a:xfrm>
              <a:custGeom>
                <a:avLst/>
                <a:gdLst/>
                <a:ahLst/>
                <a:cxnLst/>
                <a:rect l="l" t="t" r="r" b="b"/>
                <a:pathLst>
                  <a:path w="321" h="685" fill="none" extrusionOk="0">
                    <a:moveTo>
                      <a:pt x="320" y="0"/>
                    </a:moveTo>
                    <a:lnTo>
                      <a:pt x="1" y="68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40"/>
              <p:cNvSpPr/>
              <p:nvPr/>
            </p:nvSpPr>
            <p:spPr>
              <a:xfrm>
                <a:off x="6700431" y="4331363"/>
                <a:ext cx="110684" cy="123966"/>
              </a:xfrm>
              <a:custGeom>
                <a:avLst/>
                <a:gdLst/>
                <a:ahLst/>
                <a:cxnLst/>
                <a:rect l="l" t="t" r="r" b="b"/>
                <a:pathLst>
                  <a:path w="1325" h="1484" fill="none" extrusionOk="0">
                    <a:moveTo>
                      <a:pt x="1" y="1484"/>
                    </a:moveTo>
                    <a:cubicBezTo>
                      <a:pt x="1" y="1484"/>
                      <a:pt x="1325" y="959"/>
                      <a:pt x="1096" y="594"/>
                    </a:cubicBezTo>
                    <a:cubicBezTo>
                      <a:pt x="754" y="0"/>
                      <a:pt x="1" y="1484"/>
                      <a:pt x="1" y="148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40"/>
              <p:cNvSpPr/>
              <p:nvPr/>
            </p:nvSpPr>
            <p:spPr>
              <a:xfrm>
                <a:off x="6698593" y="4350408"/>
                <a:ext cx="26731" cy="106841"/>
              </a:xfrm>
              <a:custGeom>
                <a:avLst/>
                <a:gdLst/>
                <a:ahLst/>
                <a:cxnLst/>
                <a:rect l="l" t="t" r="r" b="b"/>
                <a:pathLst>
                  <a:path w="320" h="1279" fill="none" extrusionOk="0">
                    <a:moveTo>
                      <a:pt x="320" y="1"/>
                    </a:moveTo>
                    <a:lnTo>
                      <a:pt x="0" y="127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40"/>
              <p:cNvSpPr/>
              <p:nvPr/>
            </p:nvSpPr>
            <p:spPr>
              <a:xfrm>
                <a:off x="6473555" y="4479969"/>
                <a:ext cx="87795" cy="110767"/>
              </a:xfrm>
              <a:custGeom>
                <a:avLst/>
                <a:gdLst/>
                <a:ahLst/>
                <a:cxnLst/>
                <a:rect l="l" t="t" r="r" b="b"/>
                <a:pathLst>
                  <a:path w="1051" h="1326" extrusionOk="0">
                    <a:moveTo>
                      <a:pt x="155" y="1"/>
                    </a:moveTo>
                    <a:cubicBezTo>
                      <a:pt x="142" y="1"/>
                      <a:pt x="128" y="1"/>
                      <a:pt x="115" y="2"/>
                    </a:cubicBezTo>
                    <a:lnTo>
                      <a:pt x="1" y="2"/>
                    </a:lnTo>
                    <a:lnTo>
                      <a:pt x="1" y="70"/>
                    </a:lnTo>
                    <a:cubicBezTo>
                      <a:pt x="23" y="70"/>
                      <a:pt x="69" y="47"/>
                      <a:pt x="115" y="47"/>
                    </a:cubicBezTo>
                    <a:cubicBezTo>
                      <a:pt x="571" y="47"/>
                      <a:pt x="959" y="390"/>
                      <a:pt x="982" y="869"/>
                    </a:cubicBezTo>
                    <a:cubicBezTo>
                      <a:pt x="1005" y="1029"/>
                      <a:pt x="959" y="1189"/>
                      <a:pt x="868" y="1326"/>
                    </a:cubicBezTo>
                    <a:lnTo>
                      <a:pt x="936" y="1326"/>
                    </a:lnTo>
                    <a:cubicBezTo>
                      <a:pt x="1005" y="1189"/>
                      <a:pt x="1051" y="1029"/>
                      <a:pt x="1051" y="869"/>
                    </a:cubicBezTo>
                    <a:cubicBezTo>
                      <a:pt x="1028" y="381"/>
                      <a:pt x="618"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40"/>
              <p:cNvSpPr/>
              <p:nvPr/>
            </p:nvSpPr>
            <p:spPr>
              <a:xfrm>
                <a:off x="6364878" y="3072931"/>
                <a:ext cx="387185" cy="1168905"/>
              </a:xfrm>
              <a:custGeom>
                <a:avLst/>
                <a:gdLst/>
                <a:ahLst/>
                <a:cxnLst/>
                <a:rect l="l" t="t" r="r" b="b"/>
                <a:pathLst>
                  <a:path w="4635" h="13993" extrusionOk="0">
                    <a:moveTo>
                      <a:pt x="1" y="1"/>
                    </a:moveTo>
                    <a:lnTo>
                      <a:pt x="708" y="13992"/>
                    </a:lnTo>
                    <a:lnTo>
                      <a:pt x="3995" y="13924"/>
                    </a:lnTo>
                    <a:lnTo>
                      <a:pt x="4634" y="23"/>
                    </a:lnTo>
                    <a:lnTo>
                      <a:pt x="1"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40"/>
              <p:cNvSpPr/>
              <p:nvPr/>
            </p:nvSpPr>
            <p:spPr>
              <a:xfrm>
                <a:off x="6364878" y="3072931"/>
                <a:ext cx="59226" cy="1168905"/>
              </a:xfrm>
              <a:custGeom>
                <a:avLst/>
                <a:gdLst/>
                <a:ahLst/>
                <a:cxnLst/>
                <a:rect l="l" t="t" r="r" b="b"/>
                <a:pathLst>
                  <a:path w="709" h="13993" fill="none" extrusionOk="0">
                    <a:moveTo>
                      <a:pt x="1" y="1"/>
                    </a:moveTo>
                    <a:lnTo>
                      <a:pt x="708" y="13992"/>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40"/>
              <p:cNvSpPr/>
              <p:nvPr/>
            </p:nvSpPr>
            <p:spPr>
              <a:xfrm>
                <a:off x="6418256" y="4131133"/>
                <a:ext cx="284186" cy="84"/>
              </a:xfrm>
              <a:custGeom>
                <a:avLst/>
                <a:gdLst/>
                <a:ahLst/>
                <a:cxnLst/>
                <a:rect l="l" t="t" r="r" b="b"/>
                <a:pathLst>
                  <a:path w="3402" h="1" fill="none" extrusionOk="0">
                    <a:moveTo>
                      <a:pt x="1" y="1"/>
                    </a:moveTo>
                    <a:lnTo>
                      <a:pt x="3402" y="1"/>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40"/>
              <p:cNvSpPr/>
              <p:nvPr/>
            </p:nvSpPr>
            <p:spPr>
              <a:xfrm>
                <a:off x="5994993" y="4188354"/>
                <a:ext cx="145017" cy="215520"/>
              </a:xfrm>
              <a:custGeom>
                <a:avLst/>
                <a:gdLst/>
                <a:ahLst/>
                <a:cxnLst/>
                <a:rect l="l" t="t" r="r" b="b"/>
                <a:pathLst>
                  <a:path w="1736" h="2580" extrusionOk="0">
                    <a:moveTo>
                      <a:pt x="389" y="0"/>
                    </a:moveTo>
                    <a:lnTo>
                      <a:pt x="1" y="2055"/>
                    </a:lnTo>
                    <a:lnTo>
                      <a:pt x="1256" y="2580"/>
                    </a:lnTo>
                    <a:lnTo>
                      <a:pt x="1735" y="434"/>
                    </a:lnTo>
                    <a:lnTo>
                      <a:pt x="389"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40"/>
              <p:cNvSpPr/>
              <p:nvPr/>
            </p:nvSpPr>
            <p:spPr>
              <a:xfrm>
                <a:off x="5708976" y="4340886"/>
                <a:ext cx="440564" cy="249853"/>
              </a:xfrm>
              <a:custGeom>
                <a:avLst/>
                <a:gdLst/>
                <a:ahLst/>
                <a:cxnLst/>
                <a:rect l="l" t="t" r="r" b="b"/>
                <a:pathLst>
                  <a:path w="5274" h="2991" extrusionOk="0">
                    <a:moveTo>
                      <a:pt x="5273" y="0"/>
                    </a:moveTo>
                    <a:lnTo>
                      <a:pt x="2831" y="115"/>
                    </a:lnTo>
                    <a:lnTo>
                      <a:pt x="2511" y="1301"/>
                    </a:lnTo>
                    <a:lnTo>
                      <a:pt x="1" y="2991"/>
                    </a:lnTo>
                    <a:lnTo>
                      <a:pt x="5068" y="2968"/>
                    </a:lnTo>
                    <a:lnTo>
                      <a:pt x="527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40"/>
              <p:cNvSpPr/>
              <p:nvPr/>
            </p:nvSpPr>
            <p:spPr>
              <a:xfrm>
                <a:off x="5871030" y="4462928"/>
                <a:ext cx="26815" cy="57221"/>
              </a:xfrm>
              <a:custGeom>
                <a:avLst/>
                <a:gdLst/>
                <a:ahLst/>
                <a:cxnLst/>
                <a:rect l="l" t="t" r="r" b="b"/>
                <a:pathLst>
                  <a:path w="321" h="685" fill="none" extrusionOk="0">
                    <a:moveTo>
                      <a:pt x="1" y="0"/>
                    </a:moveTo>
                    <a:lnTo>
                      <a:pt x="320" y="68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40"/>
              <p:cNvSpPr/>
              <p:nvPr/>
            </p:nvSpPr>
            <p:spPr>
              <a:xfrm>
                <a:off x="5792927" y="4329441"/>
                <a:ext cx="108763" cy="124049"/>
              </a:xfrm>
              <a:custGeom>
                <a:avLst/>
                <a:gdLst/>
                <a:ahLst/>
                <a:cxnLst/>
                <a:rect l="l" t="t" r="r" b="b"/>
                <a:pathLst>
                  <a:path w="1302" h="1485" fill="none" extrusionOk="0">
                    <a:moveTo>
                      <a:pt x="1301" y="1484"/>
                    </a:moveTo>
                    <a:cubicBezTo>
                      <a:pt x="1301" y="1484"/>
                      <a:pt x="0" y="959"/>
                      <a:pt x="205" y="594"/>
                    </a:cubicBezTo>
                    <a:cubicBezTo>
                      <a:pt x="548" y="0"/>
                      <a:pt x="1301" y="1484"/>
                      <a:pt x="1301" y="148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40"/>
              <p:cNvSpPr/>
              <p:nvPr/>
            </p:nvSpPr>
            <p:spPr>
              <a:xfrm>
                <a:off x="5876794" y="4348487"/>
                <a:ext cx="26731" cy="106841"/>
              </a:xfrm>
              <a:custGeom>
                <a:avLst/>
                <a:gdLst/>
                <a:ahLst/>
                <a:cxnLst/>
                <a:rect l="l" t="t" r="r" b="b"/>
                <a:pathLst>
                  <a:path w="320" h="1279" fill="none" extrusionOk="0">
                    <a:moveTo>
                      <a:pt x="0" y="1"/>
                    </a:moveTo>
                    <a:lnTo>
                      <a:pt x="320" y="127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40"/>
              <p:cNvSpPr/>
              <p:nvPr/>
            </p:nvSpPr>
            <p:spPr>
              <a:xfrm>
                <a:off x="6040770" y="4478047"/>
                <a:ext cx="97318" cy="110767"/>
              </a:xfrm>
              <a:custGeom>
                <a:avLst/>
                <a:gdLst/>
                <a:ahLst/>
                <a:cxnLst/>
                <a:rect l="l" t="t" r="r" b="b"/>
                <a:pathLst>
                  <a:path w="1165" h="1326" extrusionOk="0">
                    <a:moveTo>
                      <a:pt x="896" y="1"/>
                    </a:moveTo>
                    <a:cubicBezTo>
                      <a:pt x="433" y="1"/>
                      <a:pt x="22" y="381"/>
                      <a:pt x="0" y="869"/>
                    </a:cubicBezTo>
                    <a:cubicBezTo>
                      <a:pt x="0" y="1029"/>
                      <a:pt x="46" y="1189"/>
                      <a:pt x="114" y="1326"/>
                    </a:cubicBezTo>
                    <a:lnTo>
                      <a:pt x="183" y="1326"/>
                    </a:lnTo>
                    <a:cubicBezTo>
                      <a:pt x="92" y="1189"/>
                      <a:pt x="69" y="1029"/>
                      <a:pt x="69" y="869"/>
                    </a:cubicBezTo>
                    <a:cubicBezTo>
                      <a:pt x="91" y="426"/>
                      <a:pt x="457" y="69"/>
                      <a:pt x="896" y="69"/>
                    </a:cubicBezTo>
                    <a:cubicBezTo>
                      <a:pt x="909" y="69"/>
                      <a:pt x="923" y="70"/>
                      <a:pt x="936" y="70"/>
                    </a:cubicBezTo>
                    <a:cubicBezTo>
                      <a:pt x="982" y="70"/>
                      <a:pt x="1119" y="93"/>
                      <a:pt x="1164" y="93"/>
                    </a:cubicBezTo>
                    <a:lnTo>
                      <a:pt x="1164" y="25"/>
                    </a:lnTo>
                    <a:cubicBezTo>
                      <a:pt x="1142" y="25"/>
                      <a:pt x="982" y="2"/>
                      <a:pt x="936" y="2"/>
                    </a:cubicBezTo>
                    <a:cubicBezTo>
                      <a:pt x="923" y="1"/>
                      <a:pt x="909" y="1"/>
                      <a:pt x="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40"/>
              <p:cNvSpPr/>
              <p:nvPr/>
            </p:nvSpPr>
            <p:spPr>
              <a:xfrm>
                <a:off x="5958740" y="3093898"/>
                <a:ext cx="591177" cy="1178428"/>
              </a:xfrm>
              <a:custGeom>
                <a:avLst/>
                <a:gdLst/>
                <a:ahLst/>
                <a:cxnLst/>
                <a:rect l="l" t="t" r="r" b="b"/>
                <a:pathLst>
                  <a:path w="7077" h="14107" extrusionOk="0">
                    <a:moveTo>
                      <a:pt x="2489" y="1"/>
                    </a:moveTo>
                    <a:lnTo>
                      <a:pt x="1" y="13376"/>
                    </a:lnTo>
                    <a:lnTo>
                      <a:pt x="3379" y="14107"/>
                    </a:lnTo>
                    <a:lnTo>
                      <a:pt x="7077" y="229"/>
                    </a:lnTo>
                    <a:lnTo>
                      <a:pt x="2489"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40"/>
              <p:cNvSpPr/>
              <p:nvPr/>
            </p:nvSpPr>
            <p:spPr>
              <a:xfrm>
                <a:off x="6240915" y="3215941"/>
                <a:ext cx="366217" cy="1056384"/>
              </a:xfrm>
              <a:custGeom>
                <a:avLst/>
                <a:gdLst/>
                <a:ahLst/>
                <a:cxnLst/>
                <a:rect l="l" t="t" r="r" b="b"/>
                <a:pathLst>
                  <a:path w="4384" h="12646" fill="none" extrusionOk="0">
                    <a:moveTo>
                      <a:pt x="1" y="12646"/>
                    </a:moveTo>
                    <a:lnTo>
                      <a:pt x="3379" y="0"/>
                    </a:lnTo>
                    <a:lnTo>
                      <a:pt x="4383" y="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40"/>
              <p:cNvSpPr/>
              <p:nvPr/>
            </p:nvSpPr>
            <p:spPr>
              <a:xfrm>
                <a:off x="6128479" y="3202575"/>
                <a:ext cx="139253" cy="103082"/>
              </a:xfrm>
              <a:custGeom>
                <a:avLst/>
                <a:gdLst/>
                <a:ahLst/>
                <a:cxnLst/>
                <a:rect l="l" t="t" r="r" b="b"/>
                <a:pathLst>
                  <a:path w="1667" h="1234" fill="none" extrusionOk="0">
                    <a:moveTo>
                      <a:pt x="0" y="1233"/>
                    </a:moveTo>
                    <a:cubicBezTo>
                      <a:pt x="0" y="1233"/>
                      <a:pt x="1050" y="1233"/>
                      <a:pt x="1667" y="1"/>
                    </a:cubicBezTo>
                  </a:path>
                </a:pathLst>
              </a:custGeom>
              <a:noFill/>
              <a:ln w="2275" cap="rnd"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40"/>
              <p:cNvSpPr/>
              <p:nvPr/>
            </p:nvSpPr>
            <p:spPr>
              <a:xfrm>
                <a:off x="5975948" y="4121610"/>
                <a:ext cx="287945" cy="61064"/>
              </a:xfrm>
              <a:custGeom>
                <a:avLst/>
                <a:gdLst/>
                <a:ahLst/>
                <a:cxnLst/>
                <a:rect l="l" t="t" r="r" b="b"/>
                <a:pathLst>
                  <a:path w="3447" h="731" fill="none" extrusionOk="0">
                    <a:moveTo>
                      <a:pt x="0" y="0"/>
                    </a:moveTo>
                    <a:lnTo>
                      <a:pt x="3447" y="731"/>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40"/>
              <p:cNvSpPr/>
              <p:nvPr/>
            </p:nvSpPr>
            <p:spPr>
              <a:xfrm>
                <a:off x="6143682" y="2382695"/>
                <a:ext cx="621667" cy="758999"/>
              </a:xfrm>
              <a:custGeom>
                <a:avLst/>
                <a:gdLst/>
                <a:ahLst/>
                <a:cxnLst/>
                <a:rect l="l" t="t" r="r" b="b"/>
                <a:pathLst>
                  <a:path w="7442" h="9086" extrusionOk="0">
                    <a:moveTo>
                      <a:pt x="3149" y="1"/>
                    </a:moveTo>
                    <a:cubicBezTo>
                      <a:pt x="2185" y="1"/>
                      <a:pt x="433" y="1340"/>
                      <a:pt x="206" y="3128"/>
                    </a:cubicBezTo>
                    <a:cubicBezTo>
                      <a:pt x="1" y="4931"/>
                      <a:pt x="1" y="9085"/>
                      <a:pt x="1" y="9085"/>
                    </a:cubicBezTo>
                    <a:lnTo>
                      <a:pt x="7442" y="9085"/>
                    </a:lnTo>
                    <a:lnTo>
                      <a:pt x="6894" y="3516"/>
                    </a:lnTo>
                    <a:lnTo>
                      <a:pt x="4931" y="252"/>
                    </a:lnTo>
                    <a:cubicBezTo>
                      <a:pt x="4931" y="252"/>
                      <a:pt x="4109" y="47"/>
                      <a:pt x="3174" y="1"/>
                    </a:cubicBezTo>
                    <a:cubicBezTo>
                      <a:pt x="3166" y="1"/>
                      <a:pt x="3158" y="1"/>
                      <a:pt x="3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40"/>
              <p:cNvSpPr/>
              <p:nvPr/>
            </p:nvSpPr>
            <p:spPr>
              <a:xfrm>
                <a:off x="6143682" y="2380857"/>
                <a:ext cx="621667" cy="760837"/>
              </a:xfrm>
              <a:custGeom>
                <a:avLst/>
                <a:gdLst/>
                <a:ahLst/>
                <a:cxnLst/>
                <a:rect l="l" t="t" r="r" b="b"/>
                <a:pathLst>
                  <a:path w="7442" h="9108" fill="none" extrusionOk="0">
                    <a:moveTo>
                      <a:pt x="6666" y="3173"/>
                    </a:moveTo>
                    <a:lnTo>
                      <a:pt x="7442" y="9107"/>
                    </a:lnTo>
                    <a:lnTo>
                      <a:pt x="1" y="9107"/>
                    </a:lnTo>
                    <a:cubicBezTo>
                      <a:pt x="1" y="9107"/>
                      <a:pt x="1" y="4953"/>
                      <a:pt x="206" y="3150"/>
                    </a:cubicBezTo>
                    <a:cubicBezTo>
                      <a:pt x="435" y="1347"/>
                      <a:pt x="2215" y="0"/>
                      <a:pt x="3174" y="23"/>
                    </a:cubicBezTo>
                    <a:cubicBezTo>
                      <a:pt x="4109" y="69"/>
                      <a:pt x="4931" y="274"/>
                      <a:pt x="4931" y="2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40"/>
              <p:cNvSpPr/>
              <p:nvPr/>
            </p:nvSpPr>
            <p:spPr>
              <a:xfrm>
                <a:off x="6143682" y="3042442"/>
                <a:ext cx="621667" cy="99240"/>
              </a:xfrm>
              <a:custGeom>
                <a:avLst/>
                <a:gdLst/>
                <a:ahLst/>
                <a:cxnLst/>
                <a:rect l="l" t="t" r="r" b="b"/>
                <a:pathLst>
                  <a:path w="7442" h="1188" extrusionOk="0">
                    <a:moveTo>
                      <a:pt x="24" y="0"/>
                    </a:moveTo>
                    <a:cubicBezTo>
                      <a:pt x="1" y="708"/>
                      <a:pt x="1" y="1187"/>
                      <a:pt x="1" y="1187"/>
                    </a:cubicBezTo>
                    <a:lnTo>
                      <a:pt x="7442" y="1187"/>
                    </a:lnTo>
                    <a:lnTo>
                      <a:pt x="7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40"/>
              <p:cNvSpPr/>
              <p:nvPr/>
            </p:nvSpPr>
            <p:spPr>
              <a:xfrm>
                <a:off x="6143682" y="3042442"/>
                <a:ext cx="621667" cy="99240"/>
              </a:xfrm>
              <a:custGeom>
                <a:avLst/>
                <a:gdLst/>
                <a:ahLst/>
                <a:cxnLst/>
                <a:rect l="l" t="t" r="r" b="b"/>
                <a:pathLst>
                  <a:path w="7442" h="1188" fill="none" extrusionOk="0">
                    <a:moveTo>
                      <a:pt x="1" y="1187"/>
                    </a:moveTo>
                    <a:lnTo>
                      <a:pt x="7442" y="1187"/>
                    </a:lnTo>
                    <a:lnTo>
                      <a:pt x="7282" y="0"/>
                    </a:lnTo>
                    <a:lnTo>
                      <a:pt x="24" y="0"/>
                    </a:lnTo>
                    <a:cubicBezTo>
                      <a:pt x="1" y="708"/>
                      <a:pt x="1" y="1187"/>
                      <a:pt x="1" y="1187"/>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40"/>
              <p:cNvSpPr/>
              <p:nvPr/>
            </p:nvSpPr>
            <p:spPr>
              <a:xfrm>
                <a:off x="6914025" y="2337002"/>
                <a:ext cx="499623" cy="427114"/>
              </a:xfrm>
              <a:custGeom>
                <a:avLst/>
                <a:gdLst/>
                <a:ahLst/>
                <a:cxnLst/>
                <a:rect l="l" t="t" r="r" b="b"/>
                <a:pathLst>
                  <a:path w="5981" h="5113" extrusionOk="0">
                    <a:moveTo>
                      <a:pt x="5364" y="0"/>
                    </a:moveTo>
                    <a:lnTo>
                      <a:pt x="0" y="4268"/>
                    </a:lnTo>
                    <a:lnTo>
                      <a:pt x="685" y="5113"/>
                    </a:lnTo>
                    <a:lnTo>
                      <a:pt x="5981" y="890"/>
                    </a:lnTo>
                    <a:lnTo>
                      <a:pt x="5364"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40"/>
              <p:cNvSpPr/>
              <p:nvPr/>
            </p:nvSpPr>
            <p:spPr>
              <a:xfrm>
                <a:off x="6292455" y="2674477"/>
                <a:ext cx="696014" cy="580401"/>
              </a:xfrm>
              <a:custGeom>
                <a:avLst/>
                <a:gdLst/>
                <a:ahLst/>
                <a:cxnLst/>
                <a:rect l="l" t="t" r="r" b="b"/>
                <a:pathLst>
                  <a:path w="8332" h="6948" extrusionOk="0">
                    <a:moveTo>
                      <a:pt x="7533" y="0"/>
                    </a:moveTo>
                    <a:lnTo>
                      <a:pt x="411" y="5615"/>
                    </a:lnTo>
                    <a:cubicBezTo>
                      <a:pt x="92" y="5866"/>
                      <a:pt x="0" y="6254"/>
                      <a:pt x="183" y="6482"/>
                    </a:cubicBezTo>
                    <a:lnTo>
                      <a:pt x="411" y="6779"/>
                    </a:lnTo>
                    <a:cubicBezTo>
                      <a:pt x="500" y="6891"/>
                      <a:pt x="644" y="6948"/>
                      <a:pt x="804" y="6948"/>
                    </a:cubicBezTo>
                    <a:cubicBezTo>
                      <a:pt x="973" y="6948"/>
                      <a:pt x="1161" y="6885"/>
                      <a:pt x="1324" y="6756"/>
                    </a:cubicBezTo>
                    <a:lnTo>
                      <a:pt x="8331" y="1073"/>
                    </a:lnTo>
                    <a:lnTo>
                      <a:pt x="7533"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40"/>
              <p:cNvSpPr/>
              <p:nvPr/>
            </p:nvSpPr>
            <p:spPr>
              <a:xfrm>
                <a:off x="7232454" y="1478863"/>
                <a:ext cx="1123128" cy="1102411"/>
              </a:xfrm>
              <a:custGeom>
                <a:avLst/>
                <a:gdLst/>
                <a:ahLst/>
                <a:cxnLst/>
                <a:rect l="l" t="t" r="r" b="b"/>
                <a:pathLst>
                  <a:path w="13445" h="13197" extrusionOk="0">
                    <a:moveTo>
                      <a:pt x="6825" y="1074"/>
                    </a:moveTo>
                    <a:cubicBezTo>
                      <a:pt x="7122" y="1074"/>
                      <a:pt x="7396" y="1120"/>
                      <a:pt x="7692" y="1166"/>
                    </a:cubicBezTo>
                    <a:cubicBezTo>
                      <a:pt x="7829" y="1189"/>
                      <a:pt x="7966" y="1211"/>
                      <a:pt x="8080" y="1234"/>
                    </a:cubicBezTo>
                    <a:cubicBezTo>
                      <a:pt x="8103" y="1234"/>
                      <a:pt x="8126" y="1257"/>
                      <a:pt x="8126" y="1257"/>
                    </a:cubicBezTo>
                    <a:cubicBezTo>
                      <a:pt x="8172" y="1257"/>
                      <a:pt x="8217" y="1280"/>
                      <a:pt x="8240" y="1280"/>
                    </a:cubicBezTo>
                    <a:cubicBezTo>
                      <a:pt x="8331" y="1303"/>
                      <a:pt x="8400" y="1326"/>
                      <a:pt x="8468" y="1348"/>
                    </a:cubicBezTo>
                    <a:cubicBezTo>
                      <a:pt x="8765" y="1440"/>
                      <a:pt x="9039" y="1577"/>
                      <a:pt x="9290" y="1691"/>
                    </a:cubicBezTo>
                    <a:cubicBezTo>
                      <a:pt x="9313" y="1714"/>
                      <a:pt x="9404" y="1759"/>
                      <a:pt x="9427" y="1759"/>
                    </a:cubicBezTo>
                    <a:cubicBezTo>
                      <a:pt x="9473" y="1805"/>
                      <a:pt x="9541" y="1828"/>
                      <a:pt x="9587" y="1873"/>
                    </a:cubicBezTo>
                    <a:cubicBezTo>
                      <a:pt x="9724" y="1942"/>
                      <a:pt x="9861" y="2033"/>
                      <a:pt x="9975" y="2124"/>
                    </a:cubicBezTo>
                    <a:cubicBezTo>
                      <a:pt x="10089" y="2216"/>
                      <a:pt x="10203" y="2307"/>
                      <a:pt x="10317" y="2398"/>
                    </a:cubicBezTo>
                    <a:cubicBezTo>
                      <a:pt x="10386" y="2444"/>
                      <a:pt x="10431" y="2490"/>
                      <a:pt x="10477" y="2535"/>
                    </a:cubicBezTo>
                    <a:cubicBezTo>
                      <a:pt x="10500" y="2558"/>
                      <a:pt x="10545" y="2581"/>
                      <a:pt x="10568" y="2604"/>
                    </a:cubicBezTo>
                    <a:cubicBezTo>
                      <a:pt x="10568" y="2604"/>
                      <a:pt x="10568" y="2604"/>
                      <a:pt x="10568" y="2627"/>
                    </a:cubicBezTo>
                    <a:cubicBezTo>
                      <a:pt x="10591" y="2627"/>
                      <a:pt x="10591" y="2627"/>
                      <a:pt x="10591" y="2649"/>
                    </a:cubicBezTo>
                    <a:cubicBezTo>
                      <a:pt x="10819" y="2878"/>
                      <a:pt x="11025" y="3106"/>
                      <a:pt x="11207" y="3357"/>
                    </a:cubicBezTo>
                    <a:cubicBezTo>
                      <a:pt x="11299" y="3494"/>
                      <a:pt x="11390" y="3608"/>
                      <a:pt x="11458" y="3745"/>
                    </a:cubicBezTo>
                    <a:lnTo>
                      <a:pt x="11481" y="3745"/>
                    </a:lnTo>
                    <a:cubicBezTo>
                      <a:pt x="11504" y="3791"/>
                      <a:pt x="11527" y="3813"/>
                      <a:pt x="11527" y="3836"/>
                    </a:cubicBezTo>
                    <a:cubicBezTo>
                      <a:pt x="11573" y="3928"/>
                      <a:pt x="11618" y="3996"/>
                      <a:pt x="11664" y="4087"/>
                    </a:cubicBezTo>
                    <a:cubicBezTo>
                      <a:pt x="11801" y="4338"/>
                      <a:pt x="11915" y="4612"/>
                      <a:pt x="12006" y="4909"/>
                    </a:cubicBezTo>
                    <a:cubicBezTo>
                      <a:pt x="12029" y="4955"/>
                      <a:pt x="12052" y="5023"/>
                      <a:pt x="12052" y="5092"/>
                    </a:cubicBezTo>
                    <a:cubicBezTo>
                      <a:pt x="12052" y="5090"/>
                      <a:pt x="12052" y="5089"/>
                      <a:pt x="12053" y="5089"/>
                    </a:cubicBezTo>
                    <a:cubicBezTo>
                      <a:pt x="12059" y="5089"/>
                      <a:pt x="12098" y="5208"/>
                      <a:pt x="12098" y="5229"/>
                    </a:cubicBezTo>
                    <a:cubicBezTo>
                      <a:pt x="12143" y="5366"/>
                      <a:pt x="12166" y="5525"/>
                      <a:pt x="12189" y="5662"/>
                    </a:cubicBezTo>
                    <a:cubicBezTo>
                      <a:pt x="12212" y="5822"/>
                      <a:pt x="12234" y="5959"/>
                      <a:pt x="12234" y="6096"/>
                    </a:cubicBezTo>
                    <a:cubicBezTo>
                      <a:pt x="12257" y="6165"/>
                      <a:pt x="12257" y="6233"/>
                      <a:pt x="12257" y="6301"/>
                    </a:cubicBezTo>
                    <a:cubicBezTo>
                      <a:pt x="12257" y="6347"/>
                      <a:pt x="12257" y="6393"/>
                      <a:pt x="12257" y="6416"/>
                    </a:cubicBezTo>
                    <a:cubicBezTo>
                      <a:pt x="12257" y="6438"/>
                      <a:pt x="12257" y="6484"/>
                      <a:pt x="12257" y="6507"/>
                    </a:cubicBezTo>
                    <a:cubicBezTo>
                      <a:pt x="12280" y="6781"/>
                      <a:pt x="12257" y="7055"/>
                      <a:pt x="12212" y="7351"/>
                    </a:cubicBezTo>
                    <a:cubicBezTo>
                      <a:pt x="12189" y="7488"/>
                      <a:pt x="12166" y="7625"/>
                      <a:pt x="12143" y="7762"/>
                    </a:cubicBezTo>
                    <a:cubicBezTo>
                      <a:pt x="12143" y="7831"/>
                      <a:pt x="12120" y="7876"/>
                      <a:pt x="12098" y="7945"/>
                    </a:cubicBezTo>
                    <a:cubicBezTo>
                      <a:pt x="12098" y="7945"/>
                      <a:pt x="12098" y="7968"/>
                      <a:pt x="12098" y="7968"/>
                    </a:cubicBezTo>
                    <a:cubicBezTo>
                      <a:pt x="12075" y="8013"/>
                      <a:pt x="12075" y="8059"/>
                      <a:pt x="12052" y="8105"/>
                    </a:cubicBezTo>
                    <a:cubicBezTo>
                      <a:pt x="11983" y="8401"/>
                      <a:pt x="11869" y="8675"/>
                      <a:pt x="11755" y="8949"/>
                    </a:cubicBezTo>
                    <a:cubicBezTo>
                      <a:pt x="11710" y="9018"/>
                      <a:pt x="11687" y="9086"/>
                      <a:pt x="11664" y="9132"/>
                    </a:cubicBezTo>
                    <a:cubicBezTo>
                      <a:pt x="11641" y="9155"/>
                      <a:pt x="11573" y="9269"/>
                      <a:pt x="11573" y="9269"/>
                    </a:cubicBezTo>
                    <a:cubicBezTo>
                      <a:pt x="11504" y="9406"/>
                      <a:pt x="11436" y="9543"/>
                      <a:pt x="11344" y="9657"/>
                    </a:cubicBezTo>
                    <a:cubicBezTo>
                      <a:pt x="11185" y="9908"/>
                      <a:pt x="11002" y="10136"/>
                      <a:pt x="10797" y="10364"/>
                    </a:cubicBezTo>
                    <a:cubicBezTo>
                      <a:pt x="10774" y="10387"/>
                      <a:pt x="10751" y="10410"/>
                      <a:pt x="10728" y="10433"/>
                    </a:cubicBezTo>
                    <a:cubicBezTo>
                      <a:pt x="10728" y="10456"/>
                      <a:pt x="10705" y="10456"/>
                      <a:pt x="10705" y="10456"/>
                    </a:cubicBezTo>
                    <a:cubicBezTo>
                      <a:pt x="10660" y="10501"/>
                      <a:pt x="10591" y="10570"/>
                      <a:pt x="10545" y="10615"/>
                    </a:cubicBezTo>
                    <a:cubicBezTo>
                      <a:pt x="10431" y="10730"/>
                      <a:pt x="10317" y="10821"/>
                      <a:pt x="10180" y="10935"/>
                    </a:cubicBezTo>
                    <a:cubicBezTo>
                      <a:pt x="10066" y="11026"/>
                      <a:pt x="9952" y="11118"/>
                      <a:pt x="9815" y="11186"/>
                    </a:cubicBezTo>
                    <a:cubicBezTo>
                      <a:pt x="9747" y="11232"/>
                      <a:pt x="9678" y="11277"/>
                      <a:pt x="9610" y="11323"/>
                    </a:cubicBezTo>
                    <a:cubicBezTo>
                      <a:pt x="9610" y="11323"/>
                      <a:pt x="9587" y="11346"/>
                      <a:pt x="9587" y="11346"/>
                    </a:cubicBezTo>
                    <a:cubicBezTo>
                      <a:pt x="9541" y="11369"/>
                      <a:pt x="9518" y="11391"/>
                      <a:pt x="9473" y="11414"/>
                    </a:cubicBezTo>
                    <a:cubicBezTo>
                      <a:pt x="9222" y="11551"/>
                      <a:pt x="8925" y="11688"/>
                      <a:pt x="8651" y="11802"/>
                    </a:cubicBezTo>
                    <a:cubicBezTo>
                      <a:pt x="8514" y="11848"/>
                      <a:pt x="8400" y="11871"/>
                      <a:pt x="8263" y="11916"/>
                    </a:cubicBezTo>
                    <a:cubicBezTo>
                      <a:pt x="8263" y="11916"/>
                      <a:pt x="8172" y="11939"/>
                      <a:pt x="8126" y="11962"/>
                    </a:cubicBezTo>
                    <a:cubicBezTo>
                      <a:pt x="8057" y="11962"/>
                      <a:pt x="7966" y="11985"/>
                      <a:pt x="7875" y="12008"/>
                    </a:cubicBezTo>
                    <a:cubicBezTo>
                      <a:pt x="7601" y="12076"/>
                      <a:pt x="7304" y="12099"/>
                      <a:pt x="7007" y="12122"/>
                    </a:cubicBezTo>
                    <a:lnTo>
                      <a:pt x="6688" y="12122"/>
                    </a:lnTo>
                    <a:cubicBezTo>
                      <a:pt x="6528" y="12122"/>
                      <a:pt x="6368" y="12122"/>
                      <a:pt x="6209" y="12099"/>
                    </a:cubicBezTo>
                    <a:cubicBezTo>
                      <a:pt x="6072" y="12076"/>
                      <a:pt x="5935" y="12076"/>
                      <a:pt x="5798" y="12053"/>
                    </a:cubicBezTo>
                    <a:cubicBezTo>
                      <a:pt x="5729" y="12031"/>
                      <a:pt x="5661" y="12031"/>
                      <a:pt x="5592" y="12008"/>
                    </a:cubicBezTo>
                    <a:cubicBezTo>
                      <a:pt x="5547" y="12008"/>
                      <a:pt x="5501" y="11985"/>
                      <a:pt x="5478" y="11985"/>
                    </a:cubicBezTo>
                    <a:cubicBezTo>
                      <a:pt x="5455" y="11985"/>
                      <a:pt x="5433" y="11962"/>
                      <a:pt x="5410" y="11962"/>
                    </a:cubicBezTo>
                    <a:cubicBezTo>
                      <a:pt x="5136" y="11894"/>
                      <a:pt x="4862" y="11802"/>
                      <a:pt x="4611" y="11711"/>
                    </a:cubicBezTo>
                    <a:cubicBezTo>
                      <a:pt x="4474" y="11643"/>
                      <a:pt x="4360" y="11597"/>
                      <a:pt x="4223" y="11528"/>
                    </a:cubicBezTo>
                    <a:cubicBezTo>
                      <a:pt x="4200" y="11506"/>
                      <a:pt x="4154" y="11483"/>
                      <a:pt x="4109" y="11460"/>
                    </a:cubicBezTo>
                    <a:lnTo>
                      <a:pt x="4086" y="11460"/>
                    </a:lnTo>
                    <a:cubicBezTo>
                      <a:pt x="4017" y="11414"/>
                      <a:pt x="3949" y="11369"/>
                      <a:pt x="3880" y="11346"/>
                    </a:cubicBezTo>
                    <a:cubicBezTo>
                      <a:pt x="3629" y="11186"/>
                      <a:pt x="3378" y="11003"/>
                      <a:pt x="3150" y="10798"/>
                    </a:cubicBezTo>
                    <a:cubicBezTo>
                      <a:pt x="3104" y="10752"/>
                      <a:pt x="3036" y="10707"/>
                      <a:pt x="2990" y="10661"/>
                    </a:cubicBezTo>
                    <a:cubicBezTo>
                      <a:pt x="2967" y="10638"/>
                      <a:pt x="2945" y="10615"/>
                      <a:pt x="2899" y="10593"/>
                    </a:cubicBezTo>
                    <a:cubicBezTo>
                      <a:pt x="2899" y="10570"/>
                      <a:pt x="2899" y="10570"/>
                      <a:pt x="2899" y="10570"/>
                    </a:cubicBezTo>
                    <a:cubicBezTo>
                      <a:pt x="2785" y="10456"/>
                      <a:pt x="2671" y="10342"/>
                      <a:pt x="2557" y="10227"/>
                    </a:cubicBezTo>
                    <a:cubicBezTo>
                      <a:pt x="2374" y="9976"/>
                      <a:pt x="2191" y="9725"/>
                      <a:pt x="2009" y="9474"/>
                    </a:cubicBezTo>
                    <a:cubicBezTo>
                      <a:pt x="2009" y="9451"/>
                      <a:pt x="2009" y="9451"/>
                      <a:pt x="2009" y="9451"/>
                    </a:cubicBezTo>
                    <a:cubicBezTo>
                      <a:pt x="1986" y="9406"/>
                      <a:pt x="1963" y="9383"/>
                      <a:pt x="1940" y="9337"/>
                    </a:cubicBezTo>
                    <a:cubicBezTo>
                      <a:pt x="1917" y="9292"/>
                      <a:pt x="1872" y="9223"/>
                      <a:pt x="1849" y="9177"/>
                    </a:cubicBezTo>
                    <a:cubicBezTo>
                      <a:pt x="1781" y="9018"/>
                      <a:pt x="1712" y="8881"/>
                      <a:pt x="1644" y="8721"/>
                    </a:cubicBezTo>
                    <a:cubicBezTo>
                      <a:pt x="1575" y="8584"/>
                      <a:pt x="1529" y="8447"/>
                      <a:pt x="1484" y="8310"/>
                    </a:cubicBezTo>
                    <a:cubicBezTo>
                      <a:pt x="1461" y="8242"/>
                      <a:pt x="1438" y="8173"/>
                      <a:pt x="1415" y="8105"/>
                    </a:cubicBezTo>
                    <a:cubicBezTo>
                      <a:pt x="1415" y="8105"/>
                      <a:pt x="1415" y="8105"/>
                      <a:pt x="1415" y="8082"/>
                    </a:cubicBezTo>
                    <a:cubicBezTo>
                      <a:pt x="1415" y="8036"/>
                      <a:pt x="1392" y="7991"/>
                      <a:pt x="1392" y="7945"/>
                    </a:cubicBezTo>
                    <a:cubicBezTo>
                      <a:pt x="1324" y="7671"/>
                      <a:pt x="1256" y="7374"/>
                      <a:pt x="1233" y="7078"/>
                    </a:cubicBezTo>
                    <a:cubicBezTo>
                      <a:pt x="1233" y="7009"/>
                      <a:pt x="1233" y="6941"/>
                      <a:pt x="1233" y="6872"/>
                    </a:cubicBezTo>
                    <a:cubicBezTo>
                      <a:pt x="1210" y="6849"/>
                      <a:pt x="1210" y="6804"/>
                      <a:pt x="1210" y="6781"/>
                    </a:cubicBezTo>
                    <a:cubicBezTo>
                      <a:pt x="1210" y="6781"/>
                      <a:pt x="1210" y="6735"/>
                      <a:pt x="1210" y="6712"/>
                    </a:cubicBezTo>
                    <a:cubicBezTo>
                      <a:pt x="1210" y="6689"/>
                      <a:pt x="1210" y="6644"/>
                      <a:pt x="1210" y="6644"/>
                    </a:cubicBezTo>
                    <a:cubicBezTo>
                      <a:pt x="1210" y="6598"/>
                      <a:pt x="1210" y="6575"/>
                      <a:pt x="1210" y="6553"/>
                    </a:cubicBezTo>
                    <a:cubicBezTo>
                      <a:pt x="1210" y="6461"/>
                      <a:pt x="1210" y="6393"/>
                      <a:pt x="1233" y="6301"/>
                    </a:cubicBezTo>
                    <a:cubicBezTo>
                      <a:pt x="1233" y="6005"/>
                      <a:pt x="1278" y="5708"/>
                      <a:pt x="1347" y="5411"/>
                    </a:cubicBezTo>
                    <a:cubicBezTo>
                      <a:pt x="1347" y="5388"/>
                      <a:pt x="1347" y="5366"/>
                      <a:pt x="1370" y="5320"/>
                    </a:cubicBezTo>
                    <a:cubicBezTo>
                      <a:pt x="1370" y="5308"/>
                      <a:pt x="1370" y="5280"/>
                      <a:pt x="1370" y="5251"/>
                    </a:cubicBezTo>
                    <a:cubicBezTo>
                      <a:pt x="1392" y="5229"/>
                      <a:pt x="1392" y="5183"/>
                      <a:pt x="1392" y="5183"/>
                    </a:cubicBezTo>
                    <a:cubicBezTo>
                      <a:pt x="1415" y="5160"/>
                      <a:pt x="1415" y="5137"/>
                      <a:pt x="1415" y="5092"/>
                    </a:cubicBezTo>
                    <a:cubicBezTo>
                      <a:pt x="1461" y="4955"/>
                      <a:pt x="1529" y="4795"/>
                      <a:pt x="1575" y="4658"/>
                    </a:cubicBezTo>
                    <a:cubicBezTo>
                      <a:pt x="1621" y="4521"/>
                      <a:pt x="1689" y="4384"/>
                      <a:pt x="1735" y="4247"/>
                    </a:cubicBezTo>
                    <a:cubicBezTo>
                      <a:pt x="1758" y="4202"/>
                      <a:pt x="1803" y="4133"/>
                      <a:pt x="1826" y="4087"/>
                    </a:cubicBezTo>
                    <a:cubicBezTo>
                      <a:pt x="1849" y="4042"/>
                      <a:pt x="1849" y="4019"/>
                      <a:pt x="1872" y="3973"/>
                    </a:cubicBezTo>
                    <a:cubicBezTo>
                      <a:pt x="1872" y="3973"/>
                      <a:pt x="1895" y="3950"/>
                      <a:pt x="1895" y="3950"/>
                    </a:cubicBezTo>
                    <a:cubicBezTo>
                      <a:pt x="1895" y="3950"/>
                      <a:pt x="1895" y="3950"/>
                      <a:pt x="1895" y="3928"/>
                    </a:cubicBezTo>
                    <a:cubicBezTo>
                      <a:pt x="2054" y="3677"/>
                      <a:pt x="2214" y="3425"/>
                      <a:pt x="2397" y="3197"/>
                    </a:cubicBezTo>
                    <a:cubicBezTo>
                      <a:pt x="2488" y="3083"/>
                      <a:pt x="2579" y="2969"/>
                      <a:pt x="2671" y="2855"/>
                    </a:cubicBezTo>
                    <a:cubicBezTo>
                      <a:pt x="2694" y="2832"/>
                      <a:pt x="2739" y="2786"/>
                      <a:pt x="2762" y="2764"/>
                    </a:cubicBezTo>
                    <a:cubicBezTo>
                      <a:pt x="2762" y="2764"/>
                      <a:pt x="2762" y="2764"/>
                      <a:pt x="2785" y="2741"/>
                    </a:cubicBezTo>
                    <a:cubicBezTo>
                      <a:pt x="2830" y="2695"/>
                      <a:pt x="2899" y="2627"/>
                      <a:pt x="2967" y="2581"/>
                    </a:cubicBezTo>
                    <a:cubicBezTo>
                      <a:pt x="3196" y="2376"/>
                      <a:pt x="3424" y="2170"/>
                      <a:pt x="3698" y="1987"/>
                    </a:cubicBezTo>
                    <a:cubicBezTo>
                      <a:pt x="3743" y="1965"/>
                      <a:pt x="3812" y="1919"/>
                      <a:pt x="3880" y="1873"/>
                    </a:cubicBezTo>
                    <a:lnTo>
                      <a:pt x="3903" y="1873"/>
                    </a:lnTo>
                    <a:cubicBezTo>
                      <a:pt x="3926" y="1851"/>
                      <a:pt x="3949" y="1828"/>
                      <a:pt x="3995" y="1805"/>
                    </a:cubicBezTo>
                    <a:cubicBezTo>
                      <a:pt x="4109" y="1736"/>
                      <a:pt x="4246" y="1668"/>
                      <a:pt x="4405" y="1599"/>
                    </a:cubicBezTo>
                    <a:cubicBezTo>
                      <a:pt x="4656" y="1485"/>
                      <a:pt x="4930" y="1371"/>
                      <a:pt x="5227" y="1280"/>
                    </a:cubicBezTo>
                    <a:cubicBezTo>
                      <a:pt x="5227" y="1280"/>
                      <a:pt x="5341" y="1257"/>
                      <a:pt x="5364" y="1257"/>
                    </a:cubicBezTo>
                    <a:cubicBezTo>
                      <a:pt x="5433" y="1234"/>
                      <a:pt x="5501" y="1211"/>
                      <a:pt x="5570" y="1189"/>
                    </a:cubicBezTo>
                    <a:cubicBezTo>
                      <a:pt x="5729" y="1166"/>
                      <a:pt x="5889" y="1143"/>
                      <a:pt x="6049" y="1120"/>
                    </a:cubicBezTo>
                    <a:cubicBezTo>
                      <a:pt x="6186" y="1097"/>
                      <a:pt x="6323" y="1097"/>
                      <a:pt x="6460" y="1074"/>
                    </a:cubicBezTo>
                    <a:close/>
                    <a:moveTo>
                      <a:pt x="6756" y="1"/>
                    </a:moveTo>
                    <a:cubicBezTo>
                      <a:pt x="5428" y="1"/>
                      <a:pt x="4145" y="388"/>
                      <a:pt x="3036" y="1143"/>
                    </a:cubicBezTo>
                    <a:cubicBezTo>
                      <a:pt x="1895" y="1896"/>
                      <a:pt x="1027" y="3037"/>
                      <a:pt x="548" y="4316"/>
                    </a:cubicBezTo>
                    <a:cubicBezTo>
                      <a:pt x="91" y="5525"/>
                      <a:pt x="0" y="6895"/>
                      <a:pt x="320" y="8173"/>
                    </a:cubicBezTo>
                    <a:cubicBezTo>
                      <a:pt x="685" y="9543"/>
                      <a:pt x="1438" y="10752"/>
                      <a:pt x="2511" y="11665"/>
                    </a:cubicBezTo>
                    <a:cubicBezTo>
                      <a:pt x="3693" y="12674"/>
                      <a:pt x="5230" y="13197"/>
                      <a:pt x="6767" y="13197"/>
                    </a:cubicBezTo>
                    <a:cubicBezTo>
                      <a:pt x="7872" y="13197"/>
                      <a:pt x="8978" y="12927"/>
                      <a:pt x="9952" y="12373"/>
                    </a:cubicBezTo>
                    <a:cubicBezTo>
                      <a:pt x="10272" y="12190"/>
                      <a:pt x="10568" y="11985"/>
                      <a:pt x="10865" y="11780"/>
                    </a:cubicBezTo>
                    <a:cubicBezTo>
                      <a:pt x="11915" y="10912"/>
                      <a:pt x="12714" y="9748"/>
                      <a:pt x="13079" y="8447"/>
                    </a:cubicBezTo>
                    <a:cubicBezTo>
                      <a:pt x="13444" y="7146"/>
                      <a:pt x="13421" y="5776"/>
                      <a:pt x="12988" y="4475"/>
                    </a:cubicBezTo>
                    <a:cubicBezTo>
                      <a:pt x="12143" y="1896"/>
                      <a:pt x="9610" y="47"/>
                      <a:pt x="6871" y="2"/>
                    </a:cubicBezTo>
                    <a:cubicBezTo>
                      <a:pt x="6832" y="1"/>
                      <a:pt x="6794" y="1"/>
                      <a:pt x="6756"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40"/>
              <p:cNvSpPr/>
              <p:nvPr/>
            </p:nvSpPr>
            <p:spPr>
              <a:xfrm>
                <a:off x="7249662" y="2424461"/>
                <a:ext cx="163979" cy="189290"/>
              </a:xfrm>
              <a:custGeom>
                <a:avLst/>
                <a:gdLst/>
                <a:ahLst/>
                <a:cxnLst/>
                <a:rect l="l" t="t" r="r" b="b"/>
                <a:pathLst>
                  <a:path w="1963" h="2266" extrusionOk="0">
                    <a:moveTo>
                      <a:pt x="1287" y="1"/>
                    </a:moveTo>
                    <a:cubicBezTo>
                      <a:pt x="1237" y="1"/>
                      <a:pt x="1213" y="103"/>
                      <a:pt x="1180" y="103"/>
                    </a:cubicBezTo>
                    <a:cubicBezTo>
                      <a:pt x="1175" y="103"/>
                      <a:pt x="1169" y="100"/>
                      <a:pt x="1164" y="94"/>
                    </a:cubicBezTo>
                    <a:cubicBezTo>
                      <a:pt x="1148" y="79"/>
                      <a:pt x="1079" y="42"/>
                      <a:pt x="1023" y="42"/>
                    </a:cubicBezTo>
                    <a:cubicBezTo>
                      <a:pt x="996" y="42"/>
                      <a:pt x="973" y="50"/>
                      <a:pt x="958" y="71"/>
                    </a:cubicBezTo>
                    <a:cubicBezTo>
                      <a:pt x="913" y="117"/>
                      <a:pt x="935" y="254"/>
                      <a:pt x="935" y="254"/>
                    </a:cubicBezTo>
                    <a:cubicBezTo>
                      <a:pt x="935" y="254"/>
                      <a:pt x="905" y="244"/>
                      <a:pt x="864" y="244"/>
                    </a:cubicBezTo>
                    <a:cubicBezTo>
                      <a:pt x="844" y="244"/>
                      <a:pt x="821" y="246"/>
                      <a:pt x="798" y="254"/>
                    </a:cubicBezTo>
                    <a:cubicBezTo>
                      <a:pt x="730" y="254"/>
                      <a:pt x="707" y="300"/>
                      <a:pt x="707" y="368"/>
                    </a:cubicBezTo>
                    <a:cubicBezTo>
                      <a:pt x="684" y="414"/>
                      <a:pt x="707" y="437"/>
                      <a:pt x="639" y="460"/>
                    </a:cubicBezTo>
                    <a:cubicBezTo>
                      <a:pt x="593" y="482"/>
                      <a:pt x="593" y="596"/>
                      <a:pt x="570" y="711"/>
                    </a:cubicBezTo>
                    <a:cubicBezTo>
                      <a:pt x="570" y="848"/>
                      <a:pt x="684" y="1624"/>
                      <a:pt x="639" y="1646"/>
                    </a:cubicBezTo>
                    <a:cubicBezTo>
                      <a:pt x="616" y="1692"/>
                      <a:pt x="182" y="1989"/>
                      <a:pt x="91" y="2057"/>
                    </a:cubicBezTo>
                    <a:cubicBezTo>
                      <a:pt x="6" y="2142"/>
                      <a:pt x="0" y="2265"/>
                      <a:pt x="18" y="2265"/>
                    </a:cubicBezTo>
                    <a:cubicBezTo>
                      <a:pt x="19" y="2265"/>
                      <a:pt x="21" y="2264"/>
                      <a:pt x="22" y="2263"/>
                    </a:cubicBezTo>
                    <a:cubicBezTo>
                      <a:pt x="68" y="2240"/>
                      <a:pt x="456" y="1943"/>
                      <a:pt x="753" y="1920"/>
                    </a:cubicBezTo>
                    <a:cubicBezTo>
                      <a:pt x="1050" y="1898"/>
                      <a:pt x="1278" y="1738"/>
                      <a:pt x="1346" y="1646"/>
                    </a:cubicBezTo>
                    <a:cubicBezTo>
                      <a:pt x="1415" y="1555"/>
                      <a:pt x="1803" y="1076"/>
                      <a:pt x="1803" y="1076"/>
                    </a:cubicBezTo>
                    <a:cubicBezTo>
                      <a:pt x="1803" y="1076"/>
                      <a:pt x="1963" y="848"/>
                      <a:pt x="1963" y="779"/>
                    </a:cubicBezTo>
                    <a:cubicBezTo>
                      <a:pt x="1963" y="711"/>
                      <a:pt x="1757" y="391"/>
                      <a:pt x="1666" y="277"/>
                    </a:cubicBezTo>
                    <a:cubicBezTo>
                      <a:pt x="1552" y="163"/>
                      <a:pt x="1369" y="26"/>
                      <a:pt x="1301" y="3"/>
                    </a:cubicBezTo>
                    <a:cubicBezTo>
                      <a:pt x="1296" y="1"/>
                      <a:pt x="1292" y="1"/>
                      <a:pt x="1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40"/>
              <p:cNvSpPr/>
              <p:nvPr/>
            </p:nvSpPr>
            <p:spPr>
              <a:xfrm>
                <a:off x="7295354" y="2460882"/>
                <a:ext cx="49620" cy="97318"/>
              </a:xfrm>
              <a:custGeom>
                <a:avLst/>
                <a:gdLst/>
                <a:ahLst/>
                <a:cxnLst/>
                <a:rect l="l" t="t" r="r" b="b"/>
                <a:pathLst>
                  <a:path w="594" h="1165" fill="none" extrusionOk="0">
                    <a:moveTo>
                      <a:pt x="594" y="982"/>
                    </a:moveTo>
                    <a:cubicBezTo>
                      <a:pt x="594" y="982"/>
                      <a:pt x="320" y="69"/>
                      <a:pt x="160" y="46"/>
                    </a:cubicBezTo>
                    <a:cubicBezTo>
                      <a:pt x="0" y="1"/>
                      <a:pt x="23" y="229"/>
                      <a:pt x="46" y="663"/>
                    </a:cubicBezTo>
                    <a:lnTo>
                      <a:pt x="114" y="116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40"/>
              <p:cNvSpPr/>
              <p:nvPr/>
            </p:nvSpPr>
            <p:spPr>
              <a:xfrm>
                <a:off x="7304877" y="2443758"/>
                <a:ext cx="59226" cy="78272"/>
              </a:xfrm>
              <a:custGeom>
                <a:avLst/>
                <a:gdLst/>
                <a:ahLst/>
                <a:cxnLst/>
                <a:rect l="l" t="t" r="r" b="b"/>
                <a:pathLst>
                  <a:path w="709" h="937" fill="none" extrusionOk="0">
                    <a:moveTo>
                      <a:pt x="708" y="936"/>
                    </a:moveTo>
                    <a:cubicBezTo>
                      <a:pt x="708" y="936"/>
                      <a:pt x="434" y="320"/>
                      <a:pt x="411" y="274"/>
                    </a:cubicBezTo>
                    <a:cubicBezTo>
                      <a:pt x="389" y="229"/>
                      <a:pt x="274" y="0"/>
                      <a:pt x="137" y="23"/>
                    </a:cubicBezTo>
                    <a:cubicBezTo>
                      <a:pt x="0" y="23"/>
                      <a:pt x="23" y="274"/>
                      <a:pt x="23" y="2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40"/>
              <p:cNvSpPr/>
              <p:nvPr/>
            </p:nvSpPr>
            <p:spPr>
              <a:xfrm>
                <a:off x="7323923" y="2422791"/>
                <a:ext cx="68749" cy="80110"/>
              </a:xfrm>
              <a:custGeom>
                <a:avLst/>
                <a:gdLst/>
                <a:ahLst/>
                <a:cxnLst/>
                <a:rect l="l" t="t" r="r" b="b"/>
                <a:pathLst>
                  <a:path w="823" h="959" fill="none" extrusionOk="0">
                    <a:moveTo>
                      <a:pt x="822" y="959"/>
                    </a:moveTo>
                    <a:cubicBezTo>
                      <a:pt x="822" y="959"/>
                      <a:pt x="389" y="137"/>
                      <a:pt x="206" y="69"/>
                    </a:cubicBezTo>
                    <a:cubicBezTo>
                      <a:pt x="24" y="0"/>
                      <a:pt x="1" y="160"/>
                      <a:pt x="46" y="343"/>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40"/>
              <p:cNvSpPr/>
              <p:nvPr/>
            </p:nvSpPr>
            <p:spPr>
              <a:xfrm>
                <a:off x="7241977" y="2417027"/>
                <a:ext cx="173586" cy="207919"/>
              </a:xfrm>
              <a:custGeom>
                <a:avLst/>
                <a:gdLst/>
                <a:ahLst/>
                <a:cxnLst/>
                <a:rect l="l" t="t" r="r" b="b"/>
                <a:pathLst>
                  <a:path w="2078" h="2489" fill="none" extrusionOk="0">
                    <a:moveTo>
                      <a:pt x="1324" y="252"/>
                    </a:moveTo>
                    <a:cubicBezTo>
                      <a:pt x="1324" y="252"/>
                      <a:pt x="1233" y="1"/>
                      <a:pt x="1507" y="138"/>
                    </a:cubicBezTo>
                    <a:cubicBezTo>
                      <a:pt x="1689" y="229"/>
                      <a:pt x="2032" y="754"/>
                      <a:pt x="2055" y="868"/>
                    </a:cubicBezTo>
                    <a:cubicBezTo>
                      <a:pt x="2077" y="1005"/>
                      <a:pt x="1644" y="1439"/>
                      <a:pt x="1507" y="1644"/>
                    </a:cubicBezTo>
                    <a:cubicBezTo>
                      <a:pt x="1370" y="1850"/>
                      <a:pt x="1119" y="2032"/>
                      <a:pt x="776" y="2009"/>
                    </a:cubicBezTo>
                    <a:cubicBezTo>
                      <a:pt x="594" y="2009"/>
                      <a:pt x="251" y="2283"/>
                      <a:pt x="0" y="2489"/>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40"/>
              <p:cNvSpPr/>
              <p:nvPr/>
            </p:nvSpPr>
            <p:spPr>
              <a:xfrm>
                <a:off x="6309496" y="2922070"/>
                <a:ext cx="356778" cy="178347"/>
              </a:xfrm>
              <a:custGeom>
                <a:avLst/>
                <a:gdLst/>
                <a:ahLst/>
                <a:cxnLst/>
                <a:rect l="l" t="t" r="r" b="b"/>
                <a:pathLst>
                  <a:path w="4271" h="2135" extrusionOk="0">
                    <a:moveTo>
                      <a:pt x="587" y="0"/>
                    </a:moveTo>
                    <a:cubicBezTo>
                      <a:pt x="0" y="0"/>
                      <a:pt x="139" y="1441"/>
                      <a:pt x="139" y="1441"/>
                    </a:cubicBezTo>
                    <a:cubicBezTo>
                      <a:pt x="139" y="1441"/>
                      <a:pt x="2584" y="2135"/>
                      <a:pt x="3558" y="2135"/>
                    </a:cubicBezTo>
                    <a:cubicBezTo>
                      <a:pt x="3674" y="2135"/>
                      <a:pt x="3769" y="2125"/>
                      <a:pt x="3836" y="2103"/>
                    </a:cubicBezTo>
                    <a:cubicBezTo>
                      <a:pt x="4115" y="2018"/>
                      <a:pt x="3814" y="1914"/>
                      <a:pt x="3471" y="1835"/>
                    </a:cubicBezTo>
                    <a:lnTo>
                      <a:pt x="3471" y="1835"/>
                    </a:lnTo>
                    <a:cubicBezTo>
                      <a:pt x="3558" y="1845"/>
                      <a:pt x="3644" y="1852"/>
                      <a:pt x="3721" y="1852"/>
                    </a:cubicBezTo>
                    <a:cubicBezTo>
                      <a:pt x="3869" y="1852"/>
                      <a:pt x="3985" y="1828"/>
                      <a:pt x="4019" y="1761"/>
                    </a:cubicBezTo>
                    <a:cubicBezTo>
                      <a:pt x="4078" y="1628"/>
                      <a:pt x="3581" y="1514"/>
                      <a:pt x="3224" y="1450"/>
                    </a:cubicBezTo>
                    <a:lnTo>
                      <a:pt x="3224" y="1450"/>
                    </a:lnTo>
                    <a:cubicBezTo>
                      <a:pt x="3420" y="1477"/>
                      <a:pt x="3664" y="1504"/>
                      <a:pt x="3853" y="1504"/>
                    </a:cubicBezTo>
                    <a:cubicBezTo>
                      <a:pt x="4023" y="1504"/>
                      <a:pt x="4149" y="1482"/>
                      <a:pt x="4156" y="1419"/>
                    </a:cubicBezTo>
                    <a:cubicBezTo>
                      <a:pt x="4181" y="1317"/>
                      <a:pt x="3800" y="1223"/>
                      <a:pt x="3455" y="1159"/>
                    </a:cubicBezTo>
                    <a:lnTo>
                      <a:pt x="3455" y="1159"/>
                    </a:lnTo>
                    <a:cubicBezTo>
                      <a:pt x="3594" y="1176"/>
                      <a:pt x="3740" y="1188"/>
                      <a:pt x="3867" y="1188"/>
                    </a:cubicBezTo>
                    <a:cubicBezTo>
                      <a:pt x="4060" y="1188"/>
                      <a:pt x="4209" y="1160"/>
                      <a:pt x="4224" y="1076"/>
                    </a:cubicBezTo>
                    <a:cubicBezTo>
                      <a:pt x="4270" y="848"/>
                      <a:pt x="2969" y="711"/>
                      <a:pt x="2969" y="711"/>
                    </a:cubicBezTo>
                    <a:cubicBezTo>
                      <a:pt x="2969" y="711"/>
                      <a:pt x="3791" y="711"/>
                      <a:pt x="3745" y="528"/>
                    </a:cubicBezTo>
                    <a:cubicBezTo>
                      <a:pt x="3699" y="346"/>
                      <a:pt x="2010" y="460"/>
                      <a:pt x="732" y="26"/>
                    </a:cubicBezTo>
                    <a:cubicBezTo>
                      <a:pt x="679" y="9"/>
                      <a:pt x="631" y="0"/>
                      <a:pt x="587"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0"/>
              <p:cNvSpPr/>
              <p:nvPr/>
            </p:nvSpPr>
            <p:spPr>
              <a:xfrm>
                <a:off x="5855827" y="2348362"/>
                <a:ext cx="568289" cy="743712"/>
              </a:xfrm>
              <a:custGeom>
                <a:avLst/>
                <a:gdLst/>
                <a:ahLst/>
                <a:cxnLst/>
                <a:rect l="l" t="t" r="r" b="b"/>
                <a:pathLst>
                  <a:path w="6803" h="8903" extrusionOk="0">
                    <a:moveTo>
                      <a:pt x="6802" y="1"/>
                    </a:moveTo>
                    <a:cubicBezTo>
                      <a:pt x="6802" y="1"/>
                      <a:pt x="6026" y="115"/>
                      <a:pt x="4999" y="663"/>
                    </a:cubicBezTo>
                    <a:cubicBezTo>
                      <a:pt x="4246" y="1051"/>
                      <a:pt x="3333" y="1713"/>
                      <a:pt x="2557" y="2557"/>
                    </a:cubicBezTo>
                    <a:cubicBezTo>
                      <a:pt x="2123" y="3037"/>
                      <a:pt x="1735" y="3493"/>
                      <a:pt x="1415" y="4132"/>
                    </a:cubicBezTo>
                    <a:cubicBezTo>
                      <a:pt x="1119" y="4726"/>
                      <a:pt x="776" y="5205"/>
                      <a:pt x="617" y="5639"/>
                    </a:cubicBezTo>
                    <a:cubicBezTo>
                      <a:pt x="0" y="7602"/>
                      <a:pt x="822" y="8287"/>
                      <a:pt x="1781" y="8538"/>
                    </a:cubicBezTo>
                    <a:cubicBezTo>
                      <a:pt x="2945" y="8857"/>
                      <a:pt x="5752" y="8903"/>
                      <a:pt x="5752" y="8903"/>
                    </a:cubicBezTo>
                    <a:lnTo>
                      <a:pt x="6620" y="6643"/>
                    </a:lnTo>
                    <a:lnTo>
                      <a:pt x="3812" y="5753"/>
                    </a:lnTo>
                    <a:cubicBezTo>
                      <a:pt x="3812" y="5753"/>
                      <a:pt x="4223" y="4246"/>
                      <a:pt x="4542" y="3425"/>
                    </a:cubicBezTo>
                    <a:lnTo>
                      <a:pt x="68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40"/>
              <p:cNvSpPr/>
              <p:nvPr/>
            </p:nvSpPr>
            <p:spPr>
              <a:xfrm>
                <a:off x="5813894" y="2348362"/>
                <a:ext cx="610223" cy="743712"/>
              </a:xfrm>
              <a:custGeom>
                <a:avLst/>
                <a:gdLst/>
                <a:ahLst/>
                <a:cxnLst/>
                <a:rect l="l" t="t" r="r" b="b"/>
                <a:pathLst>
                  <a:path w="7305" h="8903" fill="none" extrusionOk="0">
                    <a:moveTo>
                      <a:pt x="7304" y="1"/>
                    </a:moveTo>
                    <a:cubicBezTo>
                      <a:pt x="7304" y="1"/>
                      <a:pt x="4314" y="412"/>
                      <a:pt x="2100" y="3858"/>
                    </a:cubicBezTo>
                    <a:cubicBezTo>
                      <a:pt x="0" y="7077"/>
                      <a:pt x="1119" y="8241"/>
                      <a:pt x="2283" y="8538"/>
                    </a:cubicBezTo>
                    <a:cubicBezTo>
                      <a:pt x="3447" y="8857"/>
                      <a:pt x="6254" y="8903"/>
                      <a:pt x="6254" y="8903"/>
                    </a:cubicBezTo>
                    <a:lnTo>
                      <a:pt x="7122" y="6643"/>
                    </a:lnTo>
                    <a:lnTo>
                      <a:pt x="3515" y="5502"/>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40"/>
              <p:cNvSpPr/>
              <p:nvPr/>
            </p:nvSpPr>
            <p:spPr>
              <a:xfrm>
                <a:off x="6174256" y="2634381"/>
                <a:ext cx="61064" cy="194553"/>
              </a:xfrm>
              <a:custGeom>
                <a:avLst/>
                <a:gdLst/>
                <a:ahLst/>
                <a:cxnLst/>
                <a:rect l="l" t="t" r="r" b="b"/>
                <a:pathLst>
                  <a:path w="731" h="2329" fill="none" extrusionOk="0">
                    <a:moveTo>
                      <a:pt x="0" y="2329"/>
                    </a:moveTo>
                    <a:cubicBezTo>
                      <a:pt x="0" y="2329"/>
                      <a:pt x="411" y="822"/>
                      <a:pt x="730" y="1"/>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40"/>
              <p:cNvSpPr/>
              <p:nvPr/>
            </p:nvSpPr>
            <p:spPr>
              <a:xfrm>
                <a:off x="6271488" y="2882308"/>
                <a:ext cx="137332" cy="209756"/>
              </a:xfrm>
              <a:custGeom>
                <a:avLst/>
                <a:gdLst/>
                <a:ahLst/>
                <a:cxnLst/>
                <a:rect l="l" t="t" r="r" b="b"/>
                <a:pathLst>
                  <a:path w="1644" h="2511" extrusionOk="0">
                    <a:moveTo>
                      <a:pt x="868" y="0"/>
                    </a:moveTo>
                    <a:lnTo>
                      <a:pt x="0" y="2488"/>
                    </a:lnTo>
                    <a:cubicBezTo>
                      <a:pt x="457" y="2511"/>
                      <a:pt x="776" y="2511"/>
                      <a:pt x="776" y="2511"/>
                    </a:cubicBezTo>
                    <a:lnTo>
                      <a:pt x="1644" y="251"/>
                    </a:lnTo>
                    <a:lnTo>
                      <a:pt x="8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40"/>
              <p:cNvSpPr/>
              <p:nvPr/>
            </p:nvSpPr>
            <p:spPr>
              <a:xfrm>
                <a:off x="6271488" y="2882308"/>
                <a:ext cx="137332" cy="209756"/>
              </a:xfrm>
              <a:custGeom>
                <a:avLst/>
                <a:gdLst/>
                <a:ahLst/>
                <a:cxnLst/>
                <a:rect l="l" t="t" r="r" b="b"/>
                <a:pathLst>
                  <a:path w="1644" h="2511" fill="none" extrusionOk="0">
                    <a:moveTo>
                      <a:pt x="1644" y="251"/>
                    </a:moveTo>
                    <a:lnTo>
                      <a:pt x="868" y="0"/>
                    </a:lnTo>
                    <a:lnTo>
                      <a:pt x="0" y="2488"/>
                    </a:lnTo>
                    <a:cubicBezTo>
                      <a:pt x="457" y="2511"/>
                      <a:pt x="776" y="2511"/>
                      <a:pt x="776" y="25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40"/>
              <p:cNvSpPr/>
              <p:nvPr/>
            </p:nvSpPr>
            <p:spPr>
              <a:xfrm>
                <a:off x="6380165" y="2356047"/>
                <a:ext cx="156378" cy="110684"/>
              </a:xfrm>
              <a:custGeom>
                <a:avLst/>
                <a:gdLst/>
                <a:ahLst/>
                <a:cxnLst/>
                <a:rect l="l" t="t" r="r" b="b"/>
                <a:pathLst>
                  <a:path w="1872" h="1325" extrusionOk="0">
                    <a:moveTo>
                      <a:pt x="936" y="0"/>
                    </a:moveTo>
                    <a:cubicBezTo>
                      <a:pt x="411" y="0"/>
                      <a:pt x="0" y="297"/>
                      <a:pt x="0" y="662"/>
                    </a:cubicBezTo>
                    <a:cubicBezTo>
                      <a:pt x="0" y="1027"/>
                      <a:pt x="411" y="1324"/>
                      <a:pt x="936" y="1324"/>
                    </a:cubicBezTo>
                    <a:cubicBezTo>
                      <a:pt x="1438" y="1324"/>
                      <a:pt x="1872" y="1027"/>
                      <a:pt x="1872" y="662"/>
                    </a:cubicBezTo>
                    <a:cubicBezTo>
                      <a:pt x="1872" y="297"/>
                      <a:pt x="1438" y="0"/>
                      <a:pt x="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40"/>
              <p:cNvSpPr/>
              <p:nvPr/>
            </p:nvSpPr>
            <p:spPr>
              <a:xfrm>
                <a:off x="6380165" y="2356047"/>
                <a:ext cx="156378" cy="110684"/>
              </a:xfrm>
              <a:custGeom>
                <a:avLst/>
                <a:gdLst/>
                <a:ahLst/>
                <a:cxnLst/>
                <a:rect l="l" t="t" r="r" b="b"/>
                <a:pathLst>
                  <a:path w="1872" h="1325" fill="none" extrusionOk="0">
                    <a:moveTo>
                      <a:pt x="1872" y="662"/>
                    </a:moveTo>
                    <a:cubicBezTo>
                      <a:pt x="1872" y="1027"/>
                      <a:pt x="1438" y="1324"/>
                      <a:pt x="936" y="1324"/>
                    </a:cubicBezTo>
                    <a:cubicBezTo>
                      <a:pt x="411" y="1324"/>
                      <a:pt x="0" y="1027"/>
                      <a:pt x="0" y="662"/>
                    </a:cubicBezTo>
                    <a:cubicBezTo>
                      <a:pt x="0" y="297"/>
                      <a:pt x="411" y="0"/>
                      <a:pt x="936" y="0"/>
                    </a:cubicBezTo>
                    <a:cubicBezTo>
                      <a:pt x="1438" y="0"/>
                      <a:pt x="1872" y="297"/>
                      <a:pt x="1872" y="662"/>
                    </a:cubicBezTo>
                    <a:close/>
                  </a:path>
                </a:pathLst>
              </a:custGeom>
              <a:noFill/>
              <a:ln w="227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40"/>
              <p:cNvSpPr/>
              <p:nvPr/>
            </p:nvSpPr>
            <p:spPr>
              <a:xfrm>
                <a:off x="6414497" y="2388458"/>
                <a:ext cx="95397" cy="74430"/>
              </a:xfrm>
              <a:custGeom>
                <a:avLst/>
                <a:gdLst/>
                <a:ahLst/>
                <a:cxnLst/>
                <a:rect l="l" t="t" r="r" b="b"/>
                <a:pathLst>
                  <a:path w="1142" h="891" extrusionOk="0">
                    <a:moveTo>
                      <a:pt x="0" y="0"/>
                    </a:moveTo>
                    <a:lnTo>
                      <a:pt x="46" y="366"/>
                    </a:lnTo>
                    <a:lnTo>
                      <a:pt x="365" y="891"/>
                    </a:lnTo>
                    <a:lnTo>
                      <a:pt x="776" y="891"/>
                    </a:lnTo>
                    <a:lnTo>
                      <a:pt x="1096" y="366"/>
                    </a:lnTo>
                    <a:lnTo>
                      <a:pt x="1141"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40"/>
              <p:cNvSpPr/>
              <p:nvPr/>
            </p:nvSpPr>
            <p:spPr>
              <a:xfrm>
                <a:off x="6441144" y="2458961"/>
                <a:ext cx="42018" cy="7769"/>
              </a:xfrm>
              <a:custGeom>
                <a:avLst/>
                <a:gdLst/>
                <a:ahLst/>
                <a:cxnLst/>
                <a:rect l="l" t="t" r="r" b="b"/>
                <a:pathLst>
                  <a:path w="503" h="93" extrusionOk="0">
                    <a:moveTo>
                      <a:pt x="69" y="1"/>
                    </a:moveTo>
                    <a:cubicBezTo>
                      <a:pt x="1" y="1"/>
                      <a:pt x="1" y="92"/>
                      <a:pt x="69" y="92"/>
                    </a:cubicBezTo>
                    <a:lnTo>
                      <a:pt x="434" y="92"/>
                    </a:lnTo>
                    <a:cubicBezTo>
                      <a:pt x="503" y="92"/>
                      <a:pt x="503" y="1"/>
                      <a:pt x="434" y="1"/>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40"/>
              <p:cNvSpPr/>
              <p:nvPr/>
            </p:nvSpPr>
            <p:spPr>
              <a:xfrm>
                <a:off x="6341990" y="2323636"/>
                <a:ext cx="230807" cy="158299"/>
              </a:xfrm>
              <a:custGeom>
                <a:avLst/>
                <a:gdLst/>
                <a:ahLst/>
                <a:cxnLst/>
                <a:rect l="l" t="t" r="r" b="b"/>
                <a:pathLst>
                  <a:path w="2763" h="1895" extrusionOk="0">
                    <a:moveTo>
                      <a:pt x="1393" y="343"/>
                    </a:moveTo>
                    <a:cubicBezTo>
                      <a:pt x="1872" y="343"/>
                      <a:pt x="2283" y="617"/>
                      <a:pt x="2283" y="959"/>
                    </a:cubicBezTo>
                    <a:cubicBezTo>
                      <a:pt x="2283" y="1278"/>
                      <a:pt x="1872" y="1552"/>
                      <a:pt x="1393" y="1552"/>
                    </a:cubicBezTo>
                    <a:cubicBezTo>
                      <a:pt x="891" y="1552"/>
                      <a:pt x="480" y="1278"/>
                      <a:pt x="480" y="959"/>
                    </a:cubicBezTo>
                    <a:cubicBezTo>
                      <a:pt x="480" y="617"/>
                      <a:pt x="891" y="343"/>
                      <a:pt x="1393" y="343"/>
                    </a:cubicBezTo>
                    <a:close/>
                    <a:moveTo>
                      <a:pt x="1393" y="0"/>
                    </a:moveTo>
                    <a:cubicBezTo>
                      <a:pt x="617" y="0"/>
                      <a:pt x="1" y="434"/>
                      <a:pt x="1" y="959"/>
                    </a:cubicBezTo>
                    <a:cubicBezTo>
                      <a:pt x="1" y="1461"/>
                      <a:pt x="617" y="1895"/>
                      <a:pt x="1393" y="1895"/>
                    </a:cubicBezTo>
                    <a:cubicBezTo>
                      <a:pt x="2146" y="1895"/>
                      <a:pt x="2763" y="1461"/>
                      <a:pt x="2763" y="959"/>
                    </a:cubicBezTo>
                    <a:cubicBezTo>
                      <a:pt x="2763" y="434"/>
                      <a:pt x="2146" y="0"/>
                      <a:pt x="1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40"/>
              <p:cNvSpPr/>
              <p:nvPr/>
            </p:nvSpPr>
            <p:spPr>
              <a:xfrm>
                <a:off x="6341990" y="2323636"/>
                <a:ext cx="230807" cy="158299"/>
              </a:xfrm>
              <a:custGeom>
                <a:avLst/>
                <a:gdLst/>
                <a:ahLst/>
                <a:cxnLst/>
                <a:rect l="l" t="t" r="r" b="b"/>
                <a:pathLst>
                  <a:path w="2763" h="1895" fill="none" extrusionOk="0">
                    <a:moveTo>
                      <a:pt x="1393" y="1552"/>
                    </a:moveTo>
                    <a:cubicBezTo>
                      <a:pt x="891" y="1552"/>
                      <a:pt x="480" y="1278"/>
                      <a:pt x="480" y="959"/>
                    </a:cubicBezTo>
                    <a:cubicBezTo>
                      <a:pt x="480" y="617"/>
                      <a:pt x="891" y="343"/>
                      <a:pt x="1393" y="343"/>
                    </a:cubicBezTo>
                    <a:cubicBezTo>
                      <a:pt x="1872" y="343"/>
                      <a:pt x="2283" y="617"/>
                      <a:pt x="2283" y="959"/>
                    </a:cubicBezTo>
                    <a:cubicBezTo>
                      <a:pt x="2283" y="1278"/>
                      <a:pt x="1872" y="1552"/>
                      <a:pt x="1393" y="1552"/>
                    </a:cubicBezTo>
                    <a:close/>
                    <a:moveTo>
                      <a:pt x="1393" y="0"/>
                    </a:moveTo>
                    <a:cubicBezTo>
                      <a:pt x="617" y="0"/>
                      <a:pt x="1" y="434"/>
                      <a:pt x="1" y="959"/>
                    </a:cubicBezTo>
                    <a:cubicBezTo>
                      <a:pt x="1" y="1461"/>
                      <a:pt x="617" y="1895"/>
                      <a:pt x="1393" y="1895"/>
                    </a:cubicBezTo>
                    <a:cubicBezTo>
                      <a:pt x="2146" y="1895"/>
                      <a:pt x="2763" y="1461"/>
                      <a:pt x="2763" y="959"/>
                    </a:cubicBezTo>
                    <a:cubicBezTo>
                      <a:pt x="2763" y="434"/>
                      <a:pt x="2146" y="0"/>
                      <a:pt x="1393" y="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40"/>
              <p:cNvSpPr/>
              <p:nvPr/>
            </p:nvSpPr>
            <p:spPr>
              <a:xfrm>
                <a:off x="6361036" y="2308350"/>
                <a:ext cx="196474" cy="143095"/>
              </a:xfrm>
              <a:custGeom>
                <a:avLst/>
                <a:gdLst/>
                <a:ahLst/>
                <a:cxnLst/>
                <a:rect l="l" t="t" r="r" b="b"/>
                <a:pathLst>
                  <a:path w="2352" h="1713" extrusionOk="0">
                    <a:moveTo>
                      <a:pt x="1256" y="1"/>
                    </a:moveTo>
                    <a:lnTo>
                      <a:pt x="1097" y="23"/>
                    </a:lnTo>
                    <a:lnTo>
                      <a:pt x="503" y="206"/>
                    </a:lnTo>
                    <a:lnTo>
                      <a:pt x="1" y="594"/>
                    </a:lnTo>
                    <a:lnTo>
                      <a:pt x="389" y="1713"/>
                    </a:lnTo>
                    <a:lnTo>
                      <a:pt x="1165" y="1119"/>
                    </a:lnTo>
                    <a:lnTo>
                      <a:pt x="1918" y="1713"/>
                    </a:lnTo>
                    <a:lnTo>
                      <a:pt x="2352" y="640"/>
                    </a:lnTo>
                    <a:lnTo>
                      <a:pt x="1804" y="206"/>
                    </a:lnTo>
                    <a:lnTo>
                      <a:pt x="1256"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40"/>
              <p:cNvSpPr/>
              <p:nvPr/>
            </p:nvSpPr>
            <p:spPr>
              <a:xfrm>
                <a:off x="6408733" y="2039539"/>
                <a:ext cx="204076" cy="343245"/>
              </a:xfrm>
              <a:custGeom>
                <a:avLst/>
                <a:gdLst/>
                <a:ahLst/>
                <a:cxnLst/>
                <a:rect l="l" t="t" r="r" b="b"/>
                <a:pathLst>
                  <a:path w="2443" h="4109" extrusionOk="0">
                    <a:moveTo>
                      <a:pt x="868" y="0"/>
                    </a:moveTo>
                    <a:cubicBezTo>
                      <a:pt x="389" y="0"/>
                      <a:pt x="1" y="457"/>
                      <a:pt x="1" y="982"/>
                    </a:cubicBezTo>
                    <a:lnTo>
                      <a:pt x="1" y="2100"/>
                    </a:lnTo>
                    <a:cubicBezTo>
                      <a:pt x="1" y="2123"/>
                      <a:pt x="1" y="2169"/>
                      <a:pt x="1" y="2192"/>
                    </a:cubicBezTo>
                    <a:cubicBezTo>
                      <a:pt x="1" y="2214"/>
                      <a:pt x="1" y="2260"/>
                      <a:pt x="1" y="2283"/>
                    </a:cubicBezTo>
                    <a:lnTo>
                      <a:pt x="1" y="2968"/>
                    </a:lnTo>
                    <a:lnTo>
                      <a:pt x="1" y="2990"/>
                    </a:lnTo>
                    <a:lnTo>
                      <a:pt x="1" y="3675"/>
                    </a:lnTo>
                    <a:cubicBezTo>
                      <a:pt x="1" y="3926"/>
                      <a:pt x="206" y="4109"/>
                      <a:pt x="434" y="4109"/>
                    </a:cubicBezTo>
                    <a:lnTo>
                      <a:pt x="731" y="4109"/>
                    </a:lnTo>
                    <a:cubicBezTo>
                      <a:pt x="959" y="4109"/>
                      <a:pt x="1165" y="3926"/>
                      <a:pt x="1165" y="3675"/>
                    </a:cubicBezTo>
                    <a:lnTo>
                      <a:pt x="1165" y="3082"/>
                    </a:lnTo>
                    <a:lnTo>
                      <a:pt x="1576" y="3082"/>
                    </a:lnTo>
                    <a:cubicBezTo>
                      <a:pt x="2055" y="3082"/>
                      <a:pt x="2443" y="2648"/>
                      <a:pt x="2443" y="2100"/>
                    </a:cubicBezTo>
                    <a:lnTo>
                      <a:pt x="2443" y="982"/>
                    </a:lnTo>
                    <a:cubicBezTo>
                      <a:pt x="2443" y="457"/>
                      <a:pt x="2055" y="0"/>
                      <a:pt x="1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40"/>
              <p:cNvSpPr/>
              <p:nvPr/>
            </p:nvSpPr>
            <p:spPr>
              <a:xfrm>
                <a:off x="6408733" y="2039539"/>
                <a:ext cx="204076" cy="343245"/>
              </a:xfrm>
              <a:custGeom>
                <a:avLst/>
                <a:gdLst/>
                <a:ahLst/>
                <a:cxnLst/>
                <a:rect l="l" t="t" r="r" b="b"/>
                <a:pathLst>
                  <a:path w="2443" h="4109" fill="none" extrusionOk="0">
                    <a:moveTo>
                      <a:pt x="1576" y="0"/>
                    </a:moveTo>
                    <a:lnTo>
                      <a:pt x="868" y="0"/>
                    </a:lnTo>
                    <a:cubicBezTo>
                      <a:pt x="389" y="0"/>
                      <a:pt x="1" y="457"/>
                      <a:pt x="1" y="982"/>
                    </a:cubicBezTo>
                    <a:lnTo>
                      <a:pt x="1" y="2100"/>
                    </a:lnTo>
                    <a:cubicBezTo>
                      <a:pt x="1" y="2123"/>
                      <a:pt x="1" y="2169"/>
                      <a:pt x="1" y="2192"/>
                    </a:cubicBezTo>
                    <a:cubicBezTo>
                      <a:pt x="1" y="2214"/>
                      <a:pt x="1" y="2260"/>
                      <a:pt x="1" y="2283"/>
                    </a:cubicBezTo>
                    <a:lnTo>
                      <a:pt x="1" y="2968"/>
                    </a:lnTo>
                    <a:lnTo>
                      <a:pt x="1" y="2990"/>
                    </a:lnTo>
                    <a:lnTo>
                      <a:pt x="1" y="3675"/>
                    </a:lnTo>
                    <a:cubicBezTo>
                      <a:pt x="1" y="3926"/>
                      <a:pt x="206" y="4109"/>
                      <a:pt x="434" y="4109"/>
                    </a:cubicBezTo>
                    <a:lnTo>
                      <a:pt x="731" y="4109"/>
                    </a:lnTo>
                    <a:cubicBezTo>
                      <a:pt x="959" y="4109"/>
                      <a:pt x="1165" y="3926"/>
                      <a:pt x="1165" y="3675"/>
                    </a:cubicBezTo>
                    <a:lnTo>
                      <a:pt x="1165" y="3082"/>
                    </a:lnTo>
                    <a:lnTo>
                      <a:pt x="1576" y="3082"/>
                    </a:lnTo>
                    <a:cubicBezTo>
                      <a:pt x="2055" y="3082"/>
                      <a:pt x="2443" y="2648"/>
                      <a:pt x="2443" y="2100"/>
                    </a:cubicBezTo>
                    <a:lnTo>
                      <a:pt x="2443" y="982"/>
                    </a:lnTo>
                    <a:cubicBezTo>
                      <a:pt x="2443" y="457"/>
                      <a:pt x="2055" y="0"/>
                      <a:pt x="1576" y="0"/>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40"/>
              <p:cNvSpPr/>
              <p:nvPr/>
            </p:nvSpPr>
            <p:spPr>
              <a:xfrm>
                <a:off x="6416335" y="2101270"/>
                <a:ext cx="200317" cy="196140"/>
              </a:xfrm>
              <a:custGeom>
                <a:avLst/>
                <a:gdLst/>
                <a:ahLst/>
                <a:cxnLst/>
                <a:rect l="l" t="t" r="r" b="b"/>
                <a:pathLst>
                  <a:path w="2398" h="2348" extrusionOk="0">
                    <a:moveTo>
                      <a:pt x="195" y="1"/>
                    </a:moveTo>
                    <a:cubicBezTo>
                      <a:pt x="140" y="1"/>
                      <a:pt x="1" y="813"/>
                      <a:pt x="1" y="813"/>
                    </a:cubicBezTo>
                    <a:cubicBezTo>
                      <a:pt x="1" y="813"/>
                      <a:pt x="47" y="1704"/>
                      <a:pt x="298" y="2046"/>
                    </a:cubicBezTo>
                    <a:cubicBezTo>
                      <a:pt x="497" y="2326"/>
                      <a:pt x="942" y="2343"/>
                      <a:pt x="1050" y="2343"/>
                    </a:cubicBezTo>
                    <a:cubicBezTo>
                      <a:pt x="1065" y="2343"/>
                      <a:pt x="1074" y="2343"/>
                      <a:pt x="1074" y="2343"/>
                    </a:cubicBezTo>
                    <a:cubicBezTo>
                      <a:pt x="1074" y="2343"/>
                      <a:pt x="1134" y="2347"/>
                      <a:pt x="1225" y="2347"/>
                    </a:cubicBezTo>
                    <a:cubicBezTo>
                      <a:pt x="1428" y="2347"/>
                      <a:pt x="1783" y="2325"/>
                      <a:pt x="1941" y="2183"/>
                    </a:cubicBezTo>
                    <a:cubicBezTo>
                      <a:pt x="2124" y="2046"/>
                      <a:pt x="2398" y="1726"/>
                      <a:pt x="2352" y="1498"/>
                    </a:cubicBezTo>
                    <a:cubicBezTo>
                      <a:pt x="2286" y="1279"/>
                      <a:pt x="1989" y="1018"/>
                      <a:pt x="1480" y="1018"/>
                    </a:cubicBezTo>
                    <a:cubicBezTo>
                      <a:pt x="1459" y="1018"/>
                      <a:pt x="1438" y="1018"/>
                      <a:pt x="1416" y="1019"/>
                    </a:cubicBezTo>
                    <a:cubicBezTo>
                      <a:pt x="917" y="1039"/>
                      <a:pt x="784" y="1409"/>
                      <a:pt x="560" y="1409"/>
                    </a:cubicBezTo>
                    <a:cubicBezTo>
                      <a:pt x="528" y="1409"/>
                      <a:pt x="494" y="1401"/>
                      <a:pt x="457" y="1384"/>
                    </a:cubicBezTo>
                    <a:cubicBezTo>
                      <a:pt x="252" y="1293"/>
                      <a:pt x="252" y="197"/>
                      <a:pt x="206" y="15"/>
                    </a:cubicBezTo>
                    <a:cubicBezTo>
                      <a:pt x="203" y="5"/>
                      <a:pt x="200"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40"/>
              <p:cNvSpPr/>
              <p:nvPr/>
            </p:nvSpPr>
            <p:spPr>
              <a:xfrm>
                <a:off x="6492601" y="2138693"/>
                <a:ext cx="26815" cy="26731"/>
              </a:xfrm>
              <a:custGeom>
                <a:avLst/>
                <a:gdLst/>
                <a:ahLst/>
                <a:cxnLst/>
                <a:rect l="l" t="t" r="r" b="b"/>
                <a:pathLst>
                  <a:path w="321" h="320" extrusionOk="0">
                    <a:moveTo>
                      <a:pt x="161" y="0"/>
                    </a:moveTo>
                    <a:cubicBezTo>
                      <a:pt x="69" y="0"/>
                      <a:pt x="1" y="69"/>
                      <a:pt x="1" y="160"/>
                    </a:cubicBezTo>
                    <a:cubicBezTo>
                      <a:pt x="1" y="251"/>
                      <a:pt x="69" y="320"/>
                      <a:pt x="161" y="320"/>
                    </a:cubicBezTo>
                    <a:cubicBezTo>
                      <a:pt x="252" y="320"/>
                      <a:pt x="320" y="251"/>
                      <a:pt x="320" y="160"/>
                    </a:cubicBezTo>
                    <a:cubicBezTo>
                      <a:pt x="320" y="69"/>
                      <a:pt x="252"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40"/>
              <p:cNvSpPr/>
              <p:nvPr/>
            </p:nvSpPr>
            <p:spPr>
              <a:xfrm>
                <a:off x="6580310" y="2138693"/>
                <a:ext cx="22972" cy="22972"/>
              </a:xfrm>
              <a:custGeom>
                <a:avLst/>
                <a:gdLst/>
                <a:ahLst/>
                <a:cxnLst/>
                <a:rect l="l" t="t" r="r" b="b"/>
                <a:pathLst>
                  <a:path w="275" h="275" extrusionOk="0">
                    <a:moveTo>
                      <a:pt x="138" y="0"/>
                    </a:moveTo>
                    <a:cubicBezTo>
                      <a:pt x="69" y="0"/>
                      <a:pt x="1" y="69"/>
                      <a:pt x="1" y="137"/>
                    </a:cubicBezTo>
                    <a:cubicBezTo>
                      <a:pt x="1" y="228"/>
                      <a:pt x="69" y="274"/>
                      <a:pt x="138" y="274"/>
                    </a:cubicBezTo>
                    <a:cubicBezTo>
                      <a:pt x="229" y="274"/>
                      <a:pt x="275" y="228"/>
                      <a:pt x="275" y="137"/>
                    </a:cubicBezTo>
                    <a:cubicBezTo>
                      <a:pt x="275" y="69"/>
                      <a:pt x="229"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40"/>
              <p:cNvSpPr/>
              <p:nvPr/>
            </p:nvSpPr>
            <p:spPr>
              <a:xfrm>
                <a:off x="6521252" y="2199673"/>
                <a:ext cx="47698" cy="26898"/>
              </a:xfrm>
              <a:custGeom>
                <a:avLst/>
                <a:gdLst/>
                <a:ahLst/>
                <a:cxnLst/>
                <a:rect l="l" t="t" r="r" b="b"/>
                <a:pathLst>
                  <a:path w="571" h="322" extrusionOk="0">
                    <a:moveTo>
                      <a:pt x="0" y="1"/>
                    </a:moveTo>
                    <a:cubicBezTo>
                      <a:pt x="0" y="130"/>
                      <a:pt x="123" y="322"/>
                      <a:pt x="292" y="322"/>
                    </a:cubicBezTo>
                    <a:cubicBezTo>
                      <a:pt x="301" y="322"/>
                      <a:pt x="310" y="321"/>
                      <a:pt x="320" y="320"/>
                    </a:cubicBezTo>
                    <a:cubicBezTo>
                      <a:pt x="480" y="297"/>
                      <a:pt x="571" y="69"/>
                      <a:pt x="571" y="69"/>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40"/>
              <p:cNvSpPr/>
              <p:nvPr/>
            </p:nvSpPr>
            <p:spPr>
              <a:xfrm>
                <a:off x="6483495" y="2123407"/>
                <a:ext cx="33999" cy="13783"/>
              </a:xfrm>
              <a:custGeom>
                <a:avLst/>
                <a:gdLst/>
                <a:ahLst/>
                <a:cxnLst/>
                <a:rect l="l" t="t" r="r" b="b"/>
                <a:pathLst>
                  <a:path w="407" h="165" extrusionOk="0">
                    <a:moveTo>
                      <a:pt x="338" y="1"/>
                    </a:moveTo>
                    <a:cubicBezTo>
                      <a:pt x="247" y="1"/>
                      <a:pt x="156" y="23"/>
                      <a:pt x="41" y="69"/>
                    </a:cubicBezTo>
                    <a:cubicBezTo>
                      <a:pt x="1" y="89"/>
                      <a:pt x="14" y="164"/>
                      <a:pt x="50" y="164"/>
                    </a:cubicBezTo>
                    <a:cubicBezTo>
                      <a:pt x="55" y="164"/>
                      <a:pt x="59" y="163"/>
                      <a:pt x="64" y="160"/>
                    </a:cubicBezTo>
                    <a:cubicBezTo>
                      <a:pt x="156" y="138"/>
                      <a:pt x="247" y="115"/>
                      <a:pt x="338" y="92"/>
                    </a:cubicBezTo>
                    <a:cubicBezTo>
                      <a:pt x="407" y="92"/>
                      <a:pt x="407"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40"/>
              <p:cNvSpPr/>
              <p:nvPr/>
            </p:nvSpPr>
            <p:spPr>
              <a:xfrm>
                <a:off x="6570871" y="2117727"/>
                <a:ext cx="31827" cy="11778"/>
              </a:xfrm>
              <a:custGeom>
                <a:avLst/>
                <a:gdLst/>
                <a:ahLst/>
                <a:cxnLst/>
                <a:rect l="l" t="t" r="r" b="b"/>
                <a:pathLst>
                  <a:path w="381" h="141" extrusionOk="0">
                    <a:moveTo>
                      <a:pt x="68" y="0"/>
                    </a:moveTo>
                    <a:cubicBezTo>
                      <a:pt x="6" y="0"/>
                      <a:pt x="0" y="94"/>
                      <a:pt x="51" y="94"/>
                    </a:cubicBezTo>
                    <a:cubicBezTo>
                      <a:pt x="56" y="94"/>
                      <a:pt x="62" y="94"/>
                      <a:pt x="68" y="91"/>
                    </a:cubicBezTo>
                    <a:cubicBezTo>
                      <a:pt x="160" y="91"/>
                      <a:pt x="228" y="114"/>
                      <a:pt x="296" y="137"/>
                    </a:cubicBezTo>
                    <a:cubicBezTo>
                      <a:pt x="304" y="140"/>
                      <a:pt x="311" y="141"/>
                      <a:pt x="317" y="141"/>
                    </a:cubicBezTo>
                    <a:cubicBezTo>
                      <a:pt x="369" y="141"/>
                      <a:pt x="380" y="66"/>
                      <a:pt x="319" y="46"/>
                    </a:cubicBezTo>
                    <a:cubicBezTo>
                      <a:pt x="251" y="23"/>
                      <a:pt x="160"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40"/>
              <p:cNvSpPr/>
              <p:nvPr/>
            </p:nvSpPr>
            <p:spPr>
              <a:xfrm>
                <a:off x="6544725" y="2133347"/>
                <a:ext cx="28068" cy="43856"/>
              </a:xfrm>
              <a:custGeom>
                <a:avLst/>
                <a:gdLst/>
                <a:ahLst/>
                <a:cxnLst/>
                <a:rect l="l" t="t" r="r" b="b"/>
                <a:pathLst>
                  <a:path w="336" h="525" extrusionOk="0">
                    <a:moveTo>
                      <a:pt x="135" y="0"/>
                    </a:moveTo>
                    <a:cubicBezTo>
                      <a:pt x="99" y="0"/>
                      <a:pt x="68" y="38"/>
                      <a:pt x="84" y="87"/>
                    </a:cubicBezTo>
                    <a:cubicBezTo>
                      <a:pt x="107" y="156"/>
                      <a:pt x="176" y="224"/>
                      <a:pt x="199" y="315"/>
                    </a:cubicBezTo>
                    <a:cubicBezTo>
                      <a:pt x="221" y="338"/>
                      <a:pt x="244" y="384"/>
                      <a:pt x="199" y="407"/>
                    </a:cubicBezTo>
                    <a:cubicBezTo>
                      <a:pt x="153" y="407"/>
                      <a:pt x="107" y="429"/>
                      <a:pt x="62" y="429"/>
                    </a:cubicBezTo>
                    <a:cubicBezTo>
                      <a:pt x="1" y="450"/>
                      <a:pt x="30" y="524"/>
                      <a:pt x="70" y="524"/>
                    </a:cubicBezTo>
                    <a:cubicBezTo>
                      <a:pt x="74" y="524"/>
                      <a:pt x="79" y="523"/>
                      <a:pt x="84" y="521"/>
                    </a:cubicBezTo>
                    <a:cubicBezTo>
                      <a:pt x="176" y="498"/>
                      <a:pt x="244" y="498"/>
                      <a:pt x="313" y="475"/>
                    </a:cubicBezTo>
                    <a:cubicBezTo>
                      <a:pt x="336" y="452"/>
                      <a:pt x="336" y="452"/>
                      <a:pt x="336" y="429"/>
                    </a:cubicBezTo>
                    <a:cubicBezTo>
                      <a:pt x="336" y="292"/>
                      <a:pt x="221" y="156"/>
                      <a:pt x="176" y="19"/>
                    </a:cubicBezTo>
                    <a:cubicBezTo>
                      <a:pt x="163" y="6"/>
                      <a:pt x="149"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40"/>
              <p:cNvSpPr/>
              <p:nvPr/>
            </p:nvSpPr>
            <p:spPr>
              <a:xfrm>
                <a:off x="6288613" y="1909311"/>
                <a:ext cx="472557" cy="351515"/>
              </a:xfrm>
              <a:custGeom>
                <a:avLst/>
                <a:gdLst/>
                <a:ahLst/>
                <a:cxnLst/>
                <a:rect l="l" t="t" r="r" b="b"/>
                <a:pathLst>
                  <a:path w="5657" h="4208" extrusionOk="0">
                    <a:moveTo>
                      <a:pt x="4577" y="1"/>
                    </a:moveTo>
                    <a:cubicBezTo>
                      <a:pt x="4549" y="1"/>
                      <a:pt x="4522" y="3"/>
                      <a:pt x="4497" y="7"/>
                    </a:cubicBezTo>
                    <a:cubicBezTo>
                      <a:pt x="4109" y="76"/>
                      <a:pt x="3630" y="646"/>
                      <a:pt x="3630" y="646"/>
                    </a:cubicBezTo>
                    <a:cubicBezTo>
                      <a:pt x="3630" y="646"/>
                      <a:pt x="4018" y="144"/>
                      <a:pt x="3630" y="53"/>
                    </a:cubicBezTo>
                    <a:cubicBezTo>
                      <a:pt x="3601" y="47"/>
                      <a:pt x="3573" y="45"/>
                      <a:pt x="3544" y="45"/>
                    </a:cubicBezTo>
                    <a:cubicBezTo>
                      <a:pt x="3205" y="45"/>
                      <a:pt x="2859" y="403"/>
                      <a:pt x="2648" y="760"/>
                    </a:cubicBezTo>
                    <a:cubicBezTo>
                      <a:pt x="2648" y="760"/>
                      <a:pt x="2568" y="753"/>
                      <a:pt x="2437" y="753"/>
                    </a:cubicBezTo>
                    <a:cubicBezTo>
                      <a:pt x="1989" y="753"/>
                      <a:pt x="955" y="835"/>
                      <a:pt x="548" y="1559"/>
                    </a:cubicBezTo>
                    <a:cubicBezTo>
                      <a:pt x="1" y="2518"/>
                      <a:pt x="411" y="3226"/>
                      <a:pt x="1370" y="4207"/>
                    </a:cubicBezTo>
                    <a:lnTo>
                      <a:pt x="1644" y="3568"/>
                    </a:lnTo>
                    <a:lnTo>
                      <a:pt x="1621" y="3294"/>
                    </a:lnTo>
                    <a:lnTo>
                      <a:pt x="1758" y="2427"/>
                    </a:lnTo>
                    <a:cubicBezTo>
                      <a:pt x="1758" y="2427"/>
                      <a:pt x="2031" y="2460"/>
                      <a:pt x="2423" y="2460"/>
                    </a:cubicBezTo>
                    <a:cubicBezTo>
                      <a:pt x="3192" y="2460"/>
                      <a:pt x="4417" y="2330"/>
                      <a:pt x="4931" y="1559"/>
                    </a:cubicBezTo>
                    <a:cubicBezTo>
                      <a:pt x="5657" y="470"/>
                      <a:pt x="4985" y="1"/>
                      <a:pt x="4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40"/>
              <p:cNvSpPr/>
              <p:nvPr/>
            </p:nvSpPr>
            <p:spPr>
              <a:xfrm>
                <a:off x="6336310" y="2142452"/>
                <a:ext cx="95397" cy="95481"/>
              </a:xfrm>
              <a:custGeom>
                <a:avLst/>
                <a:gdLst/>
                <a:ahLst/>
                <a:cxnLst/>
                <a:rect l="l" t="t" r="r" b="b"/>
                <a:pathLst>
                  <a:path w="1142" h="1143" extrusionOk="0">
                    <a:moveTo>
                      <a:pt x="571" y="1"/>
                    </a:moveTo>
                    <a:cubicBezTo>
                      <a:pt x="251" y="1"/>
                      <a:pt x="0" y="252"/>
                      <a:pt x="0" y="572"/>
                    </a:cubicBezTo>
                    <a:cubicBezTo>
                      <a:pt x="0" y="891"/>
                      <a:pt x="251" y="1142"/>
                      <a:pt x="571" y="1142"/>
                    </a:cubicBezTo>
                    <a:cubicBezTo>
                      <a:pt x="868" y="1142"/>
                      <a:pt x="1141" y="891"/>
                      <a:pt x="1141" y="572"/>
                    </a:cubicBezTo>
                    <a:cubicBezTo>
                      <a:pt x="1141" y="252"/>
                      <a:pt x="868" y="1"/>
                      <a:pt x="5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40"/>
              <p:cNvSpPr/>
              <p:nvPr/>
            </p:nvSpPr>
            <p:spPr>
              <a:xfrm>
                <a:off x="6336310" y="2142452"/>
                <a:ext cx="95397" cy="95481"/>
              </a:xfrm>
              <a:custGeom>
                <a:avLst/>
                <a:gdLst/>
                <a:ahLst/>
                <a:cxnLst/>
                <a:rect l="l" t="t" r="r" b="b"/>
                <a:pathLst>
                  <a:path w="1142" h="1143" fill="none" extrusionOk="0">
                    <a:moveTo>
                      <a:pt x="1141" y="572"/>
                    </a:moveTo>
                    <a:cubicBezTo>
                      <a:pt x="1141" y="891"/>
                      <a:pt x="868" y="1142"/>
                      <a:pt x="571" y="1142"/>
                    </a:cubicBezTo>
                    <a:cubicBezTo>
                      <a:pt x="251" y="1142"/>
                      <a:pt x="0" y="891"/>
                      <a:pt x="0" y="572"/>
                    </a:cubicBezTo>
                    <a:cubicBezTo>
                      <a:pt x="0" y="252"/>
                      <a:pt x="251" y="1"/>
                      <a:pt x="571" y="1"/>
                    </a:cubicBezTo>
                    <a:cubicBezTo>
                      <a:pt x="868" y="1"/>
                      <a:pt x="1141" y="252"/>
                      <a:pt x="1141" y="572"/>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40"/>
              <p:cNvSpPr/>
              <p:nvPr/>
            </p:nvSpPr>
            <p:spPr>
              <a:xfrm>
                <a:off x="6372480" y="2161331"/>
                <a:ext cx="38259" cy="33665"/>
              </a:xfrm>
              <a:custGeom>
                <a:avLst/>
                <a:gdLst/>
                <a:ahLst/>
                <a:cxnLst/>
                <a:rect l="l" t="t" r="r" b="b"/>
                <a:pathLst>
                  <a:path w="458" h="403" extrusionOk="0">
                    <a:moveTo>
                      <a:pt x="95" y="1"/>
                    </a:moveTo>
                    <a:cubicBezTo>
                      <a:pt x="79" y="1"/>
                      <a:pt x="63" y="1"/>
                      <a:pt x="47" y="3"/>
                    </a:cubicBezTo>
                    <a:cubicBezTo>
                      <a:pt x="1" y="3"/>
                      <a:pt x="1" y="72"/>
                      <a:pt x="47" y="72"/>
                    </a:cubicBezTo>
                    <a:cubicBezTo>
                      <a:pt x="252" y="72"/>
                      <a:pt x="389" y="163"/>
                      <a:pt x="366" y="368"/>
                    </a:cubicBezTo>
                    <a:cubicBezTo>
                      <a:pt x="366" y="391"/>
                      <a:pt x="389" y="403"/>
                      <a:pt x="412" y="403"/>
                    </a:cubicBezTo>
                    <a:cubicBezTo>
                      <a:pt x="435" y="403"/>
                      <a:pt x="457" y="391"/>
                      <a:pt x="457" y="368"/>
                    </a:cubicBezTo>
                    <a:cubicBezTo>
                      <a:pt x="457" y="135"/>
                      <a:pt x="300"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73" name="Google Shape;973;p40"/>
          <p:cNvSpPr/>
          <p:nvPr/>
        </p:nvSpPr>
        <p:spPr>
          <a:xfrm>
            <a:off x="5091167" y="4588837"/>
            <a:ext cx="3621811" cy="64"/>
          </a:xfrm>
          <a:custGeom>
            <a:avLst/>
            <a:gdLst/>
            <a:ahLst/>
            <a:cxnLst/>
            <a:rect l="l" t="t" r="r" b="b"/>
            <a:pathLst>
              <a:path w="56996" h="1" fill="none" extrusionOk="0">
                <a:moveTo>
                  <a:pt x="1" y="0"/>
                </a:moveTo>
                <a:lnTo>
                  <a:pt x="56995"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40"/>
          <p:cNvSpPr/>
          <p:nvPr/>
        </p:nvSpPr>
        <p:spPr>
          <a:xfrm>
            <a:off x="8317603" y="953490"/>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40"/>
          <p:cNvSpPr/>
          <p:nvPr/>
        </p:nvSpPr>
        <p:spPr>
          <a:xfrm>
            <a:off x="7834642" y="1301475"/>
            <a:ext cx="520751" cy="52075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88"/>
                                        </p:tgtEl>
                                        <p:attrNameLst>
                                          <p:attrName>style.visibility</p:attrName>
                                        </p:attrNameLst>
                                      </p:cBhvr>
                                      <p:to>
                                        <p:strVal val="visible"/>
                                      </p:to>
                                    </p:set>
                                    <p:animEffect transition="in" filter="circle(in)">
                                      <p:cBhvr>
                                        <p:cTn id="7" dur="1000"/>
                                        <p:tgtEl>
                                          <p:spTgt spid="88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87"/>
                                        </p:tgtEl>
                                        <p:attrNameLst>
                                          <p:attrName>style.visibility</p:attrName>
                                        </p:attrNameLst>
                                      </p:cBhvr>
                                      <p:to>
                                        <p:strVal val="visible"/>
                                      </p:to>
                                    </p:set>
                                    <p:animEffect transition="in" filter="circle(in)">
                                      <p:cBhvr>
                                        <p:cTn id="10" dur="1000"/>
                                        <p:tgtEl>
                                          <p:spTgt spid="88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86"/>
                                        </p:tgtEl>
                                        <p:attrNameLst>
                                          <p:attrName>style.visibility</p:attrName>
                                        </p:attrNameLst>
                                      </p:cBhvr>
                                      <p:to>
                                        <p:strVal val="visible"/>
                                      </p:to>
                                    </p:set>
                                    <p:animEffect transition="in" filter="circle(in)">
                                      <p:cBhvr>
                                        <p:cTn id="13" dur="1000"/>
                                        <p:tgtEl>
                                          <p:spTgt spid="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 grpId="0" animBg="1"/>
      <p:bldP spid="887" grpId="0"/>
      <p:bldP spid="8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8"/>
          <p:cNvSpPr txBox="1">
            <a:spLocks noGrp="1"/>
          </p:cNvSpPr>
          <p:nvPr>
            <p:ph type="title"/>
          </p:nvPr>
        </p:nvSpPr>
        <p:spPr>
          <a:xfrm>
            <a:off x="2057400" y="0"/>
            <a:ext cx="4953000" cy="738300"/>
          </a:xfrm>
          <a:prstGeom prst="rect">
            <a:avLst/>
          </a:prstGeom>
        </p:spPr>
        <p:txBody>
          <a:bodyPr spcFirstLastPara="1" wrap="square" lIns="0" tIns="0" rIns="0" bIns="0" anchor="ctr" anchorCtr="0">
            <a:noAutofit/>
          </a:bodyPr>
          <a:lstStyle/>
          <a:p>
            <a:pPr lvl="0" algn="ctr"/>
            <a:r>
              <a:rPr lang="en-US" sz="4500" b="1">
                <a:latin typeface="Times New Roman" panose="02020603050405020304" pitchFamily="18" charset="0"/>
                <a:cs typeface="Times New Roman" panose="02020603050405020304" pitchFamily="18" charset="0"/>
              </a:rPr>
              <a:t>Nguyên </a:t>
            </a:r>
            <a:r>
              <a:rPr lang="en-US" sz="4500" b="1" smtClean="0">
                <a:latin typeface="Times New Roman" panose="02020603050405020304" pitchFamily="18" charset="0"/>
                <a:cs typeface="Times New Roman" panose="02020603050405020304" pitchFamily="18" charset="0"/>
              </a:rPr>
              <a:t>nhân ra </a:t>
            </a:r>
            <a:r>
              <a:rPr lang="vi-VN" sz="4500" b="1">
                <a:latin typeface="Times New Roman" panose="02020603050405020304" pitchFamily="18" charset="0"/>
                <a:cs typeface="Times New Roman" panose="02020603050405020304" pitchFamily="18" charset="0"/>
              </a:rPr>
              <a:t>đời</a:t>
            </a:r>
            <a:endParaRPr sz="4500" b="1">
              <a:latin typeface="Times New Roman" panose="02020603050405020304" pitchFamily="18" charset="0"/>
              <a:cs typeface="Times New Roman" panose="02020603050405020304" pitchFamily="18" charset="0"/>
            </a:endParaRPr>
          </a:p>
        </p:txBody>
      </p:sp>
      <p:sp>
        <p:nvSpPr>
          <p:cNvPr id="793" name="Google Shape;793;p38"/>
          <p:cNvSpPr txBox="1">
            <a:spLocks noGrp="1"/>
          </p:cNvSpPr>
          <p:nvPr>
            <p:ph type="subTitle" idx="1"/>
          </p:nvPr>
        </p:nvSpPr>
        <p:spPr>
          <a:xfrm>
            <a:off x="533400" y="822966"/>
            <a:ext cx="7772400" cy="3044184"/>
          </a:xfrm>
          <a:prstGeom prst="rect">
            <a:avLst/>
          </a:prstGeom>
        </p:spPr>
        <p:txBody>
          <a:bodyPr spcFirstLastPara="1" wrap="square" lIns="0" tIns="0" rIns="0" bIns="0" anchor="ctr" anchorCtr="0">
            <a:noAutofit/>
          </a:bodyPr>
          <a:lstStyle/>
          <a:p>
            <a:pPr indent="-457200" algn="just">
              <a:spcAft>
                <a:spcPts val="600"/>
              </a:spcAft>
              <a:buSzPct val="150000"/>
              <a:buFont typeface="Arial" panose="020B0604020202020204" pitchFamily="34" charset="0"/>
              <a:buChar char="•"/>
            </a:pPr>
            <a:r>
              <a:rPr lang="en-US" sz="2400">
                <a:solidFill>
                  <a:srgbClr val="222222"/>
                </a:solidFill>
                <a:latin typeface="Times New Roman" panose="02020603050405020304" pitchFamily="18" charset="0"/>
                <a:cs typeface="Times New Roman" panose="02020603050405020304" pitchFamily="18" charset="0"/>
              </a:rPr>
              <a:t>Trong một báo cáo kỹ thuật chưa công bố của Không quân Hoa Kỳ năm 1951, Evelyn </a:t>
            </a:r>
            <a:r>
              <a:rPr lang="en-US" sz="2400" smtClean="0">
                <a:solidFill>
                  <a:srgbClr val="222222"/>
                </a:solidFill>
                <a:latin typeface="Times New Roman" panose="02020603050405020304" pitchFamily="18" charset="0"/>
                <a:cs typeface="Times New Roman" panose="02020603050405020304" pitchFamily="18" charset="0"/>
              </a:rPr>
              <a:t>Fix (1904-1965) và </a:t>
            </a:r>
            <a:r>
              <a:rPr lang="en-US" sz="2400">
                <a:solidFill>
                  <a:srgbClr val="222222"/>
                </a:solidFill>
                <a:latin typeface="Times New Roman" panose="02020603050405020304" pitchFamily="18" charset="0"/>
                <a:cs typeface="Times New Roman" panose="02020603050405020304" pitchFamily="18" charset="0"/>
              </a:rPr>
              <a:t>Lawson Hodges (1922-2000) đã giới thiệu một phương pháp phi tham số để phân loại mẫu mà sau này được biết với tên thuật toán K-nearest neighbor (k-NN).</a:t>
            </a:r>
            <a:endParaRPr lang="en-US" sz="2400">
              <a:solidFill>
                <a:srgbClr val="222222"/>
              </a:solidFill>
              <a:latin typeface="Times New Roman" panose="02020603050405020304" pitchFamily="18" charset="0"/>
              <a:cs typeface="Times New Roman" panose="02020603050405020304" pitchFamily="18" charset="0"/>
            </a:endParaRPr>
          </a:p>
          <a:p>
            <a:pPr indent="-457200" algn="just">
              <a:spcAft>
                <a:spcPts val="600"/>
              </a:spcAft>
              <a:buSzPct val="150000"/>
              <a:buFont typeface="Arial" panose="020B0604020202020204" pitchFamily="34" charset="0"/>
              <a:buChar char="•"/>
            </a:pPr>
            <a:r>
              <a:rPr lang="en-US" sz="2400">
                <a:solidFill>
                  <a:srgbClr val="222222"/>
                </a:solidFill>
                <a:latin typeface="Times New Roman" panose="02020603050405020304" pitchFamily="18" charset="0"/>
                <a:cs typeface="Times New Roman" panose="02020603050405020304" pitchFamily="18" charset="0"/>
              </a:rPr>
              <a:t>Sau năm 1970, thuật toán k-NN đã được biết đến và sử dụng rộng rãi trong thống kê ước tính và nhận dạng mẫu.</a:t>
            </a:r>
            <a:endParaRPr lang="en-US" sz="2400" dirty="0">
              <a:solidFill>
                <a:srgbClr val="222222"/>
              </a:solidFill>
              <a:latin typeface="Times New Roman" panose="02020603050405020304" pitchFamily="18" charset="0"/>
              <a:cs typeface="Times New Roman" panose="02020603050405020304" pitchFamily="18" charset="0"/>
            </a:endParaRPr>
          </a:p>
        </p:txBody>
      </p:sp>
      <p:sp>
        <p:nvSpPr>
          <p:cNvPr id="829" name="Google Shape;829;p38"/>
          <p:cNvSpPr/>
          <p:nvPr/>
        </p:nvSpPr>
        <p:spPr>
          <a:xfrm>
            <a:off x="6218909" y="-106450"/>
            <a:ext cx="50" cy="553992"/>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38"/>
          <p:cNvSpPr/>
          <p:nvPr/>
        </p:nvSpPr>
        <p:spPr>
          <a:xfrm>
            <a:off x="7126117" y="827715"/>
            <a:ext cx="200462" cy="200462"/>
          </a:xfrm>
          <a:custGeom>
            <a:avLst/>
            <a:gdLst/>
            <a:ahLst/>
            <a:cxnLst/>
            <a:rect l="l" t="t" r="r" b="b"/>
            <a:pathLst>
              <a:path w="3174" h="3174" extrusionOk="0">
                <a:moveTo>
                  <a:pt x="1598" y="1"/>
                </a:moveTo>
                <a:cubicBezTo>
                  <a:pt x="708" y="1"/>
                  <a:pt x="1" y="708"/>
                  <a:pt x="1" y="1598"/>
                </a:cubicBezTo>
                <a:cubicBezTo>
                  <a:pt x="1" y="2466"/>
                  <a:pt x="708" y="3173"/>
                  <a:pt x="1598" y="3173"/>
                </a:cubicBezTo>
                <a:cubicBezTo>
                  <a:pt x="2466" y="3173"/>
                  <a:pt x="3173" y="2466"/>
                  <a:pt x="3173" y="1598"/>
                </a:cubicBezTo>
                <a:cubicBezTo>
                  <a:pt x="3173" y="708"/>
                  <a:pt x="2466" y="1"/>
                  <a:pt x="1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38"/>
          <p:cNvSpPr/>
          <p:nvPr/>
        </p:nvSpPr>
        <p:spPr>
          <a:xfrm>
            <a:off x="7221294" y="-106450"/>
            <a:ext cx="63" cy="703575"/>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 name="Google Shape;7095;p81"/>
          <p:cNvGrpSpPr/>
          <p:nvPr/>
        </p:nvGrpSpPr>
        <p:grpSpPr>
          <a:xfrm>
            <a:off x="4191000" y="4171950"/>
            <a:ext cx="711055" cy="745993"/>
            <a:chOff x="2496269" y="1171698"/>
            <a:chExt cx="761953" cy="799392"/>
          </a:xfrm>
        </p:grpSpPr>
        <p:grpSp>
          <p:nvGrpSpPr>
            <p:cNvPr id="10" name="Google Shape;7096;p81"/>
            <p:cNvGrpSpPr/>
            <p:nvPr/>
          </p:nvGrpSpPr>
          <p:grpSpPr>
            <a:xfrm>
              <a:off x="2496269" y="1171698"/>
              <a:ext cx="761953" cy="723022"/>
              <a:chOff x="2496269" y="1171698"/>
              <a:chExt cx="761953" cy="723022"/>
            </a:xfrm>
          </p:grpSpPr>
          <p:sp>
            <p:nvSpPr>
              <p:cNvPr id="16" name="Google Shape;7097;p81"/>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7098;p81"/>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 name="Google Shape;7099;p81"/>
              <p:cNvGrpSpPr/>
              <p:nvPr/>
            </p:nvGrpSpPr>
            <p:grpSpPr>
              <a:xfrm>
                <a:off x="2496269" y="1171698"/>
                <a:ext cx="761953" cy="723022"/>
                <a:chOff x="2496269" y="1120652"/>
                <a:chExt cx="761953" cy="723022"/>
              </a:xfrm>
            </p:grpSpPr>
            <p:grpSp>
              <p:nvGrpSpPr>
                <p:cNvPr id="19" name="Google Shape;7100;p81"/>
                <p:cNvGrpSpPr/>
                <p:nvPr/>
              </p:nvGrpSpPr>
              <p:grpSpPr>
                <a:xfrm>
                  <a:off x="2496269" y="1120652"/>
                  <a:ext cx="761953" cy="723022"/>
                  <a:chOff x="2496269" y="1120652"/>
                  <a:chExt cx="761953" cy="723022"/>
                </a:xfrm>
              </p:grpSpPr>
              <p:grpSp>
                <p:nvGrpSpPr>
                  <p:cNvPr id="28" name="Google Shape;7101;p81"/>
                  <p:cNvGrpSpPr/>
                  <p:nvPr/>
                </p:nvGrpSpPr>
                <p:grpSpPr>
                  <a:xfrm>
                    <a:off x="2496269" y="1304589"/>
                    <a:ext cx="407089" cy="305057"/>
                    <a:chOff x="2496269" y="1304589"/>
                    <a:chExt cx="407089" cy="305057"/>
                  </a:xfrm>
                </p:grpSpPr>
                <p:sp>
                  <p:nvSpPr>
                    <p:cNvPr id="41" name="Google Shape;7102;p81"/>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7103;p81"/>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 name="Google Shape;7104;p81"/>
                  <p:cNvGrpSpPr/>
                  <p:nvPr/>
                </p:nvGrpSpPr>
                <p:grpSpPr>
                  <a:xfrm>
                    <a:off x="2586468" y="1493376"/>
                    <a:ext cx="358850" cy="349656"/>
                    <a:chOff x="2586468" y="1493376"/>
                    <a:chExt cx="358850" cy="349656"/>
                  </a:xfrm>
                </p:grpSpPr>
                <p:sp>
                  <p:nvSpPr>
                    <p:cNvPr id="39" name="Google Shape;7105;p81"/>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7106;p81"/>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7107;p81"/>
                  <p:cNvGrpSpPr/>
                  <p:nvPr/>
                </p:nvGrpSpPr>
                <p:grpSpPr>
                  <a:xfrm>
                    <a:off x="2807939" y="1494024"/>
                    <a:ext cx="358857" cy="349650"/>
                    <a:chOff x="2807939" y="1494024"/>
                    <a:chExt cx="358857" cy="349650"/>
                  </a:xfrm>
                </p:grpSpPr>
                <p:sp>
                  <p:nvSpPr>
                    <p:cNvPr id="37" name="Google Shape;7108;p81"/>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7109;p81"/>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 name="Google Shape;7110;p81"/>
                  <p:cNvGrpSpPr/>
                  <p:nvPr/>
                </p:nvGrpSpPr>
                <p:grpSpPr>
                  <a:xfrm>
                    <a:off x="2851133" y="1305635"/>
                    <a:ext cx="407089" cy="305057"/>
                    <a:chOff x="2851133" y="1305635"/>
                    <a:chExt cx="407089" cy="305057"/>
                  </a:xfrm>
                </p:grpSpPr>
                <p:sp>
                  <p:nvSpPr>
                    <p:cNvPr id="35" name="Google Shape;7111;p81"/>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7112;p81"/>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 name="Google Shape;7113;p81"/>
                  <p:cNvGrpSpPr/>
                  <p:nvPr/>
                </p:nvGrpSpPr>
                <p:grpSpPr>
                  <a:xfrm>
                    <a:off x="2727495" y="1120652"/>
                    <a:ext cx="300271" cy="396358"/>
                    <a:chOff x="2727495" y="1120652"/>
                    <a:chExt cx="300271" cy="396358"/>
                  </a:xfrm>
                </p:grpSpPr>
                <p:sp>
                  <p:nvSpPr>
                    <p:cNvPr id="33" name="Google Shape;7114;p81"/>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7115;p81"/>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0" name="Google Shape;7116;p81"/>
                <p:cNvGrpSpPr/>
                <p:nvPr/>
              </p:nvGrpSpPr>
              <p:grpSpPr>
                <a:xfrm>
                  <a:off x="2722305" y="1350460"/>
                  <a:ext cx="308357" cy="308344"/>
                  <a:chOff x="2722305" y="1350460"/>
                  <a:chExt cx="308357" cy="308344"/>
                </a:xfrm>
              </p:grpSpPr>
              <p:sp>
                <p:nvSpPr>
                  <p:cNvPr id="21" name="Google Shape;7117;p81"/>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 name="Google Shape;7118;p81"/>
                  <p:cNvGrpSpPr/>
                  <p:nvPr/>
                </p:nvGrpSpPr>
                <p:grpSpPr>
                  <a:xfrm>
                    <a:off x="2725064" y="1364529"/>
                    <a:ext cx="297954" cy="280182"/>
                    <a:chOff x="2725064" y="1364529"/>
                    <a:chExt cx="297954" cy="280182"/>
                  </a:xfrm>
                </p:grpSpPr>
                <p:sp>
                  <p:nvSpPr>
                    <p:cNvPr id="23" name="Google Shape;7119;p81"/>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7120;p81"/>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7121;p81"/>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7122;p81"/>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7123;p81"/>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sp>
          <p:nvSpPr>
            <p:cNvPr id="11" name="Google Shape;7124;p81"/>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7125;p81"/>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7126;p81"/>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7127;p81"/>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7128;p81"/>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93">
                                            <p:txEl>
                                              <p:pRg st="0" end="0"/>
                                            </p:txEl>
                                          </p:spTgt>
                                        </p:tgtEl>
                                        <p:attrNameLst>
                                          <p:attrName>style.visibility</p:attrName>
                                        </p:attrNameLst>
                                      </p:cBhvr>
                                      <p:to>
                                        <p:strVal val="visible"/>
                                      </p:to>
                                    </p:set>
                                    <p:animEffect transition="in" filter="barn(inVertical)">
                                      <p:cBhvr>
                                        <p:cTn id="7" dur="500"/>
                                        <p:tgtEl>
                                          <p:spTgt spid="79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93">
                                            <p:txEl>
                                              <p:pRg st="1" end="1"/>
                                            </p:txEl>
                                          </p:spTgt>
                                        </p:tgtEl>
                                        <p:attrNameLst>
                                          <p:attrName>style.visibility</p:attrName>
                                        </p:attrNameLst>
                                      </p:cBhvr>
                                      <p:to>
                                        <p:strVal val="visible"/>
                                      </p:to>
                                    </p:set>
                                    <p:animEffect transition="in" filter="barn(inVertical)">
                                      <p:cBhvr>
                                        <p:cTn id="10" dur="500"/>
                                        <p:tgtEl>
                                          <p:spTgt spid="7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8"/>
          <p:cNvSpPr txBox="1">
            <a:spLocks noGrp="1"/>
          </p:cNvSpPr>
          <p:nvPr>
            <p:ph type="title"/>
          </p:nvPr>
        </p:nvSpPr>
        <p:spPr>
          <a:xfrm>
            <a:off x="2590800" y="80850"/>
            <a:ext cx="3858900" cy="738300"/>
          </a:xfrm>
          <a:prstGeom prst="rect">
            <a:avLst/>
          </a:prstGeom>
        </p:spPr>
        <p:txBody>
          <a:bodyPr spcFirstLastPara="1" wrap="square" lIns="0" tIns="0" rIns="0" bIns="0" anchor="ctr" anchorCtr="0">
            <a:noAutofit/>
          </a:bodyPr>
          <a:lstStyle/>
          <a:p>
            <a:pPr lvl="0" algn="ctr"/>
            <a:r>
              <a:rPr lang="en-US" sz="4500" b="1">
                <a:latin typeface="Times New Roman" panose="02020603050405020304" pitchFamily="18" charset="0"/>
                <a:cs typeface="Times New Roman" panose="02020603050405020304" pitchFamily="18" charset="0"/>
              </a:rPr>
              <a:t>Khái </a:t>
            </a:r>
            <a:r>
              <a:rPr lang="en-US" sz="4500" b="1" smtClean="0">
                <a:latin typeface="Times New Roman" panose="02020603050405020304" pitchFamily="18" charset="0"/>
                <a:cs typeface="Times New Roman" panose="02020603050405020304" pitchFamily="18" charset="0"/>
              </a:rPr>
              <a:t>niệm</a:t>
            </a:r>
            <a:endParaRPr sz="4500" b="1">
              <a:latin typeface="Times New Roman" panose="02020603050405020304" pitchFamily="18" charset="0"/>
              <a:cs typeface="Times New Roman" panose="02020603050405020304" pitchFamily="18" charset="0"/>
            </a:endParaRPr>
          </a:p>
        </p:txBody>
      </p:sp>
      <p:sp>
        <p:nvSpPr>
          <p:cNvPr id="793" name="Google Shape;793;p38"/>
          <p:cNvSpPr txBox="1">
            <a:spLocks noGrp="1"/>
          </p:cNvSpPr>
          <p:nvPr>
            <p:ph type="subTitle" idx="1"/>
          </p:nvPr>
        </p:nvSpPr>
        <p:spPr>
          <a:xfrm>
            <a:off x="533400" y="819150"/>
            <a:ext cx="7772400" cy="3876808"/>
          </a:xfrm>
          <a:prstGeom prst="rect">
            <a:avLst/>
          </a:prstGeom>
        </p:spPr>
        <p:txBody>
          <a:bodyPr spcFirstLastPara="1" wrap="square" lIns="0" tIns="0" rIns="0" bIns="0" anchor="ctr" anchorCtr="0">
            <a:noAutofit/>
          </a:bodyPr>
          <a:lstStyle/>
          <a:p>
            <a:pPr indent="-457200" algn="just">
              <a:spcAft>
                <a:spcPts val="600"/>
              </a:spcAft>
              <a:buSzPct val="150000"/>
              <a:buFont typeface="Arial" panose="020B0604020202020204" pitchFamily="34" charset="0"/>
              <a:buChar char="•"/>
            </a:pPr>
            <a:r>
              <a:rPr sz="2300">
                <a:solidFill>
                  <a:srgbClr val="222222"/>
                </a:solidFill>
                <a:latin typeface="Times New Roman" panose="02020603050405020304" pitchFamily="18" charset="0"/>
                <a:cs typeface="Times New Roman" panose="02020603050405020304" pitchFamily="18" charset="0"/>
              </a:rPr>
              <a:t>Thuật toán K láng giềng gần nhất trong tiếng Anh là K-Nearest Neighbor, viết tắt là KNN.</a:t>
            </a:r>
            <a:endParaRPr sz="2300">
              <a:solidFill>
                <a:srgbClr val="222222"/>
              </a:solidFill>
              <a:latin typeface="Times New Roman" panose="02020603050405020304" pitchFamily="18" charset="0"/>
              <a:cs typeface="Times New Roman" panose="02020603050405020304" pitchFamily="18" charset="0"/>
            </a:endParaRPr>
          </a:p>
          <a:p>
            <a:pPr indent="-457200" algn="just">
              <a:spcAft>
                <a:spcPts val="600"/>
              </a:spcAft>
              <a:buSzPct val="150000"/>
              <a:buFont typeface="Arial" panose="020B0604020202020204" pitchFamily="34" charset="0"/>
              <a:buChar char="•"/>
            </a:pPr>
            <a:endParaRPr sz="2300">
              <a:solidFill>
                <a:srgbClr val="222222"/>
              </a:solidFill>
              <a:latin typeface="Times New Roman" panose="02020603050405020304" pitchFamily="18" charset="0"/>
              <a:cs typeface="Times New Roman" panose="02020603050405020304" pitchFamily="18" charset="0"/>
            </a:endParaRPr>
          </a:p>
          <a:p>
            <a:pPr indent="-457200" algn="just">
              <a:spcAft>
                <a:spcPts val="600"/>
              </a:spcAft>
              <a:buSzPct val="150000"/>
              <a:buFont typeface="Arial" panose="020B0604020202020204" pitchFamily="34" charset="0"/>
              <a:buChar char="•"/>
            </a:pPr>
            <a:r>
              <a:rPr sz="2300">
                <a:solidFill>
                  <a:srgbClr val="222222"/>
                </a:solidFill>
                <a:latin typeface="Times New Roman" panose="02020603050405020304" pitchFamily="18" charset="0"/>
                <a:cs typeface="Times New Roman" panose="02020603050405020304" pitchFamily="18" charset="0"/>
              </a:rPr>
              <a:t>Thuật toán K láng giềng gần nhất là một kĩ thuật học có giám sát (supervised learning) dùng để phân loại quan sát mới bằng cách tìm điểm tương đồng giữa quan sát mới này với dữ liệu sẵn có.</a:t>
            </a:r>
            <a:endParaRPr sz="2300">
              <a:solidFill>
                <a:srgbClr val="222222"/>
              </a:solidFill>
              <a:latin typeface="Times New Roman" panose="02020603050405020304" pitchFamily="18" charset="0"/>
              <a:cs typeface="Times New Roman" panose="02020603050405020304" pitchFamily="18" charset="0"/>
            </a:endParaRPr>
          </a:p>
        </p:txBody>
      </p:sp>
      <p:sp>
        <p:nvSpPr>
          <p:cNvPr id="825" name="Google Shape;825;p38"/>
          <p:cNvSpPr/>
          <p:nvPr/>
        </p:nvSpPr>
        <p:spPr>
          <a:xfrm>
            <a:off x="6142823" y="447493"/>
            <a:ext cx="160131" cy="74943"/>
          </a:xfrm>
          <a:custGeom>
            <a:avLst/>
            <a:gdLst/>
            <a:ahLst/>
            <a:cxnLst/>
            <a:rect l="l" t="t" r="r" b="b"/>
            <a:pathLst>
              <a:path w="3220" h="1507" extrusionOk="0">
                <a:moveTo>
                  <a:pt x="777" y="0"/>
                </a:moveTo>
                <a:cubicBezTo>
                  <a:pt x="343" y="0"/>
                  <a:pt x="1" y="343"/>
                  <a:pt x="1" y="754"/>
                </a:cubicBezTo>
                <a:cubicBezTo>
                  <a:pt x="1" y="1187"/>
                  <a:pt x="343" y="1507"/>
                  <a:pt x="777" y="1507"/>
                </a:cubicBezTo>
                <a:lnTo>
                  <a:pt x="2466" y="1507"/>
                </a:lnTo>
                <a:cubicBezTo>
                  <a:pt x="2877" y="1507"/>
                  <a:pt x="3219" y="1187"/>
                  <a:pt x="3219" y="754"/>
                </a:cubicBezTo>
                <a:cubicBezTo>
                  <a:pt x="3219" y="343"/>
                  <a:pt x="2877" y="0"/>
                  <a:pt x="2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8"/>
          <p:cNvSpPr/>
          <p:nvPr/>
        </p:nvSpPr>
        <p:spPr>
          <a:xfrm>
            <a:off x="6218909" y="-106450"/>
            <a:ext cx="50" cy="553992"/>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8"/>
          <p:cNvSpPr/>
          <p:nvPr/>
        </p:nvSpPr>
        <p:spPr>
          <a:xfrm>
            <a:off x="7124665" y="597063"/>
            <a:ext cx="203367" cy="95178"/>
          </a:xfrm>
          <a:custGeom>
            <a:avLst/>
            <a:gdLst/>
            <a:ahLst/>
            <a:cxnLst/>
            <a:rect l="l" t="t" r="r" b="b"/>
            <a:pathLst>
              <a:path w="3220" h="1507" extrusionOk="0">
                <a:moveTo>
                  <a:pt x="777" y="0"/>
                </a:moveTo>
                <a:cubicBezTo>
                  <a:pt x="343" y="0"/>
                  <a:pt x="1" y="343"/>
                  <a:pt x="1" y="754"/>
                </a:cubicBezTo>
                <a:cubicBezTo>
                  <a:pt x="1" y="1187"/>
                  <a:pt x="343" y="1507"/>
                  <a:pt x="777" y="1507"/>
                </a:cubicBezTo>
                <a:lnTo>
                  <a:pt x="2466" y="1507"/>
                </a:lnTo>
                <a:cubicBezTo>
                  <a:pt x="2877" y="1507"/>
                  <a:pt x="3219" y="1187"/>
                  <a:pt x="3219" y="754"/>
                </a:cubicBezTo>
                <a:cubicBezTo>
                  <a:pt x="3219" y="343"/>
                  <a:pt x="2877" y="0"/>
                  <a:pt x="2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38"/>
          <p:cNvSpPr/>
          <p:nvPr/>
        </p:nvSpPr>
        <p:spPr>
          <a:xfrm>
            <a:off x="7126117" y="827715"/>
            <a:ext cx="200462" cy="200462"/>
          </a:xfrm>
          <a:custGeom>
            <a:avLst/>
            <a:gdLst/>
            <a:ahLst/>
            <a:cxnLst/>
            <a:rect l="l" t="t" r="r" b="b"/>
            <a:pathLst>
              <a:path w="3174" h="3174" extrusionOk="0">
                <a:moveTo>
                  <a:pt x="1598" y="1"/>
                </a:moveTo>
                <a:cubicBezTo>
                  <a:pt x="708" y="1"/>
                  <a:pt x="1" y="708"/>
                  <a:pt x="1" y="1598"/>
                </a:cubicBezTo>
                <a:cubicBezTo>
                  <a:pt x="1" y="2466"/>
                  <a:pt x="708" y="3173"/>
                  <a:pt x="1598" y="3173"/>
                </a:cubicBezTo>
                <a:cubicBezTo>
                  <a:pt x="2466" y="3173"/>
                  <a:pt x="3173" y="2466"/>
                  <a:pt x="3173" y="1598"/>
                </a:cubicBezTo>
                <a:cubicBezTo>
                  <a:pt x="3173" y="708"/>
                  <a:pt x="2466" y="1"/>
                  <a:pt x="1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38"/>
          <p:cNvSpPr/>
          <p:nvPr/>
        </p:nvSpPr>
        <p:spPr>
          <a:xfrm>
            <a:off x="7221294" y="-106450"/>
            <a:ext cx="63" cy="703575"/>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93">
                                            <p:txEl>
                                              <p:pRg st="0" end="0"/>
                                            </p:txEl>
                                          </p:spTgt>
                                        </p:tgtEl>
                                        <p:attrNameLst>
                                          <p:attrName>style.visibility</p:attrName>
                                        </p:attrNameLst>
                                      </p:cBhvr>
                                      <p:to>
                                        <p:strVal val="visible"/>
                                      </p:to>
                                    </p:set>
                                    <p:animEffect transition="in" filter="barn(inVertical)">
                                      <p:cBhvr>
                                        <p:cTn id="7" dur="500"/>
                                        <p:tgtEl>
                                          <p:spTgt spid="79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93">
                                            <p:txEl>
                                              <p:pRg st="2" end="2"/>
                                            </p:txEl>
                                          </p:spTgt>
                                        </p:tgtEl>
                                        <p:attrNameLst>
                                          <p:attrName>style.visibility</p:attrName>
                                        </p:attrNameLst>
                                      </p:cBhvr>
                                      <p:to>
                                        <p:strVal val="visible"/>
                                      </p:to>
                                    </p:set>
                                    <p:animEffect transition="in" filter="barn(inVertical)">
                                      <p:cBhvr>
                                        <p:cTn id="10" dur="500"/>
                                        <p:tgtEl>
                                          <p:spTgt spid="7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26" name="Google Shape;792;p38"/>
          <p:cNvSpPr txBox="1">
            <a:spLocks noGrp="1"/>
          </p:cNvSpPr>
          <p:nvPr>
            <p:ph type="title"/>
          </p:nvPr>
        </p:nvSpPr>
        <p:spPr>
          <a:xfrm>
            <a:off x="685800" y="361950"/>
            <a:ext cx="7704000" cy="572700"/>
          </a:xfrm>
          <a:prstGeom prst="rect">
            <a:avLst/>
          </a:prstGeom>
        </p:spPr>
        <p:txBody>
          <a:bodyPr spcFirstLastPara="1" wrap="square" lIns="0" tIns="0" rIns="0" bIns="0" anchor="ctr" anchorCtr="0">
            <a:noAutofit/>
          </a:bodyPr>
          <a:lstStyle/>
          <a:p>
            <a:pPr lvl="0"/>
            <a:r>
              <a:rPr lang="en-US" sz="4500" b="1">
                <a:latin typeface="Times New Roman" panose="02020603050405020304" pitchFamily="18" charset="0"/>
                <a:cs typeface="Times New Roman" panose="02020603050405020304" pitchFamily="18" charset="0"/>
              </a:rPr>
              <a:t>Quy trình thực hiện thuật toán</a:t>
            </a:r>
            <a:endParaRPr lang="en-US" sz="4500" b="1">
              <a:latin typeface="Times New Roman" panose="02020603050405020304" pitchFamily="18" charset="0"/>
              <a:cs typeface="Times New Roman" panose="02020603050405020304" pitchFamily="18" charset="0"/>
            </a:endParaRPr>
          </a:p>
        </p:txBody>
      </p:sp>
      <p:sp>
        <p:nvSpPr>
          <p:cNvPr id="27" name="Google Shape;793;p38"/>
          <p:cNvSpPr txBox="1">
            <a:spLocks noGrp="1"/>
          </p:cNvSpPr>
          <p:nvPr>
            <p:ph type="subTitle" idx="4294967295"/>
          </p:nvPr>
        </p:nvSpPr>
        <p:spPr>
          <a:xfrm>
            <a:off x="-152400" y="819150"/>
            <a:ext cx="8686800" cy="4191000"/>
          </a:xfrm>
          <a:prstGeom prst="rect">
            <a:avLst/>
          </a:prstGeom>
        </p:spPr>
        <p:txBody>
          <a:bodyPr spcFirstLastPara="1" wrap="square" lIns="0" tIns="0" rIns="0" bIns="0" anchor="ctr" anchorCtr="0">
            <a:noAutofit/>
          </a:bodyPr>
          <a:lstStyle/>
          <a:p>
            <a:pPr marL="800100" lvl="1" indent="-342900" algn="just">
              <a:spcBef>
                <a:spcPts val="0"/>
              </a:spcBef>
              <a:spcAft>
                <a:spcPts val="600"/>
              </a:spcAft>
              <a:buSzPct val="150000"/>
              <a:buFontTx/>
              <a:buChar char="-"/>
            </a:pPr>
            <a:r>
              <a:rPr lang="en-US" sz="1800" b="1" smtClean="0">
                <a:solidFill>
                  <a:srgbClr val="222222"/>
                </a:solidFill>
                <a:latin typeface="Times New Roman" panose="02020603050405020304" pitchFamily="18" charset="0"/>
                <a:cs typeface="Times New Roman" panose="02020603050405020304" pitchFamily="18" charset="0"/>
              </a:rPr>
              <a:t>B1: </a:t>
            </a:r>
            <a:r>
              <a:rPr lang="en-US" sz="1800" smtClean="0">
                <a:latin typeface="Times New Roman" panose="02020603050405020304" pitchFamily="18" charset="0"/>
                <a:cs typeface="Times New Roman" panose="02020603050405020304" pitchFamily="18" charset="0"/>
              </a:rPr>
              <a:t>Xác </a:t>
            </a:r>
            <a:r>
              <a:rPr lang="en-US" sz="1800">
                <a:latin typeface="Times New Roman" panose="02020603050405020304" pitchFamily="18" charset="0"/>
                <a:cs typeface="Times New Roman" panose="02020603050405020304" pitchFamily="18" charset="0"/>
              </a:rPr>
              <a:t>định số K = số láng giềng gần nhất</a:t>
            </a:r>
            <a:r>
              <a:rPr lang="en-US" sz="1800" smtClean="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pPr marL="800100" lvl="1" indent="-342900" algn="just">
              <a:spcBef>
                <a:spcPts val="0"/>
              </a:spcBef>
              <a:spcAft>
                <a:spcPts val="600"/>
              </a:spcAft>
              <a:buSzPct val="150000"/>
              <a:buFontTx/>
              <a:buChar char="-"/>
            </a:pPr>
            <a:r>
              <a:rPr lang="en-US" sz="1800" b="1" smtClean="0">
                <a:solidFill>
                  <a:srgbClr val="222222"/>
                </a:solidFill>
                <a:latin typeface="Times New Roman" panose="02020603050405020304" pitchFamily="18" charset="0"/>
                <a:cs typeface="Times New Roman" panose="02020603050405020304" pitchFamily="18" charset="0"/>
              </a:rPr>
              <a:t>B2: </a:t>
            </a:r>
            <a:r>
              <a:rPr lang="en-US" sz="1800" smtClean="0">
                <a:solidFill>
                  <a:srgbClr val="222222"/>
                </a:solidFill>
                <a:latin typeface="Times New Roman" panose="02020603050405020304" pitchFamily="18" charset="0"/>
                <a:cs typeface="Times New Roman" panose="02020603050405020304" pitchFamily="18" charset="0"/>
              </a:rPr>
              <a:t>Tính</a:t>
            </a:r>
            <a:r>
              <a:rPr lang="en-US" sz="1800">
                <a:latin typeface="Times New Roman" panose="02020603050405020304" pitchFamily="18" charset="0"/>
                <a:cs typeface="Times New Roman" panose="02020603050405020304" pitchFamily="18" charset="0"/>
              </a:rPr>
              <a:t> khoảng cách </a:t>
            </a:r>
            <a:r>
              <a:rPr lang="en-US" sz="1800" smtClean="0">
                <a:latin typeface="Times New Roman" panose="02020603050405020304" pitchFamily="18" charset="0"/>
                <a:cs typeface="Times New Roman" panose="02020603050405020304" pitchFamily="18" charset="0"/>
              </a:rPr>
              <a:t>từ đối tượng cần phân lớp với tất cả đối tượng trong training data</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Đ</a:t>
            </a:r>
            <a:r>
              <a:rPr lang="vi-VN" sz="1800" smtClean="0">
                <a:latin typeface="Times New Roman" panose="02020603050405020304" pitchFamily="18" charset="0"/>
                <a:cs typeface="Times New Roman" panose="02020603050405020304" pitchFamily="18" charset="0"/>
              </a:rPr>
              <a:t>ượ</a:t>
            </a:r>
            <a:r>
              <a:rPr lang="en-US" sz="1800">
                <a:latin typeface="Times New Roman" panose="02020603050405020304" pitchFamily="18" charset="0"/>
                <a:cs typeface="Times New Roman" panose="02020603050405020304" pitchFamily="18" charset="0"/>
              </a:rPr>
              <a:t>c </a:t>
            </a:r>
            <a:r>
              <a:rPr lang="en-US" sz="1800" smtClean="0">
                <a:latin typeface="Times New Roman" panose="02020603050405020304" pitchFamily="18" charset="0"/>
                <a:cs typeface="Times New Roman" panose="02020603050405020304" pitchFamily="18" charset="0"/>
              </a:rPr>
              <a:t>tính bằng </a:t>
            </a:r>
            <a:r>
              <a:rPr lang="en-US" sz="1800">
                <a:latin typeface="Times New Roman" panose="02020603050405020304" pitchFamily="18" charset="0"/>
                <a:cs typeface="Times New Roman" panose="02020603050405020304" pitchFamily="18" charset="0"/>
              </a:rPr>
              <a:t>công </a:t>
            </a:r>
            <a:r>
              <a:rPr lang="en-US" sz="1800" smtClean="0">
                <a:latin typeface="Times New Roman" panose="02020603050405020304" pitchFamily="18" charset="0"/>
                <a:cs typeface="Times New Roman" panose="02020603050405020304" pitchFamily="18" charset="0"/>
              </a:rPr>
              <a:t>thức Euclid: </a:t>
            </a:r>
            <a:endParaRPr lang="en-US" sz="1800">
              <a:latin typeface="Times New Roman" panose="02020603050405020304" pitchFamily="18" charset="0"/>
              <a:cs typeface="Times New Roman" panose="02020603050405020304" pitchFamily="18" charset="0"/>
            </a:endParaRPr>
          </a:p>
          <a:p>
            <a:pPr marL="800100" lvl="1" indent="-342900" algn="just">
              <a:spcBef>
                <a:spcPts val="0"/>
              </a:spcBef>
              <a:spcAft>
                <a:spcPts val="600"/>
              </a:spcAft>
              <a:buSzPct val="150000"/>
              <a:buFontTx/>
              <a:buChar char="-"/>
            </a:pPr>
            <a:r>
              <a:rPr lang="en-US" sz="1800" b="1" smtClean="0">
                <a:solidFill>
                  <a:srgbClr val="222222"/>
                </a:solidFill>
                <a:latin typeface="Times New Roman" panose="02020603050405020304" pitchFamily="18" charset="0"/>
                <a:cs typeface="Times New Roman" panose="02020603050405020304" pitchFamily="18" charset="0"/>
              </a:rPr>
              <a:t>B3: </a:t>
            </a:r>
            <a:r>
              <a:rPr lang="en-US" sz="1800">
                <a:latin typeface="Times New Roman" panose="02020603050405020304" pitchFamily="18" charset="0"/>
                <a:cs typeface="Times New Roman" panose="02020603050405020304" pitchFamily="18" charset="0"/>
              </a:rPr>
              <a:t>Sắp xếp khoảng cách theo thứ tự tăng dần và xác định K láng giềng gần nhất đối với đối tượng cần phân lớp</a:t>
            </a:r>
            <a:endParaRPr lang="en-US" sz="1800">
              <a:latin typeface="Times New Roman" panose="02020603050405020304" pitchFamily="18" charset="0"/>
              <a:cs typeface="Times New Roman" panose="02020603050405020304" pitchFamily="18" charset="0"/>
            </a:endParaRPr>
          </a:p>
          <a:p>
            <a:pPr marL="800100" lvl="1" indent="-342900" algn="just">
              <a:spcBef>
                <a:spcPts val="0"/>
              </a:spcBef>
              <a:spcAft>
                <a:spcPts val="600"/>
              </a:spcAft>
              <a:buSzPct val="150000"/>
              <a:buFontTx/>
              <a:buChar char="-"/>
            </a:pPr>
            <a:r>
              <a:rPr lang="en-US" sz="1800" b="1" smtClean="0">
                <a:solidFill>
                  <a:srgbClr val="222222"/>
                </a:solidFill>
                <a:latin typeface="Times New Roman" panose="02020603050405020304" pitchFamily="18" charset="0"/>
                <a:cs typeface="Times New Roman" panose="02020603050405020304" pitchFamily="18" charset="0"/>
              </a:rPr>
              <a:t>B4: </a:t>
            </a:r>
            <a:r>
              <a:rPr lang="en-US" sz="1800" smtClean="0">
                <a:solidFill>
                  <a:srgbClr val="222222"/>
                </a:solidFill>
                <a:latin typeface="Times New Roman" panose="02020603050405020304" pitchFamily="18" charset="0"/>
                <a:cs typeface="Times New Roman" panose="02020603050405020304" pitchFamily="18" charset="0"/>
              </a:rPr>
              <a:t>lấy tất cả các lớp của K láng giềng gần nhất.</a:t>
            </a:r>
            <a:endParaRPr lang="en-US" sz="1800" b="1" smtClean="0">
              <a:solidFill>
                <a:srgbClr val="222222"/>
              </a:solidFill>
              <a:latin typeface="Times New Roman" panose="02020603050405020304" pitchFamily="18" charset="0"/>
              <a:cs typeface="Times New Roman" panose="02020603050405020304" pitchFamily="18" charset="0"/>
            </a:endParaRPr>
          </a:p>
          <a:p>
            <a:pPr marL="800100" lvl="1" indent="-342900" algn="just">
              <a:spcBef>
                <a:spcPts val="0"/>
              </a:spcBef>
              <a:spcAft>
                <a:spcPts val="600"/>
              </a:spcAft>
              <a:buSzPct val="150000"/>
              <a:buFontTx/>
              <a:buChar char="-"/>
            </a:pPr>
            <a:r>
              <a:rPr lang="en-US" sz="1800" b="1" smtClean="0">
                <a:solidFill>
                  <a:srgbClr val="222222"/>
                </a:solidFill>
                <a:latin typeface="Times New Roman" panose="02020603050405020304" pitchFamily="18" charset="0"/>
                <a:cs typeface="Times New Roman" panose="02020603050405020304" pitchFamily="18" charset="0"/>
              </a:rPr>
              <a:t>B5: </a:t>
            </a:r>
            <a:r>
              <a:rPr lang="en-US" sz="1800">
                <a:latin typeface="Times New Roman" panose="02020603050405020304" pitchFamily="18" charset="0"/>
                <a:cs typeface="Times New Roman" panose="02020603050405020304" pitchFamily="18" charset="0"/>
              </a:rPr>
              <a:t>Dựa vào phần lớn của lớp K để xác định lớp cho đối tượng cần phân lớp.</a:t>
            </a:r>
            <a:endParaRPr lang="en-US" sz="18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5486400" y="2122578"/>
                <a:ext cx="2639120" cy="353238"/>
              </a:xfrm>
              <a:prstGeom prst="rect">
                <a:avLst/>
              </a:prstGeom>
              <a:noFill/>
            </p:spPr>
            <p:txBody>
              <a:bodyPr wrap="none" rtlCol="0">
                <a:spAutoFit/>
              </a:bodyPr>
              <a:lstStyle/>
              <a:p>
                <a14:m>
                  <m:oMath xmlns:m="http://schemas.openxmlformats.org/officeDocument/2006/math">
                    <m:r>
                      <a:rPr lang="en-US" b="0" i="1" smtClean="0">
                        <a:latin typeface="Cambria Math"/>
                      </a:rPr>
                      <m:t>𝑑</m:t>
                    </m:r>
                    <m:r>
                      <a:rPr lang="en-US" b="0" i="1" smtClean="0">
                        <a:latin typeface="Cambria Math"/>
                      </a:rPr>
                      <m:t>= </m:t>
                    </m:r>
                    <m:rad>
                      <m:radPr>
                        <m:degHide m:val="on"/>
                        <m:ctrlPr>
                          <a:rPr lang="en-US" b="0" i="1" smtClean="0">
                            <a:latin typeface="Cambria Math"/>
                          </a:rPr>
                        </m:ctrlPr>
                      </m:radPr>
                      <m:deg/>
                      <m:e>
                        <m:sSup>
                          <m:sSupPr>
                            <m:ctrlPr>
                              <a:rPr lang="en-US" b="0" i="1" smtClean="0">
                                <a:latin typeface="Cambria Math"/>
                              </a:rPr>
                            </m:ctrlPr>
                          </m:sSupPr>
                          <m:e>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 − </m:t>
                            </m:r>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e>
                          <m:sup>
                            <m:r>
                              <a:rPr lang="en-US" b="0" i="1" smtClean="0">
                                <a:latin typeface="Cambria Math"/>
                              </a:rPr>
                              <m:t>2</m:t>
                            </m:r>
                          </m:sup>
                        </m:sSup>
                        <m:r>
                          <a:rPr lang="en-US" b="0" i="1" smtClean="0">
                            <a:latin typeface="Cambria Math"/>
                          </a:rPr>
                          <m:t>+</m:t>
                        </m:r>
                        <m:sSup>
                          <m:sSupPr>
                            <m:ctrlPr>
                              <a:rPr lang="en-US" i="1">
                                <a:latin typeface="Cambria Math"/>
                              </a:rPr>
                            </m:ctrlPr>
                          </m:sSupPr>
                          <m:e>
                            <m:r>
                              <a:rPr lang="en-US" i="1">
                                <a:latin typeface="Cambria Math"/>
                              </a:rPr>
                              <m:t>(</m:t>
                            </m:r>
                            <m:sSub>
                              <m:sSubPr>
                                <m:ctrlPr>
                                  <a:rPr lang="en-US" i="1" smtClean="0">
                                    <a:latin typeface="Cambria Math"/>
                                  </a:rPr>
                                </m:ctrlPr>
                              </m:sSubPr>
                              <m:e>
                                <m:r>
                                  <a:rPr lang="en-US" b="0" i="1" smtClean="0">
                                    <a:latin typeface="Cambria Math"/>
                                  </a:rPr>
                                  <m:t>𝑦</m:t>
                                </m:r>
                              </m:e>
                              <m:sub>
                                <m:r>
                                  <a:rPr lang="en-US" b="0" i="1" smtClean="0">
                                    <a:latin typeface="Cambria Math"/>
                                  </a:rPr>
                                  <m:t>2</m:t>
                                </m:r>
                              </m:sub>
                            </m:sSub>
                            <m:r>
                              <a:rPr lang="en-US" i="1">
                                <a:latin typeface="Cambria Math"/>
                              </a:rPr>
                              <m:t> − </m:t>
                            </m:r>
                            <m:sSub>
                              <m:sSubPr>
                                <m:ctrlPr>
                                  <a:rPr lang="en-US" i="1">
                                    <a:latin typeface="Cambria Math"/>
                                  </a:rPr>
                                </m:ctrlPr>
                              </m:sSubPr>
                              <m:e>
                                <m:r>
                                  <a:rPr lang="en-US" b="0" i="1" smtClean="0">
                                    <a:latin typeface="Cambria Math"/>
                                  </a:rPr>
                                  <m:t>𝑦</m:t>
                                </m:r>
                              </m:e>
                              <m:sub>
                                <m:r>
                                  <a:rPr lang="en-US" b="0" i="1" smtClean="0">
                                    <a:latin typeface="Cambria Math"/>
                                  </a:rPr>
                                  <m:t>1</m:t>
                                </m:r>
                              </m:sub>
                            </m:sSub>
                            <m:r>
                              <a:rPr lang="en-US" i="1">
                                <a:latin typeface="Cambria Math"/>
                              </a:rPr>
                              <m:t>)</m:t>
                            </m:r>
                          </m:e>
                          <m:sup>
                            <m:r>
                              <a:rPr lang="en-US" i="1">
                                <a:latin typeface="Cambria Math"/>
                              </a:rPr>
                              <m:t>2</m:t>
                            </m:r>
                          </m:sup>
                        </m:sSup>
                      </m:e>
                    </m:rad>
                  </m:oMath>
                </a14:m>
                <a:r>
                  <a:rPr lang="en-US" smtClean="0"/>
                  <a:t> </a:t>
                </a:r>
                <a:endParaRPr lang="en-US"/>
              </a:p>
            </p:txBody>
          </p:sp>
        </mc:Choice>
        <mc:Fallback>
          <p:sp>
            <p:nvSpPr>
              <p:cNvPr id="4" name="TextBox 3"/>
              <p:cNvSpPr txBox="1">
                <a:spLocks noRot="1" noChangeAspect="1" noMove="1" noResize="1" noEditPoints="1" noAdjustHandles="1" noChangeArrowheads="1" noChangeShapeType="1" noTextEdit="1"/>
              </p:cNvSpPr>
              <p:nvPr/>
            </p:nvSpPr>
            <p:spPr>
              <a:xfrm>
                <a:off x="4375150" y="2318793"/>
                <a:ext cx="2639120" cy="353238"/>
              </a:xfrm>
              <a:prstGeom prst="rect">
                <a:avLst/>
              </a:prstGeom>
              <a:blipFill rotWithShape="1">
                <a:blip r:embed="rId1"/>
                <a:stretch>
                  <a:fillRect b="-5172"/>
                </a:stretch>
              </a:blipFill>
            </p:spPr>
            <p:txBody>
              <a:bodyPr/>
              <a:lstStyle/>
              <a:p>
                <a:r>
                  <a:rPr lang="en-US">
                    <a:noFill/>
                  </a:rPr>
                  <a:t> </a:t>
                </a:r>
                <a:endParaRPr 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down)">
                                      <p:cBhvr>
                                        <p:cTn id="7" dur="580">
                                          <p:stCondLst>
                                            <p:cond delay="0"/>
                                          </p:stCondLst>
                                        </p:cTn>
                                        <p:tgtEl>
                                          <p:spTgt spid="27">
                                            <p:txEl>
                                              <p:pRg st="0" end="0"/>
                                            </p:txEl>
                                          </p:spTgt>
                                        </p:tgtEl>
                                      </p:cBhvr>
                                    </p:animEffect>
                                    <p:anim calcmode="lin" valueType="num">
                                      <p:cBhvr>
                                        <p:cTn id="8" dur="1822" tmFilter="0,0; 0.14,0.36; 0.43,0.73; 0.71,0.91; 1.0,1.0">
                                          <p:stCondLst>
                                            <p:cond delay="0"/>
                                          </p:stCondLst>
                                        </p:cTn>
                                        <p:tgtEl>
                                          <p:spTgt spid="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xEl>
                                              <p:pRg st="0" end="0"/>
                                            </p:txEl>
                                          </p:spTgt>
                                        </p:tgtEl>
                                      </p:cBhvr>
                                      <p:to x="100000" y="60000"/>
                                    </p:animScale>
                                    <p:animScale>
                                      <p:cBhvr>
                                        <p:cTn id="14" dur="166" decel="50000">
                                          <p:stCondLst>
                                            <p:cond delay="676"/>
                                          </p:stCondLst>
                                        </p:cTn>
                                        <p:tgtEl>
                                          <p:spTgt spid="27">
                                            <p:txEl>
                                              <p:pRg st="0" end="0"/>
                                            </p:txEl>
                                          </p:spTgt>
                                        </p:tgtEl>
                                      </p:cBhvr>
                                      <p:to x="100000" y="100000"/>
                                    </p:animScale>
                                    <p:animScale>
                                      <p:cBhvr>
                                        <p:cTn id="15" dur="26">
                                          <p:stCondLst>
                                            <p:cond delay="1312"/>
                                          </p:stCondLst>
                                        </p:cTn>
                                        <p:tgtEl>
                                          <p:spTgt spid="27">
                                            <p:txEl>
                                              <p:pRg st="0" end="0"/>
                                            </p:txEl>
                                          </p:spTgt>
                                        </p:tgtEl>
                                      </p:cBhvr>
                                      <p:to x="100000" y="80000"/>
                                    </p:animScale>
                                    <p:animScale>
                                      <p:cBhvr>
                                        <p:cTn id="16" dur="166" decel="50000">
                                          <p:stCondLst>
                                            <p:cond delay="1338"/>
                                          </p:stCondLst>
                                        </p:cTn>
                                        <p:tgtEl>
                                          <p:spTgt spid="27">
                                            <p:txEl>
                                              <p:pRg st="0" end="0"/>
                                            </p:txEl>
                                          </p:spTgt>
                                        </p:tgtEl>
                                      </p:cBhvr>
                                      <p:to x="100000" y="100000"/>
                                    </p:animScale>
                                    <p:animScale>
                                      <p:cBhvr>
                                        <p:cTn id="17" dur="26">
                                          <p:stCondLst>
                                            <p:cond delay="1642"/>
                                          </p:stCondLst>
                                        </p:cTn>
                                        <p:tgtEl>
                                          <p:spTgt spid="27">
                                            <p:txEl>
                                              <p:pRg st="0" end="0"/>
                                            </p:txEl>
                                          </p:spTgt>
                                        </p:tgtEl>
                                      </p:cBhvr>
                                      <p:to x="100000" y="90000"/>
                                    </p:animScale>
                                    <p:animScale>
                                      <p:cBhvr>
                                        <p:cTn id="18" dur="166" decel="50000">
                                          <p:stCondLst>
                                            <p:cond delay="1668"/>
                                          </p:stCondLst>
                                        </p:cTn>
                                        <p:tgtEl>
                                          <p:spTgt spid="27">
                                            <p:txEl>
                                              <p:pRg st="0" end="0"/>
                                            </p:txEl>
                                          </p:spTgt>
                                        </p:tgtEl>
                                      </p:cBhvr>
                                      <p:to x="100000" y="100000"/>
                                    </p:animScale>
                                    <p:animScale>
                                      <p:cBhvr>
                                        <p:cTn id="19" dur="26">
                                          <p:stCondLst>
                                            <p:cond delay="1808"/>
                                          </p:stCondLst>
                                        </p:cTn>
                                        <p:tgtEl>
                                          <p:spTgt spid="27">
                                            <p:txEl>
                                              <p:pRg st="0" end="0"/>
                                            </p:txEl>
                                          </p:spTgt>
                                        </p:tgtEl>
                                      </p:cBhvr>
                                      <p:to x="100000" y="95000"/>
                                    </p:animScale>
                                    <p:animScale>
                                      <p:cBhvr>
                                        <p:cTn id="20" dur="166" decel="50000">
                                          <p:stCondLst>
                                            <p:cond delay="1834"/>
                                          </p:stCondLst>
                                        </p:cTn>
                                        <p:tgtEl>
                                          <p:spTgt spid="2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Effect transition="in" filter="wipe(down)">
                                      <p:cBhvr>
                                        <p:cTn id="25" dur="580">
                                          <p:stCondLst>
                                            <p:cond delay="0"/>
                                          </p:stCondLst>
                                        </p:cTn>
                                        <p:tgtEl>
                                          <p:spTgt spid="27">
                                            <p:txEl>
                                              <p:pRg st="1" end="1"/>
                                            </p:txEl>
                                          </p:spTgt>
                                        </p:tgtEl>
                                      </p:cBhvr>
                                    </p:animEffect>
                                    <p:anim calcmode="lin" valueType="num">
                                      <p:cBhvr>
                                        <p:cTn id="26" dur="1822" tmFilter="0,0; 0.14,0.36; 0.43,0.73; 0.71,0.91; 1.0,1.0">
                                          <p:stCondLst>
                                            <p:cond delay="0"/>
                                          </p:stCondLst>
                                        </p:cTn>
                                        <p:tgtEl>
                                          <p:spTgt spid="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
                                            <p:txEl>
                                              <p:pRg st="1" end="1"/>
                                            </p:txEl>
                                          </p:spTgt>
                                        </p:tgtEl>
                                      </p:cBhvr>
                                      <p:to x="100000" y="60000"/>
                                    </p:animScale>
                                    <p:animScale>
                                      <p:cBhvr>
                                        <p:cTn id="32" dur="166" decel="50000">
                                          <p:stCondLst>
                                            <p:cond delay="676"/>
                                          </p:stCondLst>
                                        </p:cTn>
                                        <p:tgtEl>
                                          <p:spTgt spid="27">
                                            <p:txEl>
                                              <p:pRg st="1" end="1"/>
                                            </p:txEl>
                                          </p:spTgt>
                                        </p:tgtEl>
                                      </p:cBhvr>
                                      <p:to x="100000" y="100000"/>
                                    </p:animScale>
                                    <p:animScale>
                                      <p:cBhvr>
                                        <p:cTn id="33" dur="26">
                                          <p:stCondLst>
                                            <p:cond delay="1312"/>
                                          </p:stCondLst>
                                        </p:cTn>
                                        <p:tgtEl>
                                          <p:spTgt spid="27">
                                            <p:txEl>
                                              <p:pRg st="1" end="1"/>
                                            </p:txEl>
                                          </p:spTgt>
                                        </p:tgtEl>
                                      </p:cBhvr>
                                      <p:to x="100000" y="80000"/>
                                    </p:animScale>
                                    <p:animScale>
                                      <p:cBhvr>
                                        <p:cTn id="34" dur="166" decel="50000">
                                          <p:stCondLst>
                                            <p:cond delay="1338"/>
                                          </p:stCondLst>
                                        </p:cTn>
                                        <p:tgtEl>
                                          <p:spTgt spid="27">
                                            <p:txEl>
                                              <p:pRg st="1" end="1"/>
                                            </p:txEl>
                                          </p:spTgt>
                                        </p:tgtEl>
                                      </p:cBhvr>
                                      <p:to x="100000" y="100000"/>
                                    </p:animScale>
                                    <p:animScale>
                                      <p:cBhvr>
                                        <p:cTn id="35" dur="26">
                                          <p:stCondLst>
                                            <p:cond delay="1642"/>
                                          </p:stCondLst>
                                        </p:cTn>
                                        <p:tgtEl>
                                          <p:spTgt spid="27">
                                            <p:txEl>
                                              <p:pRg st="1" end="1"/>
                                            </p:txEl>
                                          </p:spTgt>
                                        </p:tgtEl>
                                      </p:cBhvr>
                                      <p:to x="100000" y="90000"/>
                                    </p:animScale>
                                    <p:animScale>
                                      <p:cBhvr>
                                        <p:cTn id="36" dur="166" decel="50000">
                                          <p:stCondLst>
                                            <p:cond delay="1668"/>
                                          </p:stCondLst>
                                        </p:cTn>
                                        <p:tgtEl>
                                          <p:spTgt spid="27">
                                            <p:txEl>
                                              <p:pRg st="1" end="1"/>
                                            </p:txEl>
                                          </p:spTgt>
                                        </p:tgtEl>
                                      </p:cBhvr>
                                      <p:to x="100000" y="100000"/>
                                    </p:animScale>
                                    <p:animScale>
                                      <p:cBhvr>
                                        <p:cTn id="37" dur="26">
                                          <p:stCondLst>
                                            <p:cond delay="1808"/>
                                          </p:stCondLst>
                                        </p:cTn>
                                        <p:tgtEl>
                                          <p:spTgt spid="27">
                                            <p:txEl>
                                              <p:pRg st="1" end="1"/>
                                            </p:txEl>
                                          </p:spTgt>
                                        </p:tgtEl>
                                      </p:cBhvr>
                                      <p:to x="100000" y="95000"/>
                                    </p:animScale>
                                    <p:animScale>
                                      <p:cBhvr>
                                        <p:cTn id="38" dur="166" decel="50000">
                                          <p:stCondLst>
                                            <p:cond delay="1834"/>
                                          </p:stCondLst>
                                        </p:cTn>
                                        <p:tgtEl>
                                          <p:spTgt spid="27">
                                            <p:txEl>
                                              <p:pRg st="1" end="1"/>
                                            </p:txEl>
                                          </p:spTgt>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80">
                                          <p:stCondLst>
                                            <p:cond delay="0"/>
                                          </p:stCondLst>
                                        </p:cTn>
                                        <p:tgtEl>
                                          <p:spTgt spid="4"/>
                                        </p:tgtEl>
                                      </p:cBhvr>
                                    </p:animEffect>
                                    <p:anim calcmode="lin" valueType="num">
                                      <p:cBhvr>
                                        <p:cTn id="4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7" dur="26">
                                          <p:stCondLst>
                                            <p:cond delay="650"/>
                                          </p:stCondLst>
                                        </p:cTn>
                                        <p:tgtEl>
                                          <p:spTgt spid="4"/>
                                        </p:tgtEl>
                                      </p:cBhvr>
                                      <p:to x="100000" y="60000"/>
                                    </p:animScale>
                                    <p:animScale>
                                      <p:cBhvr>
                                        <p:cTn id="48" dur="166" decel="50000">
                                          <p:stCondLst>
                                            <p:cond delay="676"/>
                                          </p:stCondLst>
                                        </p:cTn>
                                        <p:tgtEl>
                                          <p:spTgt spid="4"/>
                                        </p:tgtEl>
                                      </p:cBhvr>
                                      <p:to x="100000" y="100000"/>
                                    </p:animScale>
                                    <p:animScale>
                                      <p:cBhvr>
                                        <p:cTn id="49" dur="26">
                                          <p:stCondLst>
                                            <p:cond delay="1312"/>
                                          </p:stCondLst>
                                        </p:cTn>
                                        <p:tgtEl>
                                          <p:spTgt spid="4"/>
                                        </p:tgtEl>
                                      </p:cBhvr>
                                      <p:to x="100000" y="80000"/>
                                    </p:animScale>
                                    <p:animScale>
                                      <p:cBhvr>
                                        <p:cTn id="50" dur="166" decel="50000">
                                          <p:stCondLst>
                                            <p:cond delay="1338"/>
                                          </p:stCondLst>
                                        </p:cTn>
                                        <p:tgtEl>
                                          <p:spTgt spid="4"/>
                                        </p:tgtEl>
                                      </p:cBhvr>
                                      <p:to x="100000" y="100000"/>
                                    </p:animScale>
                                    <p:animScale>
                                      <p:cBhvr>
                                        <p:cTn id="51" dur="26">
                                          <p:stCondLst>
                                            <p:cond delay="1642"/>
                                          </p:stCondLst>
                                        </p:cTn>
                                        <p:tgtEl>
                                          <p:spTgt spid="4"/>
                                        </p:tgtEl>
                                      </p:cBhvr>
                                      <p:to x="100000" y="90000"/>
                                    </p:animScale>
                                    <p:animScale>
                                      <p:cBhvr>
                                        <p:cTn id="52" dur="166" decel="50000">
                                          <p:stCondLst>
                                            <p:cond delay="1668"/>
                                          </p:stCondLst>
                                        </p:cTn>
                                        <p:tgtEl>
                                          <p:spTgt spid="4"/>
                                        </p:tgtEl>
                                      </p:cBhvr>
                                      <p:to x="100000" y="100000"/>
                                    </p:animScale>
                                    <p:animScale>
                                      <p:cBhvr>
                                        <p:cTn id="53" dur="26">
                                          <p:stCondLst>
                                            <p:cond delay="1808"/>
                                          </p:stCondLst>
                                        </p:cTn>
                                        <p:tgtEl>
                                          <p:spTgt spid="4"/>
                                        </p:tgtEl>
                                      </p:cBhvr>
                                      <p:to x="100000" y="95000"/>
                                    </p:animScale>
                                    <p:animScale>
                                      <p:cBhvr>
                                        <p:cTn id="54" dur="166" decel="50000">
                                          <p:stCondLst>
                                            <p:cond delay="1834"/>
                                          </p:stCondLst>
                                        </p:cTn>
                                        <p:tgtEl>
                                          <p:spTgt spid="4"/>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27">
                                            <p:txEl>
                                              <p:pRg st="2" end="2"/>
                                            </p:txEl>
                                          </p:spTgt>
                                        </p:tgtEl>
                                        <p:attrNameLst>
                                          <p:attrName>style.visibility</p:attrName>
                                        </p:attrNameLst>
                                      </p:cBhvr>
                                      <p:to>
                                        <p:strVal val="visible"/>
                                      </p:to>
                                    </p:set>
                                    <p:animEffect transition="in" filter="wipe(down)">
                                      <p:cBhvr>
                                        <p:cTn id="59" dur="580">
                                          <p:stCondLst>
                                            <p:cond delay="0"/>
                                          </p:stCondLst>
                                        </p:cTn>
                                        <p:tgtEl>
                                          <p:spTgt spid="27">
                                            <p:txEl>
                                              <p:pRg st="2" end="2"/>
                                            </p:txEl>
                                          </p:spTgt>
                                        </p:tgtEl>
                                      </p:cBhvr>
                                    </p:animEffect>
                                    <p:anim calcmode="lin" valueType="num">
                                      <p:cBhvr>
                                        <p:cTn id="60" dur="1822" tmFilter="0,0; 0.14,0.36; 0.43,0.73; 0.71,0.91; 1.0,1.0">
                                          <p:stCondLst>
                                            <p:cond delay="0"/>
                                          </p:stCondLst>
                                        </p:cTn>
                                        <p:tgtEl>
                                          <p:spTgt spid="27">
                                            <p:txEl>
                                              <p:pRg st="2" end="2"/>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27">
                                            <p:txEl>
                                              <p:pRg st="2" end="2"/>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27">
                                            <p:txEl>
                                              <p:pRg st="2" end="2"/>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27">
                                            <p:txEl>
                                              <p:pRg st="2" end="2"/>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27">
                                            <p:txEl>
                                              <p:pRg st="2" end="2"/>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27">
                                            <p:txEl>
                                              <p:pRg st="2" end="2"/>
                                            </p:txEl>
                                          </p:spTgt>
                                        </p:tgtEl>
                                      </p:cBhvr>
                                      <p:to x="100000" y="60000"/>
                                    </p:animScale>
                                    <p:animScale>
                                      <p:cBhvr>
                                        <p:cTn id="66" dur="166" decel="50000">
                                          <p:stCondLst>
                                            <p:cond delay="676"/>
                                          </p:stCondLst>
                                        </p:cTn>
                                        <p:tgtEl>
                                          <p:spTgt spid="27">
                                            <p:txEl>
                                              <p:pRg st="2" end="2"/>
                                            </p:txEl>
                                          </p:spTgt>
                                        </p:tgtEl>
                                      </p:cBhvr>
                                      <p:to x="100000" y="100000"/>
                                    </p:animScale>
                                    <p:animScale>
                                      <p:cBhvr>
                                        <p:cTn id="67" dur="26">
                                          <p:stCondLst>
                                            <p:cond delay="1312"/>
                                          </p:stCondLst>
                                        </p:cTn>
                                        <p:tgtEl>
                                          <p:spTgt spid="27">
                                            <p:txEl>
                                              <p:pRg st="2" end="2"/>
                                            </p:txEl>
                                          </p:spTgt>
                                        </p:tgtEl>
                                      </p:cBhvr>
                                      <p:to x="100000" y="80000"/>
                                    </p:animScale>
                                    <p:animScale>
                                      <p:cBhvr>
                                        <p:cTn id="68" dur="166" decel="50000">
                                          <p:stCondLst>
                                            <p:cond delay="1338"/>
                                          </p:stCondLst>
                                        </p:cTn>
                                        <p:tgtEl>
                                          <p:spTgt spid="27">
                                            <p:txEl>
                                              <p:pRg st="2" end="2"/>
                                            </p:txEl>
                                          </p:spTgt>
                                        </p:tgtEl>
                                      </p:cBhvr>
                                      <p:to x="100000" y="100000"/>
                                    </p:animScale>
                                    <p:animScale>
                                      <p:cBhvr>
                                        <p:cTn id="69" dur="26">
                                          <p:stCondLst>
                                            <p:cond delay="1642"/>
                                          </p:stCondLst>
                                        </p:cTn>
                                        <p:tgtEl>
                                          <p:spTgt spid="27">
                                            <p:txEl>
                                              <p:pRg st="2" end="2"/>
                                            </p:txEl>
                                          </p:spTgt>
                                        </p:tgtEl>
                                      </p:cBhvr>
                                      <p:to x="100000" y="90000"/>
                                    </p:animScale>
                                    <p:animScale>
                                      <p:cBhvr>
                                        <p:cTn id="70" dur="166" decel="50000">
                                          <p:stCondLst>
                                            <p:cond delay="1668"/>
                                          </p:stCondLst>
                                        </p:cTn>
                                        <p:tgtEl>
                                          <p:spTgt spid="27">
                                            <p:txEl>
                                              <p:pRg st="2" end="2"/>
                                            </p:txEl>
                                          </p:spTgt>
                                        </p:tgtEl>
                                      </p:cBhvr>
                                      <p:to x="100000" y="100000"/>
                                    </p:animScale>
                                    <p:animScale>
                                      <p:cBhvr>
                                        <p:cTn id="71" dur="26">
                                          <p:stCondLst>
                                            <p:cond delay="1808"/>
                                          </p:stCondLst>
                                        </p:cTn>
                                        <p:tgtEl>
                                          <p:spTgt spid="27">
                                            <p:txEl>
                                              <p:pRg st="2" end="2"/>
                                            </p:txEl>
                                          </p:spTgt>
                                        </p:tgtEl>
                                      </p:cBhvr>
                                      <p:to x="100000" y="95000"/>
                                    </p:animScale>
                                    <p:animScale>
                                      <p:cBhvr>
                                        <p:cTn id="72" dur="166" decel="50000">
                                          <p:stCondLst>
                                            <p:cond delay="1834"/>
                                          </p:stCondLst>
                                        </p:cTn>
                                        <p:tgtEl>
                                          <p:spTgt spid="27">
                                            <p:txEl>
                                              <p:pRg st="2" end="2"/>
                                            </p:txEl>
                                          </p:spTgt>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nodeType="clickEffect">
                                  <p:stCondLst>
                                    <p:cond delay="0"/>
                                  </p:stCondLst>
                                  <p:childTnLst>
                                    <p:set>
                                      <p:cBhvr>
                                        <p:cTn id="76" dur="1" fill="hold">
                                          <p:stCondLst>
                                            <p:cond delay="0"/>
                                          </p:stCondLst>
                                        </p:cTn>
                                        <p:tgtEl>
                                          <p:spTgt spid="27">
                                            <p:txEl>
                                              <p:pRg st="3" end="3"/>
                                            </p:txEl>
                                          </p:spTgt>
                                        </p:tgtEl>
                                        <p:attrNameLst>
                                          <p:attrName>style.visibility</p:attrName>
                                        </p:attrNameLst>
                                      </p:cBhvr>
                                      <p:to>
                                        <p:strVal val="visible"/>
                                      </p:to>
                                    </p:set>
                                    <p:animEffect transition="in" filter="wipe(down)">
                                      <p:cBhvr>
                                        <p:cTn id="77" dur="580">
                                          <p:stCondLst>
                                            <p:cond delay="0"/>
                                          </p:stCondLst>
                                        </p:cTn>
                                        <p:tgtEl>
                                          <p:spTgt spid="27">
                                            <p:txEl>
                                              <p:pRg st="3" end="3"/>
                                            </p:txEl>
                                          </p:spTgt>
                                        </p:tgtEl>
                                      </p:cBhvr>
                                    </p:animEffect>
                                    <p:anim calcmode="lin" valueType="num">
                                      <p:cBhvr>
                                        <p:cTn id="78" dur="1822" tmFilter="0,0; 0.14,0.36; 0.43,0.73; 0.71,0.91; 1.0,1.0">
                                          <p:stCondLst>
                                            <p:cond delay="0"/>
                                          </p:stCondLst>
                                        </p:cTn>
                                        <p:tgtEl>
                                          <p:spTgt spid="27">
                                            <p:txEl>
                                              <p:pRg st="3" end="3"/>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7">
                                            <p:txEl>
                                              <p:pRg st="3" end="3"/>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7">
                                            <p:txEl>
                                              <p:pRg st="3" end="3"/>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7">
                                            <p:txEl>
                                              <p:pRg st="3" end="3"/>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7">
                                            <p:txEl>
                                              <p:pRg st="3" end="3"/>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27">
                                            <p:txEl>
                                              <p:pRg st="3" end="3"/>
                                            </p:txEl>
                                          </p:spTgt>
                                        </p:tgtEl>
                                      </p:cBhvr>
                                      <p:to x="100000" y="60000"/>
                                    </p:animScale>
                                    <p:animScale>
                                      <p:cBhvr>
                                        <p:cTn id="84" dur="166" decel="50000">
                                          <p:stCondLst>
                                            <p:cond delay="676"/>
                                          </p:stCondLst>
                                        </p:cTn>
                                        <p:tgtEl>
                                          <p:spTgt spid="27">
                                            <p:txEl>
                                              <p:pRg st="3" end="3"/>
                                            </p:txEl>
                                          </p:spTgt>
                                        </p:tgtEl>
                                      </p:cBhvr>
                                      <p:to x="100000" y="100000"/>
                                    </p:animScale>
                                    <p:animScale>
                                      <p:cBhvr>
                                        <p:cTn id="85" dur="26">
                                          <p:stCondLst>
                                            <p:cond delay="1312"/>
                                          </p:stCondLst>
                                        </p:cTn>
                                        <p:tgtEl>
                                          <p:spTgt spid="27">
                                            <p:txEl>
                                              <p:pRg st="3" end="3"/>
                                            </p:txEl>
                                          </p:spTgt>
                                        </p:tgtEl>
                                      </p:cBhvr>
                                      <p:to x="100000" y="80000"/>
                                    </p:animScale>
                                    <p:animScale>
                                      <p:cBhvr>
                                        <p:cTn id="86" dur="166" decel="50000">
                                          <p:stCondLst>
                                            <p:cond delay="1338"/>
                                          </p:stCondLst>
                                        </p:cTn>
                                        <p:tgtEl>
                                          <p:spTgt spid="27">
                                            <p:txEl>
                                              <p:pRg st="3" end="3"/>
                                            </p:txEl>
                                          </p:spTgt>
                                        </p:tgtEl>
                                      </p:cBhvr>
                                      <p:to x="100000" y="100000"/>
                                    </p:animScale>
                                    <p:animScale>
                                      <p:cBhvr>
                                        <p:cTn id="87" dur="26">
                                          <p:stCondLst>
                                            <p:cond delay="1642"/>
                                          </p:stCondLst>
                                        </p:cTn>
                                        <p:tgtEl>
                                          <p:spTgt spid="27">
                                            <p:txEl>
                                              <p:pRg st="3" end="3"/>
                                            </p:txEl>
                                          </p:spTgt>
                                        </p:tgtEl>
                                      </p:cBhvr>
                                      <p:to x="100000" y="90000"/>
                                    </p:animScale>
                                    <p:animScale>
                                      <p:cBhvr>
                                        <p:cTn id="88" dur="166" decel="50000">
                                          <p:stCondLst>
                                            <p:cond delay="1668"/>
                                          </p:stCondLst>
                                        </p:cTn>
                                        <p:tgtEl>
                                          <p:spTgt spid="27">
                                            <p:txEl>
                                              <p:pRg st="3" end="3"/>
                                            </p:txEl>
                                          </p:spTgt>
                                        </p:tgtEl>
                                      </p:cBhvr>
                                      <p:to x="100000" y="100000"/>
                                    </p:animScale>
                                    <p:animScale>
                                      <p:cBhvr>
                                        <p:cTn id="89" dur="26">
                                          <p:stCondLst>
                                            <p:cond delay="1808"/>
                                          </p:stCondLst>
                                        </p:cTn>
                                        <p:tgtEl>
                                          <p:spTgt spid="27">
                                            <p:txEl>
                                              <p:pRg st="3" end="3"/>
                                            </p:txEl>
                                          </p:spTgt>
                                        </p:tgtEl>
                                      </p:cBhvr>
                                      <p:to x="100000" y="95000"/>
                                    </p:animScale>
                                    <p:animScale>
                                      <p:cBhvr>
                                        <p:cTn id="90" dur="166" decel="50000">
                                          <p:stCondLst>
                                            <p:cond delay="1834"/>
                                          </p:stCondLst>
                                        </p:cTn>
                                        <p:tgtEl>
                                          <p:spTgt spid="27">
                                            <p:txEl>
                                              <p:pRg st="3" end="3"/>
                                            </p:txEl>
                                          </p:spTgt>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nodeType="clickEffect">
                                  <p:stCondLst>
                                    <p:cond delay="0"/>
                                  </p:stCondLst>
                                  <p:childTnLst>
                                    <p:set>
                                      <p:cBhvr>
                                        <p:cTn id="94" dur="1" fill="hold">
                                          <p:stCondLst>
                                            <p:cond delay="0"/>
                                          </p:stCondLst>
                                        </p:cTn>
                                        <p:tgtEl>
                                          <p:spTgt spid="27">
                                            <p:txEl>
                                              <p:pRg st="4" end="4"/>
                                            </p:txEl>
                                          </p:spTgt>
                                        </p:tgtEl>
                                        <p:attrNameLst>
                                          <p:attrName>style.visibility</p:attrName>
                                        </p:attrNameLst>
                                      </p:cBhvr>
                                      <p:to>
                                        <p:strVal val="visible"/>
                                      </p:to>
                                    </p:set>
                                    <p:animEffect transition="in" filter="wipe(down)">
                                      <p:cBhvr>
                                        <p:cTn id="95" dur="580">
                                          <p:stCondLst>
                                            <p:cond delay="0"/>
                                          </p:stCondLst>
                                        </p:cTn>
                                        <p:tgtEl>
                                          <p:spTgt spid="27">
                                            <p:txEl>
                                              <p:pRg st="4" end="4"/>
                                            </p:txEl>
                                          </p:spTgt>
                                        </p:tgtEl>
                                      </p:cBhvr>
                                    </p:animEffect>
                                    <p:anim calcmode="lin" valueType="num">
                                      <p:cBhvr>
                                        <p:cTn id="96" dur="1822" tmFilter="0,0; 0.14,0.36; 0.43,0.73; 0.71,0.91; 1.0,1.0">
                                          <p:stCondLst>
                                            <p:cond delay="0"/>
                                          </p:stCondLst>
                                        </p:cTn>
                                        <p:tgtEl>
                                          <p:spTgt spid="27">
                                            <p:txEl>
                                              <p:pRg st="4" end="4"/>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27">
                                            <p:txEl>
                                              <p:pRg st="4" end="4"/>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27">
                                            <p:txEl>
                                              <p:pRg st="4" end="4"/>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27">
                                            <p:txEl>
                                              <p:pRg st="4" end="4"/>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27">
                                            <p:txEl>
                                              <p:pRg st="4" end="4"/>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27">
                                            <p:txEl>
                                              <p:pRg st="4" end="4"/>
                                            </p:txEl>
                                          </p:spTgt>
                                        </p:tgtEl>
                                      </p:cBhvr>
                                      <p:to x="100000" y="60000"/>
                                    </p:animScale>
                                    <p:animScale>
                                      <p:cBhvr>
                                        <p:cTn id="102" dur="166" decel="50000">
                                          <p:stCondLst>
                                            <p:cond delay="676"/>
                                          </p:stCondLst>
                                        </p:cTn>
                                        <p:tgtEl>
                                          <p:spTgt spid="27">
                                            <p:txEl>
                                              <p:pRg st="4" end="4"/>
                                            </p:txEl>
                                          </p:spTgt>
                                        </p:tgtEl>
                                      </p:cBhvr>
                                      <p:to x="100000" y="100000"/>
                                    </p:animScale>
                                    <p:animScale>
                                      <p:cBhvr>
                                        <p:cTn id="103" dur="26">
                                          <p:stCondLst>
                                            <p:cond delay="1312"/>
                                          </p:stCondLst>
                                        </p:cTn>
                                        <p:tgtEl>
                                          <p:spTgt spid="27">
                                            <p:txEl>
                                              <p:pRg st="4" end="4"/>
                                            </p:txEl>
                                          </p:spTgt>
                                        </p:tgtEl>
                                      </p:cBhvr>
                                      <p:to x="100000" y="80000"/>
                                    </p:animScale>
                                    <p:animScale>
                                      <p:cBhvr>
                                        <p:cTn id="104" dur="166" decel="50000">
                                          <p:stCondLst>
                                            <p:cond delay="1338"/>
                                          </p:stCondLst>
                                        </p:cTn>
                                        <p:tgtEl>
                                          <p:spTgt spid="27">
                                            <p:txEl>
                                              <p:pRg st="4" end="4"/>
                                            </p:txEl>
                                          </p:spTgt>
                                        </p:tgtEl>
                                      </p:cBhvr>
                                      <p:to x="100000" y="100000"/>
                                    </p:animScale>
                                    <p:animScale>
                                      <p:cBhvr>
                                        <p:cTn id="105" dur="26">
                                          <p:stCondLst>
                                            <p:cond delay="1642"/>
                                          </p:stCondLst>
                                        </p:cTn>
                                        <p:tgtEl>
                                          <p:spTgt spid="27">
                                            <p:txEl>
                                              <p:pRg st="4" end="4"/>
                                            </p:txEl>
                                          </p:spTgt>
                                        </p:tgtEl>
                                      </p:cBhvr>
                                      <p:to x="100000" y="90000"/>
                                    </p:animScale>
                                    <p:animScale>
                                      <p:cBhvr>
                                        <p:cTn id="106" dur="166" decel="50000">
                                          <p:stCondLst>
                                            <p:cond delay="1668"/>
                                          </p:stCondLst>
                                        </p:cTn>
                                        <p:tgtEl>
                                          <p:spTgt spid="27">
                                            <p:txEl>
                                              <p:pRg st="4" end="4"/>
                                            </p:txEl>
                                          </p:spTgt>
                                        </p:tgtEl>
                                      </p:cBhvr>
                                      <p:to x="100000" y="100000"/>
                                    </p:animScale>
                                    <p:animScale>
                                      <p:cBhvr>
                                        <p:cTn id="107" dur="26">
                                          <p:stCondLst>
                                            <p:cond delay="1808"/>
                                          </p:stCondLst>
                                        </p:cTn>
                                        <p:tgtEl>
                                          <p:spTgt spid="27">
                                            <p:txEl>
                                              <p:pRg st="4" end="4"/>
                                            </p:txEl>
                                          </p:spTgt>
                                        </p:tgtEl>
                                      </p:cBhvr>
                                      <p:to x="100000" y="95000"/>
                                    </p:animScale>
                                    <p:animScale>
                                      <p:cBhvr>
                                        <p:cTn id="108" dur="166" decel="50000">
                                          <p:stCondLst>
                                            <p:cond delay="1834"/>
                                          </p:stCondLst>
                                        </p:cTn>
                                        <p:tgtEl>
                                          <p:spTgt spid="27">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92;p38"/>
          <p:cNvSpPr txBox="1">
            <a:spLocks noGrp="1"/>
          </p:cNvSpPr>
          <p:nvPr>
            <p:ph type="title" idx="4294967295"/>
          </p:nvPr>
        </p:nvSpPr>
        <p:spPr>
          <a:xfrm>
            <a:off x="381000" y="57150"/>
            <a:ext cx="7704138" cy="573088"/>
          </a:xfrm>
          <a:prstGeom prst="rect">
            <a:avLst/>
          </a:prstGeom>
        </p:spPr>
        <p:txBody>
          <a:bodyPr spcFirstLastPara="1" wrap="square" lIns="0" tIns="0" rIns="0" bIns="0" anchor="ctr" anchorCtr="0">
            <a:noAutofit/>
          </a:bodyPr>
          <a:lstStyle/>
          <a:p>
            <a:pPr lvl="0"/>
            <a:r>
              <a:rPr lang="en-US" b="1" smtClean="0">
                <a:latin typeface="Times New Roman" panose="02020603050405020304" pitchFamily="18" charset="0"/>
                <a:cs typeface="Times New Roman" panose="02020603050405020304" pitchFamily="18" charset="0"/>
              </a:rPr>
              <a:t>V</a:t>
            </a:r>
            <a:r>
              <a:rPr lang="vi-VN" b="1" smtClean="0">
                <a:latin typeface="Times New Roman" panose="02020603050405020304" pitchFamily="18" charset="0"/>
                <a:cs typeface="Times New Roman" panose="02020603050405020304" pitchFamily="18" charset="0"/>
              </a:rPr>
              <a:t>í</a:t>
            </a:r>
            <a:r>
              <a:rPr lang="en-US" b="1" smtClean="0">
                <a:latin typeface="Times New Roman" panose="02020603050405020304" pitchFamily="18" charset="0"/>
                <a:cs typeface="Times New Roman" panose="02020603050405020304" pitchFamily="18" charset="0"/>
              </a:rPr>
              <a:t> D</a:t>
            </a:r>
            <a:r>
              <a:rPr lang="vi-VN" b="1">
                <a:latin typeface="Times New Roman" panose="02020603050405020304" pitchFamily="18" charset="0"/>
                <a:cs typeface="Times New Roman" panose="02020603050405020304" pitchFamily="18" charset="0"/>
              </a:rPr>
              <a:t>ụ</a:t>
            </a:r>
            <a:endParaRPr sz="4500" b="1">
              <a:latin typeface="Times New Roman" panose="02020603050405020304" pitchFamily="18" charset="0"/>
              <a:cs typeface="Times New Roman" panose="02020603050405020304" pitchFamily="18" charset="0"/>
            </a:endParaRPr>
          </a:p>
        </p:txBody>
      </p:sp>
      <p:sp>
        <p:nvSpPr>
          <p:cNvPr id="7" name="Rectangle 6"/>
          <p:cNvSpPr/>
          <p:nvPr/>
        </p:nvSpPr>
        <p:spPr>
          <a:xfrm>
            <a:off x="533400" y="742949"/>
            <a:ext cx="5545108" cy="430887"/>
          </a:xfrm>
          <a:prstGeom prst="rect">
            <a:avLst/>
          </a:prstGeom>
        </p:spPr>
        <p:txBody>
          <a:bodyPr wrap="none">
            <a:spAutoFit/>
          </a:bodyPr>
          <a:lstStyle/>
          <a:p>
            <a:r>
              <a:rPr lang="en-US" sz="2200" smtClean="0">
                <a:latin typeface="Times New Roman" panose="02020603050405020304" pitchFamily="18" charset="0"/>
                <a:cs typeface="Times New Roman" panose="02020603050405020304" pitchFamily="18" charset="0"/>
              </a:rPr>
              <a:t>Đề: Xác </a:t>
            </a:r>
            <a:r>
              <a:rPr lang="en-US" sz="2200">
                <a:latin typeface="Times New Roman" panose="02020603050405020304" pitchFamily="18" charset="0"/>
                <a:cs typeface="Times New Roman" panose="02020603050405020304" pitchFamily="18" charset="0"/>
              </a:rPr>
              <a:t>định x có khả năng là màu gì với k = 5</a:t>
            </a:r>
            <a:endParaRPr lang="en-US" sz="2200">
              <a:latin typeface="Times New Roman" panose="02020603050405020304" pitchFamily="18" charset="0"/>
              <a:cs typeface="Times New Roman" panose="02020603050405020304" pitchFamily="18" charset="0"/>
            </a:endParaRPr>
          </a:p>
        </p:txBody>
      </p:sp>
      <p:pic>
        <p:nvPicPr>
          <p:cNvPr id="8" name="Picture 7" descr="hinh2"/>
          <p:cNvPicPr>
            <a:picLocks noChangeAspect="1"/>
          </p:cNvPicPr>
          <p:nvPr/>
        </p:nvPicPr>
        <p:blipFill>
          <a:blip r:embed="rId1"/>
          <a:stretch>
            <a:fillRect/>
          </a:stretch>
        </p:blipFill>
        <p:spPr>
          <a:xfrm>
            <a:off x="2485125" y="1467485"/>
            <a:ext cx="3593058" cy="2914137"/>
          </a:xfrm>
          <a:prstGeom prst="rect">
            <a:avLst/>
          </a:prstGeom>
        </p:spPr>
      </p:pic>
      <p:sp>
        <p:nvSpPr>
          <p:cNvPr id="2" name="Oval 1"/>
          <p:cNvSpPr/>
          <p:nvPr/>
        </p:nvSpPr>
        <p:spPr>
          <a:xfrm>
            <a:off x="6649134" y="3124884"/>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0000" y="331995"/>
            <a:ext cx="7704000" cy="572700"/>
          </a:xfrm>
        </p:spPr>
        <p:txBody>
          <a:bodyPr/>
          <a:p>
            <a:r>
              <a:rPr lang="en-US" sz="3000" b="1">
                <a:latin typeface="Times New Roman" panose="02020603050405020304" pitchFamily="18" charset="0"/>
                <a:cs typeface="Times New Roman" panose="02020603050405020304" pitchFamily="18" charset="0"/>
              </a:rPr>
              <a:t>Ứng dụng</a:t>
            </a:r>
            <a:endParaRPr lang="en-US" sz="3000" b="1">
              <a:latin typeface="Times New Roman" panose="02020603050405020304" pitchFamily="18" charset="0"/>
              <a:cs typeface="Times New Roman" panose="02020603050405020304" pitchFamily="18" charset="0"/>
            </a:endParaRPr>
          </a:p>
        </p:txBody>
      </p:sp>
      <p:sp>
        <p:nvSpPr>
          <p:cNvPr id="3" name="Text Box 2"/>
          <p:cNvSpPr txBox="1"/>
          <p:nvPr/>
        </p:nvSpPr>
        <p:spPr>
          <a:xfrm>
            <a:off x="1748790" y="1088390"/>
            <a:ext cx="5645785" cy="1891665"/>
          </a:xfrm>
          <a:prstGeom prst="rect">
            <a:avLst/>
          </a:prstGeom>
          <a:noFill/>
        </p:spPr>
        <p:txBody>
          <a:bodyPr wrap="square" rtlCol="0" anchor="t">
            <a:spAutoFit/>
          </a:bodyPr>
          <a:p>
            <a:pPr marL="285750" indent="-285750" eaLnBrk="1" fontAlgn="auto" latinLnBrk="0" hangingPunct="1">
              <a:lnSpc>
                <a:spcPct val="150000"/>
              </a:lnSpc>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KNN là một mô hình đơn giản và trực quan nhưng vẫn có hiệu quả cao vì nó không tham số; mô hình không đưa ra giả định nào về việc phân phối dữ liệu. Hơn nữa, nó có thể được sử dụng trực tiếp để phân loại đa lớp.</a:t>
            </a:r>
            <a:endParaRPr lang="en-US" sz="1300">
              <a:latin typeface="Times New Roman" panose="02020603050405020304" pitchFamily="18" charset="0"/>
              <a:cs typeface="Times New Roman" panose="02020603050405020304" pitchFamily="18" charset="0"/>
            </a:endParaRPr>
          </a:p>
          <a:p>
            <a:pPr marL="285750" indent="-285750" eaLnBrk="1" fontAlgn="auto" latinLnBrk="0" hangingPunct="1">
              <a:lnSpc>
                <a:spcPct val="150000"/>
              </a:lnSpc>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Thuật toán KNN có nhiều ứng dụng trong ngành đầu tư, bao gồm dự đoán phá sản, dự đoán giá cổ phiếu, phân bổ xếp hạng tín dụng trái phiếu doanh nghiệp, tạo ra chỉ số vốn và trái phiếu tùy chỉnh.</a:t>
            </a:r>
            <a:endParaRPr lang="en-US" sz="13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theme/theme1.xml><?xml version="1.0" encoding="utf-8"?>
<a:theme xmlns:a="http://schemas.openxmlformats.org/drawingml/2006/main" name="Cool Startup Business Plan by Slidesgo">
  <a:themeElements>
    <a:clrScheme name="Simple Light">
      <a:dk1>
        <a:srgbClr val="000000"/>
      </a:dk1>
      <a:lt1>
        <a:srgbClr val="FFFFFF"/>
      </a:lt1>
      <a:dk2>
        <a:srgbClr val="20DD2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8639</Words>
  <Application>WPS Presentation</Application>
  <PresentationFormat>On-screen Show (16:9)</PresentationFormat>
  <Paragraphs>249</Paragraphs>
  <Slides>30</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SimSun</vt:lpstr>
      <vt:lpstr>Wingdings</vt:lpstr>
      <vt:lpstr>Arial</vt:lpstr>
      <vt:lpstr>Staatliches</vt:lpstr>
      <vt:lpstr>Bebas Neue</vt:lpstr>
      <vt:lpstr>Cairo</vt:lpstr>
      <vt:lpstr>Roboto Condensed Light</vt:lpstr>
      <vt:lpstr>Times New Roman</vt:lpstr>
      <vt:lpstr>Microsoft YaHei</vt:lpstr>
      <vt:lpstr>Arial Unicode MS</vt:lpstr>
      <vt:lpstr>Calibri</vt:lpstr>
      <vt:lpstr>Segoe Print</vt:lpstr>
      <vt:lpstr>Cool Startup Business Plan by Slidesgo</vt:lpstr>
      <vt:lpstr>PowerPoint 演示文稿</vt:lpstr>
      <vt:lpstr>Thành viên</vt:lpstr>
      <vt:lpstr>Hướng phát triển của đề tài</vt:lpstr>
      <vt:lpstr>01</vt:lpstr>
      <vt:lpstr>Nguyên nhân ra đời</vt:lpstr>
      <vt:lpstr>Khái niệm</vt:lpstr>
      <vt:lpstr>Quy trình thực hiện thuật toán</vt:lpstr>
      <vt:lpstr>Ví Dụ</vt:lpstr>
      <vt:lpstr>PowerPoint 演示文稿</vt:lpstr>
      <vt:lpstr>Ưu và nhược điểm</vt:lpstr>
      <vt:lpstr>02</vt:lpstr>
      <vt:lpstr>Form chương trình chính</vt:lpstr>
      <vt:lpstr>Chức năng nhập dữ liệu từ exel</vt:lpstr>
      <vt:lpstr>Chức năng nhập dữ liệu từ exel</vt:lpstr>
      <vt:lpstr>PowerPoint 演示文稿</vt:lpstr>
      <vt:lpstr>PowerPoint 演示文稿</vt:lpstr>
      <vt:lpstr>Chức năng tính khoảng cách tất cả hàng dữ liệu</vt:lpstr>
      <vt:lpstr>PowerPoint 演示文稿</vt:lpstr>
      <vt:lpstr>Chức năng chọn dữ liệu theo k</vt:lpstr>
      <vt:lpstr>PowerPoint 演示文稿</vt:lpstr>
      <vt:lpstr>Chức năng hiển thị dữ liệu đã chọn theo k và xuất kết quả dự đoán</vt:lpstr>
      <vt:lpstr>03</vt:lpstr>
      <vt:lpstr>KẾT QUẢ - KẾT LUẬN</vt:lpstr>
      <vt:lpstr>PowerPoint 演示文稿</vt:lpstr>
      <vt:lpstr>PowerPoint 演示文稿</vt:lpstr>
      <vt:lpstr>04</vt:lpstr>
      <vt:lpstr>PowerPoint 演示文稿</vt:lpstr>
      <vt:lpstr>05</vt:lpstr>
      <vt:lpstr>Kết luận</vt:lpstr>
      <vt:lpstr>Cảm ơn cô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ACER</cp:lastModifiedBy>
  <cp:revision>93</cp:revision>
  <dcterms:created xsi:type="dcterms:W3CDTF">2022-11-18T16:00:00Z</dcterms:created>
  <dcterms:modified xsi:type="dcterms:W3CDTF">2022-11-20T11:10:04Z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