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B02E63-6016-46C8-84B3-CE0F8BEDE53F}">
          <p14:sldIdLst>
            <p14:sldId id="256"/>
            <p14:sldId id="257"/>
          </p14:sldIdLst>
        </p14:section>
        <p14:section name="Untitled Section" id="{3F55BEF4-EFA6-4A91-BF41-7F61F7B7774D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581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57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42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56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734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18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4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231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433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90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911B-6510-4060-9653-D9D38398B5F3}" type="datetimeFigureOut">
              <a:rPr lang="vi-VN" smtClean="0"/>
              <a:t>30/01/2024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032F-72A4-46C3-805C-5FAEA4456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187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349" y="466531"/>
            <a:ext cx="11112137" cy="5579706"/>
          </a:xfrm>
          <a:solidFill>
            <a:schemeClr val="accent1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Project </a:t>
            </a:r>
            <a:r>
              <a:rPr lang="en-US" b="1" dirty="0" err="1" smtClean="0"/>
              <a:t>sem</a:t>
            </a:r>
            <a:r>
              <a:rPr lang="en-US" b="1" dirty="0" smtClean="0"/>
              <a:t> </a:t>
            </a:r>
            <a:r>
              <a:rPr lang="en-US" b="1" dirty="0" smtClean="0"/>
              <a:t>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Group </a:t>
            </a:r>
            <a:r>
              <a:rPr lang="en-US" b="1" dirty="0" smtClean="0"/>
              <a:t>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Tour Viet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249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5" y="235131"/>
            <a:ext cx="11321143" cy="646176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en-US" sz="4800" dirty="0" smtClean="0">
                <a:sym typeface="Arial"/>
              </a:rPr>
              <a:t>Group Member</a:t>
            </a:r>
          </a:p>
          <a:p>
            <a:endParaRPr lang="en-US"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4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vi-VN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</a:p>
          <a:p>
            <a:pPr marL="0" indent="0">
              <a:buNone/>
            </a:pPr>
            <a:endParaRPr lang="vi-V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vi-VN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vi-VN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vi-VN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Trần </a:t>
            </a:r>
            <a:r>
              <a:rPr lang="vi-VN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Nhật Tân         </a:t>
            </a:r>
            <a:r>
              <a:rPr lang="vi-VN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Nguyễn </a:t>
            </a:r>
            <a:r>
              <a:rPr lang="vi-V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Quang Huy</a:t>
            </a:r>
            <a:r>
              <a:rPr lang="vi-VN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vi-V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Trương </a:t>
            </a:r>
            <a:r>
              <a:rPr lang="vi-V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Nguyễn                   Nguyễn Duy Anh </a:t>
            </a:r>
          </a:p>
          <a:p>
            <a:pPr marL="0" indent="0">
              <a:buNone/>
            </a:pPr>
            <a:r>
              <a:rPr lang="vi-V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Nguyên Chương </a:t>
            </a:r>
          </a:p>
          <a:p>
            <a:pPr marL="0" indent="0">
              <a:buNone/>
            </a:pPr>
            <a:r>
              <a:rPr lang="vi-VN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vi-VN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                               </a:t>
            </a:r>
            <a:r>
              <a:rPr lang="vi-VN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Member                                          Leader                                         Member</a:t>
            </a:r>
            <a:endParaRPr lang="en-US"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14455" y="2439015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Oval 4"/>
          <p:cNvSpPr/>
          <p:nvPr/>
        </p:nvSpPr>
        <p:spPr>
          <a:xfrm>
            <a:off x="6942267" y="25484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Oval 5"/>
          <p:cNvSpPr/>
          <p:nvPr/>
        </p:nvSpPr>
        <p:spPr>
          <a:xfrm>
            <a:off x="3878386" y="2439015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Oval 6"/>
          <p:cNvSpPr/>
          <p:nvPr/>
        </p:nvSpPr>
        <p:spPr>
          <a:xfrm>
            <a:off x="1515212" y="2548466"/>
            <a:ext cx="312886" cy="379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/>
          <p:cNvSpPr/>
          <p:nvPr/>
        </p:nvSpPr>
        <p:spPr>
          <a:xfrm>
            <a:off x="1315265" y="2896215"/>
            <a:ext cx="692643" cy="425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4179142" y="2502785"/>
            <a:ext cx="312886" cy="379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Oval 11"/>
          <p:cNvSpPr/>
          <p:nvPr/>
        </p:nvSpPr>
        <p:spPr>
          <a:xfrm>
            <a:off x="3989264" y="2896215"/>
            <a:ext cx="692643" cy="425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Oval 12"/>
          <p:cNvSpPr/>
          <p:nvPr/>
        </p:nvSpPr>
        <p:spPr>
          <a:xfrm>
            <a:off x="7243023" y="2626204"/>
            <a:ext cx="312886" cy="379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Oval 13"/>
          <p:cNvSpPr/>
          <p:nvPr/>
        </p:nvSpPr>
        <p:spPr>
          <a:xfrm>
            <a:off x="7053145" y="3008690"/>
            <a:ext cx="692643" cy="425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Oval 14"/>
          <p:cNvSpPr/>
          <p:nvPr/>
        </p:nvSpPr>
        <p:spPr>
          <a:xfrm>
            <a:off x="10006148" y="2548466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Oval 15"/>
          <p:cNvSpPr/>
          <p:nvPr/>
        </p:nvSpPr>
        <p:spPr>
          <a:xfrm>
            <a:off x="10117026" y="3029029"/>
            <a:ext cx="692643" cy="425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Oval 16"/>
          <p:cNvSpPr/>
          <p:nvPr/>
        </p:nvSpPr>
        <p:spPr>
          <a:xfrm>
            <a:off x="10306904" y="2663966"/>
            <a:ext cx="312886" cy="379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08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549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vi-VN" dirty="0" smtClean="0"/>
              <a:t>              </a:t>
            </a:r>
            <a:r>
              <a:rPr lang="vi-VN" sz="7300" dirty="0" smtClean="0"/>
              <a:t>Main </a:t>
            </a:r>
            <a:r>
              <a:rPr lang="vi-VN" sz="7300" dirty="0" smtClean="0"/>
              <a:t>Technology</a:t>
            </a:r>
            <a:br>
              <a:rPr lang="vi-VN" sz="7300" dirty="0" smtClean="0"/>
            </a:br>
            <a:r>
              <a:rPr lang="vi-VN" sz="7300" dirty="0"/>
              <a:t/>
            </a:r>
            <a:br>
              <a:rPr lang="vi-VN" sz="7300" dirty="0"/>
            </a:br>
            <a:r>
              <a:rPr lang="vi-VN" sz="7300" dirty="0" smtClean="0"/>
              <a:t>      Laravel and MySQL</a:t>
            </a:r>
            <a:endParaRPr lang="vi-VN" sz="7300" dirty="0"/>
          </a:p>
        </p:txBody>
      </p:sp>
    </p:spTree>
    <p:extLst>
      <p:ext uri="{BB962C8B-B14F-4D97-AF65-F5344CB8AC3E}">
        <p14:creationId xmlns:p14="http://schemas.microsoft.com/office/powerpoint/2010/main" val="35195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509"/>
          </a:xfrm>
          <a:solidFill>
            <a:schemeClr val="accent1"/>
          </a:solidFill>
        </p:spPr>
        <p:txBody>
          <a:bodyPr/>
          <a:lstStyle/>
          <a:p>
            <a:r>
              <a:rPr lang="vi-VN" dirty="0" smtClean="0"/>
              <a:t>                 </a:t>
            </a:r>
            <a:r>
              <a:rPr lang="vi-VN" sz="6600" dirty="0" smtClean="0"/>
              <a:t>Main Features</a:t>
            </a:r>
            <a:endParaRPr lang="vi-VN" sz="6600" dirty="0"/>
          </a:p>
        </p:txBody>
      </p:sp>
    </p:spTree>
    <p:extLst>
      <p:ext uri="{BB962C8B-B14F-4D97-AF65-F5344CB8AC3E}">
        <p14:creationId xmlns:p14="http://schemas.microsoft.com/office/powerpoint/2010/main" val="21344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3" y="365125"/>
            <a:ext cx="11260183" cy="6357892"/>
          </a:xfrm>
          <a:solidFill>
            <a:schemeClr val="bg1"/>
          </a:solidFill>
        </p:spPr>
        <p:txBody>
          <a:bodyPr/>
          <a:lstStyle/>
          <a:p>
            <a:r>
              <a:rPr lang="vi-VN" dirty="0" smtClean="0"/>
              <a:t>                               c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                                       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461553" y="428012"/>
            <a:ext cx="11155679" cy="584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754280"/>
              </p:ext>
            </p:extLst>
          </p:nvPr>
        </p:nvGraphicFramePr>
        <p:xfrm>
          <a:off x="838200" y="1415123"/>
          <a:ext cx="10515600" cy="341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611271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16223531"/>
                    </a:ext>
                  </a:extLst>
                </a:gridCol>
              </a:tblGrid>
              <a:tr h="552098"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                                Feature</a:t>
                      </a:r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                    Functions and powers</a:t>
                      </a:r>
                      <a:endParaRPr lang="vi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30107"/>
                  </a:ext>
                </a:extLst>
              </a:tr>
              <a:tr h="73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Registration and Login</a:t>
                      </a:r>
                    </a:p>
                    <a:p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Users</a:t>
                      </a:r>
                      <a:r>
                        <a:rPr lang="en-US" sz="200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 </a:t>
                      </a:r>
                      <a:r>
                        <a:rPr lang="en-US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and log in to the platform</a:t>
                      </a:r>
                    </a:p>
                    <a:p>
                      <a:endParaRPr lang="vi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15169"/>
                  </a:ext>
                </a:extLst>
              </a:tr>
              <a:tr h="537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Tour</a:t>
                      </a:r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Users can view and book tours that suit their needs</a:t>
                      </a:r>
                      <a:endParaRPr lang="vi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497095"/>
                  </a:ext>
                </a:extLst>
              </a:tr>
              <a:tr h="6076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Deposit</a:t>
                      </a:r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Users will pay for tour bookings via </a:t>
                      </a:r>
                      <a:r>
                        <a:rPr lang="en-US" sz="2000" dirty="0" err="1" smtClean="0"/>
                        <a:t>momo</a:t>
                      </a:r>
                      <a:endParaRPr lang="vi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05596"/>
                  </a:ext>
                </a:extLst>
              </a:tr>
              <a:tr h="822455"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Feedback</a:t>
                      </a:r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Users can submit trip reviews as well as comments about the booked trip</a:t>
                      </a:r>
                      <a:endParaRPr lang="vi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4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0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  <a:solidFill>
            <a:schemeClr val="accent1"/>
          </a:solidFill>
        </p:spPr>
        <p:txBody>
          <a:bodyPr/>
          <a:lstStyle/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pPr marL="0" indent="0">
              <a:buNone/>
            </a:pPr>
            <a:r>
              <a:rPr lang="vi-VN" sz="4000" dirty="0"/>
              <a:t> </a:t>
            </a:r>
            <a:r>
              <a:rPr lang="vi-VN" sz="4000" dirty="0" smtClean="0"/>
              <a:t>             Functions </a:t>
            </a:r>
            <a:r>
              <a:rPr lang="vi-VN" sz="4000" dirty="0"/>
              <a:t>of each member</a:t>
            </a:r>
          </a:p>
        </p:txBody>
      </p:sp>
    </p:spTree>
    <p:extLst>
      <p:ext uri="{BB962C8B-B14F-4D97-AF65-F5344CB8AC3E}">
        <p14:creationId xmlns:p14="http://schemas.microsoft.com/office/powerpoint/2010/main" val="34317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                    </a:t>
            </a:r>
            <a:r>
              <a:rPr lang="vi-VN" sz="4800" dirty="0" smtClean="0"/>
              <a:t>Thank For </a:t>
            </a:r>
            <a:r>
              <a:rPr lang="en-US" sz="4800" dirty="0" smtClean="0"/>
              <a:t>Listening</a:t>
            </a:r>
            <a:r>
              <a:rPr lang="vi-VN" sz="4800" dirty="0" smtClean="0"/>
              <a:t> 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17299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Project sem 2 Group 3   Tour Viet</vt:lpstr>
      <vt:lpstr> </vt:lpstr>
      <vt:lpstr>              Main Technology        Laravel and MySQL</vt:lpstr>
      <vt:lpstr>                 Main Features</vt:lpstr>
      <vt:lpstr>                               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sem 4 Group 6</dc:title>
  <dc:creator>admin</dc:creator>
  <cp:lastModifiedBy>admin</cp:lastModifiedBy>
  <cp:revision>13</cp:revision>
  <dcterms:created xsi:type="dcterms:W3CDTF">2023-11-24T20:57:45Z</dcterms:created>
  <dcterms:modified xsi:type="dcterms:W3CDTF">2024-01-30T10:48:44Z</dcterms:modified>
</cp:coreProperties>
</file>