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8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9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AED2-7A40-4B2A-8497-760D9A2042B0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B0A1-3ADA-43A6-934C-C13B7BE9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4: </a:t>
            </a:r>
            <a:r>
              <a:rPr lang="en-US" dirty="0" err="1" smtClean="0"/>
              <a:t>Floodfill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1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Floodfill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assume that there are no walls</a:t>
            </a:r>
          </a:p>
          <a:p>
            <a:r>
              <a:rPr lang="en-US" dirty="0" smtClean="0"/>
              <a:t>Give each cell a distance from the goal. The goal has distance 0.</a:t>
            </a:r>
          </a:p>
          <a:p>
            <a:r>
              <a:rPr lang="en-US" dirty="0" smtClean="0"/>
              <a:t>Repeat until we reach the goal:</a:t>
            </a:r>
          </a:p>
          <a:p>
            <a:pPr lvl="1"/>
            <a:r>
              <a:rPr lang="en-US" dirty="0" smtClean="0"/>
              <a:t>Go to the neighboring cell with the smallest distance to the goal</a:t>
            </a:r>
          </a:p>
          <a:p>
            <a:pPr lvl="1"/>
            <a:r>
              <a:rPr lang="en-US" dirty="0" smtClean="0"/>
              <a:t>Run the update distances algorithm (see later slide)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7" y="2305844"/>
            <a:ext cx="2828925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2" y="2286794"/>
            <a:ext cx="2790825" cy="2809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62" y="2286794"/>
            <a:ext cx="2800350" cy="2790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687" y="2286794"/>
            <a:ext cx="2790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5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Maze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cell has a distance (0-252 for a 16 x 16 maze) and 4 walls (1 bit each). You may also want to have a “visited” bit for speed runs.</a:t>
            </a:r>
          </a:p>
          <a:p>
            <a:r>
              <a:rPr lang="en-US" dirty="0" smtClean="0"/>
              <a:t>When you discover a wall, you need to update it in the current cell, and the neighboring cell.</a:t>
            </a:r>
          </a:p>
          <a:p>
            <a:pPr lvl="1"/>
            <a:r>
              <a:rPr lang="en-US" dirty="0" smtClean="0"/>
              <a:t>You can get around this by giving each cell only 2 walls, but you need an extra dummy row/col.</a:t>
            </a:r>
          </a:p>
          <a:p>
            <a:r>
              <a:rPr lang="en-US" dirty="0" smtClean="0"/>
              <a:t>If you use the “visited” bit, then you don’t need to run the </a:t>
            </a:r>
            <a:r>
              <a:rPr lang="en-US" dirty="0" err="1" smtClean="0"/>
              <a:t>floodfill</a:t>
            </a:r>
            <a:r>
              <a:rPr lang="en-US" dirty="0" smtClean="0"/>
              <a:t> update algorithm on cells that you have already visited, meaning you can go faster on them.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25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Print maze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essential for debugging to be able to print out your maze</a:t>
            </a:r>
          </a:p>
          <a:p>
            <a:r>
              <a:rPr lang="en-US" dirty="0" smtClean="0"/>
              <a:t>Should look something like this: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+---+---+---+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|*5  *4  V3 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+---+---+   +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| 0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+---+---+---+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‘+’ for posts. Use “---” for north/south walls. Use ‘|’ (pipe) for east/west walls. Use ‘*’ for visited. Use &lt;, &gt;, ^, V for the direction of the mouse.</a:t>
            </a:r>
          </a:p>
        </p:txBody>
      </p:sp>
    </p:spTree>
    <p:extLst>
      <p:ext uri="{BB962C8B-B14F-4D97-AF65-F5344CB8AC3E}">
        <p14:creationId xmlns:p14="http://schemas.microsoft.com/office/powerpoint/2010/main" val="321210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Update distances algorithm (no recursion)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the stack is empty</a:t>
            </a:r>
          </a:p>
          <a:p>
            <a:r>
              <a:rPr lang="en-US" dirty="0" smtClean="0"/>
              <a:t>If there are any new walls discovered:</a:t>
            </a:r>
          </a:p>
          <a:p>
            <a:pPr lvl="1"/>
            <a:r>
              <a:rPr lang="en-US" dirty="0" smtClean="0"/>
              <a:t>Push the current cell and the cells adjacent to the new walls onto the stack</a:t>
            </a:r>
          </a:p>
          <a:p>
            <a:pPr lvl="1"/>
            <a:r>
              <a:rPr lang="en-US" dirty="0" smtClean="0"/>
              <a:t>While the stack is not empty:</a:t>
            </a:r>
          </a:p>
          <a:p>
            <a:pPr lvl="2"/>
            <a:r>
              <a:rPr lang="en-US" dirty="0" err="1" smtClean="0"/>
              <a:t>currCell</a:t>
            </a:r>
            <a:r>
              <a:rPr lang="en-US" dirty="0" smtClean="0"/>
              <a:t> &lt;- pop the top of the stack</a:t>
            </a:r>
          </a:p>
          <a:p>
            <a:pPr lvl="2"/>
            <a:r>
              <a:rPr lang="en-US" dirty="0" smtClean="0"/>
              <a:t>The distance of </a:t>
            </a:r>
            <a:r>
              <a:rPr lang="en-US" dirty="0" err="1" smtClean="0"/>
              <a:t>currCell</a:t>
            </a:r>
            <a:r>
              <a:rPr lang="en-US" dirty="0" smtClean="0"/>
              <a:t> should be the minimum open neighbor distance + 1</a:t>
            </a:r>
          </a:p>
          <a:p>
            <a:pPr lvl="2"/>
            <a:r>
              <a:rPr lang="en-US" dirty="0" smtClean="0"/>
              <a:t>If it is not, then set it to that value and push all open neighbors to the stack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57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Run your </a:t>
            </a:r>
            <a:r>
              <a:rPr lang="en-US" dirty="0" err="1" smtClean="0"/>
              <a:t>floodfill</a:t>
            </a:r>
            <a:r>
              <a:rPr lang="en-US" dirty="0" smtClean="0"/>
              <a:t> algorithm as soon as your mouse enters the cell, not when it reaches the center of the cell.</a:t>
            </a:r>
          </a:p>
          <a:p>
            <a:r>
              <a:rPr lang="en-US" dirty="0" smtClean="0"/>
              <a:t>Write a simulator in Visual Studio to test your function.</a:t>
            </a:r>
          </a:p>
          <a:p>
            <a:pPr lvl="1"/>
            <a:r>
              <a:rPr lang="en-US" dirty="0" smtClean="0"/>
              <a:t>Also use Green’s maze generation excel sheet to create test mazes.</a:t>
            </a:r>
          </a:p>
          <a:p>
            <a:r>
              <a:rPr lang="en-US" dirty="0" smtClean="0"/>
              <a:t>The stack for the update distances algorithm should be 512. (Note that it is possible to add a cell more than once, therefore 255 may not be enough).</a:t>
            </a:r>
          </a:p>
          <a:p>
            <a:r>
              <a:rPr lang="en-US" dirty="0" smtClean="0"/>
              <a:t>Place your stack outside of any function (make it global).</a:t>
            </a:r>
          </a:p>
          <a:p>
            <a:pPr lvl="1"/>
            <a:r>
              <a:rPr lang="en-US" dirty="0" smtClean="0"/>
              <a:t>You might run out of memory if you place large arrays inside of functions.</a:t>
            </a:r>
          </a:p>
          <a:p>
            <a:pPr lvl="1"/>
            <a:r>
              <a:rPr lang="en-US" dirty="0" smtClean="0"/>
              <a:t>Global variables go into a different region of memory, where there is more space.</a:t>
            </a:r>
          </a:p>
          <a:p>
            <a:r>
              <a:rPr lang="en-US" dirty="0" smtClean="0"/>
              <a:t>Don’t use recursion.</a:t>
            </a:r>
          </a:p>
          <a:p>
            <a:pPr lvl="1"/>
            <a:r>
              <a:rPr lang="en-US" dirty="0" smtClean="0"/>
              <a:t>You usually want to avoid using recursion on embedded systems, since it is slow and wastes more memory than a stack-based method.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90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Lecture 4: Floodfill</vt:lpstr>
      <vt:lpstr>Floodfill Overview</vt:lpstr>
      <vt:lpstr>Example</vt:lpstr>
      <vt:lpstr>Maze Representation</vt:lpstr>
      <vt:lpstr>Print maze function</vt:lpstr>
      <vt:lpstr>Update distances algorithm (no recursion)</vt:lpstr>
      <vt:lpstr>Tips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Floodfill</dc:title>
  <dc:creator>Jeremy Haugen</dc:creator>
  <cp:lastModifiedBy>Jeremy Haugen</cp:lastModifiedBy>
  <cp:revision>12</cp:revision>
  <dcterms:created xsi:type="dcterms:W3CDTF">2014-02-06T00:14:13Z</dcterms:created>
  <dcterms:modified xsi:type="dcterms:W3CDTF">2014-02-06T01:33:05Z</dcterms:modified>
</cp:coreProperties>
</file>