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58AA-9023-4958-8292-A0A49C40C737}" type="datetimeFigureOut">
              <a:rPr lang="vi-VN" smtClean="0"/>
              <a:t>20/01/2018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4DC-EFB9-4D96-BB32-CA0FF86AC0F9}" type="slidenum">
              <a:rPr lang="vi-VN" smtClean="0"/>
              <a:t>‹#›</a:t>
            </a:fld>
            <a:endParaRPr lang="vi-V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58AA-9023-4958-8292-A0A49C40C737}" type="datetimeFigureOut">
              <a:rPr lang="vi-VN" smtClean="0"/>
              <a:t>20/01/2018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4DC-EFB9-4D96-BB32-CA0FF86AC0F9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58AA-9023-4958-8292-A0A49C40C737}" type="datetimeFigureOut">
              <a:rPr lang="vi-VN" smtClean="0"/>
              <a:t>20/01/2018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4DC-EFB9-4D96-BB32-CA0FF86AC0F9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58AA-9023-4958-8292-A0A49C40C737}" type="datetimeFigureOut">
              <a:rPr lang="vi-VN" smtClean="0"/>
              <a:t>20/01/2018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4DC-EFB9-4D96-BB32-CA0FF86AC0F9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58AA-9023-4958-8292-A0A49C40C737}" type="datetimeFigureOut">
              <a:rPr lang="vi-VN" smtClean="0"/>
              <a:t>20/01/2018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4DC-EFB9-4D96-BB32-CA0FF86AC0F9}" type="slidenum">
              <a:rPr lang="vi-VN" smtClean="0"/>
              <a:t>‹#›</a:t>
            </a:fld>
            <a:endParaRPr lang="vi-V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58AA-9023-4958-8292-A0A49C40C737}" type="datetimeFigureOut">
              <a:rPr lang="vi-VN" smtClean="0"/>
              <a:t>20/01/2018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4DC-EFB9-4D96-BB32-CA0FF86AC0F9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58AA-9023-4958-8292-A0A49C40C737}" type="datetimeFigureOut">
              <a:rPr lang="vi-VN" smtClean="0"/>
              <a:t>20/01/2018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4DC-EFB9-4D96-BB32-CA0FF86AC0F9}" type="slidenum">
              <a:rPr lang="vi-VN" smtClean="0"/>
              <a:t>‹#›</a:t>
            </a:fld>
            <a:endParaRPr lang="vi-V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58AA-9023-4958-8292-A0A49C40C737}" type="datetimeFigureOut">
              <a:rPr lang="vi-VN" smtClean="0"/>
              <a:t>20/01/2018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4DC-EFB9-4D96-BB32-CA0FF86AC0F9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58AA-9023-4958-8292-A0A49C40C737}" type="datetimeFigureOut">
              <a:rPr lang="vi-VN" smtClean="0"/>
              <a:t>20/01/2018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4DC-EFB9-4D96-BB32-CA0FF86AC0F9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58AA-9023-4958-8292-A0A49C40C737}" type="datetimeFigureOut">
              <a:rPr lang="vi-VN" smtClean="0"/>
              <a:t>20/01/2018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4DC-EFB9-4D96-BB32-CA0FF86AC0F9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58AA-9023-4958-8292-A0A49C40C737}" type="datetimeFigureOut">
              <a:rPr lang="vi-VN" smtClean="0"/>
              <a:t>20/01/2018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794DC-EFB9-4D96-BB32-CA0FF86AC0F9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9A58AA-9023-4958-8292-A0A49C40C737}" type="datetimeFigureOut">
              <a:rPr lang="vi-VN" smtClean="0"/>
              <a:t>20/01/2018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E8794DC-EFB9-4D96-BB32-CA0FF86AC0F9}" type="slidenum">
              <a:rPr lang="vi-VN" smtClean="0"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GAME KILL </a:t>
            </a:r>
            <a:r>
              <a:rPr lang="en-US" b="1" dirty="0"/>
              <a:t>JOMBIE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 smtClean="0"/>
              <a:t>Nhóm</a:t>
            </a:r>
            <a:r>
              <a:rPr lang="en-US" dirty="0" smtClean="0"/>
              <a:t> 13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5923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do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nhận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" Kill </a:t>
            </a:r>
            <a:r>
              <a:rPr lang="en-US" dirty="0" err="1"/>
              <a:t>Jombie</a:t>
            </a:r>
            <a:r>
              <a:rPr lang="en-US" dirty="0"/>
              <a:t>"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C#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. </a:t>
            </a:r>
            <a:r>
              <a:rPr lang="en-US" dirty="0" err="1"/>
              <a:t>Củng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game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.</a:t>
            </a:r>
            <a:endParaRPr lang="vi-VN" dirty="0"/>
          </a:p>
          <a:p>
            <a:pPr marL="0" indent="0">
              <a:buNone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360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4000" b="1" dirty="0" err="1">
                <a:solidFill>
                  <a:schemeClr val="tx1"/>
                </a:solidFill>
              </a:rPr>
              <a:t>Mô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tả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chò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err="1">
                <a:solidFill>
                  <a:schemeClr val="tx1"/>
                </a:solidFill>
              </a:rPr>
              <a:t>chơi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err="1"/>
              <a:t>Hầu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tựa</a:t>
            </a:r>
            <a:r>
              <a:rPr lang="en-US" dirty="0"/>
              <a:t> game </a:t>
            </a:r>
            <a:r>
              <a:rPr lang="en-US" dirty="0" err="1"/>
              <a:t>huyền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“Mario”,</a:t>
            </a:r>
            <a:r>
              <a:rPr lang="en-US" b="1" dirty="0"/>
              <a:t> </a:t>
            </a:r>
            <a:r>
              <a:rPr lang="en-US" dirty="0"/>
              <a:t>Kill </a:t>
            </a:r>
            <a:r>
              <a:rPr lang="en-US" dirty="0" err="1"/>
              <a:t>jombie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mario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,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hứng</a:t>
            </a:r>
            <a:r>
              <a:rPr lang="en-US" dirty="0"/>
              <a:t> </a:t>
            </a:r>
            <a:r>
              <a:rPr lang="en-US" dirty="0" err="1"/>
              <a:t>thú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  <a:endParaRPr lang="vi-VN" dirty="0"/>
          </a:p>
          <a:p>
            <a:pPr fontAlgn="base"/>
            <a:r>
              <a:rPr lang="en-US" dirty="0"/>
              <a:t>Kill </a:t>
            </a:r>
            <a:r>
              <a:rPr lang="en-US" dirty="0" err="1"/>
              <a:t>jombie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5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đò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.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cái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( ← ↑ → ) </a:t>
            </a:r>
            <a:r>
              <a:rPr lang="en-US" dirty="0" err="1"/>
              <a:t>để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nhảy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, qua </a:t>
            </a:r>
            <a:r>
              <a:rPr lang="en-US" dirty="0" err="1"/>
              <a:t>trái</a:t>
            </a:r>
            <a:r>
              <a:rPr lang="en-US" dirty="0"/>
              <a:t>, qua </a:t>
            </a:r>
            <a:r>
              <a:rPr lang="en-US" dirty="0" err="1"/>
              <a:t>phải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chơi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space,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bắn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diệt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quái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.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100 </a:t>
            </a:r>
            <a:r>
              <a:rPr lang="en-US" dirty="0" err="1"/>
              <a:t>máu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né </a:t>
            </a:r>
            <a:r>
              <a:rPr lang="en-US" dirty="0" err="1"/>
              <a:t>được</a:t>
            </a:r>
            <a:r>
              <a:rPr lang="en-US" dirty="0"/>
              <a:t> 1 </a:t>
            </a:r>
            <a:r>
              <a:rPr lang="en-US" dirty="0" err="1"/>
              <a:t>chướng</a:t>
            </a:r>
            <a:r>
              <a:rPr lang="en-US" dirty="0"/>
              <a:t> </a:t>
            </a:r>
            <a:r>
              <a:rPr lang="en-US" dirty="0" err="1"/>
              <a:t>ngại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tứng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1, 5, 10 </a:t>
            </a:r>
            <a:r>
              <a:rPr lang="en-US" dirty="0" err="1"/>
              <a:t>máu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chướng</a:t>
            </a:r>
            <a:r>
              <a:rPr lang="en-US" dirty="0"/>
              <a:t> </a:t>
            </a:r>
            <a:r>
              <a:rPr lang="en-US" dirty="0" err="1"/>
              <a:t>ngại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.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79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4000" b="1" dirty="0" err="1"/>
              <a:t>Các</a:t>
            </a:r>
            <a:r>
              <a:rPr lang="en-US" sz="4000" b="1" dirty="0"/>
              <a:t> </a:t>
            </a:r>
            <a:r>
              <a:rPr lang="en-US" sz="4000" b="1" dirty="0" err="1"/>
              <a:t>nhân</a:t>
            </a:r>
            <a:r>
              <a:rPr lang="en-US" sz="4000" b="1" dirty="0"/>
              <a:t> </a:t>
            </a:r>
            <a:r>
              <a:rPr lang="en-US" sz="4000" b="1" dirty="0" err="1"/>
              <a:t>vật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207518"/>
              </p:ext>
            </p:extLst>
          </p:nvPr>
        </p:nvGraphicFramePr>
        <p:xfrm>
          <a:off x="1691680" y="1844824"/>
          <a:ext cx="5900737" cy="460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3" imgW="5900907" imgH="5203329" progId="Word.Document.12">
                  <p:embed/>
                </p:oleObj>
              </mc:Choice>
              <mc:Fallback>
                <p:oleObj name="Document" r:id="rId3" imgW="5900907" imgH="52033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1680" y="1844824"/>
                        <a:ext cx="5900737" cy="460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70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en-US" sz="4000" b="1" dirty="0" err="1"/>
              <a:t>Mô</a:t>
            </a:r>
            <a:r>
              <a:rPr lang="en-US" sz="4000" b="1" dirty="0"/>
              <a:t> </a:t>
            </a:r>
            <a:r>
              <a:rPr lang="en-US" sz="4000" b="1" dirty="0" err="1"/>
              <a:t>hình</a:t>
            </a:r>
            <a:r>
              <a:rPr lang="en-US" sz="4000" b="1" dirty="0"/>
              <a:t> DFD</a:t>
            </a:r>
            <a:r>
              <a:rPr lang="vi-VN" dirty="0"/>
              <a:t/>
            </a:r>
            <a:br>
              <a:rPr lang="vi-VN" dirty="0"/>
            </a:br>
            <a:endParaRPr lang="vi-VN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7776864" cy="16385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19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6662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11</TotalTime>
  <Words>237</Words>
  <Application>Microsoft Office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Clarity</vt:lpstr>
      <vt:lpstr>Microsoft Word Document</vt:lpstr>
      <vt:lpstr>GAME KILL JOMBIE</vt:lpstr>
      <vt:lpstr>Lý do nhận đề tài </vt:lpstr>
      <vt:lpstr>Mô tả chò chơi </vt:lpstr>
      <vt:lpstr>Các nhân vật </vt:lpstr>
      <vt:lpstr>Mô hình DFD </vt:lpstr>
      <vt:lpstr>PowerPoint Presentation</vt:lpstr>
    </vt:vector>
  </TitlesOfParts>
  <Company>Nathan Nguyen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KILL JOMBIE</dc:title>
  <dc:creator>Administrator</dc:creator>
  <cp:lastModifiedBy>Administrator</cp:lastModifiedBy>
  <cp:revision>2</cp:revision>
  <dcterms:created xsi:type="dcterms:W3CDTF">2018-01-19T18:28:35Z</dcterms:created>
  <dcterms:modified xsi:type="dcterms:W3CDTF">2018-01-19T18:39:43Z</dcterms:modified>
</cp:coreProperties>
</file>