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9"/>
  </p:notesMasterIdLst>
  <p:sldIdLst>
    <p:sldId id="256" r:id="rId2"/>
    <p:sldId id="258" r:id="rId3"/>
    <p:sldId id="259" r:id="rId4"/>
    <p:sldId id="267" r:id="rId5"/>
    <p:sldId id="278" r:id="rId6"/>
    <p:sldId id="305" r:id="rId7"/>
    <p:sldId id="316" r:id="rId8"/>
  </p:sldIdLst>
  <p:sldSz cx="9144000" cy="5143500" type="screen16x9"/>
  <p:notesSz cx="6858000" cy="9144000"/>
  <p:embeddedFontLst>
    <p:embeddedFont>
      <p:font typeface="Copperplate Gothic Bold" panose="020E0705020206020404" pitchFamily="34" charset="0"/>
      <p:regular r:id="rId10"/>
    </p:embeddedFont>
    <p:embeddedFont>
      <p:font typeface="Denk One" panose="020B0604020202020204" charset="0"/>
      <p:regular r:id="rId11"/>
    </p:embeddedFont>
    <p:embeddedFont>
      <p:font typeface="Fira Sans Extra Condensed" panose="020B0503050000020004" pitchFamily="34" charset="0"/>
      <p:regular r:id="rId12"/>
      <p:bold r:id="rId13"/>
      <p:italic r:id="rId14"/>
      <p:boldItalic r:id="rId15"/>
    </p:embeddedFont>
    <p:embeddedFont>
      <p:font typeface="Imprint MT Shadow" panose="04020605060303030202" pitchFamily="82" charset="0"/>
      <p:regular r:id="rId16"/>
    </p:embeddedFont>
    <p:embeddedFont>
      <p:font typeface="Orbitron" panose="020B0604020202020204" charset="0"/>
      <p:regular r:id="rId17"/>
      <p:bold r:id="rId18"/>
    </p:embeddedFont>
    <p:embeddedFont>
      <p:font typeface="Quicksand" panose="020B0604020202020204" charset="-93"/>
      <p:regular r:id="rId19"/>
      <p:bold r:id="rId20"/>
    </p:embeddedFont>
    <p:embeddedFont>
      <p:font typeface="Sitka Small Semibold" pitchFamily="2"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08A08-2911-442D-B01B-4655212584FD}" v="431" dt="2024-10-16T15:33:24.795"/>
  </p1510:revLst>
</p1510:revInfo>
</file>

<file path=ppt/tableStyles.xml><?xml version="1.0" encoding="utf-8"?>
<a:tblStyleLst xmlns:a="http://schemas.openxmlformats.org/drawingml/2006/main" def="{E07D1D02-3A93-4D6A-907C-E7EF42AC4E76}">
  <a:tblStyle styleId="{E07D1D02-3A93-4D6A-907C-E7EF42AC4E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 han" userId="f807cc1175a797ab" providerId="LiveId" clId="{34508A08-2911-442D-B01B-4655212584FD}"/>
    <pc:docChg chg="undo custSel delSld modSld sldOrd delMainMaster">
      <pc:chgData name="vo han" userId="f807cc1175a797ab" providerId="LiveId" clId="{34508A08-2911-442D-B01B-4655212584FD}" dt="2024-10-16T15:33:49.832" v="1387" actId="47"/>
      <pc:docMkLst>
        <pc:docMk/>
      </pc:docMkLst>
      <pc:sldChg chg="addSp delSp modSp mod modAnim modNotes">
        <pc:chgData name="vo han" userId="f807cc1175a797ab" providerId="LiveId" clId="{34508A08-2911-442D-B01B-4655212584FD}" dt="2024-10-16T09:37:47.899" v="112" actId="478"/>
        <pc:sldMkLst>
          <pc:docMk/>
          <pc:sldMk cId="0" sldId="256"/>
        </pc:sldMkLst>
        <pc:spChg chg="add del mod">
          <ac:chgData name="vo han" userId="f807cc1175a797ab" providerId="LiveId" clId="{34508A08-2911-442D-B01B-4655212584FD}" dt="2024-10-16T09:34:02.197" v="68" actId="478"/>
          <ac:spMkLst>
            <pc:docMk/>
            <pc:sldMk cId="0" sldId="256"/>
            <ac:spMk id="3" creationId="{DEF90C51-728E-E25C-1F10-BC5DC1FEEC0C}"/>
          </ac:spMkLst>
        </pc:spChg>
        <pc:spChg chg="mod">
          <ac:chgData name="vo han" userId="f807cc1175a797ab" providerId="LiveId" clId="{34508A08-2911-442D-B01B-4655212584FD}" dt="2024-10-16T09:35:38.273" v="88"/>
          <ac:spMkLst>
            <pc:docMk/>
            <pc:sldMk cId="0" sldId="256"/>
            <ac:spMk id="7" creationId="{5B56207B-B19A-BA0C-8DEE-513370F24CD4}"/>
          </ac:spMkLst>
        </pc:spChg>
        <pc:spChg chg="mod">
          <ac:chgData name="vo han" userId="f807cc1175a797ab" providerId="LiveId" clId="{34508A08-2911-442D-B01B-4655212584FD}" dt="2024-10-16T09:35:38.273" v="88"/>
          <ac:spMkLst>
            <pc:docMk/>
            <pc:sldMk cId="0" sldId="256"/>
            <ac:spMk id="8" creationId="{AC0DE173-5B0F-6016-3052-0C5F4CC217EF}"/>
          </ac:spMkLst>
        </pc:spChg>
        <pc:spChg chg="mod">
          <ac:chgData name="vo han" userId="f807cc1175a797ab" providerId="LiveId" clId="{34508A08-2911-442D-B01B-4655212584FD}" dt="2024-10-16T09:35:38.273" v="88"/>
          <ac:spMkLst>
            <pc:docMk/>
            <pc:sldMk cId="0" sldId="256"/>
            <ac:spMk id="9" creationId="{D656917D-447B-12A3-BA5F-777A54802885}"/>
          </ac:spMkLst>
        </pc:spChg>
        <pc:spChg chg="mod">
          <ac:chgData name="vo han" userId="f807cc1175a797ab" providerId="LiveId" clId="{34508A08-2911-442D-B01B-4655212584FD}" dt="2024-10-16T09:35:38.273" v="88"/>
          <ac:spMkLst>
            <pc:docMk/>
            <pc:sldMk cId="0" sldId="256"/>
            <ac:spMk id="10" creationId="{844E4591-2ACA-5474-E4B5-932374308C0A}"/>
          </ac:spMkLst>
        </pc:spChg>
        <pc:spChg chg="mod">
          <ac:chgData name="vo han" userId="f807cc1175a797ab" providerId="LiveId" clId="{34508A08-2911-442D-B01B-4655212584FD}" dt="2024-10-16T09:35:38.273" v="88"/>
          <ac:spMkLst>
            <pc:docMk/>
            <pc:sldMk cId="0" sldId="256"/>
            <ac:spMk id="11" creationId="{014C11F2-9919-2E0B-DDC3-DF67A97ECD73}"/>
          </ac:spMkLst>
        </pc:spChg>
        <pc:spChg chg="mod">
          <ac:chgData name="vo han" userId="f807cc1175a797ab" providerId="LiveId" clId="{34508A08-2911-442D-B01B-4655212584FD}" dt="2024-10-16T09:35:38.273" v="88"/>
          <ac:spMkLst>
            <pc:docMk/>
            <pc:sldMk cId="0" sldId="256"/>
            <ac:spMk id="12" creationId="{C7F86314-DA9A-237A-4D57-3DF0EE94B88C}"/>
          </ac:spMkLst>
        </pc:spChg>
        <pc:spChg chg="mod">
          <ac:chgData name="vo han" userId="f807cc1175a797ab" providerId="LiveId" clId="{34508A08-2911-442D-B01B-4655212584FD}" dt="2024-10-16T09:35:38.273" v="88"/>
          <ac:spMkLst>
            <pc:docMk/>
            <pc:sldMk cId="0" sldId="256"/>
            <ac:spMk id="13" creationId="{47E1FA7A-509B-3B6B-5F5D-69139FACFEFF}"/>
          </ac:spMkLst>
        </pc:spChg>
        <pc:spChg chg="mod">
          <ac:chgData name="vo han" userId="f807cc1175a797ab" providerId="LiveId" clId="{34508A08-2911-442D-B01B-4655212584FD}" dt="2024-10-16T09:35:38.273" v="88"/>
          <ac:spMkLst>
            <pc:docMk/>
            <pc:sldMk cId="0" sldId="256"/>
            <ac:spMk id="14" creationId="{EEAEF55C-B596-60B1-1439-A021FB94E714}"/>
          </ac:spMkLst>
        </pc:spChg>
        <pc:spChg chg="mod">
          <ac:chgData name="vo han" userId="f807cc1175a797ab" providerId="LiveId" clId="{34508A08-2911-442D-B01B-4655212584FD}" dt="2024-10-16T09:35:38.273" v="88"/>
          <ac:spMkLst>
            <pc:docMk/>
            <pc:sldMk cId="0" sldId="256"/>
            <ac:spMk id="15" creationId="{5FC8461D-6171-2DB5-1153-8FDF4A80110F}"/>
          </ac:spMkLst>
        </pc:spChg>
        <pc:spChg chg="mod">
          <ac:chgData name="vo han" userId="f807cc1175a797ab" providerId="LiveId" clId="{34508A08-2911-442D-B01B-4655212584FD}" dt="2024-10-16T09:35:38.273" v="88"/>
          <ac:spMkLst>
            <pc:docMk/>
            <pc:sldMk cId="0" sldId="256"/>
            <ac:spMk id="16" creationId="{30170C43-03D0-AC32-0A3E-33EFC5BE9300}"/>
          </ac:spMkLst>
        </pc:spChg>
        <pc:spChg chg="mod">
          <ac:chgData name="vo han" userId="f807cc1175a797ab" providerId="LiveId" clId="{34508A08-2911-442D-B01B-4655212584FD}" dt="2024-10-16T09:35:38.273" v="88"/>
          <ac:spMkLst>
            <pc:docMk/>
            <pc:sldMk cId="0" sldId="256"/>
            <ac:spMk id="17" creationId="{ABCCB33D-FC36-753E-6DCB-274A53977023}"/>
          </ac:spMkLst>
        </pc:spChg>
        <pc:spChg chg="mod">
          <ac:chgData name="vo han" userId="f807cc1175a797ab" providerId="LiveId" clId="{34508A08-2911-442D-B01B-4655212584FD}" dt="2024-10-16T09:35:38.273" v="88"/>
          <ac:spMkLst>
            <pc:docMk/>
            <pc:sldMk cId="0" sldId="256"/>
            <ac:spMk id="18" creationId="{9D8DD760-8483-44AA-DCB3-0259B05ABC23}"/>
          </ac:spMkLst>
        </pc:spChg>
        <pc:spChg chg="mod">
          <ac:chgData name="vo han" userId="f807cc1175a797ab" providerId="LiveId" clId="{34508A08-2911-442D-B01B-4655212584FD}" dt="2024-10-16T09:35:38.273" v="88"/>
          <ac:spMkLst>
            <pc:docMk/>
            <pc:sldMk cId="0" sldId="256"/>
            <ac:spMk id="19" creationId="{03D7A910-90F9-E81A-EEA2-C4EDAD36322C}"/>
          </ac:spMkLst>
        </pc:spChg>
        <pc:spChg chg="mod">
          <ac:chgData name="vo han" userId="f807cc1175a797ab" providerId="LiveId" clId="{34508A08-2911-442D-B01B-4655212584FD}" dt="2024-10-16T09:35:38.273" v="88"/>
          <ac:spMkLst>
            <pc:docMk/>
            <pc:sldMk cId="0" sldId="256"/>
            <ac:spMk id="20" creationId="{E77D330A-7F7B-21B7-5682-F3E52120D2C7}"/>
          </ac:spMkLst>
        </pc:spChg>
        <pc:spChg chg="mod">
          <ac:chgData name="vo han" userId="f807cc1175a797ab" providerId="LiveId" clId="{34508A08-2911-442D-B01B-4655212584FD}" dt="2024-10-16T09:35:38.273" v="88"/>
          <ac:spMkLst>
            <pc:docMk/>
            <pc:sldMk cId="0" sldId="256"/>
            <ac:spMk id="21" creationId="{326C9FDB-A296-F43D-4137-C84AED0AAE4E}"/>
          </ac:spMkLst>
        </pc:spChg>
        <pc:spChg chg="mod">
          <ac:chgData name="vo han" userId="f807cc1175a797ab" providerId="LiveId" clId="{34508A08-2911-442D-B01B-4655212584FD}" dt="2024-10-16T09:35:38.273" v="88"/>
          <ac:spMkLst>
            <pc:docMk/>
            <pc:sldMk cId="0" sldId="256"/>
            <ac:spMk id="22" creationId="{563FDE25-690C-A7FC-54F4-7B0D9BD5F7BE}"/>
          </ac:spMkLst>
        </pc:spChg>
        <pc:spChg chg="mod">
          <ac:chgData name="vo han" userId="f807cc1175a797ab" providerId="LiveId" clId="{34508A08-2911-442D-B01B-4655212584FD}" dt="2024-10-16T09:35:38.273" v="88"/>
          <ac:spMkLst>
            <pc:docMk/>
            <pc:sldMk cId="0" sldId="256"/>
            <ac:spMk id="23" creationId="{A7ACA2E9-C01D-31FB-C68A-F7073ABED7CA}"/>
          </ac:spMkLst>
        </pc:spChg>
        <pc:spChg chg="mod">
          <ac:chgData name="vo han" userId="f807cc1175a797ab" providerId="LiveId" clId="{34508A08-2911-442D-B01B-4655212584FD}" dt="2024-10-16T09:35:38.273" v="88"/>
          <ac:spMkLst>
            <pc:docMk/>
            <pc:sldMk cId="0" sldId="256"/>
            <ac:spMk id="24" creationId="{6D78DA14-D976-78A0-D7D3-1D51FE08730C}"/>
          </ac:spMkLst>
        </pc:spChg>
        <pc:spChg chg="mod">
          <ac:chgData name="vo han" userId="f807cc1175a797ab" providerId="LiveId" clId="{34508A08-2911-442D-B01B-4655212584FD}" dt="2024-10-16T09:35:38.273" v="88"/>
          <ac:spMkLst>
            <pc:docMk/>
            <pc:sldMk cId="0" sldId="256"/>
            <ac:spMk id="25" creationId="{FCE08249-4BCE-3F69-2D30-F351BE52885D}"/>
          </ac:spMkLst>
        </pc:spChg>
        <pc:spChg chg="mod">
          <ac:chgData name="vo han" userId="f807cc1175a797ab" providerId="LiveId" clId="{34508A08-2911-442D-B01B-4655212584FD}" dt="2024-10-16T09:35:38.273" v="88"/>
          <ac:spMkLst>
            <pc:docMk/>
            <pc:sldMk cId="0" sldId="256"/>
            <ac:spMk id="26" creationId="{E8EF50B1-892B-9358-DD29-3F66040C231D}"/>
          </ac:spMkLst>
        </pc:spChg>
        <pc:spChg chg="mod">
          <ac:chgData name="vo han" userId="f807cc1175a797ab" providerId="LiveId" clId="{34508A08-2911-442D-B01B-4655212584FD}" dt="2024-10-16T09:35:38.273" v="88"/>
          <ac:spMkLst>
            <pc:docMk/>
            <pc:sldMk cId="0" sldId="256"/>
            <ac:spMk id="27" creationId="{9D201F59-7B82-CD2B-FCFF-4DFBE86529D8}"/>
          </ac:spMkLst>
        </pc:spChg>
        <pc:spChg chg="mod">
          <ac:chgData name="vo han" userId="f807cc1175a797ab" providerId="LiveId" clId="{34508A08-2911-442D-B01B-4655212584FD}" dt="2024-10-16T09:35:38.273" v="88"/>
          <ac:spMkLst>
            <pc:docMk/>
            <pc:sldMk cId="0" sldId="256"/>
            <ac:spMk id="28" creationId="{B550B5D1-D400-B3B1-A8B7-CD0F649DA256}"/>
          </ac:spMkLst>
        </pc:spChg>
        <pc:spChg chg="mod">
          <ac:chgData name="vo han" userId="f807cc1175a797ab" providerId="LiveId" clId="{34508A08-2911-442D-B01B-4655212584FD}" dt="2024-10-16T09:35:38.273" v="88"/>
          <ac:spMkLst>
            <pc:docMk/>
            <pc:sldMk cId="0" sldId="256"/>
            <ac:spMk id="29" creationId="{45AF1AF8-B6CD-11FF-AB4B-0CE9013B2836}"/>
          </ac:spMkLst>
        </pc:spChg>
        <pc:spChg chg="mod">
          <ac:chgData name="vo han" userId="f807cc1175a797ab" providerId="LiveId" clId="{34508A08-2911-442D-B01B-4655212584FD}" dt="2024-10-16T09:35:38.273" v="88"/>
          <ac:spMkLst>
            <pc:docMk/>
            <pc:sldMk cId="0" sldId="256"/>
            <ac:spMk id="30" creationId="{BFEE833B-D986-E338-6A56-30417AD820B6}"/>
          </ac:spMkLst>
        </pc:spChg>
        <pc:spChg chg="mod">
          <ac:chgData name="vo han" userId="f807cc1175a797ab" providerId="LiveId" clId="{34508A08-2911-442D-B01B-4655212584FD}" dt="2024-10-16T09:35:38.273" v="88"/>
          <ac:spMkLst>
            <pc:docMk/>
            <pc:sldMk cId="0" sldId="256"/>
            <ac:spMk id="31" creationId="{30D7F0F4-17B4-D0C3-F3EB-95F595BC3617}"/>
          </ac:spMkLst>
        </pc:spChg>
        <pc:spChg chg="mod">
          <ac:chgData name="vo han" userId="f807cc1175a797ab" providerId="LiveId" clId="{34508A08-2911-442D-B01B-4655212584FD}" dt="2024-10-16T09:35:38.273" v="88"/>
          <ac:spMkLst>
            <pc:docMk/>
            <pc:sldMk cId="0" sldId="256"/>
            <ac:spMk id="32" creationId="{89C96B4D-8CCE-B415-9527-6BD465350AA5}"/>
          </ac:spMkLst>
        </pc:spChg>
        <pc:spChg chg="mod">
          <ac:chgData name="vo han" userId="f807cc1175a797ab" providerId="LiveId" clId="{34508A08-2911-442D-B01B-4655212584FD}" dt="2024-10-16T09:37:09.637" v="103"/>
          <ac:spMkLst>
            <pc:docMk/>
            <pc:sldMk cId="0" sldId="256"/>
            <ac:spMk id="34" creationId="{DEFEB141-D075-D8A0-D345-0FCBC393234B}"/>
          </ac:spMkLst>
        </pc:spChg>
        <pc:spChg chg="mod">
          <ac:chgData name="vo han" userId="f807cc1175a797ab" providerId="LiveId" clId="{34508A08-2911-442D-B01B-4655212584FD}" dt="2024-10-16T09:37:09.637" v="103"/>
          <ac:spMkLst>
            <pc:docMk/>
            <pc:sldMk cId="0" sldId="256"/>
            <ac:spMk id="35" creationId="{E007AFAA-C050-C178-4D77-6F554C089F7F}"/>
          </ac:spMkLst>
        </pc:spChg>
        <pc:spChg chg="mod">
          <ac:chgData name="vo han" userId="f807cc1175a797ab" providerId="LiveId" clId="{34508A08-2911-442D-B01B-4655212584FD}" dt="2024-10-16T09:35:10.823" v="85" actId="1076"/>
          <ac:spMkLst>
            <pc:docMk/>
            <pc:sldMk cId="0" sldId="256"/>
            <ac:spMk id="1207" creationId="{00000000-0000-0000-0000-000000000000}"/>
          </ac:spMkLst>
        </pc:spChg>
        <pc:spChg chg="del">
          <ac:chgData name="vo han" userId="f807cc1175a797ab" providerId="LiveId" clId="{34508A08-2911-442D-B01B-4655212584FD}" dt="2024-10-16T09:33:58.431" v="67" actId="478"/>
          <ac:spMkLst>
            <pc:docMk/>
            <pc:sldMk cId="0" sldId="256"/>
            <ac:spMk id="1209" creationId="{00000000-0000-0000-0000-000000000000}"/>
          </ac:spMkLst>
        </pc:spChg>
        <pc:spChg chg="mod">
          <ac:chgData name="vo han" userId="f807cc1175a797ab" providerId="LiveId" clId="{34508A08-2911-442D-B01B-4655212584FD}" dt="2024-10-16T09:35:24.879" v="87" actId="1076"/>
          <ac:spMkLst>
            <pc:docMk/>
            <pc:sldMk cId="0" sldId="256"/>
            <ac:spMk id="1210" creationId="{00000000-0000-0000-0000-000000000000}"/>
          </ac:spMkLst>
        </pc:spChg>
        <pc:grpChg chg="add mod">
          <ac:chgData name="vo han" userId="f807cc1175a797ab" providerId="LiveId" clId="{34508A08-2911-442D-B01B-4655212584FD}" dt="2024-10-16T09:36:21.082" v="100" actId="1076"/>
          <ac:grpSpMkLst>
            <pc:docMk/>
            <pc:sldMk cId="0" sldId="256"/>
            <ac:grpSpMk id="4" creationId="{A627DEB3-7727-C3B5-E392-F682224C32A3}"/>
          </ac:grpSpMkLst>
        </pc:grpChg>
        <pc:grpChg chg="mod">
          <ac:chgData name="vo han" userId="f807cc1175a797ab" providerId="LiveId" clId="{34508A08-2911-442D-B01B-4655212584FD}" dt="2024-10-16T09:35:38.273" v="88"/>
          <ac:grpSpMkLst>
            <pc:docMk/>
            <pc:sldMk cId="0" sldId="256"/>
            <ac:grpSpMk id="5" creationId="{3B21C873-9069-CC1D-C5B7-E0AF1B9C1241}"/>
          </ac:grpSpMkLst>
        </pc:grpChg>
        <pc:grpChg chg="mod">
          <ac:chgData name="vo han" userId="f807cc1175a797ab" providerId="LiveId" clId="{34508A08-2911-442D-B01B-4655212584FD}" dt="2024-10-16T09:35:38.273" v="88"/>
          <ac:grpSpMkLst>
            <pc:docMk/>
            <pc:sldMk cId="0" sldId="256"/>
            <ac:grpSpMk id="6" creationId="{5F4D42A0-9F31-655A-DF0D-A1B7C755DFF9}"/>
          </ac:grpSpMkLst>
        </pc:grpChg>
        <pc:grpChg chg="add del mod">
          <ac:chgData name="vo han" userId="f807cc1175a797ab" providerId="LiveId" clId="{34508A08-2911-442D-B01B-4655212584FD}" dt="2024-10-16T09:37:47.899" v="112" actId="478"/>
          <ac:grpSpMkLst>
            <pc:docMk/>
            <pc:sldMk cId="0" sldId="256"/>
            <ac:grpSpMk id="33" creationId="{199932F3-3D4D-A3A5-A30F-EAC110E6FF60}"/>
          </ac:grpSpMkLst>
        </pc:grpChg>
        <pc:grpChg chg="mod">
          <ac:chgData name="vo han" userId="f807cc1175a797ab" providerId="LiveId" clId="{34508A08-2911-442D-B01B-4655212584FD}" dt="2024-10-16T09:35:20.564" v="86" actId="14100"/>
          <ac:grpSpMkLst>
            <pc:docMk/>
            <pc:sldMk cId="0" sldId="256"/>
            <ac:grpSpMk id="1212" creationId="{00000000-0000-0000-0000-000000000000}"/>
          </ac:grpSpMkLst>
        </pc:grpChg>
      </pc:sldChg>
      <pc:sldChg chg="del">
        <pc:chgData name="vo han" userId="f807cc1175a797ab" providerId="LiveId" clId="{34508A08-2911-442D-B01B-4655212584FD}" dt="2024-10-16T14:03:31.690" v="451" actId="47"/>
        <pc:sldMkLst>
          <pc:docMk/>
          <pc:sldMk cId="0" sldId="257"/>
        </pc:sldMkLst>
      </pc:sldChg>
      <pc:sldChg chg="addSp delSp modSp mod ord modAnim modNotes">
        <pc:chgData name="vo han" userId="f807cc1175a797ab" providerId="LiveId" clId="{34508A08-2911-442D-B01B-4655212584FD}" dt="2024-10-16T15:17:01.571" v="1211"/>
        <pc:sldMkLst>
          <pc:docMk/>
          <pc:sldMk cId="0" sldId="258"/>
        </pc:sldMkLst>
        <pc:spChg chg="add del mod">
          <ac:chgData name="vo han" userId="f807cc1175a797ab" providerId="LiveId" clId="{34508A08-2911-442D-B01B-4655212584FD}" dt="2024-10-16T13:50:21.531" v="208" actId="478"/>
          <ac:spMkLst>
            <pc:docMk/>
            <pc:sldMk cId="0" sldId="258"/>
            <ac:spMk id="3" creationId="{8FB6E373-D93B-8E1C-E7BA-2ED78DB9D8CA}"/>
          </ac:spMkLst>
        </pc:spChg>
        <pc:spChg chg="add del mod">
          <ac:chgData name="vo han" userId="f807cc1175a797ab" providerId="LiveId" clId="{34508A08-2911-442D-B01B-4655212584FD}" dt="2024-10-16T13:50:42.672" v="252" actId="478"/>
          <ac:spMkLst>
            <pc:docMk/>
            <pc:sldMk cId="0" sldId="258"/>
            <ac:spMk id="5" creationId="{E3ED6E3A-B2CE-4B2C-0F23-9A478CC0EF0A}"/>
          </ac:spMkLst>
        </pc:spChg>
        <pc:spChg chg="add del mod">
          <ac:chgData name="vo han" userId="f807cc1175a797ab" providerId="LiveId" clId="{34508A08-2911-442D-B01B-4655212584FD}" dt="2024-10-16T13:51:18.281" v="306" actId="478"/>
          <ac:spMkLst>
            <pc:docMk/>
            <pc:sldMk cId="0" sldId="258"/>
            <ac:spMk id="7" creationId="{3920B844-AA08-0C6E-B17A-C44838B057AC}"/>
          </ac:spMkLst>
        </pc:spChg>
        <pc:spChg chg="add mod">
          <ac:chgData name="vo han" userId="f807cc1175a797ab" providerId="LiveId" clId="{34508A08-2911-442D-B01B-4655212584FD}" dt="2024-10-16T14:03:24.502" v="450" actId="14100"/>
          <ac:spMkLst>
            <pc:docMk/>
            <pc:sldMk cId="0" sldId="258"/>
            <ac:spMk id="8" creationId="{EBAA3A71-7231-CB06-295B-69FDD80459C2}"/>
          </ac:spMkLst>
        </pc:spChg>
        <pc:spChg chg="add mod">
          <ac:chgData name="vo han" userId="f807cc1175a797ab" providerId="LiveId" clId="{34508A08-2911-442D-B01B-4655212584FD}" dt="2024-10-16T14:02:02.377" v="436" actId="1076"/>
          <ac:spMkLst>
            <pc:docMk/>
            <pc:sldMk cId="0" sldId="258"/>
            <ac:spMk id="9" creationId="{50E52348-566C-8468-BF27-D849EC180AB2}"/>
          </ac:spMkLst>
        </pc:spChg>
        <pc:spChg chg="add del mod">
          <ac:chgData name="vo han" userId="f807cc1175a797ab" providerId="LiveId" clId="{34508A08-2911-442D-B01B-4655212584FD}" dt="2024-10-16T13:52:24.358" v="358" actId="478"/>
          <ac:spMkLst>
            <pc:docMk/>
            <pc:sldMk cId="0" sldId="258"/>
            <ac:spMk id="11" creationId="{81B6C259-C8E6-8BCA-D455-F09A46EDFFF3}"/>
          </ac:spMkLst>
        </pc:spChg>
        <pc:spChg chg="add mod">
          <ac:chgData name="vo han" userId="f807cc1175a797ab" providerId="LiveId" clId="{34508A08-2911-442D-B01B-4655212584FD}" dt="2024-10-16T14:00:18.335" v="424" actId="571"/>
          <ac:spMkLst>
            <pc:docMk/>
            <pc:sldMk cId="0" sldId="258"/>
            <ac:spMk id="12" creationId="{A620612A-E27D-C8CD-7D99-76D7241D534D}"/>
          </ac:spMkLst>
        </pc:spChg>
        <pc:spChg chg="add mod">
          <ac:chgData name="vo han" userId="f807cc1175a797ab" providerId="LiveId" clId="{34508A08-2911-442D-B01B-4655212584FD}" dt="2024-10-16T14:00:18.335" v="424" actId="571"/>
          <ac:spMkLst>
            <pc:docMk/>
            <pc:sldMk cId="0" sldId="258"/>
            <ac:spMk id="13" creationId="{95CBB315-1752-6488-F1FC-BAD9D0D6AFDF}"/>
          </ac:spMkLst>
        </pc:spChg>
        <pc:spChg chg="add mod">
          <ac:chgData name="vo han" userId="f807cc1175a797ab" providerId="LiveId" clId="{34508A08-2911-442D-B01B-4655212584FD}" dt="2024-10-16T14:00:18.335" v="424" actId="571"/>
          <ac:spMkLst>
            <pc:docMk/>
            <pc:sldMk cId="0" sldId="258"/>
            <ac:spMk id="14" creationId="{4ECFE43E-256F-84E8-9772-BDA888940B70}"/>
          </ac:spMkLst>
        </pc:spChg>
        <pc:spChg chg="add mod">
          <ac:chgData name="vo han" userId="f807cc1175a797ab" providerId="LiveId" clId="{34508A08-2911-442D-B01B-4655212584FD}" dt="2024-10-16T14:00:18.335" v="424" actId="571"/>
          <ac:spMkLst>
            <pc:docMk/>
            <pc:sldMk cId="0" sldId="258"/>
            <ac:spMk id="15" creationId="{564EAA43-165C-2791-823E-B001AA33245C}"/>
          </ac:spMkLst>
        </pc:spChg>
        <pc:spChg chg="mod">
          <ac:chgData name="vo han" userId="f807cc1175a797ab" providerId="LiveId" clId="{34508A08-2911-442D-B01B-4655212584FD}" dt="2024-10-16T14:00:57.564" v="427" actId="1076"/>
          <ac:spMkLst>
            <pc:docMk/>
            <pc:sldMk cId="0" sldId="258"/>
            <ac:spMk id="1311" creationId="{00000000-0000-0000-0000-000000000000}"/>
          </ac:spMkLst>
        </pc:spChg>
        <pc:spChg chg="mod">
          <ac:chgData name="vo han" userId="f807cc1175a797ab" providerId="LiveId" clId="{34508A08-2911-442D-B01B-4655212584FD}" dt="2024-10-16T14:03:24.502" v="450" actId="14100"/>
          <ac:spMkLst>
            <pc:docMk/>
            <pc:sldMk cId="0" sldId="258"/>
            <ac:spMk id="1312" creationId="{00000000-0000-0000-0000-000000000000}"/>
          </ac:spMkLst>
        </pc:spChg>
        <pc:spChg chg="del">
          <ac:chgData name="vo han" userId="f807cc1175a797ab" providerId="LiveId" clId="{34508A08-2911-442D-B01B-4655212584FD}" dt="2024-10-16T13:50:41.312" v="251" actId="478"/>
          <ac:spMkLst>
            <pc:docMk/>
            <pc:sldMk cId="0" sldId="258"/>
            <ac:spMk id="1313" creationId="{00000000-0000-0000-0000-000000000000}"/>
          </ac:spMkLst>
        </pc:spChg>
        <pc:spChg chg="mod">
          <ac:chgData name="vo han" userId="f807cc1175a797ab" providerId="LiveId" clId="{34508A08-2911-442D-B01B-4655212584FD}" dt="2024-10-16T14:52:11.579" v="759" actId="1076"/>
          <ac:spMkLst>
            <pc:docMk/>
            <pc:sldMk cId="0" sldId="258"/>
            <ac:spMk id="1314" creationId="{00000000-0000-0000-0000-000000000000}"/>
          </ac:spMkLst>
        </pc:spChg>
        <pc:spChg chg="mod">
          <ac:chgData name="vo han" userId="f807cc1175a797ab" providerId="LiveId" clId="{34508A08-2911-442D-B01B-4655212584FD}" dt="2024-10-16T14:03:24.502" v="450" actId="14100"/>
          <ac:spMkLst>
            <pc:docMk/>
            <pc:sldMk cId="0" sldId="258"/>
            <ac:spMk id="1315" creationId="{00000000-0000-0000-0000-000000000000}"/>
          </ac:spMkLst>
        </pc:spChg>
        <pc:spChg chg="mod">
          <ac:chgData name="vo han" userId="f807cc1175a797ab" providerId="LiveId" clId="{34508A08-2911-442D-B01B-4655212584FD}" dt="2024-10-16T14:03:24.502" v="450" actId="14100"/>
          <ac:spMkLst>
            <pc:docMk/>
            <pc:sldMk cId="0" sldId="258"/>
            <ac:spMk id="1316" creationId="{00000000-0000-0000-0000-000000000000}"/>
          </ac:spMkLst>
        </pc:spChg>
        <pc:spChg chg="del mod">
          <ac:chgData name="vo han" userId="f807cc1175a797ab" providerId="LiveId" clId="{34508A08-2911-442D-B01B-4655212584FD}" dt="2024-10-16T13:50:19.047" v="207" actId="478"/>
          <ac:spMkLst>
            <pc:docMk/>
            <pc:sldMk cId="0" sldId="258"/>
            <ac:spMk id="1317" creationId="{00000000-0000-0000-0000-000000000000}"/>
          </ac:spMkLst>
        </pc:spChg>
        <pc:spChg chg="del">
          <ac:chgData name="vo han" userId="f807cc1175a797ab" providerId="LiveId" clId="{34508A08-2911-442D-B01B-4655212584FD}" dt="2024-10-16T13:51:12.428" v="305" actId="478"/>
          <ac:spMkLst>
            <pc:docMk/>
            <pc:sldMk cId="0" sldId="258"/>
            <ac:spMk id="1318" creationId="{00000000-0000-0000-0000-000000000000}"/>
          </ac:spMkLst>
        </pc:spChg>
        <pc:spChg chg="mod">
          <ac:chgData name="vo han" userId="f807cc1175a797ab" providerId="LiveId" clId="{34508A08-2911-442D-B01B-4655212584FD}" dt="2024-10-16T14:01:03.347" v="428" actId="1076"/>
          <ac:spMkLst>
            <pc:docMk/>
            <pc:sldMk cId="0" sldId="258"/>
            <ac:spMk id="1319" creationId="{00000000-0000-0000-0000-000000000000}"/>
          </ac:spMkLst>
        </pc:spChg>
        <pc:spChg chg="del">
          <ac:chgData name="vo han" userId="f807cc1175a797ab" providerId="LiveId" clId="{34508A08-2911-442D-B01B-4655212584FD}" dt="2024-10-16T13:52:22.321" v="357" actId="478"/>
          <ac:spMkLst>
            <pc:docMk/>
            <pc:sldMk cId="0" sldId="258"/>
            <ac:spMk id="1320" creationId="{00000000-0000-0000-0000-000000000000}"/>
          </ac:spMkLst>
        </pc:spChg>
        <pc:spChg chg="mod">
          <ac:chgData name="vo han" userId="f807cc1175a797ab" providerId="LiveId" clId="{34508A08-2911-442D-B01B-4655212584FD}" dt="2024-10-16T14:01:14.895" v="430" actId="1076"/>
          <ac:spMkLst>
            <pc:docMk/>
            <pc:sldMk cId="0" sldId="258"/>
            <ac:spMk id="1321" creationId="{00000000-0000-0000-0000-000000000000}"/>
          </ac:spMkLst>
        </pc:spChg>
        <pc:spChg chg="mod">
          <ac:chgData name="vo han" userId="f807cc1175a797ab" providerId="LiveId" clId="{34508A08-2911-442D-B01B-4655212584FD}" dt="2024-10-16T13:59:32.703" v="414" actId="1076"/>
          <ac:spMkLst>
            <pc:docMk/>
            <pc:sldMk cId="0" sldId="258"/>
            <ac:spMk id="1322" creationId="{00000000-0000-0000-0000-000000000000}"/>
          </ac:spMkLst>
        </pc:spChg>
        <pc:spChg chg="mod">
          <ac:chgData name="vo han" userId="f807cc1175a797ab" providerId="LiveId" clId="{34508A08-2911-442D-B01B-4655212584FD}" dt="2024-10-16T13:59:25.799" v="412" actId="1076"/>
          <ac:spMkLst>
            <pc:docMk/>
            <pc:sldMk cId="0" sldId="258"/>
            <ac:spMk id="1352" creationId="{00000000-0000-0000-0000-000000000000}"/>
          </ac:spMkLst>
        </pc:spChg>
        <pc:spChg chg="mod">
          <ac:chgData name="vo han" userId="f807cc1175a797ab" providerId="LiveId" clId="{34508A08-2911-442D-B01B-4655212584FD}" dt="2024-10-16T13:59:25.799" v="412" actId="1076"/>
          <ac:spMkLst>
            <pc:docMk/>
            <pc:sldMk cId="0" sldId="258"/>
            <ac:spMk id="1353" creationId="{00000000-0000-0000-0000-000000000000}"/>
          </ac:spMkLst>
        </pc:spChg>
        <pc:spChg chg="mod">
          <ac:chgData name="vo han" userId="f807cc1175a797ab" providerId="LiveId" clId="{34508A08-2911-442D-B01B-4655212584FD}" dt="2024-10-16T15:13:17.624" v="1179" actId="1076"/>
          <ac:spMkLst>
            <pc:docMk/>
            <pc:sldMk cId="0" sldId="258"/>
            <ac:spMk id="1354" creationId="{00000000-0000-0000-0000-000000000000}"/>
          </ac:spMkLst>
        </pc:spChg>
        <pc:grpChg chg="mod">
          <ac:chgData name="vo han" userId="f807cc1175a797ab" providerId="LiveId" clId="{34508A08-2911-442D-B01B-4655212584FD}" dt="2024-10-16T13:59:25.799" v="412" actId="1076"/>
          <ac:grpSpMkLst>
            <pc:docMk/>
            <pc:sldMk cId="0" sldId="258"/>
            <ac:grpSpMk id="1304" creationId="{00000000-0000-0000-0000-000000000000}"/>
          </ac:grpSpMkLst>
        </pc:grpChg>
        <pc:grpChg chg="mod">
          <ac:chgData name="vo han" userId="f807cc1175a797ab" providerId="LiveId" clId="{34508A08-2911-442D-B01B-4655212584FD}" dt="2024-10-16T13:59:25.799" v="412" actId="1076"/>
          <ac:grpSpMkLst>
            <pc:docMk/>
            <pc:sldMk cId="0" sldId="258"/>
            <ac:grpSpMk id="1323" creationId="{00000000-0000-0000-0000-000000000000}"/>
          </ac:grpSpMkLst>
        </pc:grpChg>
      </pc:sldChg>
      <pc:sldChg chg="modSp mod modAnim">
        <pc:chgData name="vo han" userId="f807cc1175a797ab" providerId="LiveId" clId="{34508A08-2911-442D-B01B-4655212584FD}" dt="2024-10-16T15:18:57.520" v="1252"/>
        <pc:sldMkLst>
          <pc:docMk/>
          <pc:sldMk cId="0" sldId="259"/>
        </pc:sldMkLst>
        <pc:spChg chg="mod">
          <ac:chgData name="vo han" userId="f807cc1175a797ab" providerId="LiveId" clId="{34508A08-2911-442D-B01B-4655212584FD}" dt="2024-10-16T15:18:12.057" v="1223" actId="1076"/>
          <ac:spMkLst>
            <pc:docMk/>
            <pc:sldMk cId="0" sldId="259"/>
            <ac:spMk id="1359" creationId="{00000000-0000-0000-0000-000000000000}"/>
          </ac:spMkLst>
        </pc:spChg>
        <pc:spChg chg="mod">
          <ac:chgData name="vo han" userId="f807cc1175a797ab" providerId="LiveId" clId="{34508A08-2911-442D-B01B-4655212584FD}" dt="2024-10-16T15:18:21.214" v="1245" actId="20577"/>
          <ac:spMkLst>
            <pc:docMk/>
            <pc:sldMk cId="0" sldId="259"/>
            <ac:spMk id="1368" creationId="{00000000-0000-0000-0000-000000000000}"/>
          </ac:spMkLst>
        </pc:spChg>
        <pc:grpChg chg="mod">
          <ac:chgData name="vo han" userId="f807cc1175a797ab" providerId="LiveId" clId="{34508A08-2911-442D-B01B-4655212584FD}" dt="2024-10-16T15:17:39.971" v="1213" actId="1076"/>
          <ac:grpSpMkLst>
            <pc:docMk/>
            <pc:sldMk cId="0" sldId="259"/>
            <ac:grpSpMk id="1360" creationId="{00000000-0000-0000-0000-000000000000}"/>
          </ac:grpSpMkLst>
        </pc:grpChg>
      </pc:sldChg>
      <pc:sldChg chg="del">
        <pc:chgData name="vo han" userId="f807cc1175a797ab" providerId="LiveId" clId="{34508A08-2911-442D-B01B-4655212584FD}" dt="2024-10-16T15:06:41.311" v="1034" actId="47"/>
        <pc:sldMkLst>
          <pc:docMk/>
          <pc:sldMk cId="0" sldId="260"/>
        </pc:sldMkLst>
      </pc:sldChg>
      <pc:sldChg chg="del">
        <pc:chgData name="vo han" userId="f807cc1175a797ab" providerId="LiveId" clId="{34508A08-2911-442D-B01B-4655212584FD}" dt="2024-10-16T15:06:42.524" v="1035" actId="47"/>
        <pc:sldMkLst>
          <pc:docMk/>
          <pc:sldMk cId="0" sldId="261"/>
        </pc:sldMkLst>
      </pc:sldChg>
      <pc:sldChg chg="del">
        <pc:chgData name="vo han" userId="f807cc1175a797ab" providerId="LiveId" clId="{34508A08-2911-442D-B01B-4655212584FD}" dt="2024-10-16T15:06:43.719" v="1036" actId="47"/>
        <pc:sldMkLst>
          <pc:docMk/>
          <pc:sldMk cId="0" sldId="262"/>
        </pc:sldMkLst>
      </pc:sldChg>
      <pc:sldChg chg="addSp delSp modSp del mod delAnim modAnim">
        <pc:chgData name="vo han" userId="f807cc1175a797ab" providerId="LiveId" clId="{34508A08-2911-442D-B01B-4655212584FD}" dt="2024-10-16T15:08:16.114" v="1058" actId="47"/>
        <pc:sldMkLst>
          <pc:docMk/>
          <pc:sldMk cId="0" sldId="263"/>
        </pc:sldMkLst>
        <pc:spChg chg="mod">
          <ac:chgData name="vo han" userId="f807cc1175a797ab" providerId="LiveId" clId="{34508A08-2911-442D-B01B-4655212584FD}" dt="2024-10-16T15:07:49.942" v="1049"/>
          <ac:spMkLst>
            <pc:docMk/>
            <pc:sldMk cId="0" sldId="263"/>
            <ac:spMk id="3" creationId="{A0F6C4F4-40B6-86EA-3D92-124467C0391C}"/>
          </ac:spMkLst>
        </pc:spChg>
        <pc:spChg chg="mod">
          <ac:chgData name="vo han" userId="f807cc1175a797ab" providerId="LiveId" clId="{34508A08-2911-442D-B01B-4655212584FD}" dt="2024-10-16T15:07:49.942" v="1049"/>
          <ac:spMkLst>
            <pc:docMk/>
            <pc:sldMk cId="0" sldId="263"/>
            <ac:spMk id="4" creationId="{D5D71212-62E3-83FB-5026-9EF1F937B334}"/>
          </ac:spMkLst>
        </pc:spChg>
        <pc:spChg chg="mod">
          <ac:chgData name="vo han" userId="f807cc1175a797ab" providerId="LiveId" clId="{34508A08-2911-442D-B01B-4655212584FD}" dt="2024-10-16T15:06:49.628" v="1037" actId="1076"/>
          <ac:spMkLst>
            <pc:docMk/>
            <pc:sldMk cId="0" sldId="263"/>
            <ac:spMk id="1533" creationId="{00000000-0000-0000-0000-000000000000}"/>
          </ac:spMkLst>
        </pc:spChg>
        <pc:grpChg chg="add mod">
          <ac:chgData name="vo han" userId="f807cc1175a797ab" providerId="LiveId" clId="{34508A08-2911-442D-B01B-4655212584FD}" dt="2024-10-16T15:07:49.942" v="1049"/>
          <ac:grpSpMkLst>
            <pc:docMk/>
            <pc:sldMk cId="0" sldId="263"/>
            <ac:grpSpMk id="2" creationId="{D810D116-D4DF-CAC2-2C12-164B2F7DA42B}"/>
          </ac:grpSpMkLst>
        </pc:grpChg>
        <pc:grpChg chg="del">
          <ac:chgData name="vo han" userId="f807cc1175a797ab" providerId="LiveId" clId="{34508A08-2911-442D-B01B-4655212584FD}" dt="2024-10-16T15:08:14.065" v="1057" actId="478"/>
          <ac:grpSpMkLst>
            <pc:docMk/>
            <pc:sldMk cId="0" sldId="263"/>
            <ac:grpSpMk id="1539" creationId="{00000000-0000-0000-0000-000000000000}"/>
          </ac:grpSpMkLst>
        </pc:grpChg>
      </pc:sldChg>
      <pc:sldChg chg="addSp delSp modSp del mod">
        <pc:chgData name="vo han" userId="f807cc1175a797ab" providerId="LiveId" clId="{34508A08-2911-442D-B01B-4655212584FD}" dt="2024-10-16T15:08:26.833" v="1061" actId="47"/>
        <pc:sldMkLst>
          <pc:docMk/>
          <pc:sldMk cId="0" sldId="264"/>
        </pc:sldMkLst>
        <pc:spChg chg="add del mod">
          <ac:chgData name="vo han" userId="f807cc1175a797ab" providerId="LiveId" clId="{34508A08-2911-442D-B01B-4655212584FD}" dt="2024-10-16T15:08:24.980" v="1060" actId="478"/>
          <ac:spMkLst>
            <pc:docMk/>
            <pc:sldMk cId="0" sldId="264"/>
            <ac:spMk id="2" creationId="{2D2AB643-D6A2-ECF1-B5E3-5FAAED65FFE3}"/>
          </ac:spMkLst>
        </pc:spChg>
        <pc:picChg chg="mod">
          <ac:chgData name="vo han" userId="f807cc1175a797ab" providerId="LiveId" clId="{34508A08-2911-442D-B01B-4655212584FD}" dt="2024-10-16T09:36:50.562" v="102" actId="1076"/>
          <ac:picMkLst>
            <pc:docMk/>
            <pc:sldMk cId="0" sldId="264"/>
            <ac:picMk id="1579" creationId="{00000000-0000-0000-0000-000000000000}"/>
          </ac:picMkLst>
        </pc:picChg>
      </pc:sldChg>
      <pc:sldChg chg="addSp delSp modSp del mod delAnim">
        <pc:chgData name="vo han" userId="f807cc1175a797ab" providerId="LiveId" clId="{34508A08-2911-442D-B01B-4655212584FD}" dt="2024-10-16T15:08:33.556" v="1063" actId="47"/>
        <pc:sldMkLst>
          <pc:docMk/>
          <pc:sldMk cId="0" sldId="265"/>
        </pc:sldMkLst>
        <pc:spChg chg="add del mod">
          <ac:chgData name="vo han" userId="f807cc1175a797ab" providerId="LiveId" clId="{34508A08-2911-442D-B01B-4655212584FD}" dt="2024-10-16T14:15:16.730" v="532" actId="478"/>
          <ac:spMkLst>
            <pc:docMk/>
            <pc:sldMk cId="0" sldId="265"/>
            <ac:spMk id="3" creationId="{9A1A3B27-DB2B-9F63-994F-C59F236E6D87}"/>
          </ac:spMkLst>
        </pc:spChg>
        <pc:spChg chg="add del">
          <ac:chgData name="vo han" userId="f807cc1175a797ab" providerId="LiveId" clId="{34508A08-2911-442D-B01B-4655212584FD}" dt="2024-10-16T14:15:17.285" v="533" actId="478"/>
          <ac:spMkLst>
            <pc:docMk/>
            <pc:sldMk cId="0" sldId="265"/>
            <ac:spMk id="1592" creationId="{00000000-0000-0000-0000-000000000000}"/>
          </ac:spMkLst>
        </pc:spChg>
        <pc:spChg chg="add del">
          <ac:chgData name="vo han" userId="f807cc1175a797ab" providerId="LiveId" clId="{34508A08-2911-442D-B01B-4655212584FD}" dt="2024-10-16T14:15:16.730" v="532" actId="478"/>
          <ac:spMkLst>
            <pc:docMk/>
            <pc:sldMk cId="0" sldId="265"/>
            <ac:spMk id="1608" creationId="{00000000-0000-0000-0000-000000000000}"/>
          </ac:spMkLst>
        </pc:spChg>
        <pc:grpChg chg="del">
          <ac:chgData name="vo han" userId="f807cc1175a797ab" providerId="LiveId" clId="{34508A08-2911-442D-B01B-4655212584FD}" dt="2024-10-16T15:08:31.736" v="1062" actId="478"/>
          <ac:grpSpMkLst>
            <pc:docMk/>
            <pc:sldMk cId="0" sldId="265"/>
            <ac:grpSpMk id="1603" creationId="{00000000-0000-0000-0000-000000000000}"/>
          </ac:grpSpMkLst>
        </pc:grpChg>
      </pc:sldChg>
      <pc:sldChg chg="del">
        <pc:chgData name="vo han" userId="f807cc1175a797ab" providerId="LiveId" clId="{34508A08-2911-442D-B01B-4655212584FD}" dt="2024-10-16T15:08:37.327" v="1064" actId="47"/>
        <pc:sldMkLst>
          <pc:docMk/>
          <pc:sldMk cId="0" sldId="266"/>
        </pc:sldMkLst>
      </pc:sldChg>
      <pc:sldChg chg="addSp delSp modSp mod ord modAnim">
        <pc:chgData name="vo han" userId="f807cc1175a797ab" providerId="LiveId" clId="{34508A08-2911-442D-B01B-4655212584FD}" dt="2024-10-16T15:20:48.857" v="1277"/>
        <pc:sldMkLst>
          <pc:docMk/>
          <pc:sldMk cId="0" sldId="267"/>
        </pc:sldMkLst>
        <pc:spChg chg="add del mod">
          <ac:chgData name="vo han" userId="f807cc1175a797ab" providerId="LiveId" clId="{34508A08-2911-442D-B01B-4655212584FD}" dt="2024-10-16T14:18:33.676" v="555" actId="478"/>
          <ac:spMkLst>
            <pc:docMk/>
            <pc:sldMk cId="0" sldId="267"/>
            <ac:spMk id="3" creationId="{F4F5DCF4-A45B-FCD1-3E19-8E8A071011A1}"/>
          </ac:spMkLst>
        </pc:spChg>
        <pc:spChg chg="add del mod">
          <ac:chgData name="vo han" userId="f807cc1175a797ab" providerId="LiveId" clId="{34508A08-2911-442D-B01B-4655212584FD}" dt="2024-10-16T14:18:33.676" v="555" actId="478"/>
          <ac:spMkLst>
            <pc:docMk/>
            <pc:sldMk cId="0" sldId="267"/>
            <ac:spMk id="5" creationId="{D46A0FAC-79E1-5AC1-950A-EA7972CF3E18}"/>
          </ac:spMkLst>
        </pc:spChg>
        <pc:spChg chg="add del mod">
          <ac:chgData name="vo han" userId="f807cc1175a797ab" providerId="LiveId" clId="{34508A08-2911-442D-B01B-4655212584FD}" dt="2024-10-16T14:18:33.676" v="555" actId="478"/>
          <ac:spMkLst>
            <pc:docMk/>
            <pc:sldMk cId="0" sldId="267"/>
            <ac:spMk id="7" creationId="{DCD5A445-22C3-2B62-FEFA-135A07B20116}"/>
          </ac:spMkLst>
        </pc:spChg>
        <pc:spChg chg="add del mod">
          <ac:chgData name="vo han" userId="f807cc1175a797ab" providerId="LiveId" clId="{34508A08-2911-442D-B01B-4655212584FD}" dt="2024-10-16T14:18:33.676" v="555" actId="478"/>
          <ac:spMkLst>
            <pc:docMk/>
            <pc:sldMk cId="0" sldId="267"/>
            <ac:spMk id="9" creationId="{F05C467F-6CFA-CB4D-F7C5-E60B49D87CCB}"/>
          </ac:spMkLst>
        </pc:spChg>
        <pc:spChg chg="add mod">
          <ac:chgData name="vo han" userId="f807cc1175a797ab" providerId="LiveId" clId="{34508A08-2911-442D-B01B-4655212584FD}" dt="2024-10-16T15:19:22.502" v="1255" actId="1076"/>
          <ac:spMkLst>
            <pc:docMk/>
            <pc:sldMk cId="0" sldId="267"/>
            <ac:spMk id="10" creationId="{6D75DB40-DEFF-03CF-A7F6-2A3A3562B9C8}"/>
          </ac:spMkLst>
        </pc:spChg>
        <pc:spChg chg="del">
          <ac:chgData name="vo han" userId="f807cc1175a797ab" providerId="LiveId" clId="{34508A08-2911-442D-B01B-4655212584FD}" dt="2024-10-16T14:18:30.273" v="554" actId="478"/>
          <ac:spMkLst>
            <pc:docMk/>
            <pc:sldMk cId="0" sldId="267"/>
            <ac:spMk id="1645" creationId="{00000000-0000-0000-0000-000000000000}"/>
          </ac:spMkLst>
        </pc:spChg>
        <pc:spChg chg="del">
          <ac:chgData name="vo han" userId="f807cc1175a797ab" providerId="LiveId" clId="{34508A08-2911-442D-B01B-4655212584FD}" dt="2024-10-16T14:18:30.273" v="554" actId="478"/>
          <ac:spMkLst>
            <pc:docMk/>
            <pc:sldMk cId="0" sldId="267"/>
            <ac:spMk id="1646" creationId="{00000000-0000-0000-0000-000000000000}"/>
          </ac:spMkLst>
        </pc:spChg>
        <pc:spChg chg="mod">
          <ac:chgData name="vo han" userId="f807cc1175a797ab" providerId="LiveId" clId="{34508A08-2911-442D-B01B-4655212584FD}" dt="2024-10-16T15:19:58.686" v="1260" actId="1076"/>
          <ac:spMkLst>
            <pc:docMk/>
            <pc:sldMk cId="0" sldId="267"/>
            <ac:spMk id="1647" creationId="{00000000-0000-0000-0000-000000000000}"/>
          </ac:spMkLst>
        </pc:spChg>
        <pc:spChg chg="del">
          <ac:chgData name="vo han" userId="f807cc1175a797ab" providerId="LiveId" clId="{34508A08-2911-442D-B01B-4655212584FD}" dt="2024-10-16T14:18:30.273" v="554" actId="478"/>
          <ac:spMkLst>
            <pc:docMk/>
            <pc:sldMk cId="0" sldId="267"/>
            <ac:spMk id="1648" creationId="{00000000-0000-0000-0000-000000000000}"/>
          </ac:spMkLst>
        </pc:spChg>
        <pc:spChg chg="del">
          <ac:chgData name="vo han" userId="f807cc1175a797ab" providerId="LiveId" clId="{34508A08-2911-442D-B01B-4655212584FD}" dt="2024-10-16T14:18:30.273" v="554" actId="478"/>
          <ac:spMkLst>
            <pc:docMk/>
            <pc:sldMk cId="0" sldId="267"/>
            <ac:spMk id="1649" creationId="{00000000-0000-0000-0000-000000000000}"/>
          </ac:spMkLst>
        </pc:spChg>
        <pc:spChg chg="del">
          <ac:chgData name="vo han" userId="f807cc1175a797ab" providerId="LiveId" clId="{34508A08-2911-442D-B01B-4655212584FD}" dt="2024-10-16T14:18:30.273" v="554" actId="478"/>
          <ac:spMkLst>
            <pc:docMk/>
            <pc:sldMk cId="0" sldId="267"/>
            <ac:spMk id="1650" creationId="{00000000-0000-0000-0000-000000000000}"/>
          </ac:spMkLst>
        </pc:spChg>
        <pc:spChg chg="del">
          <ac:chgData name="vo han" userId="f807cc1175a797ab" providerId="LiveId" clId="{34508A08-2911-442D-B01B-4655212584FD}" dt="2024-10-16T14:18:30.273" v="554" actId="478"/>
          <ac:spMkLst>
            <pc:docMk/>
            <pc:sldMk cId="0" sldId="267"/>
            <ac:spMk id="1651" creationId="{00000000-0000-0000-0000-000000000000}"/>
          </ac:spMkLst>
        </pc:spChg>
        <pc:spChg chg="del">
          <ac:chgData name="vo han" userId="f807cc1175a797ab" providerId="LiveId" clId="{34508A08-2911-442D-B01B-4655212584FD}" dt="2024-10-16T14:18:30.273" v="554" actId="478"/>
          <ac:spMkLst>
            <pc:docMk/>
            <pc:sldMk cId="0" sldId="267"/>
            <ac:spMk id="1724" creationId="{00000000-0000-0000-0000-000000000000}"/>
          </ac:spMkLst>
        </pc:spChg>
        <pc:grpChg chg="del">
          <ac:chgData name="vo han" userId="f807cc1175a797ab" providerId="LiveId" clId="{34508A08-2911-442D-B01B-4655212584FD}" dt="2024-10-16T14:18:30.273" v="554" actId="478"/>
          <ac:grpSpMkLst>
            <pc:docMk/>
            <pc:sldMk cId="0" sldId="267"/>
            <ac:grpSpMk id="1652" creationId="{00000000-0000-0000-0000-000000000000}"/>
          </ac:grpSpMkLst>
        </pc:grpChg>
        <pc:grpChg chg="del">
          <ac:chgData name="vo han" userId="f807cc1175a797ab" providerId="LiveId" clId="{34508A08-2911-442D-B01B-4655212584FD}" dt="2024-10-16T14:18:30.273" v="554" actId="478"/>
          <ac:grpSpMkLst>
            <pc:docMk/>
            <pc:sldMk cId="0" sldId="267"/>
            <ac:grpSpMk id="1655" creationId="{00000000-0000-0000-0000-000000000000}"/>
          </ac:grpSpMkLst>
        </pc:grpChg>
        <pc:grpChg chg="del">
          <ac:chgData name="vo han" userId="f807cc1175a797ab" providerId="LiveId" clId="{34508A08-2911-442D-B01B-4655212584FD}" dt="2024-10-16T14:18:30.273" v="554" actId="478"/>
          <ac:grpSpMkLst>
            <pc:docMk/>
            <pc:sldMk cId="0" sldId="267"/>
            <ac:grpSpMk id="1659" creationId="{00000000-0000-0000-0000-000000000000}"/>
          </ac:grpSpMkLst>
        </pc:grpChg>
        <pc:grpChg chg="del">
          <ac:chgData name="vo han" userId="f807cc1175a797ab" providerId="LiveId" clId="{34508A08-2911-442D-B01B-4655212584FD}" dt="2024-10-16T14:18:30.273" v="554" actId="478"/>
          <ac:grpSpMkLst>
            <pc:docMk/>
            <pc:sldMk cId="0" sldId="267"/>
            <ac:grpSpMk id="1718" creationId="{00000000-0000-0000-0000-000000000000}"/>
          </ac:grpSpMkLst>
        </pc:grpChg>
        <pc:grpChg chg="del">
          <ac:chgData name="vo han" userId="f807cc1175a797ab" providerId="LiveId" clId="{34508A08-2911-442D-B01B-4655212584FD}" dt="2024-10-16T14:18:30.273" v="554" actId="478"/>
          <ac:grpSpMkLst>
            <pc:docMk/>
            <pc:sldMk cId="0" sldId="267"/>
            <ac:grpSpMk id="1721" creationId="{00000000-0000-0000-0000-000000000000}"/>
          </ac:grpSpMkLst>
        </pc:grpChg>
        <pc:grpChg chg="del">
          <ac:chgData name="vo han" userId="f807cc1175a797ab" providerId="LiveId" clId="{34508A08-2911-442D-B01B-4655212584FD}" dt="2024-10-16T14:18:30.273" v="554" actId="478"/>
          <ac:grpSpMkLst>
            <pc:docMk/>
            <pc:sldMk cId="0" sldId="267"/>
            <ac:grpSpMk id="1725" creationId="{00000000-0000-0000-0000-000000000000}"/>
          </ac:grpSpMkLst>
        </pc:grpChg>
      </pc:sldChg>
      <pc:sldChg chg="del">
        <pc:chgData name="vo han" userId="f807cc1175a797ab" providerId="LiveId" clId="{34508A08-2911-442D-B01B-4655212584FD}" dt="2024-10-16T15:08:38.485" v="1065" actId="47"/>
        <pc:sldMkLst>
          <pc:docMk/>
          <pc:sldMk cId="0" sldId="268"/>
        </pc:sldMkLst>
      </pc:sldChg>
      <pc:sldChg chg="del">
        <pc:chgData name="vo han" userId="f807cc1175a797ab" providerId="LiveId" clId="{34508A08-2911-442D-B01B-4655212584FD}" dt="2024-10-16T15:08:41.718" v="1066" actId="47"/>
        <pc:sldMkLst>
          <pc:docMk/>
          <pc:sldMk cId="0" sldId="269"/>
        </pc:sldMkLst>
      </pc:sldChg>
      <pc:sldChg chg="del">
        <pc:chgData name="vo han" userId="f807cc1175a797ab" providerId="LiveId" clId="{34508A08-2911-442D-B01B-4655212584FD}" dt="2024-10-16T15:08:43.690" v="1067" actId="47"/>
        <pc:sldMkLst>
          <pc:docMk/>
          <pc:sldMk cId="0" sldId="270"/>
        </pc:sldMkLst>
      </pc:sldChg>
      <pc:sldChg chg="del">
        <pc:chgData name="vo han" userId="f807cc1175a797ab" providerId="LiveId" clId="{34508A08-2911-442D-B01B-4655212584FD}" dt="2024-10-16T15:09:34.266" v="1079" actId="47"/>
        <pc:sldMkLst>
          <pc:docMk/>
          <pc:sldMk cId="0" sldId="271"/>
        </pc:sldMkLst>
      </pc:sldChg>
      <pc:sldChg chg="del">
        <pc:chgData name="vo han" userId="f807cc1175a797ab" providerId="LiveId" clId="{34508A08-2911-442D-B01B-4655212584FD}" dt="2024-10-16T15:09:35.586" v="1080" actId="47"/>
        <pc:sldMkLst>
          <pc:docMk/>
          <pc:sldMk cId="0" sldId="272"/>
        </pc:sldMkLst>
      </pc:sldChg>
      <pc:sldChg chg="del">
        <pc:chgData name="vo han" userId="f807cc1175a797ab" providerId="LiveId" clId="{34508A08-2911-442D-B01B-4655212584FD}" dt="2024-10-16T15:09:38.312" v="1081" actId="47"/>
        <pc:sldMkLst>
          <pc:docMk/>
          <pc:sldMk cId="0" sldId="273"/>
        </pc:sldMkLst>
      </pc:sldChg>
      <pc:sldChg chg="del">
        <pc:chgData name="vo han" userId="f807cc1175a797ab" providerId="LiveId" clId="{34508A08-2911-442D-B01B-4655212584FD}" dt="2024-10-16T15:10:14.311" v="1093" actId="47"/>
        <pc:sldMkLst>
          <pc:docMk/>
          <pc:sldMk cId="0" sldId="274"/>
        </pc:sldMkLst>
      </pc:sldChg>
      <pc:sldChg chg="del">
        <pc:chgData name="vo han" userId="f807cc1175a797ab" providerId="LiveId" clId="{34508A08-2911-442D-B01B-4655212584FD}" dt="2024-10-16T15:10:15.695" v="1094" actId="47"/>
        <pc:sldMkLst>
          <pc:docMk/>
          <pc:sldMk cId="0" sldId="275"/>
        </pc:sldMkLst>
      </pc:sldChg>
      <pc:sldChg chg="del">
        <pc:chgData name="vo han" userId="f807cc1175a797ab" providerId="LiveId" clId="{34508A08-2911-442D-B01B-4655212584FD}" dt="2024-10-16T15:10:53.371" v="1105" actId="47"/>
        <pc:sldMkLst>
          <pc:docMk/>
          <pc:sldMk cId="0" sldId="276"/>
        </pc:sldMkLst>
      </pc:sldChg>
      <pc:sldChg chg="del">
        <pc:chgData name="vo han" userId="f807cc1175a797ab" providerId="LiveId" clId="{34508A08-2911-442D-B01B-4655212584FD}" dt="2024-10-16T15:10:59.207" v="1106" actId="47"/>
        <pc:sldMkLst>
          <pc:docMk/>
          <pc:sldMk cId="0" sldId="277"/>
        </pc:sldMkLst>
      </pc:sldChg>
      <pc:sldChg chg="addSp delSp modSp mod ord modAnim">
        <pc:chgData name="vo han" userId="f807cc1175a797ab" providerId="LiveId" clId="{34508A08-2911-442D-B01B-4655212584FD}" dt="2024-10-16T15:23:42.174" v="1316"/>
        <pc:sldMkLst>
          <pc:docMk/>
          <pc:sldMk cId="0" sldId="278"/>
        </pc:sldMkLst>
        <pc:spChg chg="add del mod">
          <ac:chgData name="vo han" userId="f807cc1175a797ab" providerId="LiveId" clId="{34508A08-2911-442D-B01B-4655212584FD}" dt="2024-10-16T14:33:38.869" v="612" actId="478"/>
          <ac:spMkLst>
            <pc:docMk/>
            <pc:sldMk cId="0" sldId="278"/>
            <ac:spMk id="3" creationId="{55F70E35-0ADA-A48C-341F-EA44DED5EDC5}"/>
          </ac:spMkLst>
        </pc:spChg>
        <pc:spChg chg="add del mod">
          <ac:chgData name="vo han" userId="f807cc1175a797ab" providerId="LiveId" clId="{34508A08-2911-442D-B01B-4655212584FD}" dt="2024-10-16T14:33:38.869" v="612" actId="478"/>
          <ac:spMkLst>
            <pc:docMk/>
            <pc:sldMk cId="0" sldId="278"/>
            <ac:spMk id="5" creationId="{CB2C4AD0-F82A-8CB2-99A0-BBF72DC97835}"/>
          </ac:spMkLst>
        </pc:spChg>
        <pc:spChg chg="add del mod">
          <ac:chgData name="vo han" userId="f807cc1175a797ab" providerId="LiveId" clId="{34508A08-2911-442D-B01B-4655212584FD}" dt="2024-10-16T14:36:02.421" v="626" actId="478"/>
          <ac:spMkLst>
            <pc:docMk/>
            <pc:sldMk cId="0" sldId="278"/>
            <ac:spMk id="7" creationId="{E568B22C-0231-93A5-84ED-87F556F359FD}"/>
          </ac:spMkLst>
        </pc:spChg>
        <pc:spChg chg="add del mod">
          <ac:chgData name="vo han" userId="f807cc1175a797ab" providerId="LiveId" clId="{34508A08-2911-442D-B01B-4655212584FD}" dt="2024-10-16T14:36:02.421" v="626" actId="478"/>
          <ac:spMkLst>
            <pc:docMk/>
            <pc:sldMk cId="0" sldId="278"/>
            <ac:spMk id="9" creationId="{3EA075BC-4EF6-DE1E-3C8B-DC3BFCC9766C}"/>
          </ac:spMkLst>
        </pc:spChg>
        <pc:spChg chg="add del mod">
          <ac:chgData name="vo han" userId="f807cc1175a797ab" providerId="LiveId" clId="{34508A08-2911-442D-B01B-4655212584FD}" dt="2024-10-16T14:36:02.421" v="626" actId="478"/>
          <ac:spMkLst>
            <pc:docMk/>
            <pc:sldMk cId="0" sldId="278"/>
            <ac:spMk id="11" creationId="{CBD519BE-0B93-D986-641B-0DAEA83D4AA9}"/>
          </ac:spMkLst>
        </pc:spChg>
        <pc:spChg chg="add mod">
          <ac:chgData name="vo han" userId="f807cc1175a797ab" providerId="LiveId" clId="{34508A08-2911-442D-B01B-4655212584FD}" dt="2024-10-16T14:39:23.682" v="649" actId="1076"/>
          <ac:spMkLst>
            <pc:docMk/>
            <pc:sldMk cId="0" sldId="278"/>
            <ac:spMk id="12" creationId="{2114C816-217B-8D0A-8637-2B5DEB82EC7B}"/>
          </ac:spMkLst>
        </pc:spChg>
        <pc:spChg chg="mod">
          <ac:chgData name="vo han" userId="f807cc1175a797ab" providerId="LiveId" clId="{34508A08-2911-442D-B01B-4655212584FD}" dt="2024-10-16T14:38:42.034" v="644" actId="207"/>
          <ac:spMkLst>
            <pc:docMk/>
            <pc:sldMk cId="0" sldId="278"/>
            <ac:spMk id="14" creationId="{0D39866C-27F7-66EE-D4E9-31774B19AD87}"/>
          </ac:spMkLst>
        </pc:spChg>
        <pc:spChg chg="mod">
          <ac:chgData name="vo han" userId="f807cc1175a797ab" providerId="LiveId" clId="{34508A08-2911-442D-B01B-4655212584FD}" dt="2024-10-16T14:38:42.034" v="644" actId="207"/>
          <ac:spMkLst>
            <pc:docMk/>
            <pc:sldMk cId="0" sldId="278"/>
            <ac:spMk id="15" creationId="{7A29DE72-A0A5-F777-A55D-19F1627BB5C8}"/>
          </ac:spMkLst>
        </pc:spChg>
        <pc:spChg chg="mod">
          <ac:chgData name="vo han" userId="f807cc1175a797ab" providerId="LiveId" clId="{34508A08-2911-442D-B01B-4655212584FD}" dt="2024-10-16T14:38:42.034" v="644" actId="207"/>
          <ac:spMkLst>
            <pc:docMk/>
            <pc:sldMk cId="0" sldId="278"/>
            <ac:spMk id="16" creationId="{B855EE01-1CB8-2AAF-CFBD-F3971D02F539}"/>
          </ac:spMkLst>
        </pc:spChg>
        <pc:spChg chg="mod">
          <ac:chgData name="vo han" userId="f807cc1175a797ab" providerId="LiveId" clId="{34508A08-2911-442D-B01B-4655212584FD}" dt="2024-10-16T14:38:42.034" v="644" actId="207"/>
          <ac:spMkLst>
            <pc:docMk/>
            <pc:sldMk cId="0" sldId="278"/>
            <ac:spMk id="17" creationId="{00E47544-D321-9B19-9230-79F29D16B820}"/>
          </ac:spMkLst>
        </pc:spChg>
        <pc:spChg chg="mod">
          <ac:chgData name="vo han" userId="f807cc1175a797ab" providerId="LiveId" clId="{34508A08-2911-442D-B01B-4655212584FD}" dt="2024-10-16T14:38:42.034" v="644" actId="207"/>
          <ac:spMkLst>
            <pc:docMk/>
            <pc:sldMk cId="0" sldId="278"/>
            <ac:spMk id="18" creationId="{853F8C2F-797A-4AB8-C401-96D640B3D208}"/>
          </ac:spMkLst>
        </pc:spChg>
        <pc:spChg chg="mod">
          <ac:chgData name="vo han" userId="f807cc1175a797ab" providerId="LiveId" clId="{34508A08-2911-442D-B01B-4655212584FD}" dt="2024-10-16T14:38:42.034" v="644" actId="207"/>
          <ac:spMkLst>
            <pc:docMk/>
            <pc:sldMk cId="0" sldId="278"/>
            <ac:spMk id="19" creationId="{E9D7B872-E1A0-0837-ACD8-9CA00C0A827E}"/>
          </ac:spMkLst>
        </pc:spChg>
        <pc:spChg chg="mod">
          <ac:chgData name="vo han" userId="f807cc1175a797ab" providerId="LiveId" clId="{34508A08-2911-442D-B01B-4655212584FD}" dt="2024-10-16T14:38:42.034" v="644" actId="207"/>
          <ac:spMkLst>
            <pc:docMk/>
            <pc:sldMk cId="0" sldId="278"/>
            <ac:spMk id="20" creationId="{CEED757D-501E-A472-2B1A-B7CAC3CB9C6C}"/>
          </ac:spMkLst>
        </pc:spChg>
        <pc:spChg chg="mod">
          <ac:chgData name="vo han" userId="f807cc1175a797ab" providerId="LiveId" clId="{34508A08-2911-442D-B01B-4655212584FD}" dt="2024-10-16T14:38:42.034" v="644" actId="207"/>
          <ac:spMkLst>
            <pc:docMk/>
            <pc:sldMk cId="0" sldId="278"/>
            <ac:spMk id="21" creationId="{61C00594-90F3-1C86-5AF9-1CBEBFCDA4DE}"/>
          </ac:spMkLst>
        </pc:spChg>
        <pc:spChg chg="mod">
          <ac:chgData name="vo han" userId="f807cc1175a797ab" providerId="LiveId" clId="{34508A08-2911-442D-B01B-4655212584FD}" dt="2024-10-16T14:38:42.034" v="644" actId="207"/>
          <ac:spMkLst>
            <pc:docMk/>
            <pc:sldMk cId="0" sldId="278"/>
            <ac:spMk id="22" creationId="{CDE1D0CC-6A04-340B-15B7-717CC2F9A0B3}"/>
          </ac:spMkLst>
        </pc:spChg>
        <pc:spChg chg="mod">
          <ac:chgData name="vo han" userId="f807cc1175a797ab" providerId="LiveId" clId="{34508A08-2911-442D-B01B-4655212584FD}" dt="2024-10-16T14:38:42.034" v="644" actId="207"/>
          <ac:spMkLst>
            <pc:docMk/>
            <pc:sldMk cId="0" sldId="278"/>
            <ac:spMk id="23" creationId="{BFB9133B-7DD7-6478-24AE-E1D500ED336F}"/>
          </ac:spMkLst>
        </pc:spChg>
        <pc:spChg chg="mod">
          <ac:chgData name="vo han" userId="f807cc1175a797ab" providerId="LiveId" clId="{34508A08-2911-442D-B01B-4655212584FD}" dt="2024-10-16T14:38:42.034" v="644" actId="207"/>
          <ac:spMkLst>
            <pc:docMk/>
            <pc:sldMk cId="0" sldId="278"/>
            <ac:spMk id="24" creationId="{CDDC377B-79C8-B777-18BE-9077630C8802}"/>
          </ac:spMkLst>
        </pc:spChg>
        <pc:spChg chg="mod">
          <ac:chgData name="vo han" userId="f807cc1175a797ab" providerId="LiveId" clId="{34508A08-2911-442D-B01B-4655212584FD}" dt="2024-10-16T14:38:42.034" v="644" actId="207"/>
          <ac:spMkLst>
            <pc:docMk/>
            <pc:sldMk cId="0" sldId="278"/>
            <ac:spMk id="25" creationId="{555A954E-5B12-2E01-04D5-F4A4D17A2C45}"/>
          </ac:spMkLst>
        </pc:spChg>
        <pc:spChg chg="mod">
          <ac:chgData name="vo han" userId="f807cc1175a797ab" providerId="LiveId" clId="{34508A08-2911-442D-B01B-4655212584FD}" dt="2024-10-16T14:38:42.034" v="644" actId="207"/>
          <ac:spMkLst>
            <pc:docMk/>
            <pc:sldMk cId="0" sldId="278"/>
            <ac:spMk id="26" creationId="{25A6CC2B-F27D-9040-B0EB-9D10A437E19E}"/>
          </ac:spMkLst>
        </pc:spChg>
        <pc:spChg chg="mod">
          <ac:chgData name="vo han" userId="f807cc1175a797ab" providerId="LiveId" clId="{34508A08-2911-442D-B01B-4655212584FD}" dt="2024-10-16T14:38:42.034" v="644" actId="207"/>
          <ac:spMkLst>
            <pc:docMk/>
            <pc:sldMk cId="0" sldId="278"/>
            <ac:spMk id="27" creationId="{3B45BC8B-D976-B9E1-60AA-2C2F33C919AF}"/>
          </ac:spMkLst>
        </pc:spChg>
        <pc:spChg chg="mod">
          <ac:chgData name="vo han" userId="f807cc1175a797ab" providerId="LiveId" clId="{34508A08-2911-442D-B01B-4655212584FD}" dt="2024-10-16T14:38:42.034" v="644" actId="207"/>
          <ac:spMkLst>
            <pc:docMk/>
            <pc:sldMk cId="0" sldId="278"/>
            <ac:spMk id="28" creationId="{63B2B67B-2029-B823-194C-A81335332A08}"/>
          </ac:spMkLst>
        </pc:spChg>
        <pc:spChg chg="mod">
          <ac:chgData name="vo han" userId="f807cc1175a797ab" providerId="LiveId" clId="{34508A08-2911-442D-B01B-4655212584FD}" dt="2024-10-16T14:38:42.034" v="644" actId="207"/>
          <ac:spMkLst>
            <pc:docMk/>
            <pc:sldMk cId="0" sldId="278"/>
            <ac:spMk id="29" creationId="{FDEC9547-3C1E-CE49-9362-56D2D0F456CD}"/>
          </ac:spMkLst>
        </pc:spChg>
        <pc:spChg chg="mod">
          <ac:chgData name="vo han" userId="f807cc1175a797ab" providerId="LiveId" clId="{34508A08-2911-442D-B01B-4655212584FD}" dt="2024-10-16T14:38:42.034" v="644" actId="207"/>
          <ac:spMkLst>
            <pc:docMk/>
            <pc:sldMk cId="0" sldId="278"/>
            <ac:spMk id="30" creationId="{6FF1DF3A-C7B1-9570-91B7-7FCDCDA684A8}"/>
          </ac:spMkLst>
        </pc:spChg>
        <pc:spChg chg="del">
          <ac:chgData name="vo han" userId="f807cc1175a797ab" providerId="LiveId" clId="{34508A08-2911-442D-B01B-4655212584FD}" dt="2024-10-16T14:35:54.193" v="625" actId="478"/>
          <ac:spMkLst>
            <pc:docMk/>
            <pc:sldMk cId="0" sldId="278"/>
            <ac:spMk id="2093" creationId="{00000000-0000-0000-0000-000000000000}"/>
          </ac:spMkLst>
        </pc:spChg>
        <pc:spChg chg="mod">
          <ac:chgData name="vo han" userId="f807cc1175a797ab" providerId="LiveId" clId="{34508A08-2911-442D-B01B-4655212584FD}" dt="2024-10-16T14:39:23.682" v="649" actId="1076"/>
          <ac:spMkLst>
            <pc:docMk/>
            <pc:sldMk cId="0" sldId="278"/>
            <ac:spMk id="2094" creationId="{00000000-0000-0000-0000-000000000000}"/>
          </ac:spMkLst>
        </pc:spChg>
        <pc:spChg chg="del">
          <ac:chgData name="vo han" userId="f807cc1175a797ab" providerId="LiveId" clId="{34508A08-2911-442D-B01B-4655212584FD}" dt="2024-10-16T14:33:30.566" v="611" actId="478"/>
          <ac:spMkLst>
            <pc:docMk/>
            <pc:sldMk cId="0" sldId="278"/>
            <ac:spMk id="2095" creationId="{00000000-0000-0000-0000-000000000000}"/>
          </ac:spMkLst>
        </pc:spChg>
        <pc:spChg chg="mod">
          <ac:chgData name="vo han" userId="f807cc1175a797ab" providerId="LiveId" clId="{34508A08-2911-442D-B01B-4655212584FD}" dt="2024-10-16T14:34:05.757" v="620" actId="1076"/>
          <ac:spMkLst>
            <pc:docMk/>
            <pc:sldMk cId="0" sldId="278"/>
            <ac:spMk id="2096" creationId="{00000000-0000-0000-0000-000000000000}"/>
          </ac:spMkLst>
        </pc:spChg>
        <pc:spChg chg="mod">
          <ac:chgData name="vo han" userId="f807cc1175a797ab" providerId="LiveId" clId="{34508A08-2911-442D-B01B-4655212584FD}" dt="2024-10-16T14:51:28.878" v="744" actId="1076"/>
          <ac:spMkLst>
            <pc:docMk/>
            <pc:sldMk cId="0" sldId="278"/>
            <ac:spMk id="2104" creationId="{00000000-0000-0000-0000-000000000000}"/>
          </ac:spMkLst>
        </pc:spChg>
        <pc:spChg chg="del">
          <ac:chgData name="vo han" userId="f807cc1175a797ab" providerId="LiveId" clId="{34508A08-2911-442D-B01B-4655212584FD}" dt="2024-10-16T14:35:54.193" v="625" actId="478"/>
          <ac:spMkLst>
            <pc:docMk/>
            <pc:sldMk cId="0" sldId="278"/>
            <ac:spMk id="2105" creationId="{00000000-0000-0000-0000-000000000000}"/>
          </ac:spMkLst>
        </pc:spChg>
        <pc:spChg chg="mod">
          <ac:chgData name="vo han" userId="f807cc1175a797ab" providerId="LiveId" clId="{34508A08-2911-442D-B01B-4655212584FD}" dt="2024-10-16T14:53:31.990" v="785" actId="1076"/>
          <ac:spMkLst>
            <pc:docMk/>
            <pc:sldMk cId="0" sldId="278"/>
            <ac:spMk id="2106" creationId="{00000000-0000-0000-0000-000000000000}"/>
          </ac:spMkLst>
        </pc:spChg>
        <pc:spChg chg="del mod">
          <ac:chgData name="vo han" userId="f807cc1175a797ab" providerId="LiveId" clId="{34508A08-2911-442D-B01B-4655212584FD}" dt="2024-10-16T14:32:43.996" v="601" actId="478"/>
          <ac:spMkLst>
            <pc:docMk/>
            <pc:sldMk cId="0" sldId="278"/>
            <ac:spMk id="2107" creationId="{00000000-0000-0000-0000-000000000000}"/>
          </ac:spMkLst>
        </pc:spChg>
        <pc:spChg chg="mod">
          <ac:chgData name="vo han" userId="f807cc1175a797ab" providerId="LiveId" clId="{34508A08-2911-442D-B01B-4655212584FD}" dt="2024-10-16T14:39:23.682" v="649" actId="1076"/>
          <ac:spMkLst>
            <pc:docMk/>
            <pc:sldMk cId="0" sldId="278"/>
            <ac:spMk id="2108" creationId="{00000000-0000-0000-0000-000000000000}"/>
          </ac:spMkLst>
        </pc:spChg>
        <pc:spChg chg="del">
          <ac:chgData name="vo han" userId="f807cc1175a797ab" providerId="LiveId" clId="{34508A08-2911-442D-B01B-4655212584FD}" dt="2024-10-16T14:35:54.193" v="625" actId="478"/>
          <ac:spMkLst>
            <pc:docMk/>
            <pc:sldMk cId="0" sldId="278"/>
            <ac:spMk id="2109" creationId="{00000000-0000-0000-0000-000000000000}"/>
          </ac:spMkLst>
        </pc:spChg>
        <pc:spChg chg="del">
          <ac:chgData name="vo han" userId="f807cc1175a797ab" providerId="LiveId" clId="{34508A08-2911-442D-B01B-4655212584FD}" dt="2024-10-16T14:33:30.566" v="611" actId="478"/>
          <ac:spMkLst>
            <pc:docMk/>
            <pc:sldMk cId="0" sldId="278"/>
            <ac:spMk id="2110" creationId="{00000000-0000-0000-0000-000000000000}"/>
          </ac:spMkLst>
        </pc:spChg>
        <pc:spChg chg="del">
          <ac:chgData name="vo han" userId="f807cc1175a797ab" providerId="LiveId" clId="{34508A08-2911-442D-B01B-4655212584FD}" dt="2024-10-16T14:33:30.566" v="611" actId="478"/>
          <ac:spMkLst>
            <pc:docMk/>
            <pc:sldMk cId="0" sldId="278"/>
            <ac:spMk id="2111" creationId="{00000000-0000-0000-0000-000000000000}"/>
          </ac:spMkLst>
        </pc:spChg>
        <pc:spChg chg="del">
          <ac:chgData name="vo han" userId="f807cc1175a797ab" providerId="LiveId" clId="{34508A08-2911-442D-B01B-4655212584FD}" dt="2024-10-16T14:35:54.193" v="625" actId="478"/>
          <ac:spMkLst>
            <pc:docMk/>
            <pc:sldMk cId="0" sldId="278"/>
            <ac:spMk id="2112" creationId="{00000000-0000-0000-0000-000000000000}"/>
          </ac:spMkLst>
        </pc:spChg>
        <pc:spChg chg="del">
          <ac:chgData name="vo han" userId="f807cc1175a797ab" providerId="LiveId" clId="{34508A08-2911-442D-B01B-4655212584FD}" dt="2024-10-16T14:33:24.790" v="610" actId="478"/>
          <ac:spMkLst>
            <pc:docMk/>
            <pc:sldMk cId="0" sldId="278"/>
            <ac:spMk id="2142" creationId="{00000000-0000-0000-0000-000000000000}"/>
          </ac:spMkLst>
        </pc:spChg>
        <pc:spChg chg="mod">
          <ac:chgData name="vo han" userId="f807cc1175a797ab" providerId="LiveId" clId="{34508A08-2911-442D-B01B-4655212584FD}" dt="2024-10-16T14:39:23.682" v="649" actId="1076"/>
          <ac:spMkLst>
            <pc:docMk/>
            <pc:sldMk cId="0" sldId="278"/>
            <ac:spMk id="2143" creationId="{00000000-0000-0000-0000-000000000000}"/>
          </ac:spMkLst>
        </pc:spChg>
        <pc:grpChg chg="add mod">
          <ac:chgData name="vo han" userId="f807cc1175a797ab" providerId="LiveId" clId="{34508A08-2911-442D-B01B-4655212584FD}" dt="2024-10-16T14:53:42.384" v="786" actId="1076"/>
          <ac:grpSpMkLst>
            <pc:docMk/>
            <pc:sldMk cId="0" sldId="278"/>
            <ac:grpSpMk id="13" creationId="{49335745-DB68-3618-396F-1E2119C451D6}"/>
          </ac:grpSpMkLst>
        </pc:grpChg>
        <pc:grpChg chg="mod">
          <ac:chgData name="vo han" userId="f807cc1175a797ab" providerId="LiveId" clId="{34508A08-2911-442D-B01B-4655212584FD}" dt="2024-10-16T14:51:17.854" v="741" actId="1076"/>
          <ac:grpSpMkLst>
            <pc:docMk/>
            <pc:sldMk cId="0" sldId="278"/>
            <ac:grpSpMk id="2097" creationId="{00000000-0000-0000-0000-000000000000}"/>
          </ac:grpSpMkLst>
        </pc:grpChg>
        <pc:grpChg chg="del">
          <ac:chgData name="vo han" userId="f807cc1175a797ab" providerId="LiveId" clId="{34508A08-2911-442D-B01B-4655212584FD}" dt="2024-10-16T14:34:18.766" v="624" actId="478"/>
          <ac:grpSpMkLst>
            <pc:docMk/>
            <pc:sldMk cId="0" sldId="278"/>
            <ac:grpSpMk id="2113" creationId="{00000000-0000-0000-0000-000000000000}"/>
          </ac:grpSpMkLst>
        </pc:grpChg>
        <pc:grpChg chg="del">
          <ac:chgData name="vo han" userId="f807cc1175a797ab" providerId="LiveId" clId="{34508A08-2911-442D-B01B-4655212584FD}" dt="2024-10-16T14:34:12.536" v="622" actId="478"/>
          <ac:grpSpMkLst>
            <pc:docMk/>
            <pc:sldMk cId="0" sldId="278"/>
            <ac:grpSpMk id="2120" creationId="{00000000-0000-0000-0000-000000000000}"/>
          </ac:grpSpMkLst>
        </pc:grpChg>
        <pc:grpChg chg="del">
          <ac:chgData name="vo han" userId="f807cc1175a797ab" providerId="LiveId" clId="{34508A08-2911-442D-B01B-4655212584FD}" dt="2024-10-16T14:37:34.461" v="637" actId="478"/>
          <ac:grpSpMkLst>
            <pc:docMk/>
            <pc:sldMk cId="0" sldId="278"/>
            <ac:grpSpMk id="2124" creationId="{00000000-0000-0000-0000-000000000000}"/>
          </ac:grpSpMkLst>
        </pc:grpChg>
        <pc:grpChg chg="del">
          <ac:chgData name="vo han" userId="f807cc1175a797ab" providerId="LiveId" clId="{34508A08-2911-442D-B01B-4655212584FD}" dt="2024-10-16T14:37:36.254" v="638" actId="478"/>
          <ac:grpSpMkLst>
            <pc:docMk/>
            <pc:sldMk cId="0" sldId="278"/>
            <ac:grpSpMk id="2132" creationId="{00000000-0000-0000-0000-000000000000}"/>
          </ac:grpSpMkLst>
        </pc:grpChg>
        <pc:picChg chg="add mod modCrop">
          <ac:chgData name="vo han" userId="f807cc1175a797ab" providerId="LiveId" clId="{34508A08-2911-442D-B01B-4655212584FD}" dt="2024-10-16T14:45:06.074" v="689" actId="14100"/>
          <ac:picMkLst>
            <pc:docMk/>
            <pc:sldMk cId="0" sldId="278"/>
            <ac:picMk id="31" creationId="{F7A22A3F-F5E3-3C4D-1816-937AEF123E96}"/>
          </ac:picMkLst>
        </pc:picChg>
        <pc:picChg chg="add mod">
          <ac:chgData name="vo han" userId="f807cc1175a797ab" providerId="LiveId" clId="{34508A08-2911-442D-B01B-4655212584FD}" dt="2024-10-16T14:33:53.451" v="617" actId="1076"/>
          <ac:picMkLst>
            <pc:docMk/>
            <pc:sldMk cId="0" sldId="278"/>
            <ac:picMk id="1026" creationId="{0E5CD74A-81A0-8FAB-E790-EC3AF1505746}"/>
          </ac:picMkLst>
        </pc:picChg>
        <pc:picChg chg="add mod">
          <ac:chgData name="vo han" userId="f807cc1175a797ab" providerId="LiveId" clId="{34508A08-2911-442D-B01B-4655212584FD}" dt="2024-10-16T14:46:12.366" v="701" actId="1076"/>
          <ac:picMkLst>
            <pc:docMk/>
            <pc:sldMk cId="0" sldId="278"/>
            <ac:picMk id="1028" creationId="{C30675FE-EF4C-305F-B92F-7565F537BA92}"/>
          </ac:picMkLst>
        </pc:picChg>
        <pc:picChg chg="add mod">
          <ac:chgData name="vo han" userId="f807cc1175a797ab" providerId="LiveId" clId="{34508A08-2911-442D-B01B-4655212584FD}" dt="2024-10-16T14:40:54.210" v="663" actId="1076"/>
          <ac:picMkLst>
            <pc:docMk/>
            <pc:sldMk cId="0" sldId="278"/>
            <ac:picMk id="1030" creationId="{24D3820D-8883-D7F6-6073-938C2308A131}"/>
          </ac:picMkLst>
        </pc:picChg>
        <pc:picChg chg="add mod">
          <ac:chgData name="vo han" userId="f807cc1175a797ab" providerId="LiveId" clId="{34508A08-2911-442D-B01B-4655212584FD}" dt="2024-10-16T14:45:01.104" v="688" actId="14100"/>
          <ac:picMkLst>
            <pc:docMk/>
            <pc:sldMk cId="0" sldId="278"/>
            <ac:picMk id="1032" creationId="{1F7BB381-EB4B-7FAC-2A26-5F9497BB7996}"/>
          </ac:picMkLst>
        </pc:picChg>
      </pc:sldChg>
      <pc:sldChg chg="del">
        <pc:chgData name="vo han" userId="f807cc1175a797ab" providerId="LiveId" clId="{34508A08-2911-442D-B01B-4655212584FD}" dt="2024-10-16T15:11:01.270" v="1107" actId="47"/>
        <pc:sldMkLst>
          <pc:docMk/>
          <pc:sldMk cId="0" sldId="279"/>
        </pc:sldMkLst>
      </pc:sldChg>
      <pc:sldChg chg="del">
        <pc:chgData name="vo han" userId="f807cc1175a797ab" providerId="LiveId" clId="{34508A08-2911-442D-B01B-4655212584FD}" dt="2024-10-16T15:11:06.313" v="1108" actId="47"/>
        <pc:sldMkLst>
          <pc:docMk/>
          <pc:sldMk cId="0" sldId="280"/>
        </pc:sldMkLst>
      </pc:sldChg>
      <pc:sldChg chg="modSp del mod ord addAnim delAnim">
        <pc:chgData name="vo han" userId="f807cc1175a797ab" providerId="LiveId" clId="{34508A08-2911-442D-B01B-4655212584FD}" dt="2024-10-16T15:33:49.832" v="1387" actId="47"/>
        <pc:sldMkLst>
          <pc:docMk/>
          <pc:sldMk cId="0" sldId="281"/>
        </pc:sldMkLst>
        <pc:spChg chg="mod">
          <ac:chgData name="vo han" userId="f807cc1175a797ab" providerId="LiveId" clId="{34508A08-2911-442D-B01B-4655212584FD}" dt="2024-10-16T15:05:50.508" v="1025" actId="207"/>
          <ac:spMkLst>
            <pc:docMk/>
            <pc:sldMk cId="0" sldId="281"/>
            <ac:spMk id="2274" creationId="{00000000-0000-0000-0000-000000000000}"/>
          </ac:spMkLst>
        </pc:spChg>
      </pc:sldChg>
      <pc:sldChg chg="del">
        <pc:chgData name="vo han" userId="f807cc1175a797ab" providerId="LiveId" clId="{34508A08-2911-442D-B01B-4655212584FD}" dt="2024-10-16T15:11:34.592" v="1113" actId="47"/>
        <pc:sldMkLst>
          <pc:docMk/>
          <pc:sldMk cId="0" sldId="282"/>
        </pc:sldMkLst>
      </pc:sldChg>
      <pc:sldChg chg="del">
        <pc:chgData name="vo han" userId="f807cc1175a797ab" providerId="LiveId" clId="{34508A08-2911-442D-B01B-4655212584FD}" dt="2024-10-16T15:11:35.906" v="1114" actId="47"/>
        <pc:sldMkLst>
          <pc:docMk/>
          <pc:sldMk cId="0" sldId="283"/>
        </pc:sldMkLst>
      </pc:sldChg>
      <pc:sldChg chg="del">
        <pc:chgData name="vo han" userId="f807cc1175a797ab" providerId="LiveId" clId="{34508A08-2911-442D-B01B-4655212584FD}" dt="2024-10-16T15:11:37.189" v="1115" actId="47"/>
        <pc:sldMkLst>
          <pc:docMk/>
          <pc:sldMk cId="0" sldId="284"/>
        </pc:sldMkLst>
      </pc:sldChg>
      <pc:sldChg chg="del">
        <pc:chgData name="vo han" userId="f807cc1175a797ab" providerId="LiveId" clId="{34508A08-2911-442D-B01B-4655212584FD}" dt="2024-10-16T15:11:38.156" v="1116" actId="47"/>
        <pc:sldMkLst>
          <pc:docMk/>
          <pc:sldMk cId="0" sldId="285"/>
        </pc:sldMkLst>
      </pc:sldChg>
      <pc:sldChg chg="del">
        <pc:chgData name="vo han" userId="f807cc1175a797ab" providerId="LiveId" clId="{34508A08-2911-442D-B01B-4655212584FD}" dt="2024-10-16T15:11:39.107" v="1117" actId="47"/>
        <pc:sldMkLst>
          <pc:docMk/>
          <pc:sldMk cId="0" sldId="286"/>
        </pc:sldMkLst>
      </pc:sldChg>
      <pc:sldChg chg="del">
        <pc:chgData name="vo han" userId="f807cc1175a797ab" providerId="LiveId" clId="{34508A08-2911-442D-B01B-4655212584FD}" dt="2024-10-16T15:11:39.873" v="1118" actId="47"/>
        <pc:sldMkLst>
          <pc:docMk/>
          <pc:sldMk cId="0" sldId="287"/>
        </pc:sldMkLst>
      </pc:sldChg>
      <pc:sldChg chg="del">
        <pc:chgData name="vo han" userId="f807cc1175a797ab" providerId="LiveId" clId="{34508A08-2911-442D-B01B-4655212584FD}" dt="2024-10-16T15:11:40.705" v="1119" actId="47"/>
        <pc:sldMkLst>
          <pc:docMk/>
          <pc:sldMk cId="0" sldId="288"/>
        </pc:sldMkLst>
      </pc:sldChg>
      <pc:sldChg chg="del">
        <pc:chgData name="vo han" userId="f807cc1175a797ab" providerId="LiveId" clId="{34508A08-2911-442D-B01B-4655212584FD}" dt="2024-10-16T15:11:41.347" v="1120" actId="47"/>
        <pc:sldMkLst>
          <pc:docMk/>
          <pc:sldMk cId="0" sldId="289"/>
        </pc:sldMkLst>
      </pc:sldChg>
      <pc:sldChg chg="del">
        <pc:chgData name="vo han" userId="f807cc1175a797ab" providerId="LiveId" clId="{34508A08-2911-442D-B01B-4655212584FD}" dt="2024-10-16T15:11:42.061" v="1121" actId="47"/>
        <pc:sldMkLst>
          <pc:docMk/>
          <pc:sldMk cId="0" sldId="290"/>
        </pc:sldMkLst>
      </pc:sldChg>
      <pc:sldChg chg="del">
        <pc:chgData name="vo han" userId="f807cc1175a797ab" providerId="LiveId" clId="{34508A08-2911-442D-B01B-4655212584FD}" dt="2024-10-16T15:11:42.914" v="1122" actId="47"/>
        <pc:sldMkLst>
          <pc:docMk/>
          <pc:sldMk cId="0" sldId="291"/>
        </pc:sldMkLst>
      </pc:sldChg>
      <pc:sldChg chg="del">
        <pc:chgData name="vo han" userId="f807cc1175a797ab" providerId="LiveId" clId="{34508A08-2911-442D-B01B-4655212584FD}" dt="2024-10-16T15:11:43.479" v="1123" actId="47"/>
        <pc:sldMkLst>
          <pc:docMk/>
          <pc:sldMk cId="0" sldId="292"/>
        </pc:sldMkLst>
      </pc:sldChg>
      <pc:sldChg chg="del">
        <pc:chgData name="vo han" userId="f807cc1175a797ab" providerId="LiveId" clId="{34508A08-2911-442D-B01B-4655212584FD}" dt="2024-10-16T15:11:43.971" v="1124" actId="47"/>
        <pc:sldMkLst>
          <pc:docMk/>
          <pc:sldMk cId="0" sldId="293"/>
        </pc:sldMkLst>
      </pc:sldChg>
      <pc:sldChg chg="del">
        <pc:chgData name="vo han" userId="f807cc1175a797ab" providerId="LiveId" clId="{34508A08-2911-442D-B01B-4655212584FD}" dt="2024-10-16T15:11:44.923" v="1125" actId="47"/>
        <pc:sldMkLst>
          <pc:docMk/>
          <pc:sldMk cId="0" sldId="294"/>
        </pc:sldMkLst>
      </pc:sldChg>
      <pc:sldChg chg="del">
        <pc:chgData name="vo han" userId="f807cc1175a797ab" providerId="LiveId" clId="{34508A08-2911-442D-B01B-4655212584FD}" dt="2024-10-16T15:11:45.917" v="1126" actId="47"/>
        <pc:sldMkLst>
          <pc:docMk/>
          <pc:sldMk cId="0" sldId="295"/>
        </pc:sldMkLst>
      </pc:sldChg>
      <pc:sldChg chg="del">
        <pc:chgData name="vo han" userId="f807cc1175a797ab" providerId="LiveId" clId="{34508A08-2911-442D-B01B-4655212584FD}" dt="2024-10-16T15:11:46.517" v="1127" actId="47"/>
        <pc:sldMkLst>
          <pc:docMk/>
          <pc:sldMk cId="0" sldId="296"/>
        </pc:sldMkLst>
      </pc:sldChg>
      <pc:sldChg chg="del">
        <pc:chgData name="vo han" userId="f807cc1175a797ab" providerId="LiveId" clId="{34508A08-2911-442D-B01B-4655212584FD}" dt="2024-10-16T15:11:47.026" v="1128" actId="47"/>
        <pc:sldMkLst>
          <pc:docMk/>
          <pc:sldMk cId="0" sldId="297"/>
        </pc:sldMkLst>
      </pc:sldChg>
      <pc:sldChg chg="del">
        <pc:chgData name="vo han" userId="f807cc1175a797ab" providerId="LiveId" clId="{34508A08-2911-442D-B01B-4655212584FD}" dt="2024-10-16T15:11:47.626" v="1129" actId="47"/>
        <pc:sldMkLst>
          <pc:docMk/>
          <pc:sldMk cId="0" sldId="298"/>
        </pc:sldMkLst>
      </pc:sldChg>
      <pc:sldChg chg="del">
        <pc:chgData name="vo han" userId="f807cc1175a797ab" providerId="LiveId" clId="{34508A08-2911-442D-B01B-4655212584FD}" dt="2024-10-16T15:11:48.113" v="1130" actId="47"/>
        <pc:sldMkLst>
          <pc:docMk/>
          <pc:sldMk cId="0" sldId="299"/>
        </pc:sldMkLst>
      </pc:sldChg>
      <pc:sldChg chg="del">
        <pc:chgData name="vo han" userId="f807cc1175a797ab" providerId="LiveId" clId="{34508A08-2911-442D-B01B-4655212584FD}" dt="2024-10-16T15:11:48.756" v="1131" actId="47"/>
        <pc:sldMkLst>
          <pc:docMk/>
          <pc:sldMk cId="0" sldId="300"/>
        </pc:sldMkLst>
      </pc:sldChg>
      <pc:sldChg chg="del">
        <pc:chgData name="vo han" userId="f807cc1175a797ab" providerId="LiveId" clId="{34508A08-2911-442D-B01B-4655212584FD}" dt="2024-10-16T15:11:49.203" v="1132" actId="47"/>
        <pc:sldMkLst>
          <pc:docMk/>
          <pc:sldMk cId="0" sldId="301"/>
        </pc:sldMkLst>
      </pc:sldChg>
      <pc:sldChg chg="del">
        <pc:chgData name="vo han" userId="f807cc1175a797ab" providerId="LiveId" clId="{34508A08-2911-442D-B01B-4655212584FD}" dt="2024-10-16T15:11:49.748" v="1133" actId="47"/>
        <pc:sldMkLst>
          <pc:docMk/>
          <pc:sldMk cId="0" sldId="302"/>
        </pc:sldMkLst>
      </pc:sldChg>
      <pc:sldChg chg="del">
        <pc:chgData name="vo han" userId="f807cc1175a797ab" providerId="LiveId" clId="{34508A08-2911-442D-B01B-4655212584FD}" dt="2024-10-16T15:11:51.302" v="1134" actId="47"/>
        <pc:sldMkLst>
          <pc:docMk/>
          <pc:sldMk cId="0" sldId="303"/>
        </pc:sldMkLst>
      </pc:sldChg>
      <pc:sldChg chg="del">
        <pc:chgData name="vo han" userId="f807cc1175a797ab" providerId="LiveId" clId="{34508A08-2911-442D-B01B-4655212584FD}" dt="2024-10-16T15:11:51.707" v="1135" actId="47"/>
        <pc:sldMkLst>
          <pc:docMk/>
          <pc:sldMk cId="0" sldId="304"/>
        </pc:sldMkLst>
      </pc:sldChg>
      <pc:sldChg chg="delSp modSp mod ord modAnim">
        <pc:chgData name="vo han" userId="f807cc1175a797ab" providerId="LiveId" clId="{34508A08-2911-442D-B01B-4655212584FD}" dt="2024-10-16T15:27:37.570" v="1336"/>
        <pc:sldMkLst>
          <pc:docMk/>
          <pc:sldMk cId="0" sldId="305"/>
        </pc:sldMkLst>
        <pc:spChg chg="mod">
          <ac:chgData name="vo han" userId="f807cc1175a797ab" providerId="LiveId" clId="{34508A08-2911-442D-B01B-4655212584FD}" dt="2024-10-16T14:56:22.944" v="840" actId="1076"/>
          <ac:spMkLst>
            <pc:docMk/>
            <pc:sldMk cId="0" sldId="305"/>
            <ac:spMk id="3500" creationId="{00000000-0000-0000-0000-000000000000}"/>
          </ac:spMkLst>
        </pc:spChg>
        <pc:spChg chg="mod">
          <ac:chgData name="vo han" userId="f807cc1175a797ab" providerId="LiveId" clId="{34508A08-2911-442D-B01B-4655212584FD}" dt="2024-10-16T15:00:42.653" v="950" actId="1076"/>
          <ac:spMkLst>
            <pc:docMk/>
            <pc:sldMk cId="0" sldId="305"/>
            <ac:spMk id="3501" creationId="{00000000-0000-0000-0000-000000000000}"/>
          </ac:spMkLst>
        </pc:spChg>
        <pc:spChg chg="mod">
          <ac:chgData name="vo han" userId="f807cc1175a797ab" providerId="LiveId" clId="{34508A08-2911-442D-B01B-4655212584FD}" dt="2024-10-16T15:00:46.391" v="951" actId="1076"/>
          <ac:spMkLst>
            <pc:docMk/>
            <pc:sldMk cId="0" sldId="305"/>
            <ac:spMk id="3502" creationId="{00000000-0000-0000-0000-000000000000}"/>
          </ac:spMkLst>
        </pc:spChg>
        <pc:spChg chg="mod">
          <ac:chgData name="vo han" userId="f807cc1175a797ab" providerId="LiveId" clId="{34508A08-2911-442D-B01B-4655212584FD}" dt="2024-10-16T15:01:49.298" v="998" actId="1076"/>
          <ac:spMkLst>
            <pc:docMk/>
            <pc:sldMk cId="0" sldId="305"/>
            <ac:spMk id="3503" creationId="{00000000-0000-0000-0000-000000000000}"/>
          </ac:spMkLst>
        </pc:spChg>
        <pc:spChg chg="mod">
          <ac:chgData name="vo han" userId="f807cc1175a797ab" providerId="LiveId" clId="{34508A08-2911-442D-B01B-4655212584FD}" dt="2024-10-16T15:01:30.670" v="995" actId="1076"/>
          <ac:spMkLst>
            <pc:docMk/>
            <pc:sldMk cId="0" sldId="305"/>
            <ac:spMk id="3504" creationId="{00000000-0000-0000-0000-000000000000}"/>
          </ac:spMkLst>
        </pc:spChg>
        <pc:spChg chg="mod">
          <ac:chgData name="vo han" userId="f807cc1175a797ab" providerId="LiveId" clId="{34508A08-2911-442D-B01B-4655212584FD}" dt="2024-10-16T15:01:35.119" v="996" actId="1076"/>
          <ac:spMkLst>
            <pc:docMk/>
            <pc:sldMk cId="0" sldId="305"/>
            <ac:spMk id="3505" creationId="{00000000-0000-0000-0000-000000000000}"/>
          </ac:spMkLst>
        </pc:spChg>
        <pc:spChg chg="mod">
          <ac:chgData name="vo han" userId="f807cc1175a797ab" providerId="LiveId" clId="{34508A08-2911-442D-B01B-4655212584FD}" dt="2024-10-16T15:01:56.932" v="999" actId="1076"/>
          <ac:spMkLst>
            <pc:docMk/>
            <pc:sldMk cId="0" sldId="305"/>
            <ac:spMk id="3506" creationId="{00000000-0000-0000-0000-000000000000}"/>
          </ac:spMkLst>
        </pc:spChg>
        <pc:spChg chg="mod">
          <ac:chgData name="vo han" userId="f807cc1175a797ab" providerId="LiveId" clId="{34508A08-2911-442D-B01B-4655212584FD}" dt="2024-10-16T14:56:35.821" v="842" actId="1076"/>
          <ac:spMkLst>
            <pc:docMk/>
            <pc:sldMk cId="0" sldId="305"/>
            <ac:spMk id="3540" creationId="{00000000-0000-0000-0000-000000000000}"/>
          </ac:spMkLst>
        </pc:spChg>
        <pc:grpChg chg="mod">
          <ac:chgData name="vo han" userId="f807cc1175a797ab" providerId="LiveId" clId="{34508A08-2911-442D-B01B-4655212584FD}" dt="2024-10-16T14:56:12.354" v="837" actId="14100"/>
          <ac:grpSpMkLst>
            <pc:docMk/>
            <pc:sldMk cId="0" sldId="305"/>
            <ac:grpSpMk id="3493" creationId="{00000000-0000-0000-0000-000000000000}"/>
          </ac:grpSpMkLst>
        </pc:grpChg>
        <pc:grpChg chg="del">
          <ac:chgData name="vo han" userId="f807cc1175a797ab" providerId="LiveId" clId="{34508A08-2911-442D-B01B-4655212584FD}" dt="2024-10-16T14:57:19.405" v="853" actId="478"/>
          <ac:grpSpMkLst>
            <pc:docMk/>
            <pc:sldMk cId="0" sldId="305"/>
            <ac:grpSpMk id="3510" creationId="{00000000-0000-0000-0000-000000000000}"/>
          </ac:grpSpMkLst>
        </pc:grpChg>
        <pc:grpChg chg="del">
          <ac:chgData name="vo han" userId="f807cc1175a797ab" providerId="LiveId" clId="{34508A08-2911-442D-B01B-4655212584FD}" dt="2024-10-16T14:56:55.070" v="846" actId="478"/>
          <ac:grpSpMkLst>
            <pc:docMk/>
            <pc:sldMk cId="0" sldId="305"/>
            <ac:grpSpMk id="3516" creationId="{00000000-0000-0000-0000-000000000000}"/>
          </ac:grpSpMkLst>
        </pc:grpChg>
        <pc:grpChg chg="del">
          <ac:chgData name="vo han" userId="f807cc1175a797ab" providerId="LiveId" clId="{34508A08-2911-442D-B01B-4655212584FD}" dt="2024-10-16T14:57:16.917" v="852" actId="478"/>
          <ac:grpSpMkLst>
            <pc:docMk/>
            <pc:sldMk cId="0" sldId="305"/>
            <ac:grpSpMk id="3520" creationId="{00000000-0000-0000-0000-000000000000}"/>
          </ac:grpSpMkLst>
        </pc:grpChg>
        <pc:grpChg chg="mod">
          <ac:chgData name="vo han" userId="f807cc1175a797ab" providerId="LiveId" clId="{34508A08-2911-442D-B01B-4655212584FD}" dt="2024-10-16T14:56:29.836" v="841" actId="1076"/>
          <ac:grpSpMkLst>
            <pc:docMk/>
            <pc:sldMk cId="0" sldId="305"/>
            <ac:grpSpMk id="3531" creationId="{00000000-0000-0000-0000-000000000000}"/>
          </ac:grpSpMkLst>
        </pc:grpChg>
        <pc:grpChg chg="mod">
          <ac:chgData name="vo han" userId="f807cc1175a797ab" providerId="LiveId" clId="{34508A08-2911-442D-B01B-4655212584FD}" dt="2024-10-16T14:56:29.836" v="841" actId="1076"/>
          <ac:grpSpMkLst>
            <pc:docMk/>
            <pc:sldMk cId="0" sldId="305"/>
            <ac:grpSpMk id="3534" creationId="{00000000-0000-0000-0000-000000000000}"/>
          </ac:grpSpMkLst>
        </pc:grpChg>
        <pc:cxnChg chg="mod">
          <ac:chgData name="vo han" userId="f807cc1175a797ab" providerId="LiveId" clId="{34508A08-2911-442D-B01B-4655212584FD}" dt="2024-10-16T15:00:42.653" v="950" actId="1076"/>
          <ac:cxnSpMkLst>
            <pc:docMk/>
            <pc:sldMk cId="0" sldId="305"/>
            <ac:cxnSpMk id="3507" creationId="{00000000-0000-0000-0000-000000000000}"/>
          </ac:cxnSpMkLst>
        </pc:cxnChg>
        <pc:cxnChg chg="mod">
          <ac:chgData name="vo han" userId="f807cc1175a797ab" providerId="LiveId" clId="{34508A08-2911-442D-B01B-4655212584FD}" dt="2024-10-16T15:00:46.391" v="951" actId="1076"/>
          <ac:cxnSpMkLst>
            <pc:docMk/>
            <pc:sldMk cId="0" sldId="305"/>
            <ac:cxnSpMk id="3508" creationId="{00000000-0000-0000-0000-000000000000}"/>
          </ac:cxnSpMkLst>
        </pc:cxnChg>
        <pc:cxnChg chg="mod">
          <ac:chgData name="vo han" userId="f807cc1175a797ab" providerId="LiveId" clId="{34508A08-2911-442D-B01B-4655212584FD}" dt="2024-10-16T15:01:49.298" v="998" actId="1076"/>
          <ac:cxnSpMkLst>
            <pc:docMk/>
            <pc:sldMk cId="0" sldId="305"/>
            <ac:cxnSpMk id="3509" creationId="{00000000-0000-0000-0000-000000000000}"/>
          </ac:cxnSpMkLst>
        </pc:cxnChg>
      </pc:sldChg>
      <pc:sldChg chg="del">
        <pc:chgData name="vo han" userId="f807cc1175a797ab" providerId="LiveId" clId="{34508A08-2911-442D-B01B-4655212584FD}" dt="2024-10-16T15:11:52.335" v="1136" actId="47"/>
        <pc:sldMkLst>
          <pc:docMk/>
          <pc:sldMk cId="0" sldId="306"/>
        </pc:sldMkLst>
      </pc:sldChg>
      <pc:sldChg chg="del">
        <pc:chgData name="vo han" userId="f807cc1175a797ab" providerId="LiveId" clId="{34508A08-2911-442D-B01B-4655212584FD}" dt="2024-10-16T15:11:52.873" v="1137" actId="47"/>
        <pc:sldMkLst>
          <pc:docMk/>
          <pc:sldMk cId="0" sldId="307"/>
        </pc:sldMkLst>
      </pc:sldChg>
      <pc:sldChg chg="del">
        <pc:chgData name="vo han" userId="f807cc1175a797ab" providerId="LiveId" clId="{34508A08-2911-442D-B01B-4655212584FD}" dt="2024-10-16T15:11:53.462" v="1138" actId="47"/>
        <pc:sldMkLst>
          <pc:docMk/>
          <pc:sldMk cId="0" sldId="308"/>
        </pc:sldMkLst>
      </pc:sldChg>
      <pc:sldChg chg="del">
        <pc:chgData name="vo han" userId="f807cc1175a797ab" providerId="LiveId" clId="{34508A08-2911-442D-B01B-4655212584FD}" dt="2024-10-16T15:11:54.071" v="1139" actId="47"/>
        <pc:sldMkLst>
          <pc:docMk/>
          <pc:sldMk cId="0" sldId="309"/>
        </pc:sldMkLst>
      </pc:sldChg>
      <pc:sldChg chg="del">
        <pc:chgData name="vo han" userId="f807cc1175a797ab" providerId="LiveId" clId="{34508A08-2911-442D-B01B-4655212584FD}" dt="2024-10-16T15:11:54.710" v="1140" actId="47"/>
        <pc:sldMkLst>
          <pc:docMk/>
          <pc:sldMk cId="0" sldId="310"/>
        </pc:sldMkLst>
      </pc:sldChg>
      <pc:sldChg chg="del">
        <pc:chgData name="vo han" userId="f807cc1175a797ab" providerId="LiveId" clId="{34508A08-2911-442D-B01B-4655212584FD}" dt="2024-10-16T15:11:55.273" v="1141" actId="47"/>
        <pc:sldMkLst>
          <pc:docMk/>
          <pc:sldMk cId="0" sldId="311"/>
        </pc:sldMkLst>
      </pc:sldChg>
      <pc:sldChg chg="del">
        <pc:chgData name="vo han" userId="f807cc1175a797ab" providerId="LiveId" clId="{34508A08-2911-442D-B01B-4655212584FD}" dt="2024-10-16T15:11:56.283" v="1142" actId="47"/>
        <pc:sldMkLst>
          <pc:docMk/>
          <pc:sldMk cId="0" sldId="312"/>
        </pc:sldMkLst>
      </pc:sldChg>
      <pc:sldChg chg="del">
        <pc:chgData name="vo han" userId="f807cc1175a797ab" providerId="LiveId" clId="{34508A08-2911-442D-B01B-4655212584FD}" dt="2024-10-16T15:11:56.836" v="1143" actId="47"/>
        <pc:sldMkLst>
          <pc:docMk/>
          <pc:sldMk cId="0" sldId="313"/>
        </pc:sldMkLst>
      </pc:sldChg>
      <pc:sldChg chg="del">
        <pc:chgData name="vo han" userId="f807cc1175a797ab" providerId="LiveId" clId="{34508A08-2911-442D-B01B-4655212584FD}" dt="2024-10-16T15:11:57.472" v="1144" actId="47"/>
        <pc:sldMkLst>
          <pc:docMk/>
          <pc:sldMk cId="0" sldId="314"/>
        </pc:sldMkLst>
      </pc:sldChg>
      <pc:sldChg chg="del">
        <pc:chgData name="vo han" userId="f807cc1175a797ab" providerId="LiveId" clId="{34508A08-2911-442D-B01B-4655212584FD}" dt="2024-10-16T15:11:58.113" v="1145" actId="47"/>
        <pc:sldMkLst>
          <pc:docMk/>
          <pc:sldMk cId="0" sldId="315"/>
        </pc:sldMkLst>
      </pc:sldChg>
      <pc:sldChg chg="addSp delSp modSp mod ord delAnim modAnim">
        <pc:chgData name="vo han" userId="f807cc1175a797ab" providerId="LiveId" clId="{34508A08-2911-442D-B01B-4655212584FD}" dt="2024-10-16T15:33:24.795" v="1386"/>
        <pc:sldMkLst>
          <pc:docMk/>
          <pc:sldMk cId="0" sldId="316"/>
        </pc:sldMkLst>
        <pc:spChg chg="add del mod">
          <ac:chgData name="vo han" userId="f807cc1175a797ab" providerId="LiveId" clId="{34508A08-2911-442D-B01B-4655212584FD}" dt="2024-10-16T15:06:05.337" v="1028" actId="478"/>
          <ac:spMkLst>
            <pc:docMk/>
            <pc:sldMk cId="0" sldId="316"/>
            <ac:spMk id="3" creationId="{6ABE5CBD-A1CA-E34D-0396-150888D2D73A}"/>
          </ac:spMkLst>
        </pc:spChg>
        <pc:spChg chg="add del mod">
          <ac:chgData name="vo han" userId="f807cc1175a797ab" providerId="LiveId" clId="{34508A08-2911-442D-B01B-4655212584FD}" dt="2024-10-16T15:06:11.790" v="1030" actId="478"/>
          <ac:spMkLst>
            <pc:docMk/>
            <pc:sldMk cId="0" sldId="316"/>
            <ac:spMk id="5" creationId="{286C52FA-6E53-7452-E821-34B0A6EF9A53}"/>
          </ac:spMkLst>
        </pc:spChg>
        <pc:spChg chg="add mod">
          <ac:chgData name="vo han" userId="f807cc1175a797ab" providerId="LiveId" clId="{34508A08-2911-442D-B01B-4655212584FD}" dt="2024-10-16T15:06:58.796" v="1039" actId="1076"/>
          <ac:spMkLst>
            <pc:docMk/>
            <pc:sldMk cId="0" sldId="316"/>
            <ac:spMk id="6" creationId="{79805B79-2360-2EE0-7F53-61FA3DC57DFE}"/>
          </ac:spMkLst>
        </pc:spChg>
        <pc:spChg chg="add mod">
          <ac:chgData name="vo han" userId="f807cc1175a797ab" providerId="LiveId" clId="{34508A08-2911-442D-B01B-4655212584FD}" dt="2024-10-16T15:07:40.565" v="1048" actId="1076"/>
          <ac:spMkLst>
            <pc:docMk/>
            <pc:sldMk cId="0" sldId="316"/>
            <ac:spMk id="7" creationId="{4C52F503-C4CC-ADB3-3769-9C2EA2D3A3DA}"/>
          </ac:spMkLst>
        </pc:spChg>
        <pc:spChg chg="mod">
          <ac:chgData name="vo han" userId="f807cc1175a797ab" providerId="LiveId" clId="{34508A08-2911-442D-B01B-4655212584FD}" dt="2024-10-16T15:07:53.250" v="1050"/>
          <ac:spMkLst>
            <pc:docMk/>
            <pc:sldMk cId="0" sldId="316"/>
            <ac:spMk id="9" creationId="{E8744744-7B70-E0EE-DC74-259C498D01EB}"/>
          </ac:spMkLst>
        </pc:spChg>
        <pc:spChg chg="mod">
          <ac:chgData name="vo han" userId="f807cc1175a797ab" providerId="LiveId" clId="{34508A08-2911-442D-B01B-4655212584FD}" dt="2024-10-16T15:07:53.250" v="1050"/>
          <ac:spMkLst>
            <pc:docMk/>
            <pc:sldMk cId="0" sldId="316"/>
            <ac:spMk id="10" creationId="{76767A0B-51E5-AD35-11D9-8CEF187D18B8}"/>
          </ac:spMkLst>
        </pc:spChg>
        <pc:spChg chg="mod">
          <ac:chgData name="vo han" userId="f807cc1175a797ab" providerId="LiveId" clId="{34508A08-2911-442D-B01B-4655212584FD}" dt="2024-10-16T15:07:53.754" v="1051"/>
          <ac:spMkLst>
            <pc:docMk/>
            <pc:sldMk cId="0" sldId="316"/>
            <ac:spMk id="12" creationId="{D1EFC0BA-6C8A-1A06-A443-3FD463148A43}"/>
          </ac:spMkLst>
        </pc:spChg>
        <pc:spChg chg="mod">
          <ac:chgData name="vo han" userId="f807cc1175a797ab" providerId="LiveId" clId="{34508A08-2911-442D-B01B-4655212584FD}" dt="2024-10-16T15:07:53.754" v="1051"/>
          <ac:spMkLst>
            <pc:docMk/>
            <pc:sldMk cId="0" sldId="316"/>
            <ac:spMk id="13" creationId="{1FF136C3-9E4C-A575-7FC5-561FA24A46AA}"/>
          </ac:spMkLst>
        </pc:spChg>
        <pc:spChg chg="mod">
          <ac:chgData name="vo han" userId="f807cc1175a797ab" providerId="LiveId" clId="{34508A08-2911-442D-B01B-4655212584FD}" dt="2024-10-16T15:08:50.233" v="1068"/>
          <ac:spMkLst>
            <pc:docMk/>
            <pc:sldMk cId="0" sldId="316"/>
            <ac:spMk id="15" creationId="{946A0F76-A08D-FFDD-0601-E65BEC4C2885}"/>
          </ac:spMkLst>
        </pc:spChg>
        <pc:spChg chg="mod">
          <ac:chgData name="vo han" userId="f807cc1175a797ab" providerId="LiveId" clId="{34508A08-2911-442D-B01B-4655212584FD}" dt="2024-10-16T15:08:50.233" v="1068"/>
          <ac:spMkLst>
            <pc:docMk/>
            <pc:sldMk cId="0" sldId="316"/>
            <ac:spMk id="16" creationId="{5F47993E-0D70-101D-16F8-3BBDABE0A9B7}"/>
          </ac:spMkLst>
        </pc:spChg>
        <pc:spChg chg="mod">
          <ac:chgData name="vo han" userId="f807cc1175a797ab" providerId="LiveId" clId="{34508A08-2911-442D-B01B-4655212584FD}" dt="2024-10-16T15:09:44.950" v="1082"/>
          <ac:spMkLst>
            <pc:docMk/>
            <pc:sldMk cId="0" sldId="316"/>
            <ac:spMk id="18" creationId="{B75FDBB3-A690-70EC-0446-422C7EAD883F}"/>
          </ac:spMkLst>
        </pc:spChg>
        <pc:spChg chg="mod">
          <ac:chgData name="vo han" userId="f807cc1175a797ab" providerId="LiveId" clId="{34508A08-2911-442D-B01B-4655212584FD}" dt="2024-10-16T15:09:44.950" v="1082"/>
          <ac:spMkLst>
            <pc:docMk/>
            <pc:sldMk cId="0" sldId="316"/>
            <ac:spMk id="19" creationId="{230592DB-0875-5739-48E8-ECB1533CBB3F}"/>
          </ac:spMkLst>
        </pc:spChg>
        <pc:spChg chg="mod">
          <ac:chgData name="vo han" userId="f807cc1175a797ab" providerId="LiveId" clId="{34508A08-2911-442D-B01B-4655212584FD}" dt="2024-10-16T15:09:54.746" v="1086"/>
          <ac:spMkLst>
            <pc:docMk/>
            <pc:sldMk cId="0" sldId="316"/>
            <ac:spMk id="21" creationId="{B5C65492-8856-5C34-82DB-E3DA14AF1D8F}"/>
          </ac:spMkLst>
        </pc:spChg>
        <pc:spChg chg="mod">
          <ac:chgData name="vo han" userId="f807cc1175a797ab" providerId="LiveId" clId="{34508A08-2911-442D-B01B-4655212584FD}" dt="2024-10-16T15:09:54.746" v="1086"/>
          <ac:spMkLst>
            <pc:docMk/>
            <pc:sldMk cId="0" sldId="316"/>
            <ac:spMk id="22" creationId="{8B7A54B0-27FE-EEA0-CF35-60DC85EACA6C}"/>
          </ac:spMkLst>
        </pc:spChg>
        <pc:spChg chg="mod">
          <ac:chgData name="vo han" userId="f807cc1175a797ab" providerId="LiveId" clId="{34508A08-2911-442D-B01B-4655212584FD}" dt="2024-10-16T15:10:23.119" v="1095"/>
          <ac:spMkLst>
            <pc:docMk/>
            <pc:sldMk cId="0" sldId="316"/>
            <ac:spMk id="24" creationId="{D2A71158-CEF2-5BDA-B90E-39B71C3E97E9}"/>
          </ac:spMkLst>
        </pc:spChg>
        <pc:spChg chg="mod">
          <ac:chgData name="vo han" userId="f807cc1175a797ab" providerId="LiveId" clId="{34508A08-2911-442D-B01B-4655212584FD}" dt="2024-10-16T15:10:23.119" v="1095"/>
          <ac:spMkLst>
            <pc:docMk/>
            <pc:sldMk cId="0" sldId="316"/>
            <ac:spMk id="25" creationId="{5780A3C1-B573-4232-3020-C02E13068E09}"/>
          </ac:spMkLst>
        </pc:spChg>
        <pc:spChg chg="mod">
          <ac:chgData name="vo han" userId="f807cc1175a797ab" providerId="LiveId" clId="{34508A08-2911-442D-B01B-4655212584FD}" dt="2024-10-16T15:10:23.119" v="1095"/>
          <ac:spMkLst>
            <pc:docMk/>
            <pc:sldMk cId="0" sldId="316"/>
            <ac:spMk id="26" creationId="{217EB5B0-4F21-A818-4A8A-EB4A165A7C2A}"/>
          </ac:spMkLst>
        </pc:spChg>
        <pc:spChg chg="mod">
          <ac:chgData name="vo han" userId="f807cc1175a797ab" providerId="LiveId" clId="{34508A08-2911-442D-B01B-4655212584FD}" dt="2024-10-16T15:11:12.740" v="1109"/>
          <ac:spMkLst>
            <pc:docMk/>
            <pc:sldMk cId="0" sldId="316"/>
            <ac:spMk id="28" creationId="{0E229F5F-EE41-B663-78AB-19AA4184D909}"/>
          </ac:spMkLst>
        </pc:spChg>
        <pc:spChg chg="mod">
          <ac:chgData name="vo han" userId="f807cc1175a797ab" providerId="LiveId" clId="{34508A08-2911-442D-B01B-4655212584FD}" dt="2024-10-16T15:11:12.740" v="1109"/>
          <ac:spMkLst>
            <pc:docMk/>
            <pc:sldMk cId="0" sldId="316"/>
            <ac:spMk id="29" creationId="{13132DED-47D2-30F3-B248-1E02F81DAC0D}"/>
          </ac:spMkLst>
        </pc:spChg>
        <pc:spChg chg="del">
          <ac:chgData name="vo han" userId="f807cc1175a797ab" providerId="LiveId" clId="{34508A08-2911-442D-B01B-4655212584FD}" dt="2024-10-16T15:06:08.845" v="1029" actId="478"/>
          <ac:spMkLst>
            <pc:docMk/>
            <pc:sldMk cId="0" sldId="316"/>
            <ac:spMk id="4168" creationId="{00000000-0000-0000-0000-000000000000}"/>
          </ac:spMkLst>
        </pc:spChg>
        <pc:spChg chg="mod">
          <ac:chgData name="vo han" userId="f807cc1175a797ab" providerId="LiveId" clId="{34508A08-2911-442D-B01B-4655212584FD}" dt="2024-10-16T15:31:57.688" v="1366" actId="403"/>
          <ac:spMkLst>
            <pc:docMk/>
            <pc:sldMk cId="0" sldId="316"/>
            <ac:spMk id="4169" creationId="{00000000-0000-0000-0000-000000000000}"/>
          </ac:spMkLst>
        </pc:spChg>
        <pc:spChg chg="del">
          <ac:chgData name="vo han" userId="f807cc1175a797ab" providerId="LiveId" clId="{34508A08-2911-442D-B01B-4655212584FD}" dt="2024-10-16T15:06:03.929" v="1027" actId="478"/>
          <ac:spMkLst>
            <pc:docMk/>
            <pc:sldMk cId="0" sldId="316"/>
            <ac:spMk id="4170" creationId="{00000000-0000-0000-0000-000000000000}"/>
          </ac:spMkLst>
        </pc:spChg>
        <pc:spChg chg="del">
          <ac:chgData name="vo han" userId="f807cc1175a797ab" providerId="LiveId" clId="{34508A08-2911-442D-B01B-4655212584FD}" dt="2024-10-16T15:06:08.845" v="1029" actId="478"/>
          <ac:spMkLst>
            <pc:docMk/>
            <pc:sldMk cId="0" sldId="316"/>
            <ac:spMk id="4171" creationId="{00000000-0000-0000-0000-000000000000}"/>
          </ac:spMkLst>
        </pc:spChg>
        <pc:spChg chg="mod">
          <ac:chgData name="vo han" userId="f807cc1175a797ab" providerId="LiveId" clId="{34508A08-2911-442D-B01B-4655212584FD}" dt="2024-10-16T15:07:29.375" v="1045" actId="14100"/>
          <ac:spMkLst>
            <pc:docMk/>
            <pc:sldMk cId="0" sldId="316"/>
            <ac:spMk id="4286" creationId="{00000000-0000-0000-0000-000000000000}"/>
          </ac:spMkLst>
        </pc:spChg>
        <pc:grpChg chg="add del mod">
          <ac:chgData name="vo han" userId="f807cc1175a797ab" providerId="LiveId" clId="{34508A08-2911-442D-B01B-4655212584FD}" dt="2024-10-16T15:08:05.545" v="1055" actId="478"/>
          <ac:grpSpMkLst>
            <pc:docMk/>
            <pc:sldMk cId="0" sldId="316"/>
            <ac:grpSpMk id="8" creationId="{88F8C59E-564E-BA0D-A727-0B1D82660D42}"/>
          </ac:grpSpMkLst>
        </pc:grpChg>
        <pc:grpChg chg="add mod">
          <ac:chgData name="vo han" userId="f807cc1175a797ab" providerId="LiveId" clId="{34508A08-2911-442D-B01B-4655212584FD}" dt="2024-10-16T15:09:22.003" v="1077" actId="1076"/>
          <ac:grpSpMkLst>
            <pc:docMk/>
            <pc:sldMk cId="0" sldId="316"/>
            <ac:grpSpMk id="11" creationId="{E8AE28CD-1850-241F-1ECE-5F6C03F0EDA7}"/>
          </ac:grpSpMkLst>
        </pc:grpChg>
        <pc:grpChg chg="add mod">
          <ac:chgData name="vo han" userId="f807cc1175a797ab" providerId="LiveId" clId="{34508A08-2911-442D-B01B-4655212584FD}" dt="2024-10-16T15:10:46.112" v="1102" actId="1076"/>
          <ac:grpSpMkLst>
            <pc:docMk/>
            <pc:sldMk cId="0" sldId="316"/>
            <ac:grpSpMk id="14" creationId="{E4E14EC9-043D-C2B6-9043-E854F466E492}"/>
          </ac:grpSpMkLst>
        </pc:grpChg>
        <pc:grpChg chg="add mod">
          <ac:chgData name="vo han" userId="f807cc1175a797ab" providerId="LiveId" clId="{34508A08-2911-442D-B01B-4655212584FD}" dt="2024-10-16T15:10:50.602" v="1104" actId="1076"/>
          <ac:grpSpMkLst>
            <pc:docMk/>
            <pc:sldMk cId="0" sldId="316"/>
            <ac:grpSpMk id="17" creationId="{A93D1F4C-95BB-D6A6-F7E3-92A68B47057C}"/>
          </ac:grpSpMkLst>
        </pc:grpChg>
        <pc:grpChg chg="add del mod">
          <ac:chgData name="vo han" userId="f807cc1175a797ab" providerId="LiveId" clId="{34508A08-2911-442D-B01B-4655212584FD}" dt="2024-10-16T15:10:11.235" v="1092" actId="478"/>
          <ac:grpSpMkLst>
            <pc:docMk/>
            <pc:sldMk cId="0" sldId="316"/>
            <ac:grpSpMk id="20" creationId="{84053367-9288-0053-0853-92E167D27E07}"/>
          </ac:grpSpMkLst>
        </pc:grpChg>
        <pc:grpChg chg="add mod">
          <ac:chgData name="vo han" userId="f807cc1175a797ab" providerId="LiveId" clId="{34508A08-2911-442D-B01B-4655212584FD}" dt="2024-10-16T15:10:48.064" v="1103" actId="1076"/>
          <ac:grpSpMkLst>
            <pc:docMk/>
            <pc:sldMk cId="0" sldId="316"/>
            <ac:grpSpMk id="23" creationId="{09555B1E-8867-F260-CA4B-35EE7B36BBF6}"/>
          </ac:grpSpMkLst>
        </pc:grpChg>
        <pc:grpChg chg="add mod">
          <ac:chgData name="vo han" userId="f807cc1175a797ab" providerId="LiveId" clId="{34508A08-2911-442D-B01B-4655212584FD}" dt="2024-10-16T15:32:58.774" v="1376" actId="1076"/>
          <ac:grpSpMkLst>
            <pc:docMk/>
            <pc:sldMk cId="0" sldId="316"/>
            <ac:grpSpMk id="27" creationId="{A4AE189F-9167-4711-DBFB-9D6C7F2E06FE}"/>
          </ac:grpSpMkLst>
        </pc:grpChg>
        <pc:grpChg chg="del">
          <ac:chgData name="vo han" userId="f807cc1175a797ab" providerId="LiveId" clId="{34508A08-2911-442D-B01B-4655212584FD}" dt="2024-10-16T15:05:58.730" v="1026" actId="478"/>
          <ac:grpSpMkLst>
            <pc:docMk/>
            <pc:sldMk cId="0" sldId="316"/>
            <ac:grpSpMk id="4172" creationId="{00000000-0000-0000-0000-000000000000}"/>
          </ac:grpSpMkLst>
        </pc:grpChg>
        <pc:grpChg chg="del">
          <ac:chgData name="vo han" userId="f807cc1175a797ab" providerId="LiveId" clId="{34508A08-2911-442D-B01B-4655212584FD}" dt="2024-10-16T15:05:58.730" v="1026" actId="478"/>
          <ac:grpSpMkLst>
            <pc:docMk/>
            <pc:sldMk cId="0" sldId="316"/>
            <ac:grpSpMk id="4177" creationId="{00000000-0000-0000-0000-000000000000}"/>
          </ac:grpSpMkLst>
        </pc:grpChg>
        <pc:grpChg chg="del">
          <ac:chgData name="vo han" userId="f807cc1175a797ab" providerId="LiveId" clId="{34508A08-2911-442D-B01B-4655212584FD}" dt="2024-10-16T15:05:58.730" v="1026" actId="478"/>
          <ac:grpSpMkLst>
            <pc:docMk/>
            <pc:sldMk cId="0" sldId="316"/>
            <ac:grpSpMk id="4182" creationId="{00000000-0000-0000-0000-000000000000}"/>
          </ac:grpSpMkLst>
        </pc:grpChg>
        <pc:grpChg chg="del">
          <ac:chgData name="vo han" userId="f807cc1175a797ab" providerId="LiveId" clId="{34508A08-2911-442D-B01B-4655212584FD}" dt="2024-10-16T15:05:58.730" v="1026" actId="478"/>
          <ac:grpSpMkLst>
            <pc:docMk/>
            <pc:sldMk cId="0" sldId="316"/>
            <ac:grpSpMk id="4185" creationId="{00000000-0000-0000-0000-000000000000}"/>
          </ac:grpSpMkLst>
        </pc:grpChg>
        <pc:grpChg chg="mod">
          <ac:chgData name="vo han" userId="f807cc1175a797ab" providerId="LiveId" clId="{34508A08-2911-442D-B01B-4655212584FD}" dt="2024-10-16T15:07:20.563" v="1043" actId="14100"/>
          <ac:grpSpMkLst>
            <pc:docMk/>
            <pc:sldMk cId="0" sldId="316"/>
            <ac:grpSpMk id="4188" creationId="{00000000-0000-0000-0000-000000000000}"/>
          </ac:grpSpMkLst>
        </pc:grpChg>
        <pc:grpChg chg="mod">
          <ac:chgData name="vo han" userId="f807cc1175a797ab" providerId="LiveId" clId="{34508A08-2911-442D-B01B-4655212584FD}" dt="2024-10-16T15:07:20.563" v="1043" actId="14100"/>
          <ac:grpSpMkLst>
            <pc:docMk/>
            <pc:sldMk cId="0" sldId="316"/>
            <ac:grpSpMk id="4198" creationId="{00000000-0000-0000-0000-000000000000}"/>
          </ac:grpSpMkLst>
        </pc:grpChg>
        <pc:grpChg chg="mod">
          <ac:chgData name="vo han" userId="f807cc1175a797ab" providerId="LiveId" clId="{34508A08-2911-442D-B01B-4655212584FD}" dt="2024-10-16T15:08:53.514" v="1070" actId="1076"/>
          <ac:grpSpMkLst>
            <pc:docMk/>
            <pc:sldMk cId="0" sldId="316"/>
            <ac:grpSpMk id="4208" creationId="{00000000-0000-0000-0000-000000000000}"/>
          </ac:grpSpMkLst>
        </pc:grpChg>
      </pc:sldChg>
      <pc:sldChg chg="del">
        <pc:chgData name="vo han" userId="f807cc1175a797ab" providerId="LiveId" clId="{34508A08-2911-442D-B01B-4655212584FD}" dt="2024-10-16T15:11:59.202" v="1146" actId="47"/>
        <pc:sldMkLst>
          <pc:docMk/>
          <pc:sldMk cId="0" sldId="317"/>
        </pc:sldMkLst>
      </pc:sldChg>
      <pc:sldChg chg="del">
        <pc:chgData name="vo han" userId="f807cc1175a797ab" providerId="LiveId" clId="{34508A08-2911-442D-B01B-4655212584FD}" dt="2024-10-16T15:11:59.632" v="1147" actId="47"/>
        <pc:sldMkLst>
          <pc:docMk/>
          <pc:sldMk cId="0" sldId="318"/>
        </pc:sldMkLst>
      </pc:sldChg>
      <pc:sldChg chg="del">
        <pc:chgData name="vo han" userId="f807cc1175a797ab" providerId="LiveId" clId="{34508A08-2911-442D-B01B-4655212584FD}" dt="2024-10-16T15:12:00.274" v="1148" actId="47"/>
        <pc:sldMkLst>
          <pc:docMk/>
          <pc:sldMk cId="0" sldId="319"/>
        </pc:sldMkLst>
      </pc:sldChg>
      <pc:sldChg chg="del">
        <pc:chgData name="vo han" userId="f807cc1175a797ab" providerId="LiveId" clId="{34508A08-2911-442D-B01B-4655212584FD}" dt="2024-10-16T15:12:00.802" v="1149" actId="47"/>
        <pc:sldMkLst>
          <pc:docMk/>
          <pc:sldMk cId="0" sldId="320"/>
        </pc:sldMkLst>
      </pc:sldChg>
      <pc:sldChg chg="del">
        <pc:chgData name="vo han" userId="f807cc1175a797ab" providerId="LiveId" clId="{34508A08-2911-442D-B01B-4655212584FD}" dt="2024-10-16T15:12:01.843" v="1150" actId="47"/>
        <pc:sldMkLst>
          <pc:docMk/>
          <pc:sldMk cId="0" sldId="321"/>
        </pc:sldMkLst>
      </pc:sldChg>
      <pc:sldChg chg="del">
        <pc:chgData name="vo han" userId="f807cc1175a797ab" providerId="LiveId" clId="{34508A08-2911-442D-B01B-4655212584FD}" dt="2024-10-16T15:12:02.564" v="1151" actId="47"/>
        <pc:sldMkLst>
          <pc:docMk/>
          <pc:sldMk cId="0" sldId="322"/>
        </pc:sldMkLst>
      </pc:sldChg>
      <pc:sldChg chg="del">
        <pc:chgData name="vo han" userId="f807cc1175a797ab" providerId="LiveId" clId="{34508A08-2911-442D-B01B-4655212584FD}" dt="2024-10-16T15:12:03.205" v="1152" actId="47"/>
        <pc:sldMkLst>
          <pc:docMk/>
          <pc:sldMk cId="0" sldId="323"/>
        </pc:sldMkLst>
      </pc:sldChg>
      <pc:sldChg chg="del">
        <pc:chgData name="vo han" userId="f807cc1175a797ab" providerId="LiveId" clId="{34508A08-2911-442D-B01B-4655212584FD}" dt="2024-10-16T15:12:03.715" v="1153" actId="47"/>
        <pc:sldMkLst>
          <pc:docMk/>
          <pc:sldMk cId="0" sldId="324"/>
        </pc:sldMkLst>
      </pc:sldChg>
      <pc:sldChg chg="del">
        <pc:chgData name="vo han" userId="f807cc1175a797ab" providerId="LiveId" clId="{34508A08-2911-442D-B01B-4655212584FD}" dt="2024-10-16T15:12:04.369" v="1154" actId="47"/>
        <pc:sldMkLst>
          <pc:docMk/>
          <pc:sldMk cId="0" sldId="325"/>
        </pc:sldMkLst>
      </pc:sldChg>
      <pc:sldChg chg="del">
        <pc:chgData name="vo han" userId="f807cc1175a797ab" providerId="LiveId" clId="{34508A08-2911-442D-B01B-4655212584FD}" dt="2024-10-16T15:12:04.924" v="1155" actId="47"/>
        <pc:sldMkLst>
          <pc:docMk/>
          <pc:sldMk cId="0" sldId="326"/>
        </pc:sldMkLst>
      </pc:sldChg>
      <pc:sldChg chg="del">
        <pc:chgData name="vo han" userId="f807cc1175a797ab" providerId="LiveId" clId="{34508A08-2911-442D-B01B-4655212584FD}" dt="2024-10-16T15:12:05.666" v="1156" actId="47"/>
        <pc:sldMkLst>
          <pc:docMk/>
          <pc:sldMk cId="0" sldId="327"/>
        </pc:sldMkLst>
      </pc:sldChg>
      <pc:sldChg chg="del">
        <pc:chgData name="vo han" userId="f807cc1175a797ab" providerId="LiveId" clId="{34508A08-2911-442D-B01B-4655212584FD}" dt="2024-10-16T15:12:06.165" v="1157" actId="47"/>
        <pc:sldMkLst>
          <pc:docMk/>
          <pc:sldMk cId="0" sldId="328"/>
        </pc:sldMkLst>
      </pc:sldChg>
      <pc:sldChg chg="del">
        <pc:chgData name="vo han" userId="f807cc1175a797ab" providerId="LiveId" clId="{34508A08-2911-442D-B01B-4655212584FD}" dt="2024-10-16T15:12:07.477" v="1158" actId="47"/>
        <pc:sldMkLst>
          <pc:docMk/>
          <pc:sldMk cId="0" sldId="329"/>
        </pc:sldMkLst>
      </pc:sldChg>
      <pc:sldChg chg="del">
        <pc:chgData name="vo han" userId="f807cc1175a797ab" providerId="LiveId" clId="{34508A08-2911-442D-B01B-4655212584FD}" dt="2024-10-16T15:12:08.289" v="1159" actId="47"/>
        <pc:sldMkLst>
          <pc:docMk/>
          <pc:sldMk cId="0" sldId="330"/>
        </pc:sldMkLst>
      </pc:sldChg>
      <pc:sldChg chg="del">
        <pc:chgData name="vo han" userId="f807cc1175a797ab" providerId="LiveId" clId="{34508A08-2911-442D-B01B-4655212584FD}" dt="2024-10-16T15:12:09.067" v="1160" actId="47"/>
        <pc:sldMkLst>
          <pc:docMk/>
          <pc:sldMk cId="0" sldId="331"/>
        </pc:sldMkLst>
      </pc:sldChg>
      <pc:sldChg chg="del">
        <pc:chgData name="vo han" userId="f807cc1175a797ab" providerId="LiveId" clId="{34508A08-2911-442D-B01B-4655212584FD}" dt="2024-10-16T15:12:10.034" v="1161" actId="47"/>
        <pc:sldMkLst>
          <pc:docMk/>
          <pc:sldMk cId="0" sldId="332"/>
        </pc:sldMkLst>
      </pc:sldChg>
      <pc:sldChg chg="del">
        <pc:chgData name="vo han" userId="f807cc1175a797ab" providerId="LiveId" clId="{34508A08-2911-442D-B01B-4655212584FD}" dt="2024-10-16T15:12:10.779" v="1162" actId="47"/>
        <pc:sldMkLst>
          <pc:docMk/>
          <pc:sldMk cId="0" sldId="333"/>
        </pc:sldMkLst>
      </pc:sldChg>
      <pc:sldChg chg="del">
        <pc:chgData name="vo han" userId="f807cc1175a797ab" providerId="LiveId" clId="{34508A08-2911-442D-B01B-4655212584FD}" dt="2024-10-16T15:12:11.665" v="1163" actId="47"/>
        <pc:sldMkLst>
          <pc:docMk/>
          <pc:sldMk cId="0" sldId="334"/>
        </pc:sldMkLst>
      </pc:sldChg>
      <pc:sldChg chg="del">
        <pc:chgData name="vo han" userId="f807cc1175a797ab" providerId="LiveId" clId="{34508A08-2911-442D-B01B-4655212584FD}" dt="2024-10-16T15:12:12.480" v="1164" actId="47"/>
        <pc:sldMkLst>
          <pc:docMk/>
          <pc:sldMk cId="0" sldId="335"/>
        </pc:sldMkLst>
      </pc:sldChg>
      <pc:sldChg chg="del">
        <pc:chgData name="vo han" userId="f807cc1175a797ab" providerId="LiveId" clId="{34508A08-2911-442D-B01B-4655212584FD}" dt="2024-10-16T15:12:13.267" v="1165" actId="47"/>
        <pc:sldMkLst>
          <pc:docMk/>
          <pc:sldMk cId="0" sldId="336"/>
        </pc:sldMkLst>
      </pc:sldChg>
      <pc:sldChg chg="del">
        <pc:chgData name="vo han" userId="f807cc1175a797ab" providerId="LiveId" clId="{34508A08-2911-442D-B01B-4655212584FD}" dt="2024-10-16T15:12:13.990" v="1166" actId="47"/>
        <pc:sldMkLst>
          <pc:docMk/>
          <pc:sldMk cId="0" sldId="337"/>
        </pc:sldMkLst>
      </pc:sldChg>
      <pc:sldChg chg="del">
        <pc:chgData name="vo han" userId="f807cc1175a797ab" providerId="LiveId" clId="{34508A08-2911-442D-B01B-4655212584FD}" dt="2024-10-16T15:12:14.790" v="1167" actId="47"/>
        <pc:sldMkLst>
          <pc:docMk/>
          <pc:sldMk cId="0" sldId="338"/>
        </pc:sldMkLst>
      </pc:sldChg>
      <pc:sldChg chg="del">
        <pc:chgData name="vo han" userId="f807cc1175a797ab" providerId="LiveId" clId="{34508A08-2911-442D-B01B-4655212584FD}" dt="2024-10-16T15:12:15.412" v="1168" actId="47"/>
        <pc:sldMkLst>
          <pc:docMk/>
          <pc:sldMk cId="0" sldId="339"/>
        </pc:sldMkLst>
      </pc:sldChg>
      <pc:sldChg chg="del">
        <pc:chgData name="vo han" userId="f807cc1175a797ab" providerId="LiveId" clId="{34508A08-2911-442D-B01B-4655212584FD}" dt="2024-10-16T15:12:16.168" v="1169" actId="47"/>
        <pc:sldMkLst>
          <pc:docMk/>
          <pc:sldMk cId="0" sldId="340"/>
        </pc:sldMkLst>
      </pc:sldChg>
      <pc:sldChg chg="del">
        <pc:chgData name="vo han" userId="f807cc1175a797ab" providerId="LiveId" clId="{34508A08-2911-442D-B01B-4655212584FD}" dt="2024-10-16T15:12:16.943" v="1170" actId="47"/>
        <pc:sldMkLst>
          <pc:docMk/>
          <pc:sldMk cId="0" sldId="341"/>
        </pc:sldMkLst>
      </pc:sldChg>
      <pc:sldChg chg="del">
        <pc:chgData name="vo han" userId="f807cc1175a797ab" providerId="LiveId" clId="{34508A08-2911-442D-B01B-4655212584FD}" dt="2024-10-16T15:12:17.867" v="1171" actId="47"/>
        <pc:sldMkLst>
          <pc:docMk/>
          <pc:sldMk cId="0" sldId="342"/>
        </pc:sldMkLst>
      </pc:sldChg>
      <pc:sldMasterChg chg="delSldLayout">
        <pc:chgData name="vo han" userId="f807cc1175a797ab" providerId="LiveId" clId="{34508A08-2911-442D-B01B-4655212584FD}" dt="2024-10-16T15:33:49.832" v="1387" actId="47"/>
        <pc:sldMasterMkLst>
          <pc:docMk/>
          <pc:sldMasterMk cId="0" sldId="2147483713"/>
        </pc:sldMasterMkLst>
        <pc:sldLayoutChg chg="del">
          <pc:chgData name="vo han" userId="f807cc1175a797ab" providerId="LiveId" clId="{34508A08-2911-442D-B01B-4655212584FD}" dt="2024-10-16T15:08:33.556" v="1063" actId="47"/>
          <pc:sldLayoutMkLst>
            <pc:docMk/>
            <pc:sldMasterMk cId="0" sldId="2147483713"/>
            <pc:sldLayoutMk cId="0" sldId="2147483649"/>
          </pc:sldLayoutMkLst>
        </pc:sldLayoutChg>
        <pc:sldLayoutChg chg="del">
          <pc:chgData name="vo han" userId="f807cc1175a797ab" providerId="LiveId" clId="{34508A08-2911-442D-B01B-4655212584FD}" dt="2024-10-16T14:03:31.690" v="451" actId="47"/>
          <pc:sldLayoutMkLst>
            <pc:docMk/>
            <pc:sldMasterMk cId="0" sldId="2147483713"/>
            <pc:sldLayoutMk cId="0" sldId="2147483650"/>
          </pc:sldLayoutMkLst>
        </pc:sldLayoutChg>
        <pc:sldLayoutChg chg="del">
          <pc:chgData name="vo han" userId="f807cc1175a797ab" providerId="LiveId" clId="{34508A08-2911-442D-B01B-4655212584FD}" dt="2024-10-16T15:09:34.266" v="1079" actId="47"/>
          <pc:sldLayoutMkLst>
            <pc:docMk/>
            <pc:sldMasterMk cId="0" sldId="2147483713"/>
            <pc:sldLayoutMk cId="0" sldId="2147483651"/>
          </pc:sldLayoutMkLst>
        </pc:sldLayoutChg>
        <pc:sldLayoutChg chg="del">
          <pc:chgData name="vo han" userId="f807cc1175a797ab" providerId="LiveId" clId="{34508A08-2911-442D-B01B-4655212584FD}" dt="2024-10-16T15:11:34.592" v="1113" actId="47"/>
          <pc:sldLayoutMkLst>
            <pc:docMk/>
            <pc:sldMasterMk cId="0" sldId="2147483713"/>
            <pc:sldLayoutMk cId="0" sldId="2147483652"/>
          </pc:sldLayoutMkLst>
        </pc:sldLayoutChg>
        <pc:sldLayoutChg chg="del">
          <pc:chgData name="vo han" userId="f807cc1175a797ab" providerId="LiveId" clId="{34508A08-2911-442D-B01B-4655212584FD}" dt="2024-10-16T15:06:41.311" v="1034" actId="47"/>
          <pc:sldLayoutMkLst>
            <pc:docMk/>
            <pc:sldMasterMk cId="0" sldId="2147483713"/>
            <pc:sldLayoutMk cId="0" sldId="2147483653"/>
          </pc:sldLayoutMkLst>
        </pc:sldLayoutChg>
        <pc:sldLayoutChg chg="del">
          <pc:chgData name="vo han" userId="f807cc1175a797ab" providerId="LiveId" clId="{34508A08-2911-442D-B01B-4655212584FD}" dt="2024-10-16T15:11:06.313" v="1108" actId="47"/>
          <pc:sldLayoutMkLst>
            <pc:docMk/>
            <pc:sldMasterMk cId="0" sldId="2147483713"/>
            <pc:sldLayoutMk cId="0" sldId="2147483654"/>
          </pc:sldLayoutMkLst>
        </pc:sldLayoutChg>
        <pc:sldLayoutChg chg="del">
          <pc:chgData name="vo han" userId="f807cc1175a797ab" providerId="LiveId" clId="{34508A08-2911-442D-B01B-4655212584FD}" dt="2024-10-16T15:08:38.485" v="1065" actId="47"/>
          <pc:sldLayoutMkLst>
            <pc:docMk/>
            <pc:sldMasterMk cId="0" sldId="2147483713"/>
            <pc:sldLayoutMk cId="0" sldId="2147483656"/>
          </pc:sldLayoutMkLst>
        </pc:sldLayoutChg>
        <pc:sldLayoutChg chg="del">
          <pc:chgData name="vo han" userId="f807cc1175a797ab" providerId="LiveId" clId="{34508A08-2911-442D-B01B-4655212584FD}" dt="2024-10-16T15:11:38.156" v="1116" actId="47"/>
          <pc:sldLayoutMkLst>
            <pc:docMk/>
            <pc:sldMasterMk cId="0" sldId="2147483713"/>
            <pc:sldLayoutMk cId="0" sldId="2147483657"/>
          </pc:sldLayoutMkLst>
        </pc:sldLayoutChg>
        <pc:sldLayoutChg chg="del">
          <pc:chgData name="vo han" userId="f807cc1175a797ab" providerId="LiveId" clId="{34508A08-2911-442D-B01B-4655212584FD}" dt="2024-10-16T15:08:41.718" v="1066" actId="47"/>
          <pc:sldLayoutMkLst>
            <pc:docMk/>
            <pc:sldMasterMk cId="0" sldId="2147483713"/>
            <pc:sldLayoutMk cId="0" sldId="2147483659"/>
          </pc:sldLayoutMkLst>
        </pc:sldLayoutChg>
        <pc:sldLayoutChg chg="del">
          <pc:chgData name="vo han" userId="f807cc1175a797ab" providerId="LiveId" clId="{34508A08-2911-442D-B01B-4655212584FD}" dt="2024-10-16T15:33:49.832" v="1387" actId="47"/>
          <pc:sldLayoutMkLst>
            <pc:docMk/>
            <pc:sldMasterMk cId="0" sldId="2147483713"/>
            <pc:sldLayoutMk cId="0" sldId="2147483660"/>
          </pc:sldLayoutMkLst>
        </pc:sldLayoutChg>
        <pc:sldLayoutChg chg="del">
          <pc:chgData name="vo han" userId="f807cc1175a797ab" providerId="LiveId" clId="{34508A08-2911-442D-B01B-4655212584FD}" dt="2024-10-16T15:11:39.107" v="1117" actId="47"/>
          <pc:sldLayoutMkLst>
            <pc:docMk/>
            <pc:sldMasterMk cId="0" sldId="2147483713"/>
            <pc:sldLayoutMk cId="0" sldId="2147483661"/>
          </pc:sldLayoutMkLst>
        </pc:sldLayoutChg>
        <pc:sldLayoutChg chg="del">
          <pc:chgData name="vo han" userId="f807cc1175a797ab" providerId="LiveId" clId="{34508A08-2911-442D-B01B-4655212584FD}" dt="2024-10-16T15:10:14.311" v="1093" actId="47"/>
          <pc:sldLayoutMkLst>
            <pc:docMk/>
            <pc:sldMasterMk cId="0" sldId="2147483713"/>
            <pc:sldLayoutMk cId="0" sldId="2147483662"/>
          </pc:sldLayoutMkLst>
        </pc:sldLayoutChg>
        <pc:sldLayoutChg chg="del">
          <pc:chgData name="vo han" userId="f807cc1175a797ab" providerId="LiveId" clId="{34508A08-2911-442D-B01B-4655212584FD}" dt="2024-10-16T15:11:39.873" v="1118" actId="47"/>
          <pc:sldLayoutMkLst>
            <pc:docMk/>
            <pc:sldMasterMk cId="0" sldId="2147483713"/>
            <pc:sldLayoutMk cId="0" sldId="2147483663"/>
          </pc:sldLayoutMkLst>
        </pc:sldLayoutChg>
        <pc:sldLayoutChg chg="del">
          <pc:chgData name="vo han" userId="f807cc1175a797ab" providerId="LiveId" clId="{34508A08-2911-442D-B01B-4655212584FD}" dt="2024-10-16T15:08:37.327" v="1064" actId="47"/>
          <pc:sldLayoutMkLst>
            <pc:docMk/>
            <pc:sldMasterMk cId="0" sldId="2147483713"/>
            <pc:sldLayoutMk cId="0" sldId="2147483665"/>
          </pc:sldLayoutMkLst>
        </pc:sldLayoutChg>
        <pc:sldLayoutChg chg="del">
          <pc:chgData name="vo han" userId="f807cc1175a797ab" providerId="LiveId" clId="{34508A08-2911-442D-B01B-4655212584FD}" dt="2024-10-16T15:08:16.114" v="1058" actId="47"/>
          <pc:sldLayoutMkLst>
            <pc:docMk/>
            <pc:sldMasterMk cId="0" sldId="2147483713"/>
            <pc:sldLayoutMk cId="0" sldId="2147483667"/>
          </pc:sldLayoutMkLst>
        </pc:sldLayoutChg>
        <pc:sldLayoutChg chg="del">
          <pc:chgData name="vo han" userId="f807cc1175a797ab" providerId="LiveId" clId="{34508A08-2911-442D-B01B-4655212584FD}" dt="2024-10-16T15:08:26.833" v="1061" actId="47"/>
          <pc:sldLayoutMkLst>
            <pc:docMk/>
            <pc:sldMasterMk cId="0" sldId="2147483713"/>
            <pc:sldLayoutMk cId="0" sldId="2147483668"/>
          </pc:sldLayoutMkLst>
        </pc:sldLayoutChg>
        <pc:sldLayoutChg chg="del">
          <pc:chgData name="vo han" userId="f807cc1175a797ab" providerId="LiveId" clId="{34508A08-2911-442D-B01B-4655212584FD}" dt="2024-10-16T15:09:38.312" v="1081" actId="47"/>
          <pc:sldLayoutMkLst>
            <pc:docMk/>
            <pc:sldMasterMk cId="0" sldId="2147483713"/>
            <pc:sldLayoutMk cId="0" sldId="2147483669"/>
          </pc:sldLayoutMkLst>
        </pc:sldLayoutChg>
        <pc:sldLayoutChg chg="del">
          <pc:chgData name="vo han" userId="f807cc1175a797ab" providerId="LiveId" clId="{34508A08-2911-442D-B01B-4655212584FD}" dt="2024-10-16T15:08:43.690" v="1067" actId="47"/>
          <pc:sldLayoutMkLst>
            <pc:docMk/>
            <pc:sldMasterMk cId="0" sldId="2147483713"/>
            <pc:sldLayoutMk cId="0" sldId="2147483670"/>
          </pc:sldLayoutMkLst>
        </pc:sldLayoutChg>
        <pc:sldLayoutChg chg="del">
          <pc:chgData name="vo han" userId="f807cc1175a797ab" providerId="LiveId" clId="{34508A08-2911-442D-B01B-4655212584FD}" dt="2024-10-16T15:09:35.586" v="1080" actId="47"/>
          <pc:sldLayoutMkLst>
            <pc:docMk/>
            <pc:sldMasterMk cId="0" sldId="2147483713"/>
            <pc:sldLayoutMk cId="0" sldId="2147483671"/>
          </pc:sldLayoutMkLst>
        </pc:sldLayoutChg>
        <pc:sldLayoutChg chg="del">
          <pc:chgData name="vo han" userId="f807cc1175a797ab" providerId="LiveId" clId="{34508A08-2911-442D-B01B-4655212584FD}" dt="2024-10-16T15:11:35.906" v="1114" actId="47"/>
          <pc:sldLayoutMkLst>
            <pc:docMk/>
            <pc:sldMasterMk cId="0" sldId="2147483713"/>
            <pc:sldLayoutMk cId="0" sldId="2147483672"/>
          </pc:sldLayoutMkLst>
        </pc:sldLayoutChg>
        <pc:sldLayoutChg chg="del">
          <pc:chgData name="vo han" userId="f807cc1175a797ab" providerId="LiveId" clId="{34508A08-2911-442D-B01B-4655212584FD}" dt="2024-10-16T15:11:59.632" v="1147" actId="47"/>
          <pc:sldLayoutMkLst>
            <pc:docMk/>
            <pc:sldMasterMk cId="0" sldId="2147483713"/>
            <pc:sldLayoutMk cId="0" sldId="2147483673"/>
          </pc:sldLayoutMkLst>
        </pc:sldLayoutChg>
        <pc:sldLayoutChg chg="del">
          <pc:chgData name="vo han" userId="f807cc1175a797ab" providerId="LiveId" clId="{34508A08-2911-442D-B01B-4655212584FD}" dt="2024-10-16T15:10:15.695" v="1094" actId="47"/>
          <pc:sldLayoutMkLst>
            <pc:docMk/>
            <pc:sldMasterMk cId="0" sldId="2147483713"/>
            <pc:sldLayoutMk cId="0" sldId="2147483674"/>
          </pc:sldLayoutMkLst>
        </pc:sldLayoutChg>
        <pc:sldLayoutChg chg="del">
          <pc:chgData name="vo han" userId="f807cc1175a797ab" providerId="LiveId" clId="{34508A08-2911-442D-B01B-4655212584FD}" dt="2024-10-16T15:11:37.189" v="1115" actId="47"/>
          <pc:sldLayoutMkLst>
            <pc:docMk/>
            <pc:sldMasterMk cId="0" sldId="2147483713"/>
            <pc:sldLayoutMk cId="0" sldId="2147483675"/>
          </pc:sldLayoutMkLst>
        </pc:sldLayoutChg>
        <pc:sldLayoutChg chg="del">
          <pc:chgData name="vo han" userId="f807cc1175a797ab" providerId="LiveId" clId="{34508A08-2911-442D-B01B-4655212584FD}" dt="2024-10-16T15:10:53.371" v="1105" actId="47"/>
          <pc:sldLayoutMkLst>
            <pc:docMk/>
            <pc:sldMasterMk cId="0" sldId="2147483713"/>
            <pc:sldLayoutMk cId="0" sldId="2147483676"/>
          </pc:sldLayoutMkLst>
        </pc:sldLayoutChg>
        <pc:sldLayoutChg chg="del">
          <pc:chgData name="vo han" userId="f807cc1175a797ab" providerId="LiveId" clId="{34508A08-2911-442D-B01B-4655212584FD}" dt="2024-10-16T15:12:00.802" v="1149" actId="47"/>
          <pc:sldLayoutMkLst>
            <pc:docMk/>
            <pc:sldMasterMk cId="0" sldId="2147483713"/>
            <pc:sldLayoutMk cId="0" sldId="2147483677"/>
          </pc:sldLayoutMkLst>
        </pc:sldLayoutChg>
        <pc:sldLayoutChg chg="del">
          <pc:chgData name="vo han" userId="f807cc1175a797ab" providerId="LiveId" clId="{34508A08-2911-442D-B01B-4655212584FD}" dt="2024-10-16T15:12:03.715" v="1153" actId="47"/>
          <pc:sldLayoutMkLst>
            <pc:docMk/>
            <pc:sldMasterMk cId="0" sldId="2147483713"/>
            <pc:sldLayoutMk cId="0" sldId="2147483678"/>
          </pc:sldLayoutMkLst>
        </pc:sldLayoutChg>
        <pc:sldLayoutChg chg="del">
          <pc:chgData name="vo han" userId="f807cc1175a797ab" providerId="LiveId" clId="{34508A08-2911-442D-B01B-4655212584FD}" dt="2024-10-16T15:06:42.524" v="1035" actId="47"/>
          <pc:sldLayoutMkLst>
            <pc:docMk/>
            <pc:sldMasterMk cId="0" sldId="2147483713"/>
            <pc:sldLayoutMk cId="0" sldId="2147483679"/>
          </pc:sldLayoutMkLst>
        </pc:sldLayoutChg>
        <pc:sldLayoutChg chg="del">
          <pc:chgData name="vo han" userId="f807cc1175a797ab" providerId="LiveId" clId="{34508A08-2911-442D-B01B-4655212584FD}" dt="2024-10-16T15:11:43.479" v="1123" actId="47"/>
          <pc:sldLayoutMkLst>
            <pc:docMk/>
            <pc:sldMasterMk cId="0" sldId="2147483713"/>
            <pc:sldLayoutMk cId="0" sldId="2147483680"/>
          </pc:sldLayoutMkLst>
        </pc:sldLayoutChg>
        <pc:sldLayoutChg chg="del">
          <pc:chgData name="vo han" userId="f807cc1175a797ab" providerId="LiveId" clId="{34508A08-2911-442D-B01B-4655212584FD}" dt="2024-10-16T15:11:47.026" v="1128" actId="47"/>
          <pc:sldLayoutMkLst>
            <pc:docMk/>
            <pc:sldMasterMk cId="0" sldId="2147483713"/>
            <pc:sldLayoutMk cId="0" sldId="2147483681"/>
          </pc:sldLayoutMkLst>
        </pc:sldLayoutChg>
        <pc:sldLayoutChg chg="del">
          <pc:chgData name="vo han" userId="f807cc1175a797ab" providerId="LiveId" clId="{34508A08-2911-442D-B01B-4655212584FD}" dt="2024-10-16T15:11:51.707" v="1135" actId="47"/>
          <pc:sldLayoutMkLst>
            <pc:docMk/>
            <pc:sldMasterMk cId="0" sldId="2147483713"/>
            <pc:sldLayoutMk cId="0" sldId="2147483682"/>
          </pc:sldLayoutMkLst>
        </pc:sldLayoutChg>
        <pc:sldLayoutChg chg="del">
          <pc:chgData name="vo han" userId="f807cc1175a797ab" providerId="LiveId" clId="{34508A08-2911-442D-B01B-4655212584FD}" dt="2024-10-16T15:11:52.335" v="1136" actId="47"/>
          <pc:sldLayoutMkLst>
            <pc:docMk/>
            <pc:sldMasterMk cId="0" sldId="2147483713"/>
            <pc:sldLayoutMk cId="0" sldId="2147483683"/>
          </pc:sldLayoutMkLst>
        </pc:sldLayoutChg>
        <pc:sldLayoutChg chg="del">
          <pc:chgData name="vo han" userId="f807cc1175a797ab" providerId="LiveId" clId="{34508A08-2911-442D-B01B-4655212584FD}" dt="2024-10-16T15:10:59.207" v="1106" actId="47"/>
          <pc:sldLayoutMkLst>
            <pc:docMk/>
            <pc:sldMasterMk cId="0" sldId="2147483713"/>
            <pc:sldLayoutMk cId="0" sldId="2147483684"/>
          </pc:sldLayoutMkLst>
        </pc:sldLayoutChg>
        <pc:sldLayoutChg chg="del">
          <pc:chgData name="vo han" userId="f807cc1175a797ab" providerId="LiveId" clId="{34508A08-2911-442D-B01B-4655212584FD}" dt="2024-10-16T15:11:49.748" v="1133" actId="47"/>
          <pc:sldLayoutMkLst>
            <pc:docMk/>
            <pc:sldMasterMk cId="0" sldId="2147483713"/>
            <pc:sldLayoutMk cId="0" sldId="2147483685"/>
          </pc:sldLayoutMkLst>
        </pc:sldLayoutChg>
        <pc:sldLayoutChg chg="del">
          <pc:chgData name="vo han" userId="f807cc1175a797ab" providerId="LiveId" clId="{34508A08-2911-442D-B01B-4655212584FD}" dt="2024-10-16T15:06:43.719" v="1036" actId="47"/>
          <pc:sldLayoutMkLst>
            <pc:docMk/>
            <pc:sldMasterMk cId="0" sldId="2147483713"/>
            <pc:sldLayoutMk cId="0" sldId="2147483687"/>
          </pc:sldLayoutMkLst>
        </pc:sldLayoutChg>
        <pc:sldLayoutChg chg="del">
          <pc:chgData name="vo han" userId="f807cc1175a797ab" providerId="LiveId" clId="{34508A08-2911-442D-B01B-4655212584FD}" dt="2024-10-16T15:11:42.914" v="1122" actId="47"/>
          <pc:sldLayoutMkLst>
            <pc:docMk/>
            <pc:sldMasterMk cId="0" sldId="2147483713"/>
            <pc:sldLayoutMk cId="0" sldId="2147483688"/>
          </pc:sldLayoutMkLst>
        </pc:sldLayoutChg>
        <pc:sldLayoutChg chg="del">
          <pc:chgData name="vo han" userId="f807cc1175a797ab" providerId="LiveId" clId="{34508A08-2911-442D-B01B-4655212584FD}" dt="2024-10-16T15:11:51.302" v="1134" actId="47"/>
          <pc:sldLayoutMkLst>
            <pc:docMk/>
            <pc:sldMasterMk cId="0" sldId="2147483713"/>
            <pc:sldLayoutMk cId="0" sldId="2147483689"/>
          </pc:sldLayoutMkLst>
        </pc:sldLayoutChg>
        <pc:sldLayoutChg chg="del">
          <pc:chgData name="vo han" userId="f807cc1175a797ab" providerId="LiveId" clId="{34508A08-2911-442D-B01B-4655212584FD}" dt="2024-10-16T15:11:41.347" v="1120" actId="47"/>
          <pc:sldLayoutMkLst>
            <pc:docMk/>
            <pc:sldMasterMk cId="0" sldId="2147483713"/>
            <pc:sldLayoutMk cId="0" sldId="2147483690"/>
          </pc:sldLayoutMkLst>
        </pc:sldLayoutChg>
        <pc:sldLayoutChg chg="del">
          <pc:chgData name="vo han" userId="f807cc1175a797ab" providerId="LiveId" clId="{34508A08-2911-442D-B01B-4655212584FD}" dt="2024-10-16T15:11:45.917" v="1126" actId="47"/>
          <pc:sldLayoutMkLst>
            <pc:docMk/>
            <pc:sldMasterMk cId="0" sldId="2147483713"/>
            <pc:sldLayoutMk cId="0" sldId="2147483691"/>
          </pc:sldLayoutMkLst>
        </pc:sldLayoutChg>
        <pc:sldLayoutChg chg="del">
          <pc:chgData name="vo han" userId="f807cc1175a797ab" providerId="LiveId" clId="{34508A08-2911-442D-B01B-4655212584FD}" dt="2024-10-16T15:11:42.061" v="1121" actId="47"/>
          <pc:sldLayoutMkLst>
            <pc:docMk/>
            <pc:sldMasterMk cId="0" sldId="2147483713"/>
            <pc:sldLayoutMk cId="0" sldId="2147483692"/>
          </pc:sldLayoutMkLst>
        </pc:sldLayoutChg>
        <pc:sldLayoutChg chg="del">
          <pc:chgData name="vo han" userId="f807cc1175a797ab" providerId="LiveId" clId="{34508A08-2911-442D-B01B-4655212584FD}" dt="2024-10-16T15:11:48.113" v="1130" actId="47"/>
          <pc:sldLayoutMkLst>
            <pc:docMk/>
            <pc:sldMasterMk cId="0" sldId="2147483713"/>
            <pc:sldLayoutMk cId="0" sldId="2147483693"/>
          </pc:sldLayoutMkLst>
        </pc:sldLayoutChg>
        <pc:sldLayoutChg chg="del">
          <pc:chgData name="vo han" userId="f807cc1175a797ab" providerId="LiveId" clId="{34508A08-2911-442D-B01B-4655212584FD}" dt="2024-10-16T15:11:57.472" v="1144" actId="47"/>
          <pc:sldLayoutMkLst>
            <pc:docMk/>
            <pc:sldMasterMk cId="0" sldId="2147483713"/>
            <pc:sldLayoutMk cId="0" sldId="2147483694"/>
          </pc:sldLayoutMkLst>
        </pc:sldLayoutChg>
        <pc:sldLayoutChg chg="del">
          <pc:chgData name="vo han" userId="f807cc1175a797ab" providerId="LiveId" clId="{34508A08-2911-442D-B01B-4655212584FD}" dt="2024-10-16T15:11:46.517" v="1127" actId="47"/>
          <pc:sldLayoutMkLst>
            <pc:docMk/>
            <pc:sldMasterMk cId="0" sldId="2147483713"/>
            <pc:sldLayoutMk cId="0" sldId="2147483695"/>
          </pc:sldLayoutMkLst>
        </pc:sldLayoutChg>
        <pc:sldLayoutChg chg="del">
          <pc:chgData name="vo han" userId="f807cc1175a797ab" providerId="LiveId" clId="{34508A08-2911-442D-B01B-4655212584FD}" dt="2024-10-16T15:11:47.626" v="1129" actId="47"/>
          <pc:sldLayoutMkLst>
            <pc:docMk/>
            <pc:sldMasterMk cId="0" sldId="2147483713"/>
            <pc:sldLayoutMk cId="0" sldId="2147483696"/>
          </pc:sldLayoutMkLst>
        </pc:sldLayoutChg>
        <pc:sldLayoutChg chg="del">
          <pc:chgData name="vo han" userId="f807cc1175a797ab" providerId="LiveId" clId="{34508A08-2911-442D-B01B-4655212584FD}" dt="2024-10-16T15:11:59.202" v="1146" actId="47"/>
          <pc:sldLayoutMkLst>
            <pc:docMk/>
            <pc:sldMasterMk cId="0" sldId="2147483713"/>
            <pc:sldLayoutMk cId="0" sldId="2147483698"/>
          </pc:sldLayoutMkLst>
        </pc:sldLayoutChg>
        <pc:sldLayoutChg chg="del">
          <pc:chgData name="vo han" userId="f807cc1175a797ab" providerId="LiveId" clId="{34508A08-2911-442D-B01B-4655212584FD}" dt="2024-10-16T15:11:48.756" v="1131" actId="47"/>
          <pc:sldLayoutMkLst>
            <pc:docMk/>
            <pc:sldMasterMk cId="0" sldId="2147483713"/>
            <pc:sldLayoutMk cId="0" sldId="2147483699"/>
          </pc:sldLayoutMkLst>
        </pc:sldLayoutChg>
        <pc:sldLayoutChg chg="del">
          <pc:chgData name="vo han" userId="f807cc1175a797ab" providerId="LiveId" clId="{34508A08-2911-442D-B01B-4655212584FD}" dt="2024-10-16T15:12:01.843" v="1150" actId="47"/>
          <pc:sldLayoutMkLst>
            <pc:docMk/>
            <pc:sldMasterMk cId="0" sldId="2147483713"/>
            <pc:sldLayoutMk cId="0" sldId="2147483700"/>
          </pc:sldLayoutMkLst>
        </pc:sldLayoutChg>
        <pc:sldLayoutChg chg="del">
          <pc:chgData name="vo han" userId="f807cc1175a797ab" providerId="LiveId" clId="{34508A08-2911-442D-B01B-4655212584FD}" dt="2024-10-16T15:11:52.873" v="1137" actId="47"/>
          <pc:sldLayoutMkLst>
            <pc:docMk/>
            <pc:sldMasterMk cId="0" sldId="2147483713"/>
            <pc:sldLayoutMk cId="0" sldId="2147483701"/>
          </pc:sldLayoutMkLst>
        </pc:sldLayoutChg>
        <pc:sldLayoutChg chg="del">
          <pc:chgData name="vo han" userId="f807cc1175a797ab" providerId="LiveId" clId="{34508A08-2911-442D-B01B-4655212584FD}" dt="2024-10-16T15:11:53.462" v="1138" actId="47"/>
          <pc:sldLayoutMkLst>
            <pc:docMk/>
            <pc:sldMasterMk cId="0" sldId="2147483713"/>
            <pc:sldLayoutMk cId="0" sldId="2147483702"/>
          </pc:sldLayoutMkLst>
        </pc:sldLayoutChg>
        <pc:sldLayoutChg chg="del">
          <pc:chgData name="vo han" userId="f807cc1175a797ab" providerId="LiveId" clId="{34508A08-2911-442D-B01B-4655212584FD}" dt="2024-10-16T15:11:49.203" v="1132" actId="47"/>
          <pc:sldLayoutMkLst>
            <pc:docMk/>
            <pc:sldMasterMk cId="0" sldId="2147483713"/>
            <pc:sldLayoutMk cId="0" sldId="2147483703"/>
          </pc:sldLayoutMkLst>
        </pc:sldLayoutChg>
        <pc:sldLayoutChg chg="del">
          <pc:chgData name="vo han" userId="f807cc1175a797ab" providerId="LiveId" clId="{34508A08-2911-442D-B01B-4655212584FD}" dt="2024-10-16T15:11:54.071" v="1139" actId="47"/>
          <pc:sldLayoutMkLst>
            <pc:docMk/>
            <pc:sldMasterMk cId="0" sldId="2147483713"/>
            <pc:sldLayoutMk cId="0" sldId="2147483704"/>
          </pc:sldLayoutMkLst>
        </pc:sldLayoutChg>
      </pc:sldMasterChg>
      <pc:sldMasterChg chg="del delSldLayout">
        <pc:chgData name="vo han" userId="f807cc1175a797ab" providerId="LiveId" clId="{34508A08-2911-442D-B01B-4655212584FD}" dt="2024-10-16T15:12:17.867" v="1171" actId="47"/>
        <pc:sldMasterMkLst>
          <pc:docMk/>
          <pc:sldMasterMk cId="0" sldId="2147483714"/>
        </pc:sldMasterMkLst>
        <pc:sldLayoutChg chg="del">
          <pc:chgData name="vo han" userId="f807cc1175a797ab" providerId="LiveId" clId="{34508A08-2911-442D-B01B-4655212584FD}" dt="2024-10-16T15:12:17.867" v="1171" actId="47"/>
          <pc:sldLayoutMkLst>
            <pc:docMk/>
            <pc:sldMasterMk cId="0" sldId="2147483714"/>
            <pc:sldLayoutMk cId="0" sldId="2147483710"/>
          </pc:sldLayoutMkLst>
        </pc:sldLayoutChg>
        <pc:sldLayoutChg chg="del">
          <pc:chgData name="vo han" userId="f807cc1175a797ab" providerId="LiveId" clId="{34508A08-2911-442D-B01B-4655212584FD}" dt="2024-10-16T15:12:12.480" v="1164" actId="47"/>
          <pc:sldLayoutMkLst>
            <pc:docMk/>
            <pc:sldMasterMk cId="0" sldId="2147483714"/>
            <pc:sldLayoutMk cId="0" sldId="2147483711"/>
          </pc:sldLayoutMkLst>
        </pc:sldLayoutChg>
      </pc:sldMasterChg>
      <pc:sldMasterChg chg="del delSldLayout">
        <pc:chgData name="vo han" userId="f807cc1175a797ab" providerId="LiveId" clId="{34508A08-2911-442D-B01B-4655212584FD}" dt="2024-10-16T15:12:04.369" v="1154" actId="47"/>
        <pc:sldMasterMkLst>
          <pc:docMk/>
          <pc:sldMasterMk cId="0" sldId="2147483715"/>
        </pc:sldMasterMkLst>
        <pc:sldLayoutChg chg="del">
          <pc:chgData name="vo han" userId="f807cc1175a797ab" providerId="LiveId" clId="{34508A08-2911-442D-B01B-4655212584FD}" dt="2024-10-16T15:12:04.369" v="1154" actId="47"/>
          <pc:sldLayoutMkLst>
            <pc:docMk/>
            <pc:sldMasterMk cId="0" sldId="2147483715"/>
            <pc:sldLayoutMk cId="0" sldId="21474837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f17053b67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f17053b6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109615db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109615db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10cb08aead6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10cb08aead6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9"/>
        <p:cNvGrpSpPr/>
        <p:nvPr/>
      </p:nvGrpSpPr>
      <p:grpSpPr>
        <a:xfrm>
          <a:off x="0" y="0"/>
          <a:ext cx="0" cy="0"/>
          <a:chOff x="0" y="0"/>
          <a:chExt cx="0" cy="0"/>
        </a:xfrm>
      </p:grpSpPr>
      <p:sp>
        <p:nvSpPr>
          <p:cNvPr id="3490" name="Google Shape;3490;g1109615dbae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1" name="Google Shape;3491;g1109615dbae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1_2">
    <p:spTree>
      <p:nvGrpSpPr>
        <p:cNvPr id="1" name="Shape 1097"/>
        <p:cNvGrpSpPr/>
        <p:nvPr/>
      </p:nvGrpSpPr>
      <p:grpSpPr>
        <a:xfrm>
          <a:off x="0" y="0"/>
          <a:ext cx="0" cy="0"/>
          <a:chOff x="0" y="0"/>
          <a:chExt cx="0" cy="0"/>
        </a:xfrm>
      </p:grpSpPr>
      <p:grpSp>
        <p:nvGrpSpPr>
          <p:cNvPr id="1098" name="Google Shape;1098;p61"/>
          <p:cNvGrpSpPr/>
          <p:nvPr/>
        </p:nvGrpSpPr>
        <p:grpSpPr>
          <a:xfrm>
            <a:off x="358350" y="258050"/>
            <a:ext cx="8428950" cy="4627500"/>
            <a:chOff x="358350" y="258050"/>
            <a:chExt cx="8428950" cy="4627500"/>
          </a:xfrm>
        </p:grpSpPr>
        <p:sp>
          <p:nvSpPr>
            <p:cNvPr id="1099" name="Google Shape;1099;p6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61"/>
            <p:cNvGrpSpPr/>
            <p:nvPr/>
          </p:nvGrpSpPr>
          <p:grpSpPr>
            <a:xfrm rot="10800000" flipH="1">
              <a:off x="4159199" y="4657459"/>
              <a:ext cx="825589" cy="93999"/>
              <a:chOff x="5718423" y="809024"/>
              <a:chExt cx="830071" cy="94500"/>
            </a:xfrm>
          </p:grpSpPr>
          <p:sp>
            <p:nvSpPr>
              <p:cNvPr id="1102" name="Google Shape;1102;p6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61"/>
            <p:cNvGrpSpPr/>
            <p:nvPr/>
          </p:nvGrpSpPr>
          <p:grpSpPr>
            <a:xfrm>
              <a:off x="720000" y="407061"/>
              <a:ext cx="7704000" cy="262500"/>
              <a:chOff x="433208" y="393425"/>
              <a:chExt cx="7704000" cy="262500"/>
            </a:xfrm>
          </p:grpSpPr>
          <p:sp>
            <p:nvSpPr>
              <p:cNvPr id="1107" name="Google Shape;1107;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61"/>
              <p:cNvGrpSpPr/>
              <p:nvPr/>
            </p:nvGrpSpPr>
            <p:grpSpPr>
              <a:xfrm rot="10800000" flipH="1">
                <a:off x="543498" y="483688"/>
                <a:ext cx="429322" cy="93999"/>
                <a:chOff x="5840230" y="744468"/>
                <a:chExt cx="431653" cy="94500"/>
              </a:xfrm>
            </p:grpSpPr>
            <p:sp>
              <p:nvSpPr>
                <p:cNvPr id="1109" name="Google Shape;1109;p6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12" name="Google Shape;1112;p61"/>
          <p:cNvGrpSpPr/>
          <p:nvPr/>
        </p:nvGrpSpPr>
        <p:grpSpPr>
          <a:xfrm>
            <a:off x="719282" y="1076152"/>
            <a:ext cx="6880555" cy="2625711"/>
            <a:chOff x="358361" y="258062"/>
            <a:chExt cx="8428954" cy="3216600"/>
          </a:xfrm>
        </p:grpSpPr>
        <p:sp>
          <p:nvSpPr>
            <p:cNvPr id="1113" name="Google Shape;1113;p61"/>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1"/>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61"/>
            <p:cNvGrpSpPr/>
            <p:nvPr/>
          </p:nvGrpSpPr>
          <p:grpSpPr>
            <a:xfrm>
              <a:off x="720000" y="407061"/>
              <a:ext cx="7704000" cy="262500"/>
              <a:chOff x="433208" y="393425"/>
              <a:chExt cx="7704000" cy="262500"/>
            </a:xfrm>
          </p:grpSpPr>
          <p:sp>
            <p:nvSpPr>
              <p:cNvPr id="1116" name="Google Shape;1116;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61"/>
              <p:cNvGrpSpPr/>
              <p:nvPr/>
            </p:nvGrpSpPr>
            <p:grpSpPr>
              <a:xfrm rot="10800000" flipH="1">
                <a:off x="543498" y="483688"/>
                <a:ext cx="429322" cy="93999"/>
                <a:chOff x="5840230" y="744468"/>
                <a:chExt cx="431653" cy="94500"/>
              </a:xfrm>
            </p:grpSpPr>
            <p:sp>
              <p:nvSpPr>
                <p:cNvPr id="1118" name="Google Shape;1118;p61"/>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1"/>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1"/>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21" name="Google Shape;1121;p61"/>
          <p:cNvGrpSpPr/>
          <p:nvPr/>
        </p:nvGrpSpPr>
        <p:grpSpPr>
          <a:xfrm>
            <a:off x="3521825" y="3242775"/>
            <a:ext cx="4695887" cy="1063125"/>
            <a:chOff x="486920" y="1114962"/>
            <a:chExt cx="5350828" cy="1211400"/>
          </a:xfrm>
        </p:grpSpPr>
        <p:sp>
          <p:nvSpPr>
            <p:cNvPr id="1122" name="Google Shape;1122;p6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61"/>
            <p:cNvGrpSpPr/>
            <p:nvPr/>
          </p:nvGrpSpPr>
          <p:grpSpPr>
            <a:xfrm rot="10800000" flipH="1">
              <a:off x="620929" y="1244995"/>
              <a:ext cx="429322" cy="93999"/>
              <a:chOff x="5578333" y="744468"/>
              <a:chExt cx="431653" cy="94500"/>
            </a:xfrm>
          </p:grpSpPr>
          <p:sp>
            <p:nvSpPr>
              <p:cNvPr id="1125" name="Google Shape;1125;p6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128"/>
        <p:cNvGrpSpPr/>
        <p:nvPr/>
      </p:nvGrpSpPr>
      <p:grpSpPr>
        <a:xfrm>
          <a:off x="0" y="0"/>
          <a:ext cx="0" cy="0"/>
          <a:chOff x="0" y="0"/>
          <a:chExt cx="0" cy="0"/>
        </a:xfrm>
      </p:grpSpPr>
      <p:grpSp>
        <p:nvGrpSpPr>
          <p:cNvPr id="1129" name="Google Shape;1129;p62"/>
          <p:cNvGrpSpPr/>
          <p:nvPr/>
        </p:nvGrpSpPr>
        <p:grpSpPr>
          <a:xfrm>
            <a:off x="358350" y="258050"/>
            <a:ext cx="8428950" cy="4627500"/>
            <a:chOff x="358350" y="258050"/>
            <a:chExt cx="8428950" cy="4627500"/>
          </a:xfrm>
        </p:grpSpPr>
        <p:sp>
          <p:nvSpPr>
            <p:cNvPr id="1130" name="Google Shape;1130;p6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62"/>
            <p:cNvGrpSpPr/>
            <p:nvPr/>
          </p:nvGrpSpPr>
          <p:grpSpPr>
            <a:xfrm rot="10800000" flipH="1">
              <a:off x="4159199" y="4657459"/>
              <a:ext cx="825589" cy="93999"/>
              <a:chOff x="5718423" y="809024"/>
              <a:chExt cx="830071" cy="94500"/>
            </a:xfrm>
          </p:grpSpPr>
          <p:sp>
            <p:nvSpPr>
              <p:cNvPr id="1133" name="Google Shape;1133;p6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62"/>
            <p:cNvGrpSpPr/>
            <p:nvPr/>
          </p:nvGrpSpPr>
          <p:grpSpPr>
            <a:xfrm>
              <a:off x="720000" y="407061"/>
              <a:ext cx="7704000" cy="262500"/>
              <a:chOff x="433208" y="393425"/>
              <a:chExt cx="7704000" cy="262500"/>
            </a:xfrm>
          </p:grpSpPr>
          <p:sp>
            <p:nvSpPr>
              <p:cNvPr id="1138" name="Google Shape;1138;p6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2"/>
              <p:cNvGrpSpPr/>
              <p:nvPr/>
            </p:nvGrpSpPr>
            <p:grpSpPr>
              <a:xfrm rot="10800000" flipH="1">
                <a:off x="543498" y="483688"/>
                <a:ext cx="429322" cy="93999"/>
                <a:chOff x="5840230" y="744468"/>
                <a:chExt cx="431653" cy="94500"/>
              </a:xfrm>
            </p:grpSpPr>
            <p:sp>
              <p:nvSpPr>
                <p:cNvPr id="1140" name="Google Shape;1140;p6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43" name="Google Shape;1143;p62"/>
          <p:cNvGrpSpPr/>
          <p:nvPr/>
        </p:nvGrpSpPr>
        <p:grpSpPr>
          <a:xfrm>
            <a:off x="1773576" y="1120075"/>
            <a:ext cx="2299225" cy="3108284"/>
            <a:chOff x="486919" y="1114962"/>
            <a:chExt cx="2619901" cy="3541800"/>
          </a:xfrm>
        </p:grpSpPr>
        <p:sp>
          <p:nvSpPr>
            <p:cNvPr id="1144" name="Google Shape;1144;p62"/>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62"/>
            <p:cNvGrpSpPr/>
            <p:nvPr/>
          </p:nvGrpSpPr>
          <p:grpSpPr>
            <a:xfrm rot="10800000" flipH="1">
              <a:off x="620929" y="1244995"/>
              <a:ext cx="429322" cy="93999"/>
              <a:chOff x="5578333" y="744468"/>
              <a:chExt cx="431653" cy="94500"/>
            </a:xfrm>
          </p:grpSpPr>
          <p:sp>
            <p:nvSpPr>
              <p:cNvPr id="1147" name="Google Shape;1147;p62"/>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62"/>
          <p:cNvGrpSpPr/>
          <p:nvPr/>
        </p:nvGrpSpPr>
        <p:grpSpPr>
          <a:xfrm>
            <a:off x="5083801" y="1120075"/>
            <a:ext cx="2299252" cy="3108284"/>
            <a:chOff x="91807" y="1114962"/>
            <a:chExt cx="2619932" cy="3541800"/>
          </a:xfrm>
        </p:grpSpPr>
        <p:sp>
          <p:nvSpPr>
            <p:cNvPr id="1151" name="Google Shape;1151;p62"/>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62"/>
            <p:cNvGrpSpPr/>
            <p:nvPr/>
          </p:nvGrpSpPr>
          <p:grpSpPr>
            <a:xfrm rot="10800000" flipH="1">
              <a:off x="229496" y="1244995"/>
              <a:ext cx="429322" cy="93999"/>
              <a:chOff x="5184775" y="744468"/>
              <a:chExt cx="431653" cy="94500"/>
            </a:xfrm>
          </p:grpSpPr>
          <p:sp>
            <p:nvSpPr>
              <p:cNvPr id="1154" name="Google Shape;1154;p62"/>
              <p:cNvSpPr/>
              <p:nvPr/>
            </p:nvSpPr>
            <p:spPr>
              <a:xfrm>
                <a:off x="5184775"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5353352"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5521928"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1157"/>
        <p:cNvGrpSpPr/>
        <p:nvPr/>
      </p:nvGrpSpPr>
      <p:grpSpPr>
        <a:xfrm>
          <a:off x="0" y="0"/>
          <a:ext cx="0" cy="0"/>
          <a:chOff x="0" y="0"/>
          <a:chExt cx="0" cy="0"/>
        </a:xfrm>
      </p:grpSpPr>
      <p:grpSp>
        <p:nvGrpSpPr>
          <p:cNvPr id="1158" name="Google Shape;1158;p63"/>
          <p:cNvGrpSpPr/>
          <p:nvPr/>
        </p:nvGrpSpPr>
        <p:grpSpPr>
          <a:xfrm>
            <a:off x="358350" y="258050"/>
            <a:ext cx="8428950" cy="4627500"/>
            <a:chOff x="358350" y="258050"/>
            <a:chExt cx="8428950" cy="4627500"/>
          </a:xfrm>
        </p:grpSpPr>
        <p:sp>
          <p:nvSpPr>
            <p:cNvPr id="1159" name="Google Shape;1159;p6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63"/>
            <p:cNvGrpSpPr/>
            <p:nvPr/>
          </p:nvGrpSpPr>
          <p:grpSpPr>
            <a:xfrm rot="10800000" flipH="1">
              <a:off x="4159199" y="4657459"/>
              <a:ext cx="825589" cy="93999"/>
              <a:chOff x="5718423" y="809024"/>
              <a:chExt cx="830071" cy="94500"/>
            </a:xfrm>
          </p:grpSpPr>
          <p:sp>
            <p:nvSpPr>
              <p:cNvPr id="1162" name="Google Shape;1162;p6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3"/>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63"/>
            <p:cNvGrpSpPr/>
            <p:nvPr/>
          </p:nvGrpSpPr>
          <p:grpSpPr>
            <a:xfrm>
              <a:off x="720000" y="407061"/>
              <a:ext cx="7704000" cy="262500"/>
              <a:chOff x="433208" y="393425"/>
              <a:chExt cx="7704000" cy="262500"/>
            </a:xfrm>
          </p:grpSpPr>
          <p:sp>
            <p:nvSpPr>
              <p:cNvPr id="1167" name="Google Shape;1167;p6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63"/>
              <p:cNvGrpSpPr/>
              <p:nvPr/>
            </p:nvGrpSpPr>
            <p:grpSpPr>
              <a:xfrm rot="10800000" flipH="1">
                <a:off x="543498" y="483688"/>
                <a:ext cx="429322" cy="93999"/>
                <a:chOff x="5840230" y="744468"/>
                <a:chExt cx="431653" cy="94500"/>
              </a:xfrm>
            </p:grpSpPr>
            <p:sp>
              <p:nvSpPr>
                <p:cNvPr id="1169" name="Google Shape;1169;p6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72" name="Google Shape;1172;p63"/>
          <p:cNvGrpSpPr/>
          <p:nvPr/>
        </p:nvGrpSpPr>
        <p:grpSpPr>
          <a:xfrm>
            <a:off x="6830653" y="1437528"/>
            <a:ext cx="1591816" cy="1122977"/>
            <a:chOff x="486931" y="1114949"/>
            <a:chExt cx="2517900" cy="1776300"/>
          </a:xfrm>
        </p:grpSpPr>
        <p:sp>
          <p:nvSpPr>
            <p:cNvPr id="1173" name="Google Shape;1173;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63"/>
            <p:cNvGrpSpPr/>
            <p:nvPr/>
          </p:nvGrpSpPr>
          <p:grpSpPr>
            <a:xfrm rot="10800000" flipH="1">
              <a:off x="620929" y="1244995"/>
              <a:ext cx="429322" cy="93999"/>
              <a:chOff x="5578333" y="744468"/>
              <a:chExt cx="431653" cy="94500"/>
            </a:xfrm>
          </p:grpSpPr>
          <p:sp>
            <p:nvSpPr>
              <p:cNvPr id="1176" name="Google Shape;1176;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1179;p63"/>
          <p:cNvGrpSpPr/>
          <p:nvPr/>
        </p:nvGrpSpPr>
        <p:grpSpPr>
          <a:xfrm>
            <a:off x="2497124" y="1208425"/>
            <a:ext cx="4166209" cy="2778904"/>
            <a:chOff x="486897" y="1114972"/>
            <a:chExt cx="5169635" cy="3448200"/>
          </a:xfrm>
        </p:grpSpPr>
        <p:sp>
          <p:nvSpPr>
            <p:cNvPr id="1180" name="Google Shape;1180;p63"/>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63"/>
            <p:cNvGrpSpPr/>
            <p:nvPr/>
          </p:nvGrpSpPr>
          <p:grpSpPr>
            <a:xfrm rot="10800000" flipH="1">
              <a:off x="620929" y="1244995"/>
              <a:ext cx="429322" cy="93999"/>
              <a:chOff x="5578333" y="744468"/>
              <a:chExt cx="431653" cy="94500"/>
            </a:xfrm>
          </p:grpSpPr>
          <p:sp>
            <p:nvSpPr>
              <p:cNvPr id="1183" name="Google Shape;1183;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 name="Google Shape;1186;p63"/>
          <p:cNvGrpSpPr/>
          <p:nvPr/>
        </p:nvGrpSpPr>
        <p:grpSpPr>
          <a:xfrm>
            <a:off x="730778" y="1437528"/>
            <a:ext cx="1591816" cy="1122977"/>
            <a:chOff x="486931" y="1114949"/>
            <a:chExt cx="2517900" cy="1776300"/>
          </a:xfrm>
        </p:grpSpPr>
        <p:sp>
          <p:nvSpPr>
            <p:cNvPr id="1187" name="Google Shape;1187;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63"/>
            <p:cNvGrpSpPr/>
            <p:nvPr/>
          </p:nvGrpSpPr>
          <p:grpSpPr>
            <a:xfrm rot="10800000" flipH="1">
              <a:off x="620929" y="1244995"/>
              <a:ext cx="429322" cy="93999"/>
              <a:chOff x="5578333" y="744468"/>
              <a:chExt cx="431653" cy="94500"/>
            </a:xfrm>
          </p:grpSpPr>
          <p:sp>
            <p:nvSpPr>
              <p:cNvPr id="1190" name="Google Shape;1190;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grpSp>
        <p:nvGrpSpPr>
          <p:cNvPr id="122" name="Google Shape;122;p9"/>
          <p:cNvGrpSpPr/>
          <p:nvPr/>
        </p:nvGrpSpPr>
        <p:grpSpPr>
          <a:xfrm>
            <a:off x="358350" y="258050"/>
            <a:ext cx="8428950" cy="4627500"/>
            <a:chOff x="358350" y="258050"/>
            <a:chExt cx="8428950" cy="4627500"/>
          </a:xfrm>
        </p:grpSpPr>
        <p:sp>
          <p:nvSpPr>
            <p:cNvPr id="123" name="Google Shape;123;p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9"/>
            <p:cNvGrpSpPr/>
            <p:nvPr/>
          </p:nvGrpSpPr>
          <p:grpSpPr>
            <a:xfrm rot="10800000" flipH="1">
              <a:off x="4159199" y="4657459"/>
              <a:ext cx="825589" cy="93999"/>
              <a:chOff x="5718423" y="809024"/>
              <a:chExt cx="830071" cy="94500"/>
            </a:xfrm>
          </p:grpSpPr>
          <p:sp>
            <p:nvSpPr>
              <p:cNvPr id="126" name="Google Shape;126;p9"/>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9"/>
            <p:cNvGrpSpPr/>
            <p:nvPr/>
          </p:nvGrpSpPr>
          <p:grpSpPr>
            <a:xfrm>
              <a:off x="720000" y="407061"/>
              <a:ext cx="7704000" cy="262500"/>
              <a:chOff x="433208" y="393425"/>
              <a:chExt cx="7704000" cy="262500"/>
            </a:xfrm>
          </p:grpSpPr>
          <p:sp>
            <p:nvSpPr>
              <p:cNvPr id="131" name="Google Shape;131;p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9"/>
              <p:cNvGrpSpPr/>
              <p:nvPr/>
            </p:nvGrpSpPr>
            <p:grpSpPr>
              <a:xfrm rot="10800000" flipH="1">
                <a:off x="543498" y="483688"/>
                <a:ext cx="429322" cy="93999"/>
                <a:chOff x="5840230" y="744468"/>
                <a:chExt cx="431653" cy="94500"/>
              </a:xfrm>
            </p:grpSpPr>
            <p:sp>
              <p:nvSpPr>
                <p:cNvPr id="133" name="Google Shape;133;p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 name="Google Shape;136;p9"/>
          <p:cNvSpPr txBox="1">
            <a:spLocks noGrp="1"/>
          </p:cNvSpPr>
          <p:nvPr>
            <p:ph type="title"/>
          </p:nvPr>
        </p:nvSpPr>
        <p:spPr>
          <a:xfrm rot="625">
            <a:off x="720000" y="2140064"/>
            <a:ext cx="3297600" cy="142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9"/>
          <p:cNvSpPr txBox="1">
            <a:spLocks noGrp="1"/>
          </p:cNvSpPr>
          <p:nvPr>
            <p:ph type="subTitle" idx="1"/>
          </p:nvPr>
        </p:nvSpPr>
        <p:spPr>
          <a:xfrm>
            <a:off x="4712700" y="1444133"/>
            <a:ext cx="3458100" cy="224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36"/>
        <p:cNvGrpSpPr/>
        <p:nvPr/>
      </p:nvGrpSpPr>
      <p:grpSpPr>
        <a:xfrm>
          <a:off x="0" y="0"/>
          <a:ext cx="0" cy="0"/>
          <a:chOff x="0" y="0"/>
          <a:chExt cx="0" cy="0"/>
        </a:xfrm>
      </p:grpSpPr>
      <p:grpSp>
        <p:nvGrpSpPr>
          <p:cNvPr id="237" name="Google Shape;237;p18"/>
          <p:cNvGrpSpPr/>
          <p:nvPr/>
        </p:nvGrpSpPr>
        <p:grpSpPr>
          <a:xfrm>
            <a:off x="358350" y="258050"/>
            <a:ext cx="8428950" cy="4627500"/>
            <a:chOff x="358350" y="258050"/>
            <a:chExt cx="8428950" cy="4627500"/>
          </a:xfrm>
        </p:grpSpPr>
        <p:sp>
          <p:nvSpPr>
            <p:cNvPr id="238" name="Google Shape;238;p18"/>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8"/>
            <p:cNvGrpSpPr/>
            <p:nvPr/>
          </p:nvGrpSpPr>
          <p:grpSpPr>
            <a:xfrm rot="10800000" flipH="1">
              <a:off x="4159199" y="4657459"/>
              <a:ext cx="825589" cy="93999"/>
              <a:chOff x="5718423" y="809024"/>
              <a:chExt cx="830071" cy="94500"/>
            </a:xfrm>
          </p:grpSpPr>
          <p:sp>
            <p:nvSpPr>
              <p:cNvPr id="241" name="Google Shape;241;p1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18"/>
            <p:cNvGrpSpPr/>
            <p:nvPr/>
          </p:nvGrpSpPr>
          <p:grpSpPr>
            <a:xfrm>
              <a:off x="720000" y="407061"/>
              <a:ext cx="7704000" cy="262500"/>
              <a:chOff x="433208" y="393425"/>
              <a:chExt cx="7704000" cy="262500"/>
            </a:xfrm>
          </p:grpSpPr>
          <p:sp>
            <p:nvSpPr>
              <p:cNvPr id="246" name="Google Shape;246;p1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8"/>
              <p:cNvGrpSpPr/>
              <p:nvPr/>
            </p:nvGrpSpPr>
            <p:grpSpPr>
              <a:xfrm rot="10800000" flipH="1">
                <a:off x="543498" y="483688"/>
                <a:ext cx="429322" cy="93999"/>
                <a:chOff x="5840230" y="744468"/>
                <a:chExt cx="431653" cy="94500"/>
              </a:xfrm>
            </p:grpSpPr>
            <p:sp>
              <p:nvSpPr>
                <p:cNvPr id="248" name="Google Shape;248;p1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51" name="Google Shape;251;p18"/>
          <p:cNvSpPr txBox="1">
            <a:spLocks noGrp="1"/>
          </p:cNvSpPr>
          <p:nvPr>
            <p:ph type="title"/>
          </p:nvPr>
        </p:nvSpPr>
        <p:spPr>
          <a:xfrm>
            <a:off x="720050" y="692700"/>
            <a:ext cx="77040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18"/>
          <p:cNvSpPr txBox="1">
            <a:spLocks noGrp="1"/>
          </p:cNvSpPr>
          <p:nvPr>
            <p:ph type="subTitle" idx="1"/>
          </p:nvPr>
        </p:nvSpPr>
        <p:spPr>
          <a:xfrm>
            <a:off x="1575538" y="3636525"/>
            <a:ext cx="1997400" cy="732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18"/>
          <p:cNvSpPr txBox="1">
            <a:spLocks noGrp="1"/>
          </p:cNvSpPr>
          <p:nvPr>
            <p:ph type="subTitle" idx="2"/>
          </p:nvPr>
        </p:nvSpPr>
        <p:spPr>
          <a:xfrm>
            <a:off x="5424070" y="3636525"/>
            <a:ext cx="1997400" cy="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4" name="Google Shape;254;p18"/>
          <p:cNvSpPr txBox="1">
            <a:spLocks noGrp="1"/>
          </p:cNvSpPr>
          <p:nvPr>
            <p:ph type="subTitle" idx="3"/>
          </p:nvPr>
        </p:nvSpPr>
        <p:spPr>
          <a:xfrm>
            <a:off x="1974014" y="3329600"/>
            <a:ext cx="1599000" cy="245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000"/>
              <a:buFont typeface="Arial"/>
              <a:buNone/>
              <a:defRPr sz="1800" b="1">
                <a:solidFill>
                  <a:schemeClr val="lt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255" name="Google Shape;255;p18"/>
          <p:cNvSpPr txBox="1">
            <a:spLocks noGrp="1"/>
          </p:cNvSpPr>
          <p:nvPr>
            <p:ph type="subTitle" idx="4"/>
          </p:nvPr>
        </p:nvSpPr>
        <p:spPr>
          <a:xfrm>
            <a:off x="5424087" y="3329600"/>
            <a:ext cx="1599000" cy="24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rial"/>
              <a:buNone/>
              <a:defRPr sz="1800" b="1">
                <a:solidFill>
                  <a:schemeClr val="lt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276"/>
        <p:cNvGrpSpPr/>
        <p:nvPr/>
      </p:nvGrpSpPr>
      <p:grpSpPr>
        <a:xfrm>
          <a:off x="0" y="0"/>
          <a:ext cx="0" cy="0"/>
          <a:chOff x="0" y="0"/>
          <a:chExt cx="0" cy="0"/>
        </a:xfrm>
      </p:grpSpPr>
      <p:grpSp>
        <p:nvGrpSpPr>
          <p:cNvPr id="277" name="Google Shape;277;p20"/>
          <p:cNvGrpSpPr/>
          <p:nvPr/>
        </p:nvGrpSpPr>
        <p:grpSpPr>
          <a:xfrm>
            <a:off x="358350" y="258050"/>
            <a:ext cx="8428950" cy="4627500"/>
            <a:chOff x="358350" y="258050"/>
            <a:chExt cx="8428950" cy="4627500"/>
          </a:xfrm>
        </p:grpSpPr>
        <p:sp>
          <p:nvSpPr>
            <p:cNvPr id="278" name="Google Shape;278;p2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0"/>
            <p:cNvGrpSpPr/>
            <p:nvPr/>
          </p:nvGrpSpPr>
          <p:grpSpPr>
            <a:xfrm rot="10800000" flipH="1">
              <a:off x="4159199" y="4657459"/>
              <a:ext cx="825589" cy="93999"/>
              <a:chOff x="5718423" y="809024"/>
              <a:chExt cx="830071" cy="94500"/>
            </a:xfrm>
          </p:grpSpPr>
          <p:sp>
            <p:nvSpPr>
              <p:cNvPr id="281" name="Google Shape;281;p20"/>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0"/>
            <p:cNvGrpSpPr/>
            <p:nvPr/>
          </p:nvGrpSpPr>
          <p:grpSpPr>
            <a:xfrm>
              <a:off x="720000" y="407061"/>
              <a:ext cx="7704000" cy="262500"/>
              <a:chOff x="433208" y="393425"/>
              <a:chExt cx="7704000" cy="262500"/>
            </a:xfrm>
          </p:grpSpPr>
          <p:sp>
            <p:nvSpPr>
              <p:cNvPr id="286" name="Google Shape;286;p2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0"/>
              <p:cNvGrpSpPr/>
              <p:nvPr/>
            </p:nvGrpSpPr>
            <p:grpSpPr>
              <a:xfrm rot="10800000" flipH="1">
                <a:off x="543498" y="483688"/>
                <a:ext cx="429322" cy="93999"/>
                <a:chOff x="5840230" y="744468"/>
                <a:chExt cx="431653" cy="94500"/>
              </a:xfrm>
            </p:grpSpPr>
            <p:sp>
              <p:nvSpPr>
                <p:cNvPr id="288" name="Google Shape;288;p2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91" name="Google Shape;291;p20"/>
          <p:cNvSpPr txBox="1">
            <a:spLocks noGrp="1"/>
          </p:cNvSpPr>
          <p:nvPr>
            <p:ph type="ctrTitle"/>
          </p:nvPr>
        </p:nvSpPr>
        <p:spPr>
          <a:xfrm>
            <a:off x="4884802" y="68790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2" name="Google Shape;292;p20"/>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3" name="Google Shape;293;p20"/>
          <p:cNvSpPr txBox="1">
            <a:spLocks noGrp="1"/>
          </p:cNvSpPr>
          <p:nvPr>
            <p:ph type="title" idx="2" hasCustomPrompt="1"/>
          </p:nvPr>
        </p:nvSpPr>
        <p:spPr>
          <a:xfrm>
            <a:off x="3900975" y="68590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4" name="Google Shape;294;p20"/>
          <p:cNvSpPr txBox="1">
            <a:spLocks noGrp="1"/>
          </p:cNvSpPr>
          <p:nvPr>
            <p:ph type="ctrTitle" idx="3"/>
          </p:nvPr>
        </p:nvSpPr>
        <p:spPr>
          <a:xfrm>
            <a:off x="4884822" y="1702321"/>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5" name="Google Shape;295;p20"/>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6" name="Google Shape;296;p20"/>
          <p:cNvSpPr txBox="1">
            <a:spLocks noGrp="1"/>
          </p:cNvSpPr>
          <p:nvPr>
            <p:ph type="title" idx="5" hasCustomPrompt="1"/>
          </p:nvPr>
        </p:nvSpPr>
        <p:spPr>
          <a:xfrm>
            <a:off x="3900975" y="170309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7" name="Google Shape;297;p20"/>
          <p:cNvSpPr txBox="1">
            <a:spLocks noGrp="1"/>
          </p:cNvSpPr>
          <p:nvPr>
            <p:ph type="ctrTitle" idx="6"/>
          </p:nvPr>
        </p:nvSpPr>
        <p:spPr>
          <a:xfrm>
            <a:off x="4884800" y="271675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8" name="Google Shape;298;p20"/>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9" name="Google Shape;299;p20"/>
          <p:cNvSpPr txBox="1">
            <a:spLocks noGrp="1"/>
          </p:cNvSpPr>
          <p:nvPr>
            <p:ph type="title" idx="8" hasCustomPrompt="1"/>
          </p:nvPr>
        </p:nvSpPr>
        <p:spPr>
          <a:xfrm>
            <a:off x="3900975" y="2708167"/>
            <a:ext cx="983700" cy="86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0" name="Google Shape;300;p20"/>
          <p:cNvSpPr txBox="1">
            <a:spLocks noGrp="1"/>
          </p:cNvSpPr>
          <p:nvPr>
            <p:ph type="subTitle" idx="9"/>
          </p:nvPr>
        </p:nvSpPr>
        <p:spPr>
          <a:xfrm>
            <a:off x="4884804" y="4105722"/>
            <a:ext cx="3386700" cy="49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301" name="Google Shape;301;p20"/>
          <p:cNvSpPr txBox="1">
            <a:spLocks noGrp="1"/>
          </p:cNvSpPr>
          <p:nvPr>
            <p:ph type="title" idx="13" hasCustomPrompt="1"/>
          </p:nvPr>
        </p:nvSpPr>
        <p:spPr>
          <a:xfrm>
            <a:off x="3900975" y="3731625"/>
            <a:ext cx="983400" cy="867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2" name="Google Shape;302;p20"/>
          <p:cNvSpPr txBox="1">
            <a:spLocks noGrp="1"/>
          </p:cNvSpPr>
          <p:nvPr>
            <p:ph type="ctrTitle" idx="14"/>
          </p:nvPr>
        </p:nvSpPr>
        <p:spPr>
          <a:xfrm>
            <a:off x="4884800" y="3737199"/>
            <a:ext cx="3488700" cy="367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303" name="Google Shape;303;p20"/>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2">
  <p:cSld name="CUSTOM_4_1_1">
    <p:spTree>
      <p:nvGrpSpPr>
        <p:cNvPr id="1" name="Shape 664"/>
        <p:cNvGrpSpPr/>
        <p:nvPr/>
      </p:nvGrpSpPr>
      <p:grpSpPr>
        <a:xfrm>
          <a:off x="0" y="0"/>
          <a:ext cx="0" cy="0"/>
          <a:chOff x="0" y="0"/>
          <a:chExt cx="0" cy="0"/>
        </a:xfrm>
      </p:grpSpPr>
      <p:grpSp>
        <p:nvGrpSpPr>
          <p:cNvPr id="665" name="Google Shape;665;p40"/>
          <p:cNvGrpSpPr/>
          <p:nvPr/>
        </p:nvGrpSpPr>
        <p:grpSpPr>
          <a:xfrm>
            <a:off x="358350" y="258050"/>
            <a:ext cx="8428950" cy="4627500"/>
            <a:chOff x="358350" y="258050"/>
            <a:chExt cx="8428950" cy="4627500"/>
          </a:xfrm>
        </p:grpSpPr>
        <p:sp>
          <p:nvSpPr>
            <p:cNvPr id="666" name="Google Shape;666;p4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40"/>
            <p:cNvGrpSpPr/>
            <p:nvPr/>
          </p:nvGrpSpPr>
          <p:grpSpPr>
            <a:xfrm rot="10800000" flipH="1">
              <a:off x="4159199" y="4657459"/>
              <a:ext cx="825589" cy="93999"/>
              <a:chOff x="5718423" y="809024"/>
              <a:chExt cx="830071" cy="94500"/>
            </a:xfrm>
          </p:grpSpPr>
          <p:sp>
            <p:nvSpPr>
              <p:cNvPr id="669" name="Google Shape;669;p4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40"/>
            <p:cNvGrpSpPr/>
            <p:nvPr/>
          </p:nvGrpSpPr>
          <p:grpSpPr>
            <a:xfrm>
              <a:off x="720000" y="407061"/>
              <a:ext cx="7704000" cy="262500"/>
              <a:chOff x="433208" y="393425"/>
              <a:chExt cx="7704000" cy="262500"/>
            </a:xfrm>
          </p:grpSpPr>
          <p:sp>
            <p:nvSpPr>
              <p:cNvPr id="674" name="Google Shape;674;p4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40"/>
              <p:cNvGrpSpPr/>
              <p:nvPr/>
            </p:nvGrpSpPr>
            <p:grpSpPr>
              <a:xfrm rot="10800000" flipH="1">
                <a:off x="543498" y="483688"/>
                <a:ext cx="429322" cy="93999"/>
                <a:chOff x="5840230" y="744468"/>
                <a:chExt cx="431653" cy="94500"/>
              </a:xfrm>
            </p:grpSpPr>
            <p:sp>
              <p:nvSpPr>
                <p:cNvPr id="676" name="Google Shape;676;p4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79" name="Google Shape;679;p40"/>
          <p:cNvSpPr txBox="1">
            <a:spLocks noGrp="1"/>
          </p:cNvSpPr>
          <p:nvPr>
            <p:ph type="title"/>
          </p:nvPr>
        </p:nvSpPr>
        <p:spPr>
          <a:xfrm>
            <a:off x="3265350" y="2288825"/>
            <a:ext cx="2613300" cy="93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0" name="Google Shape;680;p40"/>
          <p:cNvSpPr txBox="1">
            <a:spLocks noGrp="1"/>
          </p:cNvSpPr>
          <p:nvPr>
            <p:ph type="title" idx="2"/>
          </p:nvPr>
        </p:nvSpPr>
        <p:spPr>
          <a:xfrm>
            <a:off x="720012" y="1063113"/>
            <a:ext cx="2513400" cy="26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81" name="Google Shape;681;p40"/>
          <p:cNvSpPr txBox="1">
            <a:spLocks noGrp="1"/>
          </p:cNvSpPr>
          <p:nvPr>
            <p:ph type="subTitle" idx="1"/>
          </p:nvPr>
        </p:nvSpPr>
        <p:spPr>
          <a:xfrm>
            <a:off x="720012" y="1538684"/>
            <a:ext cx="2513400" cy="75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2" name="Google Shape;682;p40"/>
          <p:cNvSpPr txBox="1">
            <a:spLocks noGrp="1"/>
          </p:cNvSpPr>
          <p:nvPr>
            <p:ph type="title" idx="3"/>
          </p:nvPr>
        </p:nvSpPr>
        <p:spPr>
          <a:xfrm>
            <a:off x="5910588" y="1063125"/>
            <a:ext cx="2513400" cy="260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83" name="Google Shape;683;p40"/>
          <p:cNvSpPr txBox="1">
            <a:spLocks noGrp="1"/>
          </p:cNvSpPr>
          <p:nvPr>
            <p:ph type="subTitle" idx="4"/>
          </p:nvPr>
        </p:nvSpPr>
        <p:spPr>
          <a:xfrm>
            <a:off x="5910576" y="1538671"/>
            <a:ext cx="2513400" cy="750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4" name="Google Shape;684;p40"/>
          <p:cNvSpPr txBox="1">
            <a:spLocks noGrp="1"/>
          </p:cNvSpPr>
          <p:nvPr>
            <p:ph type="title" idx="5"/>
          </p:nvPr>
        </p:nvSpPr>
        <p:spPr>
          <a:xfrm>
            <a:off x="720012" y="4221573"/>
            <a:ext cx="2513400" cy="26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85" name="Google Shape;685;p40"/>
          <p:cNvSpPr txBox="1">
            <a:spLocks noGrp="1"/>
          </p:cNvSpPr>
          <p:nvPr>
            <p:ph type="subTitle" idx="6"/>
          </p:nvPr>
        </p:nvSpPr>
        <p:spPr>
          <a:xfrm>
            <a:off x="720012" y="3217724"/>
            <a:ext cx="2513400" cy="75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6" name="Google Shape;686;p40"/>
          <p:cNvSpPr txBox="1">
            <a:spLocks noGrp="1"/>
          </p:cNvSpPr>
          <p:nvPr>
            <p:ph type="title" idx="7"/>
          </p:nvPr>
        </p:nvSpPr>
        <p:spPr>
          <a:xfrm>
            <a:off x="5910588" y="4221573"/>
            <a:ext cx="2513400" cy="260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87" name="Google Shape;687;p40"/>
          <p:cNvSpPr txBox="1">
            <a:spLocks noGrp="1"/>
          </p:cNvSpPr>
          <p:nvPr>
            <p:ph type="subTitle" idx="8"/>
          </p:nvPr>
        </p:nvSpPr>
        <p:spPr>
          <a:xfrm>
            <a:off x="5910576" y="3217724"/>
            <a:ext cx="2513400" cy="7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3_1_1">
    <p:spTree>
      <p:nvGrpSpPr>
        <p:cNvPr id="1" name="Shape 913"/>
        <p:cNvGrpSpPr/>
        <p:nvPr/>
      </p:nvGrpSpPr>
      <p:grpSpPr>
        <a:xfrm>
          <a:off x="0" y="0"/>
          <a:ext cx="0" cy="0"/>
          <a:chOff x="0" y="0"/>
          <a:chExt cx="0" cy="0"/>
        </a:xfrm>
      </p:grpSpPr>
      <p:grpSp>
        <p:nvGrpSpPr>
          <p:cNvPr id="914" name="Google Shape;914;p51"/>
          <p:cNvGrpSpPr/>
          <p:nvPr/>
        </p:nvGrpSpPr>
        <p:grpSpPr>
          <a:xfrm>
            <a:off x="358350" y="258050"/>
            <a:ext cx="8428950" cy="4627500"/>
            <a:chOff x="358350" y="258050"/>
            <a:chExt cx="8428950" cy="4627500"/>
          </a:xfrm>
        </p:grpSpPr>
        <p:sp>
          <p:nvSpPr>
            <p:cNvPr id="915" name="Google Shape;915;p5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51"/>
            <p:cNvGrpSpPr/>
            <p:nvPr/>
          </p:nvGrpSpPr>
          <p:grpSpPr>
            <a:xfrm rot="10800000" flipH="1">
              <a:off x="4159199" y="4657459"/>
              <a:ext cx="825589" cy="93999"/>
              <a:chOff x="5718423" y="809024"/>
              <a:chExt cx="830071" cy="94500"/>
            </a:xfrm>
          </p:grpSpPr>
          <p:sp>
            <p:nvSpPr>
              <p:cNvPr id="918" name="Google Shape;918;p5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1"/>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51"/>
            <p:cNvGrpSpPr/>
            <p:nvPr/>
          </p:nvGrpSpPr>
          <p:grpSpPr>
            <a:xfrm>
              <a:off x="720000" y="407061"/>
              <a:ext cx="7704000" cy="262500"/>
              <a:chOff x="433208" y="393425"/>
              <a:chExt cx="7704000" cy="262500"/>
            </a:xfrm>
          </p:grpSpPr>
          <p:sp>
            <p:nvSpPr>
              <p:cNvPr id="923" name="Google Shape;923;p5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51"/>
              <p:cNvGrpSpPr/>
              <p:nvPr/>
            </p:nvGrpSpPr>
            <p:grpSpPr>
              <a:xfrm rot="10800000" flipH="1">
                <a:off x="543498" y="483688"/>
                <a:ext cx="429322" cy="93999"/>
                <a:chOff x="5840230" y="744468"/>
                <a:chExt cx="431653" cy="94500"/>
              </a:xfrm>
            </p:grpSpPr>
            <p:sp>
              <p:nvSpPr>
                <p:cNvPr id="925" name="Google Shape;925;p5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28" name="Google Shape;928;p51"/>
          <p:cNvSpPr txBox="1">
            <a:spLocks noGrp="1"/>
          </p:cNvSpPr>
          <p:nvPr>
            <p:ph type="title"/>
          </p:nvPr>
        </p:nvSpPr>
        <p:spPr>
          <a:xfrm>
            <a:off x="942975" y="2167513"/>
            <a:ext cx="2623200" cy="122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041"/>
        <p:cNvGrpSpPr/>
        <p:nvPr/>
      </p:nvGrpSpPr>
      <p:grpSpPr>
        <a:xfrm>
          <a:off x="0" y="0"/>
          <a:ext cx="0" cy="0"/>
          <a:chOff x="0" y="0"/>
          <a:chExt cx="0" cy="0"/>
        </a:xfrm>
      </p:grpSpPr>
      <p:grpSp>
        <p:nvGrpSpPr>
          <p:cNvPr id="1042" name="Google Shape;1042;p59"/>
          <p:cNvGrpSpPr/>
          <p:nvPr/>
        </p:nvGrpSpPr>
        <p:grpSpPr>
          <a:xfrm>
            <a:off x="358350" y="258050"/>
            <a:ext cx="8428950" cy="4627500"/>
            <a:chOff x="358350" y="258050"/>
            <a:chExt cx="8428950" cy="4627500"/>
          </a:xfrm>
        </p:grpSpPr>
        <p:sp>
          <p:nvSpPr>
            <p:cNvPr id="1043" name="Google Shape;1043;p5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59"/>
            <p:cNvGrpSpPr/>
            <p:nvPr/>
          </p:nvGrpSpPr>
          <p:grpSpPr>
            <a:xfrm rot="10800000" flipH="1">
              <a:off x="4159199" y="4657459"/>
              <a:ext cx="825589" cy="93999"/>
              <a:chOff x="5718423" y="809024"/>
              <a:chExt cx="830071" cy="94500"/>
            </a:xfrm>
          </p:grpSpPr>
          <p:sp>
            <p:nvSpPr>
              <p:cNvPr id="1046" name="Google Shape;1046;p5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9"/>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9"/>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9"/>
            <p:cNvGrpSpPr/>
            <p:nvPr/>
          </p:nvGrpSpPr>
          <p:grpSpPr>
            <a:xfrm>
              <a:off x="720000" y="407061"/>
              <a:ext cx="7704000" cy="262500"/>
              <a:chOff x="433208" y="393425"/>
              <a:chExt cx="7704000" cy="262500"/>
            </a:xfrm>
          </p:grpSpPr>
          <p:sp>
            <p:nvSpPr>
              <p:cNvPr id="1051" name="Google Shape;1051;p5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59"/>
              <p:cNvGrpSpPr/>
              <p:nvPr/>
            </p:nvGrpSpPr>
            <p:grpSpPr>
              <a:xfrm rot="10800000" flipH="1">
                <a:off x="543498" y="483688"/>
                <a:ext cx="429322" cy="93999"/>
                <a:chOff x="5840230" y="744468"/>
                <a:chExt cx="431653" cy="94500"/>
              </a:xfrm>
            </p:grpSpPr>
            <p:sp>
              <p:nvSpPr>
                <p:cNvPr id="1053" name="Google Shape;1053;p5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56" name="Google Shape;1056;p59"/>
          <p:cNvSpPr txBox="1">
            <a:spLocks noGrp="1"/>
          </p:cNvSpPr>
          <p:nvPr>
            <p:ph type="ctrTitle"/>
          </p:nvPr>
        </p:nvSpPr>
        <p:spPr>
          <a:xfrm>
            <a:off x="4572196" y="993025"/>
            <a:ext cx="3852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57" name="Google Shape;1057;p59"/>
          <p:cNvSpPr txBox="1">
            <a:spLocks noGrp="1"/>
          </p:cNvSpPr>
          <p:nvPr>
            <p:ph type="subTitle" idx="1"/>
          </p:nvPr>
        </p:nvSpPr>
        <p:spPr>
          <a:xfrm>
            <a:off x="4850896" y="1875358"/>
            <a:ext cx="3294600" cy="119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58" name="Google Shape;1058;p59"/>
          <p:cNvSpPr txBox="1"/>
          <p:nvPr/>
        </p:nvSpPr>
        <p:spPr>
          <a:xfrm>
            <a:off x="4572000" y="4153200"/>
            <a:ext cx="3851100" cy="4503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300"/>
              </a:spcBef>
              <a:spcAft>
                <a:spcPts val="0"/>
              </a:spcAft>
              <a:buNone/>
            </a:pPr>
            <a:r>
              <a:rPr lang="en" sz="900">
                <a:solidFill>
                  <a:schemeClr val="dk1"/>
                </a:solidFill>
                <a:latin typeface="Quicksand"/>
                <a:ea typeface="Quicksand"/>
                <a:cs typeface="Quicksand"/>
                <a:sym typeface="Quicksand"/>
              </a:rPr>
              <a:t>CREDITS: This presentation template was created by </a:t>
            </a:r>
            <a:r>
              <a:rPr lang="en" sz="9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900">
                <a:solidFill>
                  <a:schemeClr val="dk1"/>
                </a:solidFill>
                <a:latin typeface="Quicksand"/>
                <a:ea typeface="Quicksand"/>
                <a:cs typeface="Quicksand"/>
                <a:sym typeface="Quicksand"/>
              </a:rPr>
              <a:t>, including icons by </a:t>
            </a:r>
            <a:r>
              <a:rPr lang="en" sz="9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900">
                <a:solidFill>
                  <a:schemeClr val="dk1"/>
                </a:solidFill>
                <a:latin typeface="Quicksand"/>
                <a:ea typeface="Quicksand"/>
                <a:cs typeface="Quicksand"/>
                <a:sym typeface="Quicksand"/>
              </a:rPr>
              <a:t> and infographics &amp; images by </a:t>
            </a:r>
            <a:r>
              <a:rPr lang="en" sz="9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sz="900" b="1">
              <a:solidFill>
                <a:schemeClr val="dk1"/>
              </a:solidFill>
              <a:latin typeface="Quicksand"/>
              <a:ea typeface="Quicksand"/>
              <a:cs typeface="Quicksand"/>
              <a:sym typeface="Quicksand"/>
            </a:endParaRPr>
          </a:p>
        </p:txBody>
      </p:sp>
      <p:sp>
        <p:nvSpPr>
          <p:cNvPr id="1059" name="Google Shape;1059;p59"/>
          <p:cNvSpPr txBox="1">
            <a:spLocks noGrp="1"/>
          </p:cNvSpPr>
          <p:nvPr>
            <p:ph type="subTitle" idx="2"/>
          </p:nvPr>
        </p:nvSpPr>
        <p:spPr>
          <a:xfrm>
            <a:off x="4643300" y="3705230"/>
            <a:ext cx="3709800" cy="3381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060"/>
        <p:cNvGrpSpPr/>
        <p:nvPr/>
      </p:nvGrpSpPr>
      <p:grpSpPr>
        <a:xfrm>
          <a:off x="0" y="0"/>
          <a:ext cx="0" cy="0"/>
          <a:chOff x="0" y="0"/>
          <a:chExt cx="0" cy="0"/>
        </a:xfrm>
      </p:grpSpPr>
      <p:grpSp>
        <p:nvGrpSpPr>
          <p:cNvPr id="1061" name="Google Shape;1061;p60"/>
          <p:cNvGrpSpPr/>
          <p:nvPr/>
        </p:nvGrpSpPr>
        <p:grpSpPr>
          <a:xfrm>
            <a:off x="358350" y="258050"/>
            <a:ext cx="8428950" cy="4627500"/>
            <a:chOff x="358350" y="258050"/>
            <a:chExt cx="8428950" cy="4627500"/>
          </a:xfrm>
        </p:grpSpPr>
        <p:sp>
          <p:nvSpPr>
            <p:cNvPr id="1062" name="Google Shape;1062;p6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60"/>
            <p:cNvGrpSpPr/>
            <p:nvPr/>
          </p:nvGrpSpPr>
          <p:grpSpPr>
            <a:xfrm rot="10800000" flipH="1">
              <a:off x="4159199" y="4657459"/>
              <a:ext cx="825589" cy="93999"/>
              <a:chOff x="5718423" y="809024"/>
              <a:chExt cx="830071" cy="94500"/>
            </a:xfrm>
          </p:grpSpPr>
          <p:sp>
            <p:nvSpPr>
              <p:cNvPr id="1065" name="Google Shape;1065;p6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0"/>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60"/>
            <p:cNvGrpSpPr/>
            <p:nvPr/>
          </p:nvGrpSpPr>
          <p:grpSpPr>
            <a:xfrm>
              <a:off x="720000" y="407061"/>
              <a:ext cx="7704000" cy="262500"/>
              <a:chOff x="433208" y="393425"/>
              <a:chExt cx="7704000" cy="262500"/>
            </a:xfrm>
          </p:grpSpPr>
          <p:sp>
            <p:nvSpPr>
              <p:cNvPr id="1070" name="Google Shape;1070;p6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60"/>
              <p:cNvGrpSpPr/>
              <p:nvPr/>
            </p:nvGrpSpPr>
            <p:grpSpPr>
              <a:xfrm rot="10800000" flipH="1">
                <a:off x="543498" y="483688"/>
                <a:ext cx="429322" cy="93999"/>
                <a:chOff x="5840230" y="744468"/>
                <a:chExt cx="431653" cy="94500"/>
              </a:xfrm>
            </p:grpSpPr>
            <p:sp>
              <p:nvSpPr>
                <p:cNvPr id="1072" name="Google Shape;1072;p6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75" name="Google Shape;1075;p60"/>
          <p:cNvGrpSpPr/>
          <p:nvPr/>
        </p:nvGrpSpPr>
        <p:grpSpPr>
          <a:xfrm>
            <a:off x="952499" y="1113600"/>
            <a:ext cx="7240638" cy="3108284"/>
            <a:chOff x="952499" y="1418400"/>
            <a:chExt cx="7240638" cy="3108284"/>
          </a:xfrm>
        </p:grpSpPr>
        <p:grpSp>
          <p:nvGrpSpPr>
            <p:cNvPr id="1076" name="Google Shape;1076;p60"/>
            <p:cNvGrpSpPr/>
            <p:nvPr/>
          </p:nvGrpSpPr>
          <p:grpSpPr>
            <a:xfrm>
              <a:off x="952499" y="1418400"/>
              <a:ext cx="2299225" cy="3108284"/>
              <a:chOff x="486919" y="1114962"/>
              <a:chExt cx="2619901" cy="3541800"/>
            </a:xfrm>
          </p:grpSpPr>
          <p:sp>
            <p:nvSpPr>
              <p:cNvPr id="1077" name="Google Shape;1077;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60"/>
              <p:cNvGrpSpPr/>
              <p:nvPr/>
            </p:nvGrpSpPr>
            <p:grpSpPr>
              <a:xfrm rot="10800000" flipH="1">
                <a:off x="620929" y="1244995"/>
                <a:ext cx="429322" cy="93999"/>
                <a:chOff x="5578333" y="744468"/>
                <a:chExt cx="431653" cy="94500"/>
              </a:xfrm>
            </p:grpSpPr>
            <p:sp>
              <p:nvSpPr>
                <p:cNvPr id="1080" name="Google Shape;1080;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3" name="Google Shape;1083;p60"/>
            <p:cNvGrpSpPr/>
            <p:nvPr/>
          </p:nvGrpSpPr>
          <p:grpSpPr>
            <a:xfrm>
              <a:off x="3423211" y="1418400"/>
              <a:ext cx="2299225" cy="3108284"/>
              <a:chOff x="486919" y="1114962"/>
              <a:chExt cx="2619901" cy="3541800"/>
            </a:xfrm>
          </p:grpSpPr>
          <p:sp>
            <p:nvSpPr>
              <p:cNvPr id="1084" name="Google Shape;1084;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 name="Google Shape;1086;p60"/>
              <p:cNvGrpSpPr/>
              <p:nvPr/>
            </p:nvGrpSpPr>
            <p:grpSpPr>
              <a:xfrm rot="10800000" flipH="1">
                <a:off x="620929" y="1244995"/>
                <a:ext cx="429322" cy="93999"/>
                <a:chOff x="5578333" y="744468"/>
                <a:chExt cx="431653" cy="94500"/>
              </a:xfrm>
            </p:grpSpPr>
            <p:sp>
              <p:nvSpPr>
                <p:cNvPr id="1087" name="Google Shape;1087;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0" name="Google Shape;1090;p60"/>
            <p:cNvGrpSpPr/>
            <p:nvPr/>
          </p:nvGrpSpPr>
          <p:grpSpPr>
            <a:xfrm>
              <a:off x="5893911" y="1418400"/>
              <a:ext cx="2299225" cy="3108284"/>
              <a:chOff x="486919" y="1114962"/>
              <a:chExt cx="2619901" cy="3541800"/>
            </a:xfrm>
          </p:grpSpPr>
          <p:sp>
            <p:nvSpPr>
              <p:cNvPr id="1091" name="Google Shape;1091;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60"/>
              <p:cNvGrpSpPr/>
              <p:nvPr/>
            </p:nvGrpSpPr>
            <p:grpSpPr>
              <a:xfrm rot="10800000" flipH="1">
                <a:off x="620929" y="1244995"/>
                <a:ext cx="429322" cy="93999"/>
                <a:chOff x="5578333" y="744468"/>
                <a:chExt cx="431653" cy="94500"/>
              </a:xfrm>
            </p:grpSpPr>
            <p:sp>
              <p:nvSpPr>
                <p:cNvPr id="1094" name="Google Shape;1094;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4" r:id="rId4"/>
    <p:sldLayoutId id="2147483666" r:id="rId5"/>
    <p:sldLayoutId id="2147483686" r:id="rId6"/>
    <p:sldLayoutId id="2147483697" r:id="rId7"/>
    <p:sldLayoutId id="2147483705" r:id="rId8"/>
    <p:sldLayoutId id="2147483706" r:id="rId9"/>
    <p:sldLayoutId id="2147483707" r:id="rId10"/>
    <p:sldLayoutId id="2147483708" r:id="rId11"/>
    <p:sldLayoutId id="214748370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69"/>
          <p:cNvSpPr txBox="1">
            <a:spLocks noGrp="1"/>
          </p:cNvSpPr>
          <p:nvPr>
            <p:ph type="ctrTitle"/>
          </p:nvPr>
        </p:nvSpPr>
        <p:spPr>
          <a:xfrm>
            <a:off x="536310" y="1001361"/>
            <a:ext cx="4233428" cy="27389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2">
                    <a:lumMod val="75000"/>
                  </a:schemeClr>
                </a:solidFill>
                <a:latin typeface="Imprint MT Shadow" panose="04020605060303030202" pitchFamily="82" charset="0"/>
                <a:ea typeface="UD Digi Kyokasho NP-B" panose="020B0400000000000000" pitchFamily="18" charset="-128"/>
              </a:rPr>
              <a:t>WEBSITE QUẢN LÝ KÝ TÚC XÁ </a:t>
            </a:r>
            <a:endParaRPr dirty="0">
              <a:solidFill>
                <a:schemeClr val="tx2">
                  <a:lumMod val="75000"/>
                </a:schemeClr>
              </a:solidFill>
              <a:latin typeface="Imprint MT Shadow" panose="04020605060303030202" pitchFamily="82" charset="0"/>
              <a:ea typeface="UD Digi Kyokasho NP-B" panose="020B0400000000000000" pitchFamily="18" charset="-128"/>
            </a:endParaRPr>
          </a:p>
        </p:txBody>
      </p:sp>
      <p:sp>
        <p:nvSpPr>
          <p:cNvPr id="1208" name="Google Shape;1208;p69"/>
          <p:cNvSpPr/>
          <p:nvPr/>
        </p:nvSpPr>
        <p:spPr>
          <a:xfrm>
            <a:off x="720000" y="3778125"/>
            <a:ext cx="40191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9"/>
          <p:cNvSpPr/>
          <p:nvPr/>
        </p:nvSpPr>
        <p:spPr>
          <a:xfrm>
            <a:off x="8007679" y="4220956"/>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3810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9"/>
          <p:cNvSpPr/>
          <p:nvPr/>
        </p:nvSpPr>
        <p:spPr>
          <a:xfrm>
            <a:off x="4816755" y="11044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69"/>
          <p:cNvGrpSpPr/>
          <p:nvPr/>
        </p:nvGrpSpPr>
        <p:grpSpPr>
          <a:xfrm>
            <a:off x="4816755" y="1282487"/>
            <a:ext cx="3596049" cy="3154046"/>
            <a:chOff x="4985306" y="1282487"/>
            <a:chExt cx="3427498" cy="2849974"/>
          </a:xfrm>
        </p:grpSpPr>
        <p:sp>
          <p:nvSpPr>
            <p:cNvPr id="1213" name="Google Shape;1213;p69"/>
            <p:cNvSpPr/>
            <p:nvPr/>
          </p:nvSpPr>
          <p:spPr>
            <a:xfrm>
              <a:off x="5044568" y="1717313"/>
              <a:ext cx="3151960" cy="2106720"/>
            </a:xfrm>
            <a:custGeom>
              <a:avLst/>
              <a:gdLst/>
              <a:ahLst/>
              <a:cxnLst/>
              <a:rect l="l" t="t" r="r" b="b"/>
              <a:pathLst>
                <a:path w="147116" h="98330" extrusionOk="0">
                  <a:moveTo>
                    <a:pt x="1490" y="0"/>
                  </a:moveTo>
                  <a:cubicBezTo>
                    <a:pt x="669" y="0"/>
                    <a:pt x="0" y="638"/>
                    <a:pt x="0" y="1489"/>
                  </a:cubicBezTo>
                  <a:lnTo>
                    <a:pt x="0" y="2979"/>
                  </a:lnTo>
                  <a:lnTo>
                    <a:pt x="0" y="96932"/>
                  </a:lnTo>
                  <a:cubicBezTo>
                    <a:pt x="0" y="97722"/>
                    <a:pt x="639" y="98330"/>
                    <a:pt x="1399" y="98330"/>
                  </a:cubicBezTo>
                  <a:lnTo>
                    <a:pt x="145657" y="98330"/>
                  </a:lnTo>
                  <a:cubicBezTo>
                    <a:pt x="146447" y="98330"/>
                    <a:pt x="147055" y="97691"/>
                    <a:pt x="147055" y="96932"/>
                  </a:cubicBezTo>
                  <a:lnTo>
                    <a:pt x="147055" y="2979"/>
                  </a:lnTo>
                  <a:lnTo>
                    <a:pt x="147055" y="1489"/>
                  </a:lnTo>
                  <a:cubicBezTo>
                    <a:pt x="147116" y="638"/>
                    <a:pt x="146477" y="0"/>
                    <a:pt x="145626" y="0"/>
                  </a:cubicBezTo>
                  <a:close/>
                </a:path>
              </a:pathLst>
            </a:custGeom>
            <a:gradFill>
              <a:gsLst>
                <a:gs pos="0">
                  <a:schemeClr val="lt1"/>
                </a:gs>
                <a:gs pos="100000">
                  <a:srgbClr val="66BEE9">
                    <a:alpha val="34509"/>
                  </a:srgbClr>
                </a:gs>
              </a:gsLst>
              <a:lin ang="5400012" scaled="0"/>
            </a:gradFill>
            <a:ln>
              <a:noFill/>
            </a:ln>
            <a:effectLst>
              <a:outerShdw blurRad="57150" dist="3810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9"/>
            <p:cNvSpPr/>
            <p:nvPr/>
          </p:nvSpPr>
          <p:spPr>
            <a:xfrm>
              <a:off x="4985949" y="1711443"/>
              <a:ext cx="3151318" cy="2043559"/>
            </a:xfrm>
            <a:custGeom>
              <a:avLst/>
              <a:gdLst/>
              <a:ahLst/>
              <a:cxnLst/>
              <a:rect l="l" t="t" r="r" b="b"/>
              <a:pathLst>
                <a:path w="147086" h="95382" extrusionOk="0">
                  <a:moveTo>
                    <a:pt x="1" y="1"/>
                  </a:moveTo>
                  <a:lnTo>
                    <a:pt x="1" y="93984"/>
                  </a:lnTo>
                  <a:cubicBezTo>
                    <a:pt x="1" y="94744"/>
                    <a:pt x="609" y="95382"/>
                    <a:pt x="1399" y="95382"/>
                  </a:cubicBezTo>
                  <a:lnTo>
                    <a:pt x="145627" y="95382"/>
                  </a:lnTo>
                  <a:cubicBezTo>
                    <a:pt x="146417" y="95382"/>
                    <a:pt x="147086" y="94774"/>
                    <a:pt x="147086" y="93984"/>
                  </a:cubicBezTo>
                  <a:lnTo>
                    <a:pt x="147086" y="1"/>
                  </a:lnTo>
                  <a:close/>
                </a:path>
              </a:pathLst>
            </a:custGeom>
            <a:solidFill>
              <a:schemeClr val="l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9"/>
            <p:cNvSpPr/>
            <p:nvPr/>
          </p:nvSpPr>
          <p:spPr>
            <a:xfrm>
              <a:off x="4985306" y="1648282"/>
              <a:ext cx="3151960" cy="63182"/>
            </a:xfrm>
            <a:custGeom>
              <a:avLst/>
              <a:gdLst/>
              <a:ahLst/>
              <a:cxnLst/>
              <a:rect l="l" t="t" r="r" b="b"/>
              <a:pathLst>
                <a:path w="147116" h="2949" extrusionOk="0">
                  <a:moveTo>
                    <a:pt x="1459" y="0"/>
                  </a:moveTo>
                  <a:cubicBezTo>
                    <a:pt x="639" y="0"/>
                    <a:pt x="0" y="669"/>
                    <a:pt x="0" y="1490"/>
                  </a:cubicBezTo>
                  <a:lnTo>
                    <a:pt x="0" y="2949"/>
                  </a:lnTo>
                  <a:lnTo>
                    <a:pt x="147116" y="2949"/>
                  </a:lnTo>
                  <a:lnTo>
                    <a:pt x="147116" y="1490"/>
                  </a:lnTo>
                  <a:cubicBezTo>
                    <a:pt x="147116" y="638"/>
                    <a:pt x="146417" y="0"/>
                    <a:pt x="145626" y="0"/>
                  </a:cubicBezTo>
                  <a:close/>
                </a:path>
              </a:pathLst>
            </a:custGeom>
            <a:solidFill>
              <a:schemeClr val="l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9"/>
            <p:cNvSpPr/>
            <p:nvPr/>
          </p:nvSpPr>
          <p:spPr>
            <a:xfrm>
              <a:off x="5026335" y="1674313"/>
              <a:ext cx="18254" cy="17611"/>
            </a:xfrm>
            <a:custGeom>
              <a:avLst/>
              <a:gdLst/>
              <a:ahLst/>
              <a:cxnLst/>
              <a:rect l="l" t="t" r="r" b="b"/>
              <a:pathLst>
                <a:path w="852" h="822" extrusionOk="0">
                  <a:moveTo>
                    <a:pt x="426" y="1"/>
                  </a:moveTo>
                  <a:cubicBezTo>
                    <a:pt x="183" y="1"/>
                    <a:pt x="0" y="183"/>
                    <a:pt x="0" y="427"/>
                  </a:cubicBezTo>
                  <a:cubicBezTo>
                    <a:pt x="0" y="639"/>
                    <a:pt x="183" y="822"/>
                    <a:pt x="426" y="822"/>
                  </a:cubicBezTo>
                  <a:cubicBezTo>
                    <a:pt x="669" y="822"/>
                    <a:pt x="851" y="639"/>
                    <a:pt x="851" y="427"/>
                  </a:cubicBezTo>
                  <a:cubicBezTo>
                    <a:pt x="851" y="183"/>
                    <a:pt x="66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9"/>
            <p:cNvSpPr/>
            <p:nvPr/>
          </p:nvSpPr>
          <p:spPr>
            <a:xfrm>
              <a:off x="5071263" y="1674313"/>
              <a:ext cx="18254" cy="17611"/>
            </a:xfrm>
            <a:custGeom>
              <a:avLst/>
              <a:gdLst/>
              <a:ahLst/>
              <a:cxnLst/>
              <a:rect l="l" t="t" r="r" b="b"/>
              <a:pathLst>
                <a:path w="852" h="822" extrusionOk="0">
                  <a:moveTo>
                    <a:pt x="426" y="1"/>
                  </a:moveTo>
                  <a:cubicBezTo>
                    <a:pt x="183" y="1"/>
                    <a:pt x="1" y="183"/>
                    <a:pt x="1" y="427"/>
                  </a:cubicBezTo>
                  <a:cubicBezTo>
                    <a:pt x="1" y="639"/>
                    <a:pt x="183" y="822"/>
                    <a:pt x="426" y="822"/>
                  </a:cubicBezTo>
                  <a:cubicBezTo>
                    <a:pt x="639" y="822"/>
                    <a:pt x="852" y="639"/>
                    <a:pt x="852" y="427"/>
                  </a:cubicBezTo>
                  <a:cubicBezTo>
                    <a:pt x="852" y="183"/>
                    <a:pt x="63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9"/>
            <p:cNvSpPr/>
            <p:nvPr/>
          </p:nvSpPr>
          <p:spPr>
            <a:xfrm>
              <a:off x="5116192" y="1674313"/>
              <a:ext cx="17611" cy="17611"/>
            </a:xfrm>
            <a:custGeom>
              <a:avLst/>
              <a:gdLst/>
              <a:ahLst/>
              <a:cxnLst/>
              <a:rect l="l" t="t" r="r" b="b"/>
              <a:pathLst>
                <a:path w="822" h="822" extrusionOk="0">
                  <a:moveTo>
                    <a:pt x="427" y="1"/>
                  </a:moveTo>
                  <a:cubicBezTo>
                    <a:pt x="183" y="1"/>
                    <a:pt x="1" y="183"/>
                    <a:pt x="1" y="427"/>
                  </a:cubicBezTo>
                  <a:cubicBezTo>
                    <a:pt x="1" y="639"/>
                    <a:pt x="183" y="822"/>
                    <a:pt x="427" y="822"/>
                  </a:cubicBezTo>
                  <a:cubicBezTo>
                    <a:pt x="639" y="822"/>
                    <a:pt x="822" y="639"/>
                    <a:pt x="822" y="427"/>
                  </a:cubicBezTo>
                  <a:cubicBezTo>
                    <a:pt x="822" y="183"/>
                    <a:pt x="639" y="1"/>
                    <a:pt x="427"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9"/>
            <p:cNvSpPr/>
            <p:nvPr/>
          </p:nvSpPr>
          <p:spPr>
            <a:xfrm>
              <a:off x="5053706" y="1787625"/>
              <a:ext cx="3014540" cy="1892492"/>
            </a:xfrm>
            <a:custGeom>
              <a:avLst/>
              <a:gdLst/>
              <a:ahLst/>
              <a:cxnLst/>
              <a:rect l="l" t="t" r="r" b="b"/>
              <a:pathLst>
                <a:path w="140702" h="88331" extrusionOk="0">
                  <a:moveTo>
                    <a:pt x="0" y="1"/>
                  </a:moveTo>
                  <a:lnTo>
                    <a:pt x="0" y="88330"/>
                  </a:lnTo>
                  <a:lnTo>
                    <a:pt x="140702" y="88330"/>
                  </a:lnTo>
                  <a:lnTo>
                    <a:pt x="140702" y="1"/>
                  </a:lnTo>
                  <a:close/>
                </a:path>
              </a:pathLst>
            </a:custGeom>
            <a:gradFill>
              <a:gsLst>
                <a:gs pos="0">
                  <a:schemeClr val="lt1"/>
                </a:gs>
                <a:gs pos="100000">
                  <a:srgbClr val="66BEE9">
                    <a:alpha val="34509"/>
                  </a:srgbClr>
                </a:gs>
              </a:gsLst>
              <a:lin ang="5400012" scaled="0"/>
            </a:gra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69"/>
            <p:cNvGrpSpPr/>
            <p:nvPr/>
          </p:nvGrpSpPr>
          <p:grpSpPr>
            <a:xfrm>
              <a:off x="6414630" y="3150775"/>
              <a:ext cx="707500" cy="356921"/>
              <a:chOff x="2317875" y="3150775"/>
              <a:chExt cx="707500" cy="356921"/>
            </a:xfrm>
          </p:grpSpPr>
          <p:sp>
            <p:nvSpPr>
              <p:cNvPr id="1221" name="Google Shape;1221;p69"/>
              <p:cNvSpPr/>
              <p:nvPr/>
            </p:nvSpPr>
            <p:spPr>
              <a:xfrm>
                <a:off x="231787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69"/>
              <p:cNvGrpSpPr/>
              <p:nvPr/>
            </p:nvGrpSpPr>
            <p:grpSpPr>
              <a:xfrm>
                <a:off x="2415693" y="3236562"/>
                <a:ext cx="471900" cy="95000"/>
                <a:chOff x="5088750" y="3020450"/>
                <a:chExt cx="471900" cy="95000"/>
              </a:xfrm>
            </p:grpSpPr>
            <p:sp>
              <p:nvSpPr>
                <p:cNvPr id="1223" name="Google Shape;1223;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7" name="Google Shape;1227;p69"/>
            <p:cNvGrpSpPr/>
            <p:nvPr/>
          </p:nvGrpSpPr>
          <p:grpSpPr>
            <a:xfrm>
              <a:off x="7199580" y="3150775"/>
              <a:ext cx="707500" cy="356921"/>
              <a:chOff x="3102825" y="3150775"/>
              <a:chExt cx="707500" cy="356921"/>
            </a:xfrm>
          </p:grpSpPr>
          <p:sp>
            <p:nvSpPr>
              <p:cNvPr id="1228" name="Google Shape;1228;p69"/>
              <p:cNvSpPr/>
              <p:nvPr/>
            </p:nvSpPr>
            <p:spPr>
              <a:xfrm>
                <a:off x="310282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9"/>
              <p:cNvSpPr/>
              <p:nvPr/>
            </p:nvSpPr>
            <p:spPr>
              <a:xfrm>
                <a:off x="3176913" y="3409013"/>
                <a:ext cx="266750" cy="40300"/>
              </a:xfrm>
              <a:custGeom>
                <a:avLst/>
                <a:gdLst/>
                <a:ahLst/>
                <a:cxnLst/>
                <a:rect l="l" t="t" r="r" b="b"/>
                <a:pathLst>
                  <a:path w="10670" h="1612" extrusionOk="0">
                    <a:moveTo>
                      <a:pt x="791" y="1"/>
                    </a:moveTo>
                    <a:cubicBezTo>
                      <a:pt x="335" y="1"/>
                      <a:pt x="1" y="396"/>
                      <a:pt x="1" y="822"/>
                    </a:cubicBezTo>
                    <a:cubicBezTo>
                      <a:pt x="1" y="1278"/>
                      <a:pt x="366" y="1612"/>
                      <a:pt x="791" y="1612"/>
                    </a:cubicBezTo>
                    <a:lnTo>
                      <a:pt x="9880" y="1612"/>
                    </a:lnTo>
                    <a:cubicBezTo>
                      <a:pt x="10305" y="1612"/>
                      <a:pt x="10670" y="1247"/>
                      <a:pt x="10670" y="822"/>
                    </a:cubicBezTo>
                    <a:cubicBezTo>
                      <a:pt x="10670" y="366"/>
                      <a:pt x="10305" y="1"/>
                      <a:pt x="9880"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9"/>
              <p:cNvSpPr/>
              <p:nvPr/>
            </p:nvSpPr>
            <p:spPr>
              <a:xfrm>
                <a:off x="3176163" y="3209163"/>
                <a:ext cx="560825" cy="39550"/>
              </a:xfrm>
              <a:custGeom>
                <a:avLst/>
                <a:gdLst/>
                <a:ahLst/>
                <a:cxnLst/>
                <a:rect l="l" t="t" r="r" b="b"/>
                <a:pathLst>
                  <a:path w="22433" h="1582" extrusionOk="0">
                    <a:moveTo>
                      <a:pt x="791" y="1"/>
                    </a:moveTo>
                    <a:cubicBezTo>
                      <a:pt x="335" y="1"/>
                      <a:pt x="1" y="366"/>
                      <a:pt x="1" y="791"/>
                    </a:cubicBezTo>
                    <a:cubicBezTo>
                      <a:pt x="1" y="1247"/>
                      <a:pt x="365" y="1581"/>
                      <a:pt x="791" y="1581"/>
                    </a:cubicBezTo>
                    <a:lnTo>
                      <a:pt x="21642" y="1581"/>
                    </a:lnTo>
                    <a:cubicBezTo>
                      <a:pt x="22098" y="1581"/>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9"/>
              <p:cNvSpPr/>
              <p:nvPr/>
            </p:nvSpPr>
            <p:spPr>
              <a:xfrm>
                <a:off x="3176163" y="3308713"/>
                <a:ext cx="560825" cy="40300"/>
              </a:xfrm>
              <a:custGeom>
                <a:avLst/>
                <a:gdLst/>
                <a:ahLst/>
                <a:cxnLst/>
                <a:rect l="l" t="t" r="r" b="b"/>
                <a:pathLst>
                  <a:path w="22433" h="1612" extrusionOk="0">
                    <a:moveTo>
                      <a:pt x="791" y="1"/>
                    </a:moveTo>
                    <a:cubicBezTo>
                      <a:pt x="335" y="1"/>
                      <a:pt x="1" y="365"/>
                      <a:pt x="1" y="791"/>
                    </a:cubicBezTo>
                    <a:cubicBezTo>
                      <a:pt x="1" y="1247"/>
                      <a:pt x="365" y="1612"/>
                      <a:pt x="791" y="1612"/>
                    </a:cubicBezTo>
                    <a:lnTo>
                      <a:pt x="21642" y="1612"/>
                    </a:lnTo>
                    <a:cubicBezTo>
                      <a:pt x="22098" y="1612"/>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69"/>
            <p:cNvGrpSpPr/>
            <p:nvPr/>
          </p:nvGrpSpPr>
          <p:grpSpPr>
            <a:xfrm>
              <a:off x="6414640" y="2097213"/>
              <a:ext cx="1514782" cy="1006855"/>
              <a:chOff x="4981963" y="3755000"/>
              <a:chExt cx="1001575" cy="735575"/>
            </a:xfrm>
          </p:grpSpPr>
          <p:sp>
            <p:nvSpPr>
              <p:cNvPr id="1233" name="Google Shape;1233;p69"/>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9"/>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7" name="Google Shape;1237;p69"/>
            <p:cNvSpPr/>
            <p:nvPr/>
          </p:nvSpPr>
          <p:spPr>
            <a:xfrm>
              <a:off x="5246855" y="2672675"/>
              <a:ext cx="1076178" cy="835033"/>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accent5"/>
            </a:solidFill>
            <a:ln>
              <a:noFill/>
            </a:ln>
            <a:effectLst>
              <a:outerShdw blurRad="71438" dist="47625" dir="5400000" algn="bl" rotWithShape="0">
                <a:schemeClr val="dk1">
                  <a:alpha val="18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8" name="Google Shape;1238;p69"/>
            <p:cNvGrpSpPr/>
            <p:nvPr/>
          </p:nvGrpSpPr>
          <p:grpSpPr>
            <a:xfrm>
              <a:off x="5999093" y="1884550"/>
              <a:ext cx="707500" cy="707475"/>
              <a:chOff x="5921438" y="1923500"/>
              <a:chExt cx="707500" cy="707475"/>
            </a:xfrm>
          </p:grpSpPr>
          <p:sp>
            <p:nvSpPr>
              <p:cNvPr id="1239" name="Google Shape;1239;p69"/>
              <p:cNvSpPr/>
              <p:nvPr/>
            </p:nvSpPr>
            <p:spPr>
              <a:xfrm>
                <a:off x="5921438" y="1923500"/>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9"/>
              <p:cNvSpPr/>
              <p:nvPr/>
            </p:nvSpPr>
            <p:spPr>
              <a:xfrm>
                <a:off x="6070750" y="2199097"/>
                <a:ext cx="404418" cy="244866"/>
              </a:xfrm>
              <a:custGeom>
                <a:avLst/>
                <a:gdLst/>
                <a:ahLst/>
                <a:cxnLst/>
                <a:rect l="l" t="t" r="r" b="b"/>
                <a:pathLst>
                  <a:path w="18876" h="11429" extrusionOk="0">
                    <a:moveTo>
                      <a:pt x="11976" y="0"/>
                    </a:moveTo>
                    <a:lnTo>
                      <a:pt x="8085" y="6262"/>
                    </a:lnTo>
                    <a:lnTo>
                      <a:pt x="5654" y="2249"/>
                    </a:lnTo>
                    <a:lnTo>
                      <a:pt x="0" y="11429"/>
                    </a:lnTo>
                    <a:lnTo>
                      <a:pt x="18876" y="11429"/>
                    </a:lnTo>
                    <a:lnTo>
                      <a:pt x="11976" y="0"/>
                    </a:lnTo>
                    <a:close/>
                  </a:path>
                </a:pathLst>
              </a:custGeom>
              <a:solidFill>
                <a:schemeClr val="l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9"/>
              <p:cNvSpPr/>
              <p:nvPr/>
            </p:nvSpPr>
            <p:spPr>
              <a:xfrm>
                <a:off x="6146294" y="2120938"/>
                <a:ext cx="89878" cy="89899"/>
              </a:xfrm>
              <a:custGeom>
                <a:avLst/>
                <a:gdLst/>
                <a:ahLst/>
                <a:cxnLst/>
                <a:rect l="l" t="t" r="r" b="b"/>
                <a:pathLst>
                  <a:path w="4195" h="4196" extrusionOk="0">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69"/>
            <p:cNvSpPr/>
            <p:nvPr/>
          </p:nvSpPr>
          <p:spPr>
            <a:xfrm>
              <a:off x="7230732" y="2571057"/>
              <a:ext cx="21" cy="21"/>
            </a:xfrm>
            <a:custGeom>
              <a:avLst/>
              <a:gdLst/>
              <a:ahLst/>
              <a:cxnLst/>
              <a:rect l="l" t="t" r="r" b="b"/>
              <a:pathLst>
                <a:path w="1" h="1" extrusionOk="0">
                  <a:moveTo>
                    <a:pt x="1" y="1"/>
                  </a:moveTo>
                  <a:close/>
                </a:path>
              </a:pathLst>
            </a:custGeom>
            <a:solidFill>
              <a:srgbClr val="E5D7FF"/>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69"/>
            <p:cNvGrpSpPr/>
            <p:nvPr/>
          </p:nvGrpSpPr>
          <p:grpSpPr>
            <a:xfrm>
              <a:off x="6917447" y="2127681"/>
              <a:ext cx="560809" cy="513696"/>
              <a:chOff x="2820743" y="2218101"/>
              <a:chExt cx="814064" cy="745676"/>
            </a:xfrm>
          </p:grpSpPr>
          <p:sp>
            <p:nvSpPr>
              <p:cNvPr id="1244" name="Google Shape;1244;p69"/>
              <p:cNvSpPr/>
              <p:nvPr/>
            </p:nvSpPr>
            <p:spPr>
              <a:xfrm>
                <a:off x="3133976" y="2218101"/>
                <a:ext cx="500831" cy="707903"/>
              </a:xfrm>
              <a:custGeom>
                <a:avLst/>
                <a:gdLst/>
                <a:ahLst/>
                <a:cxnLst/>
                <a:rect l="l" t="t" r="r" b="b"/>
                <a:pathLst>
                  <a:path w="23376" h="33041" extrusionOk="0">
                    <a:moveTo>
                      <a:pt x="16263" y="0"/>
                    </a:moveTo>
                    <a:lnTo>
                      <a:pt x="1" y="16475"/>
                    </a:lnTo>
                    <a:lnTo>
                      <a:pt x="16779" y="33040"/>
                    </a:lnTo>
                    <a:cubicBezTo>
                      <a:pt x="20852" y="28815"/>
                      <a:pt x="23375" y="23101"/>
                      <a:pt x="23375" y="16779"/>
                    </a:cubicBezTo>
                    <a:cubicBezTo>
                      <a:pt x="23375" y="10213"/>
                      <a:pt x="20640" y="4256"/>
                      <a:pt x="16263" y="0"/>
                    </a:cubicBezTo>
                    <a:close/>
                  </a:path>
                </a:pathLst>
              </a:custGeom>
              <a:solidFill>
                <a:schemeClr val="accent3"/>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9"/>
              <p:cNvSpPr/>
              <p:nvPr/>
            </p:nvSpPr>
            <p:spPr>
              <a:xfrm>
                <a:off x="3133976" y="2263030"/>
                <a:ext cx="217528" cy="308049"/>
              </a:xfrm>
              <a:custGeom>
                <a:avLst/>
                <a:gdLst/>
                <a:ahLst/>
                <a:cxnLst/>
                <a:rect l="l" t="t" r="r" b="b"/>
                <a:pathLst>
                  <a:path w="10153" h="14378" extrusionOk="0">
                    <a:moveTo>
                      <a:pt x="1" y="1"/>
                    </a:moveTo>
                    <a:lnTo>
                      <a:pt x="1" y="14378"/>
                    </a:lnTo>
                    <a:lnTo>
                      <a:pt x="10153" y="4134"/>
                    </a:lnTo>
                    <a:cubicBezTo>
                      <a:pt x="7539" y="1551"/>
                      <a:pt x="3952" y="1"/>
                      <a:pt x="1"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9"/>
              <p:cNvSpPr/>
              <p:nvPr/>
            </p:nvSpPr>
            <p:spPr>
              <a:xfrm>
                <a:off x="3133976" y="2571057"/>
                <a:ext cx="278761" cy="392720"/>
              </a:xfrm>
              <a:custGeom>
                <a:avLst/>
                <a:gdLst/>
                <a:ahLst/>
                <a:cxnLst/>
                <a:rect l="l" t="t" r="r" b="b"/>
                <a:pathLst>
                  <a:path w="13011" h="18330" extrusionOk="0">
                    <a:moveTo>
                      <a:pt x="1" y="1"/>
                    </a:moveTo>
                    <a:lnTo>
                      <a:pt x="1" y="18329"/>
                    </a:lnTo>
                    <a:cubicBezTo>
                      <a:pt x="5107" y="18329"/>
                      <a:pt x="9697" y="16232"/>
                      <a:pt x="13010" y="12828"/>
                    </a:cubicBezTo>
                    <a:lnTo>
                      <a:pt x="1" y="1"/>
                    </a:lnTo>
                    <a:close/>
                  </a:path>
                </a:pathLst>
              </a:custGeom>
              <a:solidFill>
                <a:srgbClr val="8859F7"/>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9"/>
              <p:cNvSpPr/>
              <p:nvPr/>
            </p:nvSpPr>
            <p:spPr>
              <a:xfrm>
                <a:off x="2820743" y="2351601"/>
                <a:ext cx="311969" cy="440905"/>
              </a:xfrm>
              <a:custGeom>
                <a:avLst/>
                <a:gdLst/>
                <a:ahLst/>
                <a:cxnLst/>
                <a:rect l="l" t="t" r="r" b="b"/>
                <a:pathLst>
                  <a:path w="14561" h="20579" extrusionOk="0">
                    <a:moveTo>
                      <a:pt x="4438" y="0"/>
                    </a:moveTo>
                    <a:cubicBezTo>
                      <a:pt x="1703" y="2645"/>
                      <a:pt x="1" y="6353"/>
                      <a:pt x="1" y="10456"/>
                    </a:cubicBezTo>
                    <a:cubicBezTo>
                      <a:pt x="1" y="14408"/>
                      <a:pt x="1551" y="17964"/>
                      <a:pt x="4104" y="20578"/>
                    </a:cubicBezTo>
                    <a:lnTo>
                      <a:pt x="14560" y="10244"/>
                    </a:lnTo>
                    <a:lnTo>
                      <a:pt x="4438" y="0"/>
                    </a:lnTo>
                    <a:close/>
                  </a:path>
                </a:pathLst>
              </a:custGeom>
              <a:solidFill>
                <a:schemeClr val="accent4"/>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9"/>
              <p:cNvSpPr/>
              <p:nvPr/>
            </p:nvSpPr>
            <p:spPr>
              <a:xfrm>
                <a:off x="2917134" y="2263030"/>
                <a:ext cx="216864" cy="308049"/>
              </a:xfrm>
              <a:custGeom>
                <a:avLst/>
                <a:gdLst/>
                <a:ahLst/>
                <a:cxnLst/>
                <a:rect l="l" t="t" r="r" b="b"/>
                <a:pathLst>
                  <a:path w="10122" h="14378" extrusionOk="0">
                    <a:moveTo>
                      <a:pt x="10122" y="1"/>
                    </a:moveTo>
                    <a:cubicBezTo>
                      <a:pt x="6170" y="1"/>
                      <a:pt x="2614" y="1551"/>
                      <a:pt x="0" y="4104"/>
                    </a:cubicBezTo>
                    <a:lnTo>
                      <a:pt x="10122" y="14378"/>
                    </a:lnTo>
                    <a:lnTo>
                      <a:pt x="10122" y="1"/>
                    </a:lnTo>
                    <a:close/>
                  </a:path>
                </a:pathLst>
              </a:custGeom>
              <a:solidFill>
                <a:schemeClr val="accen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9"/>
              <p:cNvSpPr/>
              <p:nvPr/>
            </p:nvSpPr>
            <p:spPr>
              <a:xfrm>
                <a:off x="2910621" y="2571057"/>
                <a:ext cx="223377" cy="317176"/>
              </a:xfrm>
              <a:custGeom>
                <a:avLst/>
                <a:gdLst/>
                <a:ahLst/>
                <a:cxnLst/>
                <a:rect l="l" t="t" r="r" b="b"/>
                <a:pathLst>
                  <a:path w="10426" h="14804" extrusionOk="0">
                    <a:moveTo>
                      <a:pt x="10426" y="1"/>
                    </a:moveTo>
                    <a:lnTo>
                      <a:pt x="0" y="10335"/>
                    </a:lnTo>
                    <a:cubicBezTo>
                      <a:pt x="2645" y="13071"/>
                      <a:pt x="6322" y="14803"/>
                      <a:pt x="10426" y="14803"/>
                    </a:cubicBezTo>
                    <a:lnTo>
                      <a:pt x="10426" y="1"/>
                    </a:lnTo>
                    <a:close/>
                  </a:path>
                </a:pathLst>
              </a:custGeom>
              <a:solidFill>
                <a:schemeClr val="accen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69"/>
            <p:cNvGrpSpPr/>
            <p:nvPr/>
          </p:nvGrpSpPr>
          <p:grpSpPr>
            <a:xfrm>
              <a:off x="6693855" y="1446700"/>
              <a:ext cx="1718949" cy="389816"/>
              <a:chOff x="6153850" y="1669725"/>
              <a:chExt cx="1718949" cy="389816"/>
            </a:xfrm>
          </p:grpSpPr>
          <p:sp>
            <p:nvSpPr>
              <p:cNvPr id="1251" name="Google Shape;1251;p69"/>
              <p:cNvSpPr/>
              <p:nvPr/>
            </p:nvSpPr>
            <p:spPr>
              <a:xfrm>
                <a:off x="6156586" y="1672448"/>
                <a:ext cx="1714402" cy="373134"/>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28575" dist="19050" dir="528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9"/>
              <p:cNvSpPr/>
              <p:nvPr/>
            </p:nvSpPr>
            <p:spPr>
              <a:xfrm>
                <a:off x="6153850" y="1669725"/>
                <a:ext cx="1718949" cy="38981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gradFill>
                <a:gsLst>
                  <a:gs pos="0">
                    <a:schemeClr val="lt1"/>
                  </a:gs>
                  <a:gs pos="100000">
                    <a:schemeClr val="lt2"/>
                  </a:gs>
                </a:gsLst>
                <a:lin ang="5400012" scaled="0"/>
              </a:gradFill>
              <a:ln>
                <a:noFill/>
              </a:ln>
              <a:effectLst>
                <a:outerShdw blurRad="42863" dist="47625" dir="528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9"/>
              <p:cNvSpPr/>
              <p:nvPr/>
            </p:nvSpPr>
            <p:spPr>
              <a:xfrm>
                <a:off x="6246166" y="1742495"/>
                <a:ext cx="233011" cy="233011"/>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BBF6F4"/>
                  </a:gs>
                  <a:gs pos="100000">
                    <a:srgbClr val="4EE0DB"/>
                  </a:gs>
                </a:gsLst>
                <a:lin ang="5400012" scaled="0"/>
              </a:gra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9"/>
              <p:cNvSpPr/>
              <p:nvPr/>
            </p:nvSpPr>
            <p:spPr>
              <a:xfrm>
                <a:off x="6579205" y="1795915"/>
                <a:ext cx="674967" cy="37620"/>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9"/>
              <p:cNvSpPr/>
              <p:nvPr/>
            </p:nvSpPr>
            <p:spPr>
              <a:xfrm>
                <a:off x="7302010" y="1795915"/>
                <a:ext cx="477315" cy="37620"/>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9"/>
              <p:cNvSpPr/>
              <p:nvPr/>
            </p:nvSpPr>
            <p:spPr>
              <a:xfrm>
                <a:off x="6579205" y="1890844"/>
                <a:ext cx="265064" cy="37620"/>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69"/>
            <p:cNvGrpSpPr/>
            <p:nvPr/>
          </p:nvGrpSpPr>
          <p:grpSpPr>
            <a:xfrm>
              <a:off x="5293648" y="1384678"/>
              <a:ext cx="459836" cy="389787"/>
              <a:chOff x="5215992" y="1423628"/>
              <a:chExt cx="459836" cy="389787"/>
            </a:xfrm>
          </p:grpSpPr>
          <p:sp>
            <p:nvSpPr>
              <p:cNvPr id="1258" name="Google Shape;1258;p69"/>
              <p:cNvSpPr/>
              <p:nvPr/>
            </p:nvSpPr>
            <p:spPr>
              <a:xfrm>
                <a:off x="5215992" y="1423628"/>
                <a:ext cx="459836" cy="389787"/>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FFFFFF"/>
                  </a:gs>
                  <a:gs pos="100000">
                    <a:srgbClr val="FC809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9"/>
              <p:cNvSpPr/>
              <p:nvPr/>
            </p:nvSpPr>
            <p:spPr>
              <a:xfrm>
                <a:off x="5360634" y="1526348"/>
                <a:ext cx="170547" cy="138713"/>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accent6"/>
              </a:solidFill>
              <a:ln>
                <a:noFill/>
              </a:ln>
              <a:effectLst>
                <a:outerShdw blurRad="57150" dist="19050" dir="5400000" algn="bl" rotWithShape="0">
                  <a:srgbClr val="5352EE">
                    <a:alpha val="25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69"/>
            <p:cNvGrpSpPr/>
            <p:nvPr/>
          </p:nvGrpSpPr>
          <p:grpSpPr>
            <a:xfrm>
              <a:off x="6134530" y="1282487"/>
              <a:ext cx="436632" cy="284986"/>
              <a:chOff x="4842900" y="2922987"/>
              <a:chExt cx="436632" cy="284986"/>
            </a:xfrm>
          </p:grpSpPr>
          <p:sp>
            <p:nvSpPr>
              <p:cNvPr id="1261" name="Google Shape;1261;p6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69"/>
            <p:cNvGrpSpPr/>
            <p:nvPr/>
          </p:nvGrpSpPr>
          <p:grpSpPr>
            <a:xfrm>
              <a:off x="6571165" y="3364761"/>
              <a:ext cx="767400" cy="767700"/>
              <a:chOff x="3375684" y="2512136"/>
              <a:chExt cx="767400" cy="767700"/>
            </a:xfrm>
          </p:grpSpPr>
          <p:sp>
            <p:nvSpPr>
              <p:cNvPr id="1264" name="Google Shape;1264;p69"/>
              <p:cNvSpPr/>
              <p:nvPr/>
            </p:nvSpPr>
            <p:spPr>
              <a:xfrm>
                <a:off x="3375684" y="2512136"/>
                <a:ext cx="767400" cy="767700"/>
              </a:xfrm>
              <a:prstGeom prst="ellipse">
                <a:avLst/>
              </a:prstGeom>
              <a:gradFill>
                <a:gsLst>
                  <a:gs pos="0">
                    <a:schemeClr val="lt1"/>
                  </a:gs>
                  <a:gs pos="100000">
                    <a:srgbClr val="66BEE9">
                      <a:alpha val="34509"/>
                    </a:srgbClr>
                  </a:gs>
                </a:gsLst>
                <a:lin ang="5400012"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69"/>
              <p:cNvGrpSpPr/>
              <p:nvPr/>
            </p:nvGrpSpPr>
            <p:grpSpPr>
              <a:xfrm>
                <a:off x="3531930" y="2668504"/>
                <a:ext cx="454894" cy="454955"/>
                <a:chOff x="7325238" y="1448084"/>
                <a:chExt cx="269999" cy="269987"/>
              </a:xfrm>
            </p:grpSpPr>
            <p:sp>
              <p:nvSpPr>
                <p:cNvPr id="1266" name="Google Shape;1266;p69"/>
                <p:cNvSpPr/>
                <p:nvPr/>
              </p:nvSpPr>
              <p:spPr>
                <a:xfrm>
                  <a:off x="7325238" y="1448084"/>
                  <a:ext cx="269999" cy="269987"/>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accent3"/>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9"/>
                <p:cNvSpPr/>
                <p:nvPr/>
              </p:nvSpPr>
              <p:spPr>
                <a:xfrm>
                  <a:off x="7412764" y="1486894"/>
                  <a:ext cx="97191" cy="96195"/>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9"/>
                <p:cNvSpPr/>
                <p:nvPr/>
              </p:nvSpPr>
              <p:spPr>
                <a:xfrm>
                  <a:off x="7366528" y="1603992"/>
                  <a:ext cx="184732" cy="105676"/>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9" name="Google Shape;1269;p69"/>
            <p:cNvGrpSpPr/>
            <p:nvPr/>
          </p:nvGrpSpPr>
          <p:grpSpPr>
            <a:xfrm>
              <a:off x="5236755" y="1884550"/>
              <a:ext cx="707500" cy="707475"/>
              <a:chOff x="5146250" y="3137125"/>
              <a:chExt cx="707500" cy="707475"/>
            </a:xfrm>
          </p:grpSpPr>
          <p:sp>
            <p:nvSpPr>
              <p:cNvPr id="1270" name="Google Shape;1270;p69"/>
              <p:cNvSpPr/>
              <p:nvPr/>
            </p:nvSpPr>
            <p:spPr>
              <a:xfrm>
                <a:off x="5146250" y="3137125"/>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2"/>
              </a:solidFill>
              <a:ln>
                <a:noFill/>
              </a:ln>
              <a:effectLst>
                <a:outerShdw blurRad="57150" dist="3810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9"/>
              <p:cNvSpPr/>
              <p:nvPr/>
            </p:nvSpPr>
            <p:spPr>
              <a:xfrm>
                <a:off x="5241250" y="3704000"/>
                <a:ext cx="297150" cy="47900"/>
              </a:xfrm>
              <a:custGeom>
                <a:avLst/>
                <a:gdLst/>
                <a:ahLst/>
                <a:cxnLst/>
                <a:rect l="l" t="t" r="r" b="b"/>
                <a:pathLst>
                  <a:path w="11886" h="1916"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9"/>
              <p:cNvSpPr/>
              <p:nvPr/>
            </p:nvSpPr>
            <p:spPr>
              <a:xfrm>
                <a:off x="5241250" y="3704000"/>
                <a:ext cx="297150" cy="47900"/>
              </a:xfrm>
              <a:custGeom>
                <a:avLst/>
                <a:gdLst/>
                <a:ahLst/>
                <a:cxnLst/>
                <a:rect l="l" t="t" r="r" b="b"/>
                <a:pathLst>
                  <a:path w="11886" h="1916" fill="none"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9"/>
              <p:cNvSpPr/>
              <p:nvPr/>
            </p:nvSpPr>
            <p:spPr>
              <a:xfrm>
                <a:off x="5582425" y="3704000"/>
                <a:ext cx="176325" cy="47900"/>
              </a:xfrm>
              <a:custGeom>
                <a:avLst/>
                <a:gdLst/>
                <a:ahLst/>
                <a:cxnLst/>
                <a:rect l="l" t="t" r="r" b="b"/>
                <a:pathLst>
                  <a:path w="7053" h="1916"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9"/>
              <p:cNvSpPr/>
              <p:nvPr/>
            </p:nvSpPr>
            <p:spPr>
              <a:xfrm>
                <a:off x="5582425" y="3704000"/>
                <a:ext cx="176325" cy="47900"/>
              </a:xfrm>
              <a:custGeom>
                <a:avLst/>
                <a:gdLst/>
                <a:ahLst/>
                <a:cxnLst/>
                <a:rect l="l" t="t" r="r" b="b"/>
                <a:pathLst>
                  <a:path w="7053" h="1916" fill="none"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9"/>
              <p:cNvSpPr/>
              <p:nvPr/>
            </p:nvSpPr>
            <p:spPr>
              <a:xfrm>
                <a:off x="5241250" y="3232850"/>
                <a:ext cx="517500" cy="285750"/>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9"/>
              <p:cNvSpPr/>
              <p:nvPr/>
            </p:nvSpPr>
            <p:spPr>
              <a:xfrm>
                <a:off x="5241250" y="3232850"/>
                <a:ext cx="517500" cy="285750"/>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9"/>
              <p:cNvSpPr/>
              <p:nvPr/>
            </p:nvSpPr>
            <p:spPr>
              <a:xfrm>
                <a:off x="5458575" y="3324050"/>
                <a:ext cx="86650" cy="101850"/>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9"/>
              <p:cNvSpPr/>
              <p:nvPr/>
            </p:nvSpPr>
            <p:spPr>
              <a:xfrm>
                <a:off x="5257200" y="3608250"/>
                <a:ext cx="484850" cy="25"/>
              </a:xfrm>
              <a:custGeom>
                <a:avLst/>
                <a:gdLst/>
                <a:ahLst/>
                <a:cxnLst/>
                <a:rect l="l" t="t" r="r" b="b"/>
                <a:pathLst>
                  <a:path w="19394" h="1" fill="none" extrusionOk="0">
                    <a:moveTo>
                      <a:pt x="1" y="0"/>
                    </a:moveTo>
                    <a:lnTo>
                      <a:pt x="19393" y="0"/>
                    </a:lnTo>
                  </a:path>
                </a:pathLst>
              </a:custGeom>
              <a:noFill/>
              <a:ln w="19000" cap="rnd" cmpd="sng">
                <a:solidFill>
                  <a:srgbClr val="DEDBF9"/>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9"/>
              <p:cNvSpPr/>
              <p:nvPr/>
            </p:nvSpPr>
            <p:spPr>
              <a:xfrm>
                <a:off x="5257200" y="3608250"/>
                <a:ext cx="152775" cy="25"/>
              </a:xfrm>
              <a:custGeom>
                <a:avLst/>
                <a:gdLst/>
                <a:ahLst/>
                <a:cxnLst/>
                <a:rect l="l" t="t" r="r" b="b"/>
                <a:pathLst>
                  <a:path w="6111" h="1" fill="none" extrusionOk="0">
                    <a:moveTo>
                      <a:pt x="1" y="0"/>
                    </a:moveTo>
                    <a:lnTo>
                      <a:pt x="6110" y="0"/>
                    </a:lnTo>
                  </a:path>
                </a:pathLst>
              </a:custGeom>
              <a:noFill/>
              <a:ln w="19000" cap="rnd" cmpd="sng">
                <a:solidFill>
                  <a:srgbClr val="D074B5"/>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9"/>
              <p:cNvSpPr/>
              <p:nvPr/>
            </p:nvSpPr>
            <p:spPr>
              <a:xfrm>
                <a:off x="5365100" y="3576325"/>
                <a:ext cx="63100" cy="63100"/>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69"/>
            <p:cNvGrpSpPr/>
            <p:nvPr/>
          </p:nvGrpSpPr>
          <p:grpSpPr>
            <a:xfrm>
              <a:off x="5495867" y="2789445"/>
              <a:ext cx="622391" cy="623829"/>
              <a:chOff x="5096713" y="3964200"/>
              <a:chExt cx="324500" cy="325250"/>
            </a:xfrm>
          </p:grpSpPr>
          <p:sp>
            <p:nvSpPr>
              <p:cNvPr id="1282" name="Google Shape;1282;p69"/>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9"/>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9"/>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9"/>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9"/>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7" name="Google Shape;1287;p69"/>
          <p:cNvGrpSpPr/>
          <p:nvPr/>
        </p:nvGrpSpPr>
        <p:grpSpPr>
          <a:xfrm rot="10800000" flipH="1">
            <a:off x="830290" y="497323"/>
            <a:ext cx="429322" cy="93999"/>
            <a:chOff x="5840230" y="744468"/>
            <a:chExt cx="431653" cy="94500"/>
          </a:xfrm>
        </p:grpSpPr>
        <p:sp>
          <p:nvSpPr>
            <p:cNvPr id="1288" name="Google Shape;1288;p6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07"/>
                                        </p:tgtEl>
                                        <p:attrNameLst>
                                          <p:attrName>style.visibility</p:attrName>
                                        </p:attrNameLst>
                                      </p:cBhvr>
                                      <p:to>
                                        <p:strVal val="visible"/>
                                      </p:to>
                                    </p:set>
                                    <p:anim calcmode="lin" valueType="num">
                                      <p:cBhvr additive="base">
                                        <p:cTn id="7" dur="800"/>
                                        <p:tgtEl>
                                          <p:spTgt spid="1207"/>
                                        </p:tgtEl>
                                        <p:attrNameLst>
                                          <p:attrName>ppt_x</p:attrName>
                                        </p:attrNameLst>
                                      </p:cBhvr>
                                      <p:tavLst>
                                        <p:tav tm="0">
                                          <p:val>
                                            <p:strVal val="#ppt_x-1"/>
                                          </p:val>
                                        </p:tav>
                                        <p:tav tm="100000">
                                          <p:val>
                                            <p:strVal val="#ppt_x"/>
                                          </p:val>
                                        </p:tav>
                                      </p:tavLst>
                                    </p:anim>
                                  </p:childTnLst>
                                </p:cTn>
                              </p:par>
                            </p:childTnLst>
                          </p:cTn>
                        </p:par>
                        <p:par>
                          <p:cTn id="8" fill="hold">
                            <p:stCondLst>
                              <p:cond delay="800"/>
                            </p:stCondLst>
                            <p:childTnLst>
                              <p:par>
                                <p:cTn id="9" presetID="23" presetClass="entr" presetSubtype="16" fill="hold" nodeType="afterEffect">
                                  <p:stCondLst>
                                    <p:cond delay="0"/>
                                  </p:stCondLst>
                                  <p:childTnLst>
                                    <p:set>
                                      <p:cBhvr>
                                        <p:cTn id="10" dur="1" fill="hold">
                                          <p:stCondLst>
                                            <p:cond delay="0"/>
                                          </p:stCondLst>
                                        </p:cTn>
                                        <p:tgtEl>
                                          <p:spTgt spid="1212"/>
                                        </p:tgtEl>
                                        <p:attrNameLst>
                                          <p:attrName>style.visibility</p:attrName>
                                        </p:attrNameLst>
                                      </p:cBhvr>
                                      <p:to>
                                        <p:strVal val="visible"/>
                                      </p:to>
                                    </p:set>
                                    <p:anim calcmode="lin" valueType="num">
                                      <p:cBhvr additive="base">
                                        <p:cTn id="11" dur="800"/>
                                        <p:tgtEl>
                                          <p:spTgt spid="1212"/>
                                        </p:tgtEl>
                                        <p:attrNameLst>
                                          <p:attrName>ppt_w</p:attrName>
                                        </p:attrNameLst>
                                      </p:cBhvr>
                                      <p:tavLst>
                                        <p:tav tm="0">
                                          <p:val>
                                            <p:strVal val="0"/>
                                          </p:val>
                                        </p:tav>
                                        <p:tav tm="100000">
                                          <p:val>
                                            <p:strVal val="#ppt_w"/>
                                          </p:val>
                                        </p:tav>
                                      </p:tavLst>
                                    </p:anim>
                                    <p:anim calcmode="lin" valueType="num">
                                      <p:cBhvr additive="base">
                                        <p:cTn id="12" dur="800"/>
                                        <p:tgtEl>
                                          <p:spTgt spid="1212"/>
                                        </p:tgtEl>
                                        <p:attrNameLst>
                                          <p:attrName>ppt_h</p:attrName>
                                        </p:attrNameLst>
                                      </p:cBhvr>
                                      <p:tavLst>
                                        <p:tav tm="0">
                                          <p:val>
                                            <p:strVal val="0"/>
                                          </p:val>
                                        </p:tav>
                                        <p:tav tm="100000">
                                          <p:val>
                                            <p:strVal val="#ppt_h"/>
                                          </p:val>
                                        </p:tav>
                                      </p:tavLst>
                                    </p:anim>
                                  </p:childTnLst>
                                </p:cTn>
                              </p:par>
                              <p:par>
                                <p:cTn id="13" presetID="8" presetClass="emph" presetSubtype="0" fill="hold" nodeType="withEffect">
                                  <p:stCondLst>
                                    <p:cond delay="0"/>
                                  </p:stCondLst>
                                  <p:childTnLst>
                                    <p:animRot by="-21600000">
                                      <p:cBhvr>
                                        <p:cTn id="14" dur="800" fill="hold"/>
                                        <p:tgtEl>
                                          <p:spTgt spid="1210"/>
                                        </p:tgtEl>
                                        <p:attrNameLst>
                                          <p:attrName>r</p:attrName>
                                        </p:attrNameLst>
                                      </p:cBhvr>
                                    </p:animRot>
                                  </p:childTnLst>
                                </p:cTn>
                              </p:par>
                              <p:par>
                                <p:cTn id="15" presetID="8" presetClass="emph" presetSubtype="0" fill="hold" nodeType="withEffect">
                                  <p:stCondLst>
                                    <p:cond delay="0"/>
                                  </p:stCondLst>
                                  <p:childTnLst>
                                    <p:animRot by="-21600000">
                                      <p:cBhvr>
                                        <p:cTn id="16" dur="800" fill="hold"/>
                                        <p:tgtEl>
                                          <p:spTgt spid="12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grpSp>
        <p:nvGrpSpPr>
          <p:cNvPr id="1304" name="Google Shape;1304;p71"/>
          <p:cNvGrpSpPr/>
          <p:nvPr/>
        </p:nvGrpSpPr>
        <p:grpSpPr>
          <a:xfrm>
            <a:off x="528541" y="1471055"/>
            <a:ext cx="3010825" cy="1776300"/>
            <a:chOff x="719975" y="1114972"/>
            <a:chExt cx="3010825" cy="1776300"/>
          </a:xfrm>
        </p:grpSpPr>
        <p:sp>
          <p:nvSpPr>
            <p:cNvPr id="1305" name="Google Shape;1305;p71"/>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1"/>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71"/>
            <p:cNvGrpSpPr/>
            <p:nvPr/>
          </p:nvGrpSpPr>
          <p:grpSpPr>
            <a:xfrm rot="10800000" flipH="1">
              <a:off x="881412" y="1244995"/>
              <a:ext cx="429322" cy="93999"/>
              <a:chOff x="5840230" y="744468"/>
              <a:chExt cx="431653" cy="94500"/>
            </a:xfrm>
          </p:grpSpPr>
          <p:sp>
            <p:nvSpPr>
              <p:cNvPr id="1308" name="Google Shape;1308;p7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1" name="Google Shape;1311;p71"/>
          <p:cNvSpPr txBox="1">
            <a:spLocks noGrp="1"/>
          </p:cNvSpPr>
          <p:nvPr>
            <p:ph type="title" idx="5"/>
          </p:nvPr>
        </p:nvSpPr>
        <p:spPr>
          <a:xfrm>
            <a:off x="3663262" y="1679263"/>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312" name="Google Shape;1312;p71"/>
          <p:cNvSpPr txBox="1">
            <a:spLocks noGrp="1"/>
          </p:cNvSpPr>
          <p:nvPr>
            <p:ph type="ctrTitle"/>
          </p:nvPr>
        </p:nvSpPr>
        <p:spPr>
          <a:xfrm>
            <a:off x="4770858" y="1456216"/>
            <a:ext cx="4344916" cy="367500"/>
          </a:xfrm>
          <a:prstGeom prst="rect">
            <a:avLst/>
          </a:prstGeom>
        </p:spPr>
        <p:txBody>
          <a:bodyPr spcFirstLastPara="1" wrap="square" lIns="91425" tIns="91425" rIns="0" bIns="91425" anchor="ctr" anchorCtr="0">
            <a:noAutofit/>
          </a:bodyPr>
          <a:lstStyle/>
          <a:p>
            <a:pPr marL="0" lvl="0" indent="0" rtl="0">
              <a:spcBef>
                <a:spcPts val="0"/>
              </a:spcBef>
              <a:spcAft>
                <a:spcPts val="0"/>
              </a:spcAft>
              <a:buNone/>
            </a:pPr>
            <a:r>
              <a:rPr lang="en" sz="2200" b="0" dirty="0">
                <a:latin typeface="Sitka Small Semibold" pitchFamily="2" charset="0"/>
              </a:rPr>
              <a:t>TỔNG QUAN </a:t>
            </a:r>
            <a:endParaRPr sz="2200" b="0" dirty="0">
              <a:latin typeface="Sitka Small Semibold" pitchFamily="2" charset="0"/>
            </a:endParaRPr>
          </a:p>
        </p:txBody>
      </p:sp>
      <p:sp>
        <p:nvSpPr>
          <p:cNvPr id="1314" name="Google Shape;1314;p71"/>
          <p:cNvSpPr txBox="1">
            <a:spLocks noGrp="1"/>
          </p:cNvSpPr>
          <p:nvPr>
            <p:ph type="ctrTitle" idx="6"/>
          </p:nvPr>
        </p:nvSpPr>
        <p:spPr>
          <a:xfrm>
            <a:off x="4793516" y="2569166"/>
            <a:ext cx="4058384" cy="367500"/>
          </a:xfrm>
          <a:prstGeom prst="rect">
            <a:avLst/>
          </a:prstGeom>
        </p:spPr>
        <p:txBody>
          <a:bodyPr spcFirstLastPara="1" wrap="square" lIns="91425" tIns="91425" rIns="45700" bIns="91425" anchor="ctr" anchorCtr="0">
            <a:noAutofit/>
          </a:bodyPr>
          <a:lstStyle/>
          <a:p>
            <a:pPr marL="0" lvl="0" indent="0" rtl="0">
              <a:spcBef>
                <a:spcPts val="0"/>
              </a:spcBef>
              <a:spcAft>
                <a:spcPts val="0"/>
              </a:spcAft>
              <a:buNone/>
            </a:pPr>
            <a:r>
              <a:rPr lang="en" sz="2200" b="0" dirty="0">
                <a:latin typeface="Sitka Small Semibold" pitchFamily="2" charset="0"/>
              </a:rPr>
              <a:t>FRAME WORK &amp; CÔNG CỤ LẬP TRÌNH </a:t>
            </a:r>
            <a:endParaRPr sz="2200" b="0" dirty="0">
              <a:latin typeface="Sitka Small Semibold" pitchFamily="2" charset="0"/>
            </a:endParaRPr>
          </a:p>
        </p:txBody>
      </p:sp>
      <p:sp>
        <p:nvSpPr>
          <p:cNvPr id="1315" name="Google Shape;1315;p71"/>
          <p:cNvSpPr txBox="1">
            <a:spLocks noGrp="1"/>
          </p:cNvSpPr>
          <p:nvPr>
            <p:ph type="ctrTitle" idx="3"/>
          </p:nvPr>
        </p:nvSpPr>
        <p:spPr>
          <a:xfrm>
            <a:off x="4793516" y="1909792"/>
            <a:ext cx="4344916" cy="36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200" b="0" dirty="0">
                <a:latin typeface="Sitka Small Semibold" pitchFamily="2" charset="0"/>
              </a:rPr>
              <a:t>SƠ ĐỒ CƠ SỞ DỮ LIỆU </a:t>
            </a:r>
            <a:endParaRPr sz="2200" b="0" dirty="0">
              <a:latin typeface="Sitka Small Semibold" pitchFamily="2" charset="0"/>
            </a:endParaRPr>
          </a:p>
        </p:txBody>
      </p:sp>
      <p:sp>
        <p:nvSpPr>
          <p:cNvPr id="1316" name="Google Shape;1316;p71"/>
          <p:cNvSpPr txBox="1">
            <a:spLocks noGrp="1"/>
          </p:cNvSpPr>
          <p:nvPr>
            <p:ph type="ctrTitle" idx="14"/>
          </p:nvPr>
        </p:nvSpPr>
        <p:spPr>
          <a:xfrm>
            <a:off x="4793861" y="3157777"/>
            <a:ext cx="4344542" cy="36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200" b="0" dirty="0">
                <a:latin typeface="Sitka Small Semibold" pitchFamily="2" charset="0"/>
              </a:rPr>
              <a:t>KẾT QUẢ</a:t>
            </a:r>
            <a:endParaRPr sz="2200" b="0" dirty="0">
              <a:latin typeface="Sitka Small Semibold" pitchFamily="2" charset="0"/>
            </a:endParaRPr>
          </a:p>
        </p:txBody>
      </p:sp>
      <p:sp>
        <p:nvSpPr>
          <p:cNvPr id="1319" name="Google Shape;1319;p71"/>
          <p:cNvSpPr txBox="1">
            <a:spLocks noGrp="1"/>
          </p:cNvSpPr>
          <p:nvPr>
            <p:ph type="title" idx="8"/>
          </p:nvPr>
        </p:nvSpPr>
        <p:spPr>
          <a:xfrm>
            <a:off x="3658499" y="2278463"/>
            <a:ext cx="9837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321" name="Google Shape;1321;p71"/>
          <p:cNvSpPr txBox="1">
            <a:spLocks noGrp="1"/>
          </p:cNvSpPr>
          <p:nvPr>
            <p:ph type="title" idx="13"/>
          </p:nvPr>
        </p:nvSpPr>
        <p:spPr>
          <a:xfrm>
            <a:off x="3639530" y="2867654"/>
            <a:ext cx="9834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322" name="Google Shape;1322;p71"/>
          <p:cNvSpPr txBox="1">
            <a:spLocks noGrp="1"/>
          </p:cNvSpPr>
          <p:nvPr>
            <p:ph type="title" idx="15"/>
          </p:nvPr>
        </p:nvSpPr>
        <p:spPr>
          <a:xfrm>
            <a:off x="524672" y="1951972"/>
            <a:ext cx="3386700" cy="10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latin typeface="Copperplate Gothic Bold" panose="020E0705020206020404" pitchFamily="34" charset="0"/>
                <a:ea typeface="Yu Mincho Demibold" panose="02020600000000000000" pitchFamily="18" charset="-128"/>
                <a:cs typeface="Aharoni" panose="02010803020104030203" pitchFamily="2" charset="-79"/>
              </a:rPr>
              <a:t>NỘI DUNG </a:t>
            </a:r>
            <a:endParaRPr sz="4000" dirty="0">
              <a:latin typeface="Copperplate Gothic Bold" panose="020E0705020206020404" pitchFamily="34" charset="0"/>
              <a:ea typeface="Yu Mincho Demibold" panose="02020600000000000000" pitchFamily="18" charset="-128"/>
              <a:cs typeface="Aharoni" panose="02010803020104030203" pitchFamily="2" charset="-79"/>
            </a:endParaRPr>
          </a:p>
        </p:txBody>
      </p:sp>
      <p:grpSp>
        <p:nvGrpSpPr>
          <p:cNvPr id="1323" name="Google Shape;1323;p71"/>
          <p:cNvGrpSpPr/>
          <p:nvPr/>
        </p:nvGrpSpPr>
        <p:grpSpPr>
          <a:xfrm>
            <a:off x="1772828" y="3065009"/>
            <a:ext cx="1422619" cy="908118"/>
            <a:chOff x="1964262" y="3133859"/>
            <a:chExt cx="1422619" cy="908118"/>
          </a:xfrm>
        </p:grpSpPr>
        <p:grpSp>
          <p:nvGrpSpPr>
            <p:cNvPr id="1324" name="Google Shape;1324;p71"/>
            <p:cNvGrpSpPr/>
            <p:nvPr/>
          </p:nvGrpSpPr>
          <p:grpSpPr>
            <a:xfrm>
              <a:off x="2627043" y="3133859"/>
              <a:ext cx="759839" cy="908118"/>
              <a:chOff x="7948975" y="1691400"/>
              <a:chExt cx="623125" cy="744725"/>
            </a:xfrm>
          </p:grpSpPr>
          <p:sp>
            <p:nvSpPr>
              <p:cNvPr id="1325" name="Google Shape;1325;p71"/>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1"/>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1"/>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1"/>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1"/>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1"/>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1"/>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1"/>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1"/>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1"/>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1"/>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1"/>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1"/>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1"/>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1"/>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1"/>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1"/>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71"/>
            <p:cNvGrpSpPr/>
            <p:nvPr/>
          </p:nvGrpSpPr>
          <p:grpSpPr>
            <a:xfrm>
              <a:off x="1964262" y="3226627"/>
              <a:ext cx="758924" cy="321556"/>
              <a:chOff x="5021875" y="2898100"/>
              <a:chExt cx="622375" cy="263700"/>
            </a:xfrm>
          </p:grpSpPr>
          <p:sp>
            <p:nvSpPr>
              <p:cNvPr id="1343" name="Google Shape;1343;p71"/>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1"/>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1"/>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1"/>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1"/>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1"/>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1"/>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1"/>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1"/>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2" name="Google Shape;1352;p71"/>
          <p:cNvSpPr/>
          <p:nvPr/>
        </p:nvSpPr>
        <p:spPr>
          <a:xfrm>
            <a:off x="913316" y="33866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1"/>
          <p:cNvSpPr/>
          <p:nvPr/>
        </p:nvSpPr>
        <p:spPr>
          <a:xfrm>
            <a:off x="1837716" y="374228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1"/>
          <p:cNvSpPr txBox="1">
            <a:spLocks noGrp="1"/>
          </p:cNvSpPr>
          <p:nvPr>
            <p:ph type="title" idx="2"/>
          </p:nvPr>
        </p:nvSpPr>
        <p:spPr>
          <a:xfrm>
            <a:off x="3613016" y="1170128"/>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8" name="Google Shape;1316;p71">
            <a:extLst>
              <a:ext uri="{FF2B5EF4-FFF2-40B4-BE49-F238E27FC236}">
                <a16:creationId xmlns:a16="http://schemas.microsoft.com/office/drawing/2014/main" id="{EBAA3A71-7231-CB06-295B-69FDD80459C2}"/>
              </a:ext>
            </a:extLst>
          </p:cNvPr>
          <p:cNvSpPr txBox="1">
            <a:spLocks/>
          </p:cNvSpPr>
          <p:nvPr/>
        </p:nvSpPr>
        <p:spPr>
          <a:xfrm>
            <a:off x="4793861" y="3682117"/>
            <a:ext cx="4344542" cy="3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rbitron"/>
              <a:buNone/>
              <a:defRPr sz="1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2pPr>
            <a:lvl3pPr marR="0" lvl="2"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3pPr>
            <a:lvl4pPr marR="0" lvl="3"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4pPr>
            <a:lvl5pPr marR="0" lvl="4"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5pPr>
            <a:lvl6pPr marR="0" lvl="5"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6pPr>
            <a:lvl7pPr marR="0" lvl="6"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7pPr>
            <a:lvl8pPr marR="0" lvl="7"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8pPr>
            <a:lvl9pPr marR="0" lvl="8"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9pPr>
          </a:lstStyle>
          <a:p>
            <a:r>
              <a:rPr lang="en-US" sz="2200" b="0" dirty="0">
                <a:latin typeface="Sitka Small Semibold" pitchFamily="2" charset="0"/>
              </a:rPr>
              <a:t>DEMO CHƯƠNG TRÌNH </a:t>
            </a:r>
          </a:p>
        </p:txBody>
      </p:sp>
      <p:sp>
        <p:nvSpPr>
          <p:cNvPr id="9" name="Google Shape;1321;p71">
            <a:extLst>
              <a:ext uri="{FF2B5EF4-FFF2-40B4-BE49-F238E27FC236}">
                <a16:creationId xmlns:a16="http://schemas.microsoft.com/office/drawing/2014/main" id="{50E52348-566C-8468-BF27-D849EC180AB2}"/>
              </a:ext>
            </a:extLst>
          </p:cNvPr>
          <p:cNvSpPr txBox="1">
            <a:spLocks/>
          </p:cNvSpPr>
          <p:nvPr/>
        </p:nvSpPr>
        <p:spPr>
          <a:xfrm>
            <a:off x="3659639" y="3485789"/>
            <a:ext cx="983400" cy="86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Orbitron"/>
              <a:buNone/>
              <a:defRPr sz="2800" b="1" i="0" u="none" strike="noStrike" cap="none">
                <a:solidFill>
                  <a:schemeClr val="dk1"/>
                </a:solidFill>
                <a:latin typeface="Orbitron"/>
                <a:ea typeface="Orbitron"/>
                <a:cs typeface="Orbitron"/>
                <a:sym typeface="Orbitron"/>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dirty="0"/>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23"/>
                                        </p:tgtEl>
                                        <p:attrNameLst>
                                          <p:attrName>style.visibility</p:attrName>
                                        </p:attrNameLst>
                                      </p:cBhvr>
                                      <p:to>
                                        <p:strVal val="visible"/>
                                      </p:to>
                                    </p:set>
                                    <p:anim calcmode="lin" valueType="num">
                                      <p:cBhvr additive="base">
                                        <p:cTn id="7" dur="800"/>
                                        <p:tgtEl>
                                          <p:spTgt spid="1323"/>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135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353"/>
                                        </p:tgtEl>
                                        <p:attrNameLst>
                                          <p:attrName>r</p:attrName>
                                        </p:attrNameLst>
                                      </p:cBhvr>
                                    </p:animRot>
                                  </p:childTnLst>
                                </p:cTn>
                              </p:par>
                              <p:par>
                                <p:cTn id="13" presetID="1" presetClass="entr" presetSubtype="0" fill="hold" grpId="0" nodeType="withEffect">
                                  <p:stCondLst>
                                    <p:cond delay="0"/>
                                  </p:stCondLst>
                                  <p:childTnLst>
                                    <p:set>
                                      <p:cBhvr>
                                        <p:cTn id="14" dur="1" fill="hold">
                                          <p:stCondLst>
                                            <p:cond delay="0"/>
                                          </p:stCondLst>
                                        </p:cTn>
                                        <p:tgtEl>
                                          <p:spTgt spid="1322"/>
                                        </p:tgtEl>
                                        <p:attrNameLst>
                                          <p:attrName>style.visibility</p:attrName>
                                        </p:attrNameLst>
                                      </p:cBhvr>
                                      <p:to>
                                        <p:strVal val="visible"/>
                                      </p:to>
                                    </p:set>
                                  </p:childTnLst>
                                </p:cTn>
                              </p:par>
                            </p:childTnLst>
                          </p:cTn>
                        </p:par>
                        <p:par>
                          <p:cTn id="15" fill="hold">
                            <p:stCondLst>
                              <p:cond delay="1600"/>
                            </p:stCondLst>
                            <p:childTnLst>
                              <p:par>
                                <p:cTn id="16" presetID="22" presetClass="entr" presetSubtype="4" fill="hold" grpId="0" nodeType="afterEffect">
                                  <p:stCondLst>
                                    <p:cond delay="0"/>
                                  </p:stCondLst>
                                  <p:childTnLst>
                                    <p:set>
                                      <p:cBhvr>
                                        <p:cTn id="17" dur="1" fill="hold">
                                          <p:stCondLst>
                                            <p:cond delay="0"/>
                                          </p:stCondLst>
                                        </p:cTn>
                                        <p:tgtEl>
                                          <p:spTgt spid="1354"/>
                                        </p:tgtEl>
                                        <p:attrNameLst>
                                          <p:attrName>style.visibility</p:attrName>
                                        </p:attrNameLst>
                                      </p:cBhvr>
                                      <p:to>
                                        <p:strVal val="visible"/>
                                      </p:to>
                                    </p:set>
                                    <p:animEffect transition="in" filter="wipe(down)">
                                      <p:cBhvr>
                                        <p:cTn id="18" dur="150"/>
                                        <p:tgtEl>
                                          <p:spTgt spid="1354"/>
                                        </p:tgtEl>
                                      </p:cBhvr>
                                    </p:animEffect>
                                  </p:childTnLst>
                                </p:cTn>
                              </p:par>
                            </p:childTnLst>
                          </p:cTn>
                        </p:par>
                        <p:par>
                          <p:cTn id="19" fill="hold">
                            <p:stCondLst>
                              <p:cond delay="1750"/>
                            </p:stCondLst>
                            <p:childTnLst>
                              <p:par>
                                <p:cTn id="20" presetID="22" presetClass="entr" presetSubtype="4" fill="hold" grpId="0" nodeType="afterEffect">
                                  <p:stCondLst>
                                    <p:cond delay="0"/>
                                  </p:stCondLst>
                                  <p:childTnLst>
                                    <p:set>
                                      <p:cBhvr>
                                        <p:cTn id="21" dur="1" fill="hold">
                                          <p:stCondLst>
                                            <p:cond delay="0"/>
                                          </p:stCondLst>
                                        </p:cTn>
                                        <p:tgtEl>
                                          <p:spTgt spid="1312"/>
                                        </p:tgtEl>
                                        <p:attrNameLst>
                                          <p:attrName>style.visibility</p:attrName>
                                        </p:attrNameLst>
                                      </p:cBhvr>
                                      <p:to>
                                        <p:strVal val="visible"/>
                                      </p:to>
                                    </p:set>
                                    <p:animEffect transition="in" filter="wipe(down)">
                                      <p:cBhvr>
                                        <p:cTn id="22" dur="150"/>
                                        <p:tgtEl>
                                          <p:spTgt spid="1312"/>
                                        </p:tgtEl>
                                      </p:cBhvr>
                                    </p:animEffect>
                                  </p:childTnLst>
                                </p:cTn>
                              </p:par>
                            </p:childTnLst>
                          </p:cTn>
                        </p:par>
                        <p:par>
                          <p:cTn id="23" fill="hold">
                            <p:stCondLst>
                              <p:cond delay="1900"/>
                            </p:stCondLst>
                            <p:childTnLst>
                              <p:par>
                                <p:cTn id="24" presetID="22" presetClass="entr" presetSubtype="4" fill="hold" grpId="0" nodeType="afterEffect">
                                  <p:stCondLst>
                                    <p:cond delay="0"/>
                                  </p:stCondLst>
                                  <p:childTnLst>
                                    <p:set>
                                      <p:cBhvr>
                                        <p:cTn id="25" dur="1" fill="hold">
                                          <p:stCondLst>
                                            <p:cond delay="0"/>
                                          </p:stCondLst>
                                        </p:cTn>
                                        <p:tgtEl>
                                          <p:spTgt spid="1311"/>
                                        </p:tgtEl>
                                        <p:attrNameLst>
                                          <p:attrName>style.visibility</p:attrName>
                                        </p:attrNameLst>
                                      </p:cBhvr>
                                      <p:to>
                                        <p:strVal val="visible"/>
                                      </p:to>
                                    </p:set>
                                    <p:animEffect transition="in" filter="wipe(down)">
                                      <p:cBhvr>
                                        <p:cTn id="26" dur="150"/>
                                        <p:tgtEl>
                                          <p:spTgt spid="1311"/>
                                        </p:tgtEl>
                                      </p:cBhvr>
                                    </p:animEffect>
                                  </p:childTnLst>
                                </p:cTn>
                              </p:par>
                            </p:childTnLst>
                          </p:cTn>
                        </p:par>
                        <p:par>
                          <p:cTn id="27" fill="hold">
                            <p:stCondLst>
                              <p:cond delay="2050"/>
                            </p:stCondLst>
                            <p:childTnLst>
                              <p:par>
                                <p:cTn id="28" presetID="22" presetClass="entr" presetSubtype="4" fill="hold" grpId="0" nodeType="afterEffect">
                                  <p:stCondLst>
                                    <p:cond delay="0"/>
                                  </p:stCondLst>
                                  <p:childTnLst>
                                    <p:set>
                                      <p:cBhvr>
                                        <p:cTn id="29" dur="1" fill="hold">
                                          <p:stCondLst>
                                            <p:cond delay="0"/>
                                          </p:stCondLst>
                                        </p:cTn>
                                        <p:tgtEl>
                                          <p:spTgt spid="1315"/>
                                        </p:tgtEl>
                                        <p:attrNameLst>
                                          <p:attrName>style.visibility</p:attrName>
                                        </p:attrNameLst>
                                      </p:cBhvr>
                                      <p:to>
                                        <p:strVal val="visible"/>
                                      </p:to>
                                    </p:set>
                                    <p:animEffect transition="in" filter="wipe(down)">
                                      <p:cBhvr>
                                        <p:cTn id="30" dur="150"/>
                                        <p:tgtEl>
                                          <p:spTgt spid="1315"/>
                                        </p:tgtEl>
                                      </p:cBhvr>
                                    </p:animEffect>
                                  </p:childTnLst>
                                </p:cTn>
                              </p:par>
                            </p:childTnLst>
                          </p:cTn>
                        </p:par>
                        <p:par>
                          <p:cTn id="31" fill="hold">
                            <p:stCondLst>
                              <p:cond delay="2200"/>
                            </p:stCondLst>
                            <p:childTnLst>
                              <p:par>
                                <p:cTn id="32" presetID="22" presetClass="entr" presetSubtype="4" fill="hold" grpId="0" nodeType="afterEffect">
                                  <p:stCondLst>
                                    <p:cond delay="0"/>
                                  </p:stCondLst>
                                  <p:childTnLst>
                                    <p:set>
                                      <p:cBhvr>
                                        <p:cTn id="33" dur="1" fill="hold">
                                          <p:stCondLst>
                                            <p:cond delay="0"/>
                                          </p:stCondLst>
                                        </p:cTn>
                                        <p:tgtEl>
                                          <p:spTgt spid="1319"/>
                                        </p:tgtEl>
                                        <p:attrNameLst>
                                          <p:attrName>style.visibility</p:attrName>
                                        </p:attrNameLst>
                                      </p:cBhvr>
                                      <p:to>
                                        <p:strVal val="visible"/>
                                      </p:to>
                                    </p:set>
                                    <p:animEffect transition="in" filter="wipe(down)">
                                      <p:cBhvr>
                                        <p:cTn id="34" dur="150"/>
                                        <p:tgtEl>
                                          <p:spTgt spid="1319"/>
                                        </p:tgtEl>
                                      </p:cBhvr>
                                    </p:animEffect>
                                  </p:childTnLst>
                                </p:cTn>
                              </p:par>
                            </p:childTnLst>
                          </p:cTn>
                        </p:par>
                        <p:par>
                          <p:cTn id="35" fill="hold">
                            <p:stCondLst>
                              <p:cond delay="2350"/>
                            </p:stCondLst>
                            <p:childTnLst>
                              <p:par>
                                <p:cTn id="36" presetID="22" presetClass="entr" presetSubtype="4" fill="hold" grpId="0" nodeType="afterEffect">
                                  <p:stCondLst>
                                    <p:cond delay="0"/>
                                  </p:stCondLst>
                                  <p:childTnLst>
                                    <p:set>
                                      <p:cBhvr>
                                        <p:cTn id="37" dur="1" fill="hold">
                                          <p:stCondLst>
                                            <p:cond delay="0"/>
                                          </p:stCondLst>
                                        </p:cTn>
                                        <p:tgtEl>
                                          <p:spTgt spid="1314"/>
                                        </p:tgtEl>
                                        <p:attrNameLst>
                                          <p:attrName>style.visibility</p:attrName>
                                        </p:attrNameLst>
                                      </p:cBhvr>
                                      <p:to>
                                        <p:strVal val="visible"/>
                                      </p:to>
                                    </p:set>
                                    <p:animEffect transition="in" filter="wipe(down)">
                                      <p:cBhvr>
                                        <p:cTn id="38" dur="150"/>
                                        <p:tgtEl>
                                          <p:spTgt spid="1314"/>
                                        </p:tgtEl>
                                      </p:cBhvr>
                                    </p:animEffect>
                                  </p:childTnLst>
                                </p:cTn>
                              </p:par>
                            </p:childTnLst>
                          </p:cTn>
                        </p:par>
                        <p:par>
                          <p:cTn id="39" fill="hold">
                            <p:stCondLst>
                              <p:cond delay="2500"/>
                            </p:stCondLst>
                            <p:childTnLst>
                              <p:par>
                                <p:cTn id="40" presetID="22" presetClass="entr" presetSubtype="4" fill="hold" grpId="0" nodeType="afterEffect">
                                  <p:stCondLst>
                                    <p:cond delay="0"/>
                                  </p:stCondLst>
                                  <p:childTnLst>
                                    <p:set>
                                      <p:cBhvr>
                                        <p:cTn id="41" dur="1" fill="hold">
                                          <p:stCondLst>
                                            <p:cond delay="0"/>
                                          </p:stCondLst>
                                        </p:cTn>
                                        <p:tgtEl>
                                          <p:spTgt spid="1321"/>
                                        </p:tgtEl>
                                        <p:attrNameLst>
                                          <p:attrName>style.visibility</p:attrName>
                                        </p:attrNameLst>
                                      </p:cBhvr>
                                      <p:to>
                                        <p:strVal val="visible"/>
                                      </p:to>
                                    </p:set>
                                    <p:animEffect transition="in" filter="wipe(down)">
                                      <p:cBhvr>
                                        <p:cTn id="42" dur="150"/>
                                        <p:tgtEl>
                                          <p:spTgt spid="1321"/>
                                        </p:tgtEl>
                                      </p:cBhvr>
                                    </p:animEffect>
                                  </p:childTnLst>
                                </p:cTn>
                              </p:par>
                            </p:childTnLst>
                          </p:cTn>
                        </p:par>
                        <p:par>
                          <p:cTn id="43" fill="hold">
                            <p:stCondLst>
                              <p:cond delay="2650"/>
                            </p:stCondLst>
                            <p:childTnLst>
                              <p:par>
                                <p:cTn id="44" presetID="22" presetClass="entr" presetSubtype="4" fill="hold" grpId="0" nodeType="afterEffect">
                                  <p:stCondLst>
                                    <p:cond delay="0"/>
                                  </p:stCondLst>
                                  <p:childTnLst>
                                    <p:set>
                                      <p:cBhvr>
                                        <p:cTn id="45" dur="1" fill="hold">
                                          <p:stCondLst>
                                            <p:cond delay="0"/>
                                          </p:stCondLst>
                                        </p:cTn>
                                        <p:tgtEl>
                                          <p:spTgt spid="1316"/>
                                        </p:tgtEl>
                                        <p:attrNameLst>
                                          <p:attrName>style.visibility</p:attrName>
                                        </p:attrNameLst>
                                      </p:cBhvr>
                                      <p:to>
                                        <p:strVal val="visible"/>
                                      </p:to>
                                    </p:set>
                                    <p:animEffect transition="in" filter="wipe(down)">
                                      <p:cBhvr>
                                        <p:cTn id="46" dur="150"/>
                                        <p:tgtEl>
                                          <p:spTgt spid="1316"/>
                                        </p:tgtEl>
                                      </p:cBhvr>
                                    </p:animEffect>
                                  </p:childTnLst>
                                </p:cTn>
                              </p:par>
                            </p:childTnLst>
                          </p:cTn>
                        </p:par>
                        <p:par>
                          <p:cTn id="47" fill="hold">
                            <p:stCondLst>
                              <p:cond delay="2800"/>
                            </p:stCondLst>
                            <p:childTnLst>
                              <p:par>
                                <p:cTn id="48" presetID="22" presetClass="entr" presetSubtype="4"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150"/>
                                        <p:tgtEl>
                                          <p:spTgt spid="9"/>
                                        </p:tgtEl>
                                      </p:cBhvr>
                                    </p:animEffect>
                                  </p:childTnLst>
                                </p:cTn>
                              </p:par>
                            </p:childTnLst>
                          </p:cTn>
                        </p:par>
                        <p:par>
                          <p:cTn id="51" fill="hold">
                            <p:stCondLst>
                              <p:cond delay="2950"/>
                            </p:stCondLst>
                            <p:childTnLst>
                              <p:par>
                                <p:cTn id="52" presetID="22" presetClass="entr" presetSubtype="4"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down)">
                                      <p:cBhvr>
                                        <p:cTn id="54" dur="1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 grpId="0"/>
      <p:bldP spid="1312" grpId="0"/>
      <p:bldP spid="1314" grpId="0"/>
      <p:bldP spid="1315" grpId="0"/>
      <p:bldP spid="1316" grpId="0"/>
      <p:bldP spid="1319" grpId="0"/>
      <p:bldP spid="1321" grpId="0"/>
      <p:bldP spid="1322" grpId="0"/>
      <p:bldP spid="1354"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72"/>
          <p:cNvSpPr txBox="1">
            <a:spLocks noGrp="1"/>
          </p:cNvSpPr>
          <p:nvPr>
            <p:ph type="title"/>
          </p:nvPr>
        </p:nvSpPr>
        <p:spPr>
          <a:xfrm rot="625">
            <a:off x="619436" y="2062008"/>
            <a:ext cx="4239796" cy="1425600"/>
          </a:xfrm>
          <a:prstGeom prst="rect">
            <a:avLst/>
          </a:prstGeom>
        </p:spPr>
        <p:txBody>
          <a:bodyPr spcFirstLastPara="1" wrap="square" lIns="91425" tIns="91425" rIns="91425" bIns="91425" anchor="ctr" anchorCtr="0">
            <a:noAutofit/>
          </a:bodyPr>
          <a:lstStyle/>
          <a:p>
            <a:pPr lvl="0"/>
            <a:r>
              <a:rPr lang="en-US" sz="4400" dirty="0">
                <a:latin typeface="Sitka Small Semibold" pitchFamily="2" charset="0"/>
                <a:ea typeface="Nirmala Text" panose="020B0502040204020203" pitchFamily="34" charset="0"/>
                <a:cs typeface="Arial" panose="020B0604020202020204" pitchFamily="34" charset="0"/>
              </a:rPr>
              <a:t>TỔNG QUAN</a:t>
            </a:r>
            <a:endParaRPr sz="4400" dirty="0">
              <a:latin typeface="Sitka Small Semibold" pitchFamily="2" charset="0"/>
              <a:ea typeface="Nirmala Text" panose="020B0502040204020203" pitchFamily="34" charset="0"/>
              <a:cs typeface="Arial" panose="020B0604020202020204" pitchFamily="34" charset="0"/>
            </a:endParaRPr>
          </a:p>
        </p:txBody>
      </p:sp>
      <p:grpSp>
        <p:nvGrpSpPr>
          <p:cNvPr id="1360" name="Google Shape;1360;p72"/>
          <p:cNvGrpSpPr/>
          <p:nvPr/>
        </p:nvGrpSpPr>
        <p:grpSpPr>
          <a:xfrm>
            <a:off x="4572000" y="1047533"/>
            <a:ext cx="3739500" cy="3039000"/>
            <a:chOff x="4572000" y="1047533"/>
            <a:chExt cx="3739500" cy="3039000"/>
          </a:xfrm>
        </p:grpSpPr>
        <p:sp>
          <p:nvSpPr>
            <p:cNvPr id="1361" name="Google Shape;1361;p72"/>
            <p:cNvSpPr/>
            <p:nvPr/>
          </p:nvSpPr>
          <p:spPr>
            <a:xfrm>
              <a:off x="4572000" y="1047533"/>
              <a:ext cx="3739500" cy="3039000"/>
            </a:xfrm>
            <a:prstGeom prst="roundRect">
              <a:avLst>
                <a:gd name="adj" fmla="val 5555"/>
              </a:avLst>
            </a:prstGeom>
            <a:gradFill>
              <a:gsLst>
                <a:gs pos="0">
                  <a:schemeClr val="lt1"/>
                </a:gs>
                <a:gs pos="100000">
                  <a:srgbClr val="F9F8FF">
                    <a:alpha val="86666"/>
                  </a:srgbClr>
                </a:gs>
              </a:gsLst>
              <a:lin ang="5400700"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72"/>
            <p:cNvGrpSpPr/>
            <p:nvPr/>
          </p:nvGrpSpPr>
          <p:grpSpPr>
            <a:xfrm>
              <a:off x="4789501" y="1149778"/>
              <a:ext cx="3304478" cy="193148"/>
              <a:chOff x="-1778447" y="2950291"/>
              <a:chExt cx="4491000" cy="262500"/>
            </a:xfrm>
          </p:grpSpPr>
          <p:sp>
            <p:nvSpPr>
              <p:cNvPr id="1363" name="Google Shape;1363;p72"/>
              <p:cNvSpPr/>
              <p:nvPr/>
            </p:nvSpPr>
            <p:spPr>
              <a:xfrm>
                <a:off x="-1778447" y="2950291"/>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72"/>
              <p:cNvGrpSpPr/>
              <p:nvPr/>
            </p:nvGrpSpPr>
            <p:grpSpPr>
              <a:xfrm rot="10800000" flipH="1">
                <a:off x="-1574342" y="3040565"/>
                <a:ext cx="429322" cy="93999"/>
                <a:chOff x="3710891" y="-1826032"/>
                <a:chExt cx="431653" cy="94500"/>
              </a:xfrm>
            </p:grpSpPr>
            <p:sp>
              <p:nvSpPr>
                <p:cNvPr id="1365" name="Google Shape;1365;p72"/>
                <p:cNvSpPr/>
                <p:nvPr/>
              </p:nvSpPr>
              <p:spPr>
                <a:xfrm>
                  <a:off x="3710891" y="-1826032"/>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2"/>
                <p:cNvSpPr/>
                <p:nvPr/>
              </p:nvSpPr>
              <p:spPr>
                <a:xfrm>
                  <a:off x="3879468" y="-1826032"/>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2"/>
                <p:cNvSpPr/>
                <p:nvPr/>
              </p:nvSpPr>
              <p:spPr>
                <a:xfrm>
                  <a:off x="4048045" y="-1826032"/>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8" name="Google Shape;1368;p72"/>
          <p:cNvSpPr txBox="1">
            <a:spLocks noGrp="1"/>
          </p:cNvSpPr>
          <p:nvPr>
            <p:ph type="subTitle" idx="1"/>
          </p:nvPr>
        </p:nvSpPr>
        <p:spPr>
          <a:xfrm>
            <a:off x="4712690" y="1593479"/>
            <a:ext cx="3458100" cy="2245800"/>
          </a:xfrm>
          <a:prstGeom prst="rect">
            <a:avLst/>
          </a:prstGeom>
        </p:spPr>
        <p:txBody>
          <a:bodyPr spcFirstLastPara="1" wrap="square" lIns="91425" tIns="91425" rIns="91425" bIns="91425" anchor="ctr" anchorCtr="0">
            <a:noAutofit/>
          </a:bodyPr>
          <a:lstStyle/>
          <a:p>
            <a:pPr marL="0" lvl="0" indent="0" algn="just">
              <a:spcAft>
                <a:spcPts val="1200"/>
              </a:spcAft>
            </a:pPr>
            <a:r>
              <a:rPr lang="vi-VN" sz="1400">
                <a:latin typeface="+mj-lt"/>
              </a:rPr>
              <a:t>Quản lý ký túc xá là một hệ thống tổng thể nhằm đảm bảo việc quản lý hiệu quả các phòng ở, sinh viên và các hoạt động liên quan đến hóa đơn và hợp đồng. Hệ thống này giúp theo dõi thông tin về sinh viên đăng ký, tình trạng phòng, và mức tiêu thụ điện nước, đồng thời quản lý hợp đồng thuê phòng và hóa đơn thanh toán. Thông qua việc tối ưu hóa quy trình quản lý, hệ thống giúp tạo ra môi trường sống an toàn và tiện nghi cho sinh viên, đồng thời đảm bảo minh bạch và chính xác trong các giao dịch tài chính.</a:t>
            </a:r>
            <a:endParaRPr lang="en" sz="1400" dirty="0">
              <a:latin typeface="+mj-lt"/>
            </a:endParaRPr>
          </a:p>
        </p:txBody>
      </p:sp>
      <p:grpSp>
        <p:nvGrpSpPr>
          <p:cNvPr id="1369" name="Google Shape;1369;p72"/>
          <p:cNvGrpSpPr/>
          <p:nvPr/>
        </p:nvGrpSpPr>
        <p:grpSpPr>
          <a:xfrm>
            <a:off x="3435927" y="1444123"/>
            <a:ext cx="1327047" cy="693670"/>
            <a:chOff x="1451727" y="1370811"/>
            <a:chExt cx="1327047" cy="693670"/>
          </a:xfrm>
        </p:grpSpPr>
        <p:sp>
          <p:nvSpPr>
            <p:cNvPr id="1370" name="Google Shape;1370;p72"/>
            <p:cNvSpPr/>
            <p:nvPr/>
          </p:nvSpPr>
          <p:spPr>
            <a:xfrm>
              <a:off x="1451727" y="1370811"/>
              <a:ext cx="1327047" cy="693670"/>
            </a:xfrm>
            <a:custGeom>
              <a:avLst/>
              <a:gdLst/>
              <a:ahLst/>
              <a:cxnLst/>
              <a:rect l="l" t="t" r="r" b="b"/>
              <a:pathLst>
                <a:path w="105363" h="55075" extrusionOk="0">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2"/>
            <p:cNvSpPr/>
            <p:nvPr/>
          </p:nvSpPr>
          <p:spPr>
            <a:xfrm>
              <a:off x="1897124" y="1552443"/>
              <a:ext cx="746077" cy="85104"/>
            </a:xfrm>
            <a:custGeom>
              <a:avLst/>
              <a:gdLst/>
              <a:ahLst/>
              <a:cxnLst/>
              <a:rect l="l" t="t" r="r" b="b"/>
              <a:pathLst>
                <a:path w="59236" h="6757" extrusionOk="0">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2"/>
            <p:cNvSpPr/>
            <p:nvPr/>
          </p:nvSpPr>
          <p:spPr>
            <a:xfrm>
              <a:off x="1897124" y="1797731"/>
              <a:ext cx="746077" cy="85117"/>
            </a:xfrm>
            <a:custGeom>
              <a:avLst/>
              <a:gdLst/>
              <a:ahLst/>
              <a:cxnLst/>
              <a:rect l="l" t="t" r="r" b="b"/>
              <a:pathLst>
                <a:path w="59236" h="6758" extrusionOk="0">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2"/>
            <p:cNvSpPr/>
            <p:nvPr/>
          </p:nvSpPr>
          <p:spPr>
            <a:xfrm>
              <a:off x="1587325" y="1506409"/>
              <a:ext cx="177401" cy="177174"/>
            </a:xfrm>
            <a:custGeom>
              <a:avLst/>
              <a:gdLst/>
              <a:ahLst/>
              <a:cxnLst/>
              <a:rect l="l" t="t" r="r" b="b"/>
              <a:pathLst>
                <a:path w="14085" h="14067"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2"/>
            <p:cNvSpPr/>
            <p:nvPr/>
          </p:nvSpPr>
          <p:spPr>
            <a:xfrm>
              <a:off x="1587325" y="1751696"/>
              <a:ext cx="177401" cy="177186"/>
            </a:xfrm>
            <a:custGeom>
              <a:avLst/>
              <a:gdLst/>
              <a:ahLst/>
              <a:cxnLst/>
              <a:rect l="l" t="t" r="r" b="b"/>
              <a:pathLst>
                <a:path w="14085" h="14068"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2"/>
            <p:cNvSpPr/>
            <p:nvPr/>
          </p:nvSpPr>
          <p:spPr>
            <a:xfrm>
              <a:off x="1620211" y="1802492"/>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2"/>
            <p:cNvSpPr/>
            <p:nvPr/>
          </p:nvSpPr>
          <p:spPr>
            <a:xfrm>
              <a:off x="1620211" y="1557154"/>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72"/>
          <p:cNvGrpSpPr/>
          <p:nvPr/>
        </p:nvGrpSpPr>
        <p:grpSpPr>
          <a:xfrm>
            <a:off x="3402296" y="3879150"/>
            <a:ext cx="1640975" cy="472325"/>
            <a:chOff x="4369200" y="2990825"/>
            <a:chExt cx="1640975" cy="472325"/>
          </a:xfrm>
        </p:grpSpPr>
        <p:sp>
          <p:nvSpPr>
            <p:cNvPr id="1378" name="Google Shape;1378;p72"/>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2"/>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2"/>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2"/>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2"/>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72"/>
          <p:cNvGrpSpPr/>
          <p:nvPr/>
        </p:nvGrpSpPr>
        <p:grpSpPr>
          <a:xfrm>
            <a:off x="4543139" y="3962567"/>
            <a:ext cx="643280" cy="644532"/>
            <a:chOff x="1453175" y="2049775"/>
            <a:chExt cx="1194800" cy="1197125"/>
          </a:xfrm>
        </p:grpSpPr>
        <p:sp>
          <p:nvSpPr>
            <p:cNvPr id="1384" name="Google Shape;1384;p72"/>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rgbClr val="FFFFFF"/>
            </a:solidFill>
            <a:ln>
              <a:noFill/>
            </a:ln>
            <a:effectLst>
              <a:outerShdw blurRad="57150" dist="19050" dir="384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2"/>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2"/>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2"/>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5"/>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59"/>
                                        </p:tgtEl>
                                        <p:attrNameLst>
                                          <p:attrName>style.visibility</p:attrName>
                                        </p:attrNameLst>
                                      </p:cBhvr>
                                      <p:to>
                                        <p:strVal val="visible"/>
                                      </p:to>
                                    </p:set>
                                    <p:anim calcmode="lin" valueType="num">
                                      <p:cBhvr additive="base">
                                        <p:cTn id="7" dur="800"/>
                                        <p:tgtEl>
                                          <p:spTgt spid="1359"/>
                                        </p:tgtEl>
                                        <p:attrNameLst>
                                          <p:attrName>ppt_w</p:attrName>
                                        </p:attrNameLst>
                                      </p:cBhvr>
                                      <p:tavLst>
                                        <p:tav tm="0">
                                          <p:val>
                                            <p:strVal val="0"/>
                                          </p:val>
                                        </p:tav>
                                        <p:tav tm="100000">
                                          <p:val>
                                            <p:strVal val="#ppt_w"/>
                                          </p:val>
                                        </p:tav>
                                      </p:tavLst>
                                    </p:anim>
                                    <p:anim calcmode="lin" valueType="num">
                                      <p:cBhvr additive="base">
                                        <p:cTn id="8" dur="800"/>
                                        <p:tgtEl>
                                          <p:spTgt spid="1359"/>
                                        </p:tgtEl>
                                        <p:attrNameLst>
                                          <p:attrName>ppt_h</p:attrName>
                                        </p:attrNameLst>
                                      </p:cBhvr>
                                      <p:tavLst>
                                        <p:tav tm="0">
                                          <p:val>
                                            <p:strVal val="0"/>
                                          </p:val>
                                        </p:tav>
                                        <p:tav tm="100000">
                                          <p:val>
                                            <p:strVal val="#ppt_h"/>
                                          </p:val>
                                        </p:tav>
                                      </p:tavLst>
                                    </p:anim>
                                  </p:childTnLst>
                                </p:cTn>
                              </p:par>
                              <p:par>
                                <p:cTn id="9" presetID="2" presetClass="entr" presetSubtype="1" fill="hold" nodeType="withEffect">
                                  <p:stCondLst>
                                    <p:cond delay="0"/>
                                  </p:stCondLst>
                                  <p:childTnLst>
                                    <p:set>
                                      <p:cBhvr>
                                        <p:cTn id="10" dur="1" fill="hold">
                                          <p:stCondLst>
                                            <p:cond delay="0"/>
                                          </p:stCondLst>
                                        </p:cTn>
                                        <p:tgtEl>
                                          <p:spTgt spid="1360"/>
                                        </p:tgtEl>
                                        <p:attrNameLst>
                                          <p:attrName>style.visibility</p:attrName>
                                        </p:attrNameLst>
                                      </p:cBhvr>
                                      <p:to>
                                        <p:strVal val="visible"/>
                                      </p:to>
                                    </p:set>
                                    <p:anim calcmode="lin" valueType="num">
                                      <p:cBhvr additive="base">
                                        <p:cTn id="11" dur="800"/>
                                        <p:tgtEl>
                                          <p:spTgt spid="1360"/>
                                        </p:tgtEl>
                                        <p:attrNameLst>
                                          <p:attrName>ppt_y</p:attrName>
                                        </p:attrNameLst>
                                      </p:cBhvr>
                                      <p:tavLst>
                                        <p:tav tm="0">
                                          <p:val>
                                            <p:strVal val="#ppt_y-1"/>
                                          </p:val>
                                        </p:tav>
                                        <p:tav tm="100000">
                                          <p:val>
                                            <p:strVal val="#ppt_y"/>
                                          </p:val>
                                        </p:tav>
                                      </p:tavLst>
                                    </p:anim>
                                  </p:childTnLst>
                                </p:cTn>
                              </p:par>
                            </p:childTnLst>
                          </p:cTn>
                        </p:par>
                        <p:par>
                          <p:cTn id="12" fill="hold">
                            <p:stCondLst>
                              <p:cond delay="800"/>
                            </p:stCondLst>
                            <p:childTnLst>
                              <p:par>
                                <p:cTn id="13" presetID="23" presetClass="entr" presetSubtype="16" fill="hold" nodeType="afterEffect">
                                  <p:stCondLst>
                                    <p:cond delay="0"/>
                                  </p:stCondLst>
                                  <p:childTnLst>
                                    <p:set>
                                      <p:cBhvr>
                                        <p:cTn id="14" dur="1" fill="hold">
                                          <p:stCondLst>
                                            <p:cond delay="0"/>
                                          </p:stCondLst>
                                        </p:cTn>
                                        <p:tgtEl>
                                          <p:spTgt spid="1369"/>
                                        </p:tgtEl>
                                        <p:attrNameLst>
                                          <p:attrName>style.visibility</p:attrName>
                                        </p:attrNameLst>
                                      </p:cBhvr>
                                      <p:to>
                                        <p:strVal val="visible"/>
                                      </p:to>
                                    </p:set>
                                    <p:anim calcmode="lin" valueType="num">
                                      <p:cBhvr additive="base">
                                        <p:cTn id="15" dur="800"/>
                                        <p:tgtEl>
                                          <p:spTgt spid="1369"/>
                                        </p:tgtEl>
                                        <p:attrNameLst>
                                          <p:attrName>ppt_w</p:attrName>
                                        </p:attrNameLst>
                                      </p:cBhvr>
                                      <p:tavLst>
                                        <p:tav tm="0">
                                          <p:val>
                                            <p:strVal val="0"/>
                                          </p:val>
                                        </p:tav>
                                        <p:tav tm="100000">
                                          <p:val>
                                            <p:strVal val="#ppt_w"/>
                                          </p:val>
                                        </p:tav>
                                      </p:tavLst>
                                    </p:anim>
                                    <p:anim calcmode="lin" valueType="num">
                                      <p:cBhvr additive="base">
                                        <p:cTn id="16" dur="800"/>
                                        <p:tgtEl>
                                          <p:spTgt spid="136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377"/>
                                        </p:tgtEl>
                                        <p:attrNameLst>
                                          <p:attrName>style.visibility</p:attrName>
                                        </p:attrNameLst>
                                      </p:cBhvr>
                                      <p:to>
                                        <p:strVal val="visible"/>
                                      </p:to>
                                    </p:set>
                                    <p:anim calcmode="lin" valueType="num">
                                      <p:cBhvr additive="base">
                                        <p:cTn id="19" dur="800"/>
                                        <p:tgtEl>
                                          <p:spTgt spid="1377"/>
                                        </p:tgtEl>
                                        <p:attrNameLst>
                                          <p:attrName>ppt_w</p:attrName>
                                        </p:attrNameLst>
                                      </p:cBhvr>
                                      <p:tavLst>
                                        <p:tav tm="0">
                                          <p:val>
                                            <p:strVal val="0"/>
                                          </p:val>
                                        </p:tav>
                                        <p:tav tm="100000">
                                          <p:val>
                                            <p:strVal val="#ppt_w"/>
                                          </p:val>
                                        </p:tav>
                                      </p:tavLst>
                                    </p:anim>
                                    <p:anim calcmode="lin" valueType="num">
                                      <p:cBhvr additive="base">
                                        <p:cTn id="20" dur="800"/>
                                        <p:tgtEl>
                                          <p:spTgt spid="1377"/>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383"/>
                                        </p:tgtEl>
                                        <p:attrNameLst>
                                          <p:attrName>style.visibility</p:attrName>
                                        </p:attrNameLst>
                                      </p:cBhvr>
                                      <p:to>
                                        <p:strVal val="visible"/>
                                      </p:to>
                                    </p:set>
                                    <p:anim calcmode="lin" valueType="num">
                                      <p:cBhvr additive="base">
                                        <p:cTn id="23" dur="1000"/>
                                        <p:tgtEl>
                                          <p:spTgt spid="1383"/>
                                        </p:tgtEl>
                                        <p:attrNameLst>
                                          <p:attrName>ppt_w</p:attrName>
                                        </p:attrNameLst>
                                      </p:cBhvr>
                                      <p:tavLst>
                                        <p:tav tm="0">
                                          <p:val>
                                            <p:strVal val="0"/>
                                          </p:val>
                                        </p:tav>
                                        <p:tav tm="100000">
                                          <p:val>
                                            <p:strVal val="#ppt_w"/>
                                          </p:val>
                                        </p:tav>
                                      </p:tavLst>
                                    </p:anim>
                                    <p:anim calcmode="lin" valueType="num">
                                      <p:cBhvr additive="base">
                                        <p:cTn id="24" dur="1000"/>
                                        <p:tgtEl>
                                          <p:spTgt spid="1383"/>
                                        </p:tgtEl>
                                        <p:attrNameLst>
                                          <p:attrName>ppt_h</p:attrName>
                                        </p:attrNameLst>
                                      </p:cBhvr>
                                      <p:tavLst>
                                        <p:tav tm="0">
                                          <p:val>
                                            <p:strVal val="0"/>
                                          </p:val>
                                        </p:tav>
                                        <p:tav tm="100000">
                                          <p:val>
                                            <p:strVal val="#ppt_h"/>
                                          </p:val>
                                        </p:tav>
                                      </p:tavLst>
                                    </p:anim>
                                  </p:childTnLst>
                                </p:cTn>
                              </p:par>
                            </p:childTnLst>
                          </p:cTn>
                        </p:par>
                        <p:par>
                          <p:cTn id="25" fill="hold">
                            <p:stCondLst>
                              <p:cond delay="1800"/>
                            </p:stCondLst>
                            <p:childTnLst>
                              <p:par>
                                <p:cTn id="26" presetID="10" presetClass="entr" presetSubtype="0" fill="hold" grpId="0" nodeType="afterEffect">
                                  <p:stCondLst>
                                    <p:cond delay="0"/>
                                  </p:stCondLst>
                                  <p:childTnLst>
                                    <p:set>
                                      <p:cBhvr>
                                        <p:cTn id="27" dur="1" fill="hold">
                                          <p:stCondLst>
                                            <p:cond delay="0"/>
                                          </p:stCondLst>
                                        </p:cTn>
                                        <p:tgtEl>
                                          <p:spTgt spid="1368">
                                            <p:txEl>
                                              <p:pRg st="0" end="0"/>
                                            </p:txEl>
                                          </p:spTgt>
                                        </p:tgtEl>
                                        <p:attrNameLst>
                                          <p:attrName>style.visibility</p:attrName>
                                        </p:attrNameLst>
                                      </p:cBhvr>
                                      <p:to>
                                        <p:strVal val="visible"/>
                                      </p:to>
                                    </p:set>
                                    <p:animEffect transition="in" filter="fade">
                                      <p:cBhvr>
                                        <p:cTn id="28" dur="10"/>
                                        <p:tgtEl>
                                          <p:spTgt spid="13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7" name="Google Shape;1647;p80"/>
          <p:cNvSpPr txBox="1">
            <a:spLocks noGrp="1"/>
          </p:cNvSpPr>
          <p:nvPr>
            <p:ph type="title"/>
          </p:nvPr>
        </p:nvSpPr>
        <p:spPr>
          <a:xfrm>
            <a:off x="801536" y="359508"/>
            <a:ext cx="7369264" cy="38575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b="0" dirty="0">
                <a:solidFill>
                  <a:schemeClr val="tx1"/>
                </a:solidFill>
                <a:latin typeface="Sitka Small Semibold" pitchFamily="2" charset="0"/>
              </a:rPr>
              <a:t>SƠ ĐỒ CƠ SỞ DỮ LIỆU </a:t>
            </a:r>
          </a:p>
        </p:txBody>
      </p:sp>
      <p:pic>
        <p:nvPicPr>
          <p:cNvPr id="2" name="Picture 1">
            <a:extLst>
              <a:ext uri="{FF2B5EF4-FFF2-40B4-BE49-F238E27FC236}">
                <a16:creationId xmlns:a16="http://schemas.microsoft.com/office/drawing/2014/main" id="{D23F9335-F39A-A778-DD9E-D77B072FA851}"/>
              </a:ext>
            </a:extLst>
          </p:cNvPr>
          <p:cNvPicPr>
            <a:picLocks noChangeAspect="1"/>
          </p:cNvPicPr>
          <p:nvPr/>
        </p:nvPicPr>
        <p:blipFill>
          <a:blip r:embed="rId3"/>
          <a:stretch>
            <a:fillRect/>
          </a:stretch>
        </p:blipFill>
        <p:spPr>
          <a:xfrm>
            <a:off x="1568435" y="745264"/>
            <a:ext cx="5978551" cy="40929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47"/>
                                        </p:tgtEl>
                                        <p:attrNameLst>
                                          <p:attrName>style.visibility</p:attrName>
                                        </p:attrNameLst>
                                      </p:cBhvr>
                                      <p:to>
                                        <p:strVal val="visible"/>
                                      </p:to>
                                    </p:set>
                                    <p:animEffect transition="in" filter="fade">
                                      <p:cBhvr>
                                        <p:cTn id="7" dur="250"/>
                                        <p:tgtEl>
                                          <p:spTgt spid="1647"/>
                                        </p:tgtEl>
                                      </p:cBhvr>
                                    </p:animEffect>
                                    <p:anim calcmode="lin" valueType="num">
                                      <p:cBhvr>
                                        <p:cTn id="8" dur="250" fill="hold"/>
                                        <p:tgtEl>
                                          <p:spTgt spid="1647"/>
                                        </p:tgtEl>
                                        <p:attrNameLst>
                                          <p:attrName>ppt_x</p:attrName>
                                        </p:attrNameLst>
                                      </p:cBhvr>
                                      <p:tavLst>
                                        <p:tav tm="0">
                                          <p:val>
                                            <p:strVal val="#ppt_x"/>
                                          </p:val>
                                        </p:tav>
                                        <p:tav tm="100000">
                                          <p:val>
                                            <p:strVal val="#ppt_x"/>
                                          </p:val>
                                        </p:tav>
                                      </p:tavLst>
                                    </p:anim>
                                    <p:anim calcmode="lin" valueType="num">
                                      <p:cBhvr>
                                        <p:cTn id="9" dur="250" fill="hold"/>
                                        <p:tgtEl>
                                          <p:spTgt spid="16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094" name="Google Shape;2094;p91"/>
          <p:cNvSpPr/>
          <p:nvPr/>
        </p:nvSpPr>
        <p:spPr>
          <a:xfrm>
            <a:off x="5755393" y="1127481"/>
            <a:ext cx="2639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91"/>
          <p:cNvSpPr/>
          <p:nvPr/>
        </p:nvSpPr>
        <p:spPr>
          <a:xfrm>
            <a:off x="603113" y="1139450"/>
            <a:ext cx="2639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7" name="Google Shape;2097;p91"/>
          <p:cNvGrpSpPr/>
          <p:nvPr/>
        </p:nvGrpSpPr>
        <p:grpSpPr>
          <a:xfrm>
            <a:off x="3179369" y="1726696"/>
            <a:ext cx="2782066" cy="2162208"/>
            <a:chOff x="3315300" y="1611300"/>
            <a:chExt cx="2513400" cy="1920900"/>
          </a:xfrm>
        </p:grpSpPr>
        <p:sp>
          <p:nvSpPr>
            <p:cNvPr id="2098" name="Google Shape;2098;p91"/>
            <p:cNvSpPr/>
            <p:nvPr/>
          </p:nvSpPr>
          <p:spPr>
            <a:xfrm>
              <a:off x="3315300" y="1611300"/>
              <a:ext cx="2513400" cy="19209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91"/>
            <p:cNvSpPr/>
            <p:nvPr/>
          </p:nvSpPr>
          <p:spPr>
            <a:xfrm>
              <a:off x="3315300" y="1611325"/>
              <a:ext cx="2513400" cy="3117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0" name="Google Shape;2100;p91"/>
            <p:cNvGrpSpPr/>
            <p:nvPr/>
          </p:nvGrpSpPr>
          <p:grpSpPr>
            <a:xfrm rot="10800000" flipH="1">
              <a:off x="3472549" y="1725970"/>
              <a:ext cx="376790" cy="82489"/>
              <a:chOff x="5578333" y="744468"/>
              <a:chExt cx="431653" cy="94500"/>
            </a:xfrm>
          </p:grpSpPr>
          <p:sp>
            <p:nvSpPr>
              <p:cNvPr id="2101" name="Google Shape;2101;p9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04" name="Google Shape;2104;p91"/>
          <p:cNvSpPr txBox="1">
            <a:spLocks noGrp="1"/>
          </p:cNvSpPr>
          <p:nvPr>
            <p:ph type="title"/>
          </p:nvPr>
        </p:nvSpPr>
        <p:spPr>
          <a:xfrm>
            <a:off x="3130952" y="2419252"/>
            <a:ext cx="2913476" cy="934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000" dirty="0">
                <a:latin typeface="Sitka Small Semibold" pitchFamily="2" charset="0"/>
              </a:rPr>
              <a:t>FRAMEWORK &amp; CÔNG CỤ LẬP TRÌNH </a:t>
            </a:r>
          </a:p>
        </p:txBody>
      </p:sp>
      <p:sp>
        <p:nvSpPr>
          <p:cNvPr id="2106" name="Google Shape;2106;p91"/>
          <p:cNvSpPr txBox="1">
            <a:spLocks noGrp="1"/>
          </p:cNvSpPr>
          <p:nvPr>
            <p:ph type="title" idx="2"/>
          </p:nvPr>
        </p:nvSpPr>
        <p:spPr>
          <a:xfrm>
            <a:off x="604219" y="1190754"/>
            <a:ext cx="2639400" cy="287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FRAMEWORK JAVA</a:t>
            </a:r>
            <a:endParaRPr sz="1600" dirty="0"/>
          </a:p>
        </p:txBody>
      </p:sp>
      <p:sp>
        <p:nvSpPr>
          <p:cNvPr id="2108" name="Google Shape;2108;p91"/>
          <p:cNvSpPr txBox="1">
            <a:spLocks noGrp="1"/>
          </p:cNvSpPr>
          <p:nvPr>
            <p:ph type="title" idx="3"/>
          </p:nvPr>
        </p:nvSpPr>
        <p:spPr>
          <a:xfrm>
            <a:off x="6391409" y="1165833"/>
            <a:ext cx="2513400" cy="2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CÔNG CỤ </a:t>
            </a:r>
            <a:endParaRPr dirty="0"/>
          </a:p>
        </p:txBody>
      </p:sp>
      <p:sp>
        <p:nvSpPr>
          <p:cNvPr id="2143" name="Google Shape;2143;p91"/>
          <p:cNvSpPr/>
          <p:nvPr/>
        </p:nvSpPr>
        <p:spPr>
          <a:xfrm>
            <a:off x="5602992" y="1190754"/>
            <a:ext cx="349439" cy="34871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bg2">
              <a:lumMod val="50000"/>
            </a:schemeClr>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How to migrate to Spring Boot 3">
            <a:extLst>
              <a:ext uri="{FF2B5EF4-FFF2-40B4-BE49-F238E27FC236}">
                <a16:creationId xmlns:a16="http://schemas.microsoft.com/office/drawing/2014/main" id="{0E5CD74A-81A0-8FAB-E790-EC3AF1505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332" t="9278" r="3588" b="10750"/>
          <a:stretch/>
        </p:blipFill>
        <p:spPr bwMode="auto">
          <a:xfrm>
            <a:off x="699500" y="1928959"/>
            <a:ext cx="2355490" cy="1619182"/>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2143;p91">
            <a:extLst>
              <a:ext uri="{FF2B5EF4-FFF2-40B4-BE49-F238E27FC236}">
                <a16:creationId xmlns:a16="http://schemas.microsoft.com/office/drawing/2014/main" id="{2114C816-217B-8D0A-8637-2B5DEB82EC7B}"/>
              </a:ext>
            </a:extLst>
          </p:cNvPr>
          <p:cNvSpPr/>
          <p:nvPr/>
        </p:nvSpPr>
        <p:spPr>
          <a:xfrm>
            <a:off x="5755393" y="1343154"/>
            <a:ext cx="275420" cy="260701"/>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tx2">
              <a:lumMod val="75000"/>
            </a:schemeClr>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50000"/>
                </a:schemeClr>
              </a:solidFill>
            </a:endParaRPr>
          </a:p>
        </p:txBody>
      </p:sp>
      <p:grpSp>
        <p:nvGrpSpPr>
          <p:cNvPr id="13" name="Google Shape;4414;p130">
            <a:extLst>
              <a:ext uri="{FF2B5EF4-FFF2-40B4-BE49-F238E27FC236}">
                <a16:creationId xmlns:a16="http://schemas.microsoft.com/office/drawing/2014/main" id="{49335745-DB68-3618-396F-1E2119C451D6}"/>
              </a:ext>
            </a:extLst>
          </p:cNvPr>
          <p:cNvGrpSpPr/>
          <p:nvPr/>
        </p:nvGrpSpPr>
        <p:grpSpPr>
          <a:xfrm>
            <a:off x="3178288" y="1143002"/>
            <a:ext cx="350275" cy="349500"/>
            <a:chOff x="1757288" y="3694075"/>
            <a:chExt cx="350275" cy="349500"/>
          </a:xfrm>
          <a:solidFill>
            <a:schemeClr val="bg2">
              <a:lumMod val="50000"/>
            </a:schemeClr>
          </a:solidFill>
        </p:grpSpPr>
        <p:sp>
          <p:nvSpPr>
            <p:cNvPr id="14" name="Google Shape;4415;p130">
              <a:extLst>
                <a:ext uri="{FF2B5EF4-FFF2-40B4-BE49-F238E27FC236}">
                  <a16:creationId xmlns:a16="http://schemas.microsoft.com/office/drawing/2014/main" id="{0D39866C-27F7-66EE-D4E9-31774B19AD87}"/>
                </a:ext>
              </a:extLst>
            </p:cNvPr>
            <p:cNvSpPr/>
            <p:nvPr/>
          </p:nvSpPr>
          <p:spPr>
            <a:xfrm>
              <a:off x="1893788" y="3940525"/>
              <a:ext cx="28700" cy="38500"/>
            </a:xfrm>
            <a:custGeom>
              <a:avLst/>
              <a:gdLst/>
              <a:ahLst/>
              <a:cxnLst/>
              <a:rect l="l" t="t" r="r" b="b"/>
              <a:pathLst>
                <a:path w="1148" h="1540" extrusionOk="0">
                  <a:moveTo>
                    <a:pt x="0" y="1"/>
                  </a:moveTo>
                  <a:cubicBezTo>
                    <a:pt x="59" y="151"/>
                    <a:pt x="117" y="289"/>
                    <a:pt x="187" y="428"/>
                  </a:cubicBezTo>
                  <a:cubicBezTo>
                    <a:pt x="464" y="973"/>
                    <a:pt x="800" y="1367"/>
                    <a:pt x="1147" y="1539"/>
                  </a:cubicBezTo>
                  <a:lnTo>
                    <a:pt x="114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16;p130">
              <a:extLst>
                <a:ext uri="{FF2B5EF4-FFF2-40B4-BE49-F238E27FC236}">
                  <a16:creationId xmlns:a16="http://schemas.microsoft.com/office/drawing/2014/main" id="{7A29DE72-A0A5-F777-A55D-19F1627BB5C8}"/>
                </a:ext>
              </a:extLst>
            </p:cNvPr>
            <p:cNvSpPr/>
            <p:nvPr/>
          </p:nvSpPr>
          <p:spPr>
            <a:xfrm>
              <a:off x="1881913" y="3817575"/>
              <a:ext cx="40575" cy="41125"/>
            </a:xfrm>
            <a:custGeom>
              <a:avLst/>
              <a:gdLst/>
              <a:ahLst/>
              <a:cxnLst/>
              <a:rect l="l" t="t" r="r" b="b"/>
              <a:pathLst>
                <a:path w="1623" h="1645" extrusionOk="0">
                  <a:moveTo>
                    <a:pt x="223" y="1"/>
                  </a:moveTo>
                  <a:cubicBezTo>
                    <a:pt x="95" y="512"/>
                    <a:pt x="26" y="1067"/>
                    <a:pt x="1" y="1645"/>
                  </a:cubicBezTo>
                  <a:lnTo>
                    <a:pt x="1622" y="1645"/>
                  </a:lnTo>
                  <a:lnTo>
                    <a:pt x="16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17;p130">
              <a:extLst>
                <a:ext uri="{FF2B5EF4-FFF2-40B4-BE49-F238E27FC236}">
                  <a16:creationId xmlns:a16="http://schemas.microsoft.com/office/drawing/2014/main" id="{B855EE01-1CB8-2AAF-CFBD-F3971D02F539}"/>
                </a:ext>
              </a:extLst>
            </p:cNvPr>
            <p:cNvSpPr/>
            <p:nvPr/>
          </p:nvSpPr>
          <p:spPr>
            <a:xfrm>
              <a:off x="1881913" y="3879225"/>
              <a:ext cx="40575" cy="40775"/>
            </a:xfrm>
            <a:custGeom>
              <a:avLst/>
              <a:gdLst/>
              <a:ahLst/>
              <a:cxnLst/>
              <a:rect l="l" t="t" r="r" b="b"/>
              <a:pathLst>
                <a:path w="1623" h="1631" extrusionOk="0">
                  <a:moveTo>
                    <a:pt x="1" y="1"/>
                  </a:moveTo>
                  <a:cubicBezTo>
                    <a:pt x="26" y="567"/>
                    <a:pt x="95" y="1122"/>
                    <a:pt x="223" y="1631"/>
                  </a:cubicBezTo>
                  <a:lnTo>
                    <a:pt x="1622" y="1631"/>
                  </a:lnTo>
                  <a:lnTo>
                    <a:pt x="16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18;p130">
              <a:extLst>
                <a:ext uri="{FF2B5EF4-FFF2-40B4-BE49-F238E27FC236}">
                  <a16:creationId xmlns:a16="http://schemas.microsoft.com/office/drawing/2014/main" id="{00E47544-D321-9B19-9230-79F29D16B820}"/>
                </a:ext>
              </a:extLst>
            </p:cNvPr>
            <p:cNvSpPr/>
            <p:nvPr/>
          </p:nvSpPr>
          <p:spPr>
            <a:xfrm>
              <a:off x="1893788" y="3758925"/>
              <a:ext cx="28700" cy="38200"/>
            </a:xfrm>
            <a:custGeom>
              <a:avLst/>
              <a:gdLst/>
              <a:ahLst/>
              <a:cxnLst/>
              <a:rect l="l" t="t" r="r" b="b"/>
              <a:pathLst>
                <a:path w="1148" h="1528" extrusionOk="0">
                  <a:moveTo>
                    <a:pt x="1147" y="0"/>
                  </a:moveTo>
                  <a:cubicBezTo>
                    <a:pt x="800" y="172"/>
                    <a:pt x="464" y="555"/>
                    <a:pt x="187" y="1111"/>
                  </a:cubicBezTo>
                  <a:cubicBezTo>
                    <a:pt x="117" y="1236"/>
                    <a:pt x="59" y="1389"/>
                    <a:pt x="0" y="1527"/>
                  </a:cubicBezTo>
                  <a:lnTo>
                    <a:pt x="1147" y="1527"/>
                  </a:lnTo>
                  <a:lnTo>
                    <a:pt x="11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19;p130">
              <a:extLst>
                <a:ext uri="{FF2B5EF4-FFF2-40B4-BE49-F238E27FC236}">
                  <a16:creationId xmlns:a16="http://schemas.microsoft.com/office/drawing/2014/main" id="{853F8C2F-797A-4AB8-C401-96D640B3D208}"/>
                </a:ext>
              </a:extLst>
            </p:cNvPr>
            <p:cNvSpPr/>
            <p:nvPr/>
          </p:nvSpPr>
          <p:spPr>
            <a:xfrm>
              <a:off x="1999113" y="3817575"/>
              <a:ext cx="45700" cy="41125"/>
            </a:xfrm>
            <a:custGeom>
              <a:avLst/>
              <a:gdLst/>
              <a:ahLst/>
              <a:cxnLst/>
              <a:rect l="l" t="t" r="r" b="b"/>
              <a:pathLst>
                <a:path w="1828" h="1645" extrusionOk="0">
                  <a:moveTo>
                    <a:pt x="0" y="1"/>
                  </a:moveTo>
                  <a:cubicBezTo>
                    <a:pt x="117" y="523"/>
                    <a:pt x="186" y="1078"/>
                    <a:pt x="208" y="1645"/>
                  </a:cubicBezTo>
                  <a:lnTo>
                    <a:pt x="1827" y="1645"/>
                  </a:lnTo>
                  <a:cubicBezTo>
                    <a:pt x="1783" y="1056"/>
                    <a:pt x="1608" y="500"/>
                    <a:pt x="13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20;p130">
              <a:extLst>
                <a:ext uri="{FF2B5EF4-FFF2-40B4-BE49-F238E27FC236}">
                  <a16:creationId xmlns:a16="http://schemas.microsoft.com/office/drawing/2014/main" id="{E9D7B872-E1A0-0837-ACD8-9CA00C0A827E}"/>
                </a:ext>
              </a:extLst>
            </p:cNvPr>
            <p:cNvSpPr/>
            <p:nvPr/>
          </p:nvSpPr>
          <p:spPr>
            <a:xfrm>
              <a:off x="1820613" y="3817575"/>
              <a:ext cx="45700" cy="41125"/>
            </a:xfrm>
            <a:custGeom>
              <a:avLst/>
              <a:gdLst/>
              <a:ahLst/>
              <a:cxnLst/>
              <a:rect l="l" t="t" r="r" b="b"/>
              <a:pathLst>
                <a:path w="1828" h="1645" extrusionOk="0">
                  <a:moveTo>
                    <a:pt x="475" y="1"/>
                  </a:moveTo>
                  <a:cubicBezTo>
                    <a:pt x="220" y="500"/>
                    <a:pt x="59" y="1056"/>
                    <a:pt x="1" y="1645"/>
                  </a:cubicBezTo>
                  <a:lnTo>
                    <a:pt x="1633" y="1645"/>
                  </a:lnTo>
                  <a:cubicBezTo>
                    <a:pt x="1656" y="1078"/>
                    <a:pt x="1725" y="523"/>
                    <a:pt x="18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21;p130">
              <a:extLst>
                <a:ext uri="{FF2B5EF4-FFF2-40B4-BE49-F238E27FC236}">
                  <a16:creationId xmlns:a16="http://schemas.microsoft.com/office/drawing/2014/main" id="{CEED757D-501E-A472-2B1A-B7CAC3CB9C6C}"/>
                </a:ext>
              </a:extLst>
            </p:cNvPr>
            <p:cNvSpPr/>
            <p:nvPr/>
          </p:nvSpPr>
          <p:spPr>
            <a:xfrm>
              <a:off x="1846088" y="3766125"/>
              <a:ext cx="40500" cy="31000"/>
            </a:xfrm>
            <a:custGeom>
              <a:avLst/>
              <a:gdLst/>
              <a:ahLst/>
              <a:cxnLst/>
              <a:rect l="l" t="t" r="r" b="b"/>
              <a:pathLst>
                <a:path w="1620" h="1240" extrusionOk="0">
                  <a:moveTo>
                    <a:pt x="1620" y="1"/>
                  </a:moveTo>
                  <a:lnTo>
                    <a:pt x="1620" y="1"/>
                  </a:lnTo>
                  <a:cubicBezTo>
                    <a:pt x="984" y="290"/>
                    <a:pt x="428" y="717"/>
                    <a:pt x="1" y="1239"/>
                  </a:cubicBezTo>
                  <a:lnTo>
                    <a:pt x="1042" y="1239"/>
                  </a:lnTo>
                  <a:cubicBezTo>
                    <a:pt x="1134" y="962"/>
                    <a:pt x="1239" y="695"/>
                    <a:pt x="1364" y="451"/>
                  </a:cubicBezTo>
                  <a:cubicBezTo>
                    <a:pt x="1448" y="290"/>
                    <a:pt x="1528" y="140"/>
                    <a:pt x="1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22;p130">
              <a:extLst>
                <a:ext uri="{FF2B5EF4-FFF2-40B4-BE49-F238E27FC236}">
                  <a16:creationId xmlns:a16="http://schemas.microsoft.com/office/drawing/2014/main" id="{61C00594-90F3-1C86-5AF9-1CBEBFCDA4DE}"/>
                </a:ext>
              </a:extLst>
            </p:cNvPr>
            <p:cNvSpPr/>
            <p:nvPr/>
          </p:nvSpPr>
          <p:spPr>
            <a:xfrm>
              <a:off x="1846088" y="3940525"/>
              <a:ext cx="40500" cy="31000"/>
            </a:xfrm>
            <a:custGeom>
              <a:avLst/>
              <a:gdLst/>
              <a:ahLst/>
              <a:cxnLst/>
              <a:rect l="l" t="t" r="r" b="b"/>
              <a:pathLst>
                <a:path w="1620" h="1240" extrusionOk="0">
                  <a:moveTo>
                    <a:pt x="1" y="1"/>
                  </a:moveTo>
                  <a:cubicBezTo>
                    <a:pt x="428" y="523"/>
                    <a:pt x="984" y="950"/>
                    <a:pt x="1620" y="1239"/>
                  </a:cubicBezTo>
                  <a:cubicBezTo>
                    <a:pt x="1528" y="1100"/>
                    <a:pt x="1448" y="950"/>
                    <a:pt x="1364" y="789"/>
                  </a:cubicBezTo>
                  <a:cubicBezTo>
                    <a:pt x="1239" y="545"/>
                    <a:pt x="1134" y="278"/>
                    <a:pt x="10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23;p130">
              <a:extLst>
                <a:ext uri="{FF2B5EF4-FFF2-40B4-BE49-F238E27FC236}">
                  <a16:creationId xmlns:a16="http://schemas.microsoft.com/office/drawing/2014/main" id="{CDE1D0CC-6A04-340B-15B7-717CC2F9A0B3}"/>
                </a:ext>
              </a:extLst>
            </p:cNvPr>
            <p:cNvSpPr/>
            <p:nvPr/>
          </p:nvSpPr>
          <p:spPr>
            <a:xfrm>
              <a:off x="1820613" y="3879225"/>
              <a:ext cx="45700" cy="40775"/>
            </a:xfrm>
            <a:custGeom>
              <a:avLst/>
              <a:gdLst/>
              <a:ahLst/>
              <a:cxnLst/>
              <a:rect l="l" t="t" r="r" b="b"/>
              <a:pathLst>
                <a:path w="1828" h="1631" extrusionOk="0">
                  <a:moveTo>
                    <a:pt x="1" y="1"/>
                  </a:moveTo>
                  <a:cubicBezTo>
                    <a:pt x="59" y="578"/>
                    <a:pt x="220" y="1134"/>
                    <a:pt x="475" y="1631"/>
                  </a:cubicBezTo>
                  <a:lnTo>
                    <a:pt x="1828" y="1631"/>
                  </a:lnTo>
                  <a:cubicBezTo>
                    <a:pt x="1725" y="1111"/>
                    <a:pt x="1656" y="567"/>
                    <a:pt x="16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24;p130">
              <a:extLst>
                <a:ext uri="{FF2B5EF4-FFF2-40B4-BE49-F238E27FC236}">
                  <a16:creationId xmlns:a16="http://schemas.microsoft.com/office/drawing/2014/main" id="{BFB9133B-7DD7-6478-24AE-E1D500ED336F}"/>
                </a:ext>
              </a:extLst>
            </p:cNvPr>
            <p:cNvSpPr/>
            <p:nvPr/>
          </p:nvSpPr>
          <p:spPr>
            <a:xfrm>
              <a:off x="1978838" y="3766125"/>
              <a:ext cx="40850" cy="31000"/>
            </a:xfrm>
            <a:custGeom>
              <a:avLst/>
              <a:gdLst/>
              <a:ahLst/>
              <a:cxnLst/>
              <a:rect l="l" t="t" r="r" b="b"/>
              <a:pathLst>
                <a:path w="1634" h="1240" extrusionOk="0">
                  <a:moveTo>
                    <a:pt x="0" y="1"/>
                  </a:moveTo>
                  <a:cubicBezTo>
                    <a:pt x="95" y="140"/>
                    <a:pt x="186" y="290"/>
                    <a:pt x="256" y="451"/>
                  </a:cubicBezTo>
                  <a:cubicBezTo>
                    <a:pt x="384" y="695"/>
                    <a:pt x="497" y="962"/>
                    <a:pt x="592" y="1239"/>
                  </a:cubicBezTo>
                  <a:lnTo>
                    <a:pt x="1633" y="1239"/>
                  </a:lnTo>
                  <a:cubicBezTo>
                    <a:pt x="1192" y="717"/>
                    <a:pt x="636" y="290"/>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25;p130">
              <a:extLst>
                <a:ext uri="{FF2B5EF4-FFF2-40B4-BE49-F238E27FC236}">
                  <a16:creationId xmlns:a16="http://schemas.microsoft.com/office/drawing/2014/main" id="{CDDC377B-79C8-B777-18BE-9077630C8802}"/>
                </a:ext>
              </a:extLst>
            </p:cNvPr>
            <p:cNvSpPr/>
            <p:nvPr/>
          </p:nvSpPr>
          <p:spPr>
            <a:xfrm>
              <a:off x="1943013" y="3758925"/>
              <a:ext cx="28625" cy="38200"/>
            </a:xfrm>
            <a:custGeom>
              <a:avLst/>
              <a:gdLst/>
              <a:ahLst/>
              <a:cxnLst/>
              <a:rect l="l" t="t" r="r" b="b"/>
              <a:pathLst>
                <a:path w="1145" h="1528" extrusionOk="0">
                  <a:moveTo>
                    <a:pt x="0" y="0"/>
                  </a:moveTo>
                  <a:lnTo>
                    <a:pt x="0" y="1527"/>
                  </a:lnTo>
                  <a:lnTo>
                    <a:pt x="1145" y="1527"/>
                  </a:lnTo>
                  <a:cubicBezTo>
                    <a:pt x="1086" y="1389"/>
                    <a:pt x="1028" y="1236"/>
                    <a:pt x="958" y="1111"/>
                  </a:cubicBezTo>
                  <a:cubicBezTo>
                    <a:pt x="681" y="555"/>
                    <a:pt x="348" y="172"/>
                    <a:pt x="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26;p130">
              <a:extLst>
                <a:ext uri="{FF2B5EF4-FFF2-40B4-BE49-F238E27FC236}">
                  <a16:creationId xmlns:a16="http://schemas.microsoft.com/office/drawing/2014/main" id="{555A954E-5B12-2E01-04D5-F4A4D17A2C45}"/>
                </a:ext>
              </a:extLst>
            </p:cNvPr>
            <p:cNvSpPr/>
            <p:nvPr/>
          </p:nvSpPr>
          <p:spPr>
            <a:xfrm>
              <a:off x="1999113" y="3879225"/>
              <a:ext cx="45700" cy="40775"/>
            </a:xfrm>
            <a:custGeom>
              <a:avLst/>
              <a:gdLst/>
              <a:ahLst/>
              <a:cxnLst/>
              <a:rect l="l" t="t" r="r" b="b"/>
              <a:pathLst>
                <a:path w="1828" h="1631" extrusionOk="0">
                  <a:moveTo>
                    <a:pt x="208" y="1"/>
                  </a:moveTo>
                  <a:cubicBezTo>
                    <a:pt x="186" y="567"/>
                    <a:pt x="117" y="1111"/>
                    <a:pt x="0" y="1631"/>
                  </a:cubicBezTo>
                  <a:lnTo>
                    <a:pt x="1353" y="1631"/>
                  </a:lnTo>
                  <a:cubicBezTo>
                    <a:pt x="1608" y="1134"/>
                    <a:pt x="1783" y="578"/>
                    <a:pt x="18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27;p130">
              <a:extLst>
                <a:ext uri="{FF2B5EF4-FFF2-40B4-BE49-F238E27FC236}">
                  <a16:creationId xmlns:a16="http://schemas.microsoft.com/office/drawing/2014/main" id="{25A6CC2B-F27D-9040-B0EB-9D10A437E19E}"/>
                </a:ext>
              </a:extLst>
            </p:cNvPr>
            <p:cNvSpPr/>
            <p:nvPr/>
          </p:nvSpPr>
          <p:spPr>
            <a:xfrm>
              <a:off x="1757288" y="3694075"/>
              <a:ext cx="350275" cy="349500"/>
            </a:xfrm>
            <a:custGeom>
              <a:avLst/>
              <a:gdLst/>
              <a:ahLst/>
              <a:cxnLst/>
              <a:rect l="l" t="t" r="r" b="b"/>
              <a:pathLst>
                <a:path w="14011" h="13980" extrusionOk="0">
                  <a:moveTo>
                    <a:pt x="7024" y="1667"/>
                  </a:moveTo>
                  <a:cubicBezTo>
                    <a:pt x="9951" y="1667"/>
                    <a:pt x="12345" y="4052"/>
                    <a:pt x="12345" y="6990"/>
                  </a:cubicBezTo>
                  <a:cubicBezTo>
                    <a:pt x="12345" y="9928"/>
                    <a:pt x="9951" y="12314"/>
                    <a:pt x="7024" y="12314"/>
                  </a:cubicBezTo>
                  <a:cubicBezTo>
                    <a:pt x="4083" y="12314"/>
                    <a:pt x="1700" y="9928"/>
                    <a:pt x="1700" y="6990"/>
                  </a:cubicBezTo>
                  <a:cubicBezTo>
                    <a:pt x="1700" y="4052"/>
                    <a:pt x="4083" y="1667"/>
                    <a:pt x="7024" y="1667"/>
                  </a:cubicBezTo>
                  <a:close/>
                  <a:moveTo>
                    <a:pt x="7024" y="0"/>
                  </a:moveTo>
                  <a:cubicBezTo>
                    <a:pt x="5149" y="0"/>
                    <a:pt x="3403" y="731"/>
                    <a:pt x="2084" y="2050"/>
                  </a:cubicBezTo>
                  <a:cubicBezTo>
                    <a:pt x="765" y="3369"/>
                    <a:pt x="34" y="5127"/>
                    <a:pt x="34" y="6990"/>
                  </a:cubicBezTo>
                  <a:cubicBezTo>
                    <a:pt x="34" y="8309"/>
                    <a:pt x="392" y="9570"/>
                    <a:pt x="1087" y="10681"/>
                  </a:cubicBezTo>
                  <a:lnTo>
                    <a:pt x="56" y="13424"/>
                  </a:lnTo>
                  <a:cubicBezTo>
                    <a:pt x="1" y="13574"/>
                    <a:pt x="34" y="13746"/>
                    <a:pt x="151" y="13863"/>
                  </a:cubicBezTo>
                  <a:cubicBezTo>
                    <a:pt x="231" y="13932"/>
                    <a:pt x="334" y="13980"/>
                    <a:pt x="440" y="13980"/>
                  </a:cubicBezTo>
                  <a:cubicBezTo>
                    <a:pt x="487" y="13980"/>
                    <a:pt x="542" y="13966"/>
                    <a:pt x="590" y="13955"/>
                  </a:cubicBezTo>
                  <a:lnTo>
                    <a:pt x="3333" y="12924"/>
                  </a:lnTo>
                  <a:cubicBezTo>
                    <a:pt x="4430" y="13619"/>
                    <a:pt x="5705" y="13980"/>
                    <a:pt x="7024" y="13980"/>
                  </a:cubicBezTo>
                  <a:cubicBezTo>
                    <a:pt x="8887" y="13980"/>
                    <a:pt x="10645" y="13249"/>
                    <a:pt x="11964" y="11930"/>
                  </a:cubicBezTo>
                  <a:cubicBezTo>
                    <a:pt x="13283" y="10611"/>
                    <a:pt x="14011" y="8853"/>
                    <a:pt x="14011" y="6990"/>
                  </a:cubicBezTo>
                  <a:cubicBezTo>
                    <a:pt x="14011" y="5127"/>
                    <a:pt x="13283" y="3369"/>
                    <a:pt x="11964" y="2050"/>
                  </a:cubicBezTo>
                  <a:cubicBezTo>
                    <a:pt x="10645" y="731"/>
                    <a:pt x="8887" y="0"/>
                    <a:pt x="70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428;p130">
              <a:extLst>
                <a:ext uri="{FF2B5EF4-FFF2-40B4-BE49-F238E27FC236}">
                  <a16:creationId xmlns:a16="http://schemas.microsoft.com/office/drawing/2014/main" id="{3B45BC8B-D976-B9E1-60AA-2C2F33C919AF}"/>
                </a:ext>
              </a:extLst>
            </p:cNvPr>
            <p:cNvSpPr/>
            <p:nvPr/>
          </p:nvSpPr>
          <p:spPr>
            <a:xfrm>
              <a:off x="1978838" y="3940525"/>
              <a:ext cx="40850" cy="31000"/>
            </a:xfrm>
            <a:custGeom>
              <a:avLst/>
              <a:gdLst/>
              <a:ahLst/>
              <a:cxnLst/>
              <a:rect l="l" t="t" r="r" b="b"/>
              <a:pathLst>
                <a:path w="1634" h="1240" extrusionOk="0">
                  <a:moveTo>
                    <a:pt x="592" y="1"/>
                  </a:moveTo>
                  <a:cubicBezTo>
                    <a:pt x="497" y="278"/>
                    <a:pt x="384" y="545"/>
                    <a:pt x="256" y="789"/>
                  </a:cubicBezTo>
                  <a:cubicBezTo>
                    <a:pt x="186" y="950"/>
                    <a:pt x="95" y="1100"/>
                    <a:pt x="0" y="1239"/>
                  </a:cubicBezTo>
                  <a:cubicBezTo>
                    <a:pt x="636" y="950"/>
                    <a:pt x="1192" y="523"/>
                    <a:pt x="16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29;p130">
              <a:extLst>
                <a:ext uri="{FF2B5EF4-FFF2-40B4-BE49-F238E27FC236}">
                  <a16:creationId xmlns:a16="http://schemas.microsoft.com/office/drawing/2014/main" id="{63B2B67B-2029-B823-194C-A81335332A08}"/>
                </a:ext>
              </a:extLst>
            </p:cNvPr>
            <p:cNvSpPr/>
            <p:nvPr/>
          </p:nvSpPr>
          <p:spPr>
            <a:xfrm>
              <a:off x="1943013" y="3817575"/>
              <a:ext cx="40775" cy="41125"/>
            </a:xfrm>
            <a:custGeom>
              <a:avLst/>
              <a:gdLst/>
              <a:ahLst/>
              <a:cxnLst/>
              <a:rect l="l" t="t" r="r" b="b"/>
              <a:pathLst>
                <a:path w="1631" h="1645" extrusionOk="0">
                  <a:moveTo>
                    <a:pt x="0" y="1"/>
                  </a:moveTo>
                  <a:lnTo>
                    <a:pt x="0" y="1645"/>
                  </a:lnTo>
                  <a:lnTo>
                    <a:pt x="1630" y="1645"/>
                  </a:lnTo>
                  <a:cubicBezTo>
                    <a:pt x="1608" y="1067"/>
                    <a:pt x="1528" y="512"/>
                    <a:pt x="14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30;p130">
              <a:extLst>
                <a:ext uri="{FF2B5EF4-FFF2-40B4-BE49-F238E27FC236}">
                  <a16:creationId xmlns:a16="http://schemas.microsoft.com/office/drawing/2014/main" id="{FDEC9547-3C1E-CE49-9362-56D2D0F456CD}"/>
                </a:ext>
              </a:extLst>
            </p:cNvPr>
            <p:cNvSpPr/>
            <p:nvPr/>
          </p:nvSpPr>
          <p:spPr>
            <a:xfrm>
              <a:off x="1943013" y="3879225"/>
              <a:ext cx="40775" cy="40775"/>
            </a:xfrm>
            <a:custGeom>
              <a:avLst/>
              <a:gdLst/>
              <a:ahLst/>
              <a:cxnLst/>
              <a:rect l="l" t="t" r="r" b="b"/>
              <a:pathLst>
                <a:path w="1631" h="1631" extrusionOk="0">
                  <a:moveTo>
                    <a:pt x="0" y="1"/>
                  </a:moveTo>
                  <a:lnTo>
                    <a:pt x="0" y="1631"/>
                  </a:lnTo>
                  <a:lnTo>
                    <a:pt x="1411" y="1631"/>
                  </a:lnTo>
                  <a:cubicBezTo>
                    <a:pt x="1528" y="1122"/>
                    <a:pt x="1608" y="567"/>
                    <a:pt x="1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31;p130">
              <a:extLst>
                <a:ext uri="{FF2B5EF4-FFF2-40B4-BE49-F238E27FC236}">
                  <a16:creationId xmlns:a16="http://schemas.microsoft.com/office/drawing/2014/main" id="{6FF1DF3A-C7B1-9570-91B7-7FCDCDA684A8}"/>
                </a:ext>
              </a:extLst>
            </p:cNvPr>
            <p:cNvSpPr/>
            <p:nvPr/>
          </p:nvSpPr>
          <p:spPr>
            <a:xfrm>
              <a:off x="1943013" y="3940525"/>
              <a:ext cx="28625" cy="38500"/>
            </a:xfrm>
            <a:custGeom>
              <a:avLst/>
              <a:gdLst/>
              <a:ahLst/>
              <a:cxnLst/>
              <a:rect l="l" t="t" r="r" b="b"/>
              <a:pathLst>
                <a:path w="1145" h="1540" extrusionOk="0">
                  <a:moveTo>
                    <a:pt x="0" y="1"/>
                  </a:moveTo>
                  <a:lnTo>
                    <a:pt x="0" y="1539"/>
                  </a:lnTo>
                  <a:cubicBezTo>
                    <a:pt x="348" y="1367"/>
                    <a:pt x="681" y="973"/>
                    <a:pt x="958" y="428"/>
                  </a:cubicBezTo>
                  <a:cubicBezTo>
                    <a:pt x="1028" y="289"/>
                    <a:pt x="1086" y="151"/>
                    <a:pt x="11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Visual studio code png images | PNGWing">
            <a:extLst>
              <a:ext uri="{FF2B5EF4-FFF2-40B4-BE49-F238E27FC236}">
                <a16:creationId xmlns:a16="http://schemas.microsoft.com/office/drawing/2014/main" id="{C30675FE-EF4C-305F-B92F-7565F537BA9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7259" t="8523" r="4551" b="6005"/>
          <a:stretch/>
        </p:blipFill>
        <p:spPr bwMode="auto">
          <a:xfrm>
            <a:off x="6085814" y="1774114"/>
            <a:ext cx="1247725" cy="12092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to IntelliJ IDEA? Me Too. - Helen Scott">
            <a:extLst>
              <a:ext uri="{FF2B5EF4-FFF2-40B4-BE49-F238E27FC236}">
                <a16:creationId xmlns:a16="http://schemas.microsoft.com/office/drawing/2014/main" id="{24D3820D-8883-D7F6-6073-938C2308A1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0264" y="1790538"/>
            <a:ext cx="1095814" cy="1095814"/>
          </a:xfrm>
          <a:prstGeom prst="rect">
            <a:avLst/>
          </a:prstGeom>
          <a:noFill/>
          <a:extLst>
            <a:ext uri="{909E8E84-426E-40DD-AFC4-6F175D3DCCD1}">
              <a14:hiddenFill xmlns:a14="http://schemas.microsoft.com/office/drawing/2010/main">
                <a:solidFill>
                  <a:srgbClr val="FFFFFF"/>
                </a:solidFill>
              </a14:hiddenFill>
            </a:ext>
          </a:extLst>
        </p:spPr>
      </p:pic>
      <p:pic>
        <p:nvPicPr>
          <p:cNvPr id="31" name="Hình ảnh 30">
            <a:extLst>
              <a:ext uri="{FF2B5EF4-FFF2-40B4-BE49-F238E27FC236}">
                <a16:creationId xmlns:a16="http://schemas.microsoft.com/office/drawing/2014/main" id="{F7A22A3F-F5E3-3C4D-1816-937AEF123E96}"/>
              </a:ext>
            </a:extLst>
          </p:cNvPr>
          <p:cNvPicPr>
            <a:picLocks noChangeAspect="1"/>
          </p:cNvPicPr>
          <p:nvPr/>
        </p:nvPicPr>
        <p:blipFill>
          <a:blip r:embed="rId7"/>
          <a:srcRect l="5190" r="6620"/>
          <a:stretch/>
        </p:blipFill>
        <p:spPr>
          <a:xfrm>
            <a:off x="6118988" y="3163531"/>
            <a:ext cx="1130665" cy="1095814"/>
          </a:xfrm>
          <a:prstGeom prst="rect">
            <a:avLst/>
          </a:prstGeom>
        </p:spPr>
      </p:pic>
      <p:pic>
        <p:nvPicPr>
          <p:cNvPr id="1032" name="Picture 8" descr="Postman Makes Building Software Accessible to All, Announces Postman Flows  | Business Wire">
            <a:extLst>
              <a:ext uri="{FF2B5EF4-FFF2-40B4-BE49-F238E27FC236}">
                <a16:creationId xmlns:a16="http://schemas.microsoft.com/office/drawing/2014/main" id="{1F7BB381-EB4B-7FAC-2A26-5F9497BB799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1143" r="20483"/>
          <a:stretch/>
        </p:blipFill>
        <p:spPr bwMode="auto">
          <a:xfrm>
            <a:off x="7440263" y="3163531"/>
            <a:ext cx="1130665" cy="1095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04"/>
                                        </p:tgtEl>
                                        <p:attrNameLst>
                                          <p:attrName>style.visibility</p:attrName>
                                        </p:attrNameLst>
                                      </p:cBhvr>
                                      <p:to>
                                        <p:strVal val="visible"/>
                                      </p:to>
                                    </p:set>
                                    <p:animEffect transition="in" filter="fade">
                                      <p:cBhvr>
                                        <p:cTn id="7" dur="10"/>
                                        <p:tgtEl>
                                          <p:spTgt spid="2104"/>
                                        </p:tgtEl>
                                      </p:cBhvr>
                                    </p:animEffect>
                                  </p:childTnLst>
                                </p:cTn>
                              </p:par>
                              <p:par>
                                <p:cTn id="8" presetID="10" presetClass="entr" presetSubtype="0" fill="hold" nodeType="withEffect">
                                  <p:stCondLst>
                                    <p:cond delay="0"/>
                                  </p:stCondLst>
                                  <p:childTnLst>
                                    <p:set>
                                      <p:cBhvr>
                                        <p:cTn id="9" dur="1" fill="hold">
                                          <p:stCondLst>
                                            <p:cond delay="0"/>
                                          </p:stCondLst>
                                        </p:cTn>
                                        <p:tgtEl>
                                          <p:spTgt spid="2097"/>
                                        </p:tgtEl>
                                        <p:attrNameLst>
                                          <p:attrName>style.visibility</p:attrName>
                                        </p:attrNameLst>
                                      </p:cBhvr>
                                      <p:to>
                                        <p:strVal val="visible"/>
                                      </p:to>
                                    </p:set>
                                    <p:animEffect transition="in" filter="fade">
                                      <p:cBhvr>
                                        <p:cTn id="10" dur="10"/>
                                        <p:tgtEl>
                                          <p:spTgt spid="2097"/>
                                        </p:tgtEl>
                                      </p:cBhvr>
                                    </p:animEffect>
                                  </p:childTnLst>
                                </p:cTn>
                              </p:par>
                            </p:childTnLst>
                          </p:cTn>
                        </p:par>
                        <p:par>
                          <p:cTn id="11" fill="hold">
                            <p:stCondLst>
                              <p:cond delay="10"/>
                            </p:stCondLst>
                            <p:childTnLst>
                              <p:par>
                                <p:cTn id="12" presetID="42" presetClass="entr" presetSubtype="0" fill="hold" grpId="0" nodeType="afterEffect">
                                  <p:stCondLst>
                                    <p:cond delay="0"/>
                                  </p:stCondLst>
                                  <p:childTnLst>
                                    <p:set>
                                      <p:cBhvr>
                                        <p:cTn id="13" dur="1" fill="hold">
                                          <p:stCondLst>
                                            <p:cond delay="0"/>
                                          </p:stCondLst>
                                        </p:cTn>
                                        <p:tgtEl>
                                          <p:spTgt spid="2096"/>
                                        </p:tgtEl>
                                        <p:attrNameLst>
                                          <p:attrName>style.visibility</p:attrName>
                                        </p:attrNameLst>
                                      </p:cBhvr>
                                      <p:to>
                                        <p:strVal val="visible"/>
                                      </p:to>
                                    </p:set>
                                    <p:animEffect transition="in" filter="fade">
                                      <p:cBhvr>
                                        <p:cTn id="14" dur="250"/>
                                        <p:tgtEl>
                                          <p:spTgt spid="2096"/>
                                        </p:tgtEl>
                                      </p:cBhvr>
                                    </p:animEffect>
                                    <p:anim calcmode="lin" valueType="num">
                                      <p:cBhvr>
                                        <p:cTn id="15" dur="250" fill="hold"/>
                                        <p:tgtEl>
                                          <p:spTgt spid="2096"/>
                                        </p:tgtEl>
                                        <p:attrNameLst>
                                          <p:attrName>ppt_x</p:attrName>
                                        </p:attrNameLst>
                                      </p:cBhvr>
                                      <p:tavLst>
                                        <p:tav tm="0">
                                          <p:val>
                                            <p:strVal val="#ppt_x"/>
                                          </p:val>
                                        </p:tav>
                                        <p:tav tm="100000">
                                          <p:val>
                                            <p:strVal val="#ppt_x"/>
                                          </p:val>
                                        </p:tav>
                                      </p:tavLst>
                                    </p:anim>
                                    <p:anim calcmode="lin" valueType="num">
                                      <p:cBhvr>
                                        <p:cTn id="16" dur="250" fill="hold"/>
                                        <p:tgtEl>
                                          <p:spTgt spid="2096"/>
                                        </p:tgtEl>
                                        <p:attrNameLst>
                                          <p:attrName>ppt_y</p:attrName>
                                        </p:attrNameLst>
                                      </p:cBhvr>
                                      <p:tavLst>
                                        <p:tav tm="0">
                                          <p:val>
                                            <p:strVal val="#ppt_y+.1"/>
                                          </p:val>
                                        </p:tav>
                                        <p:tav tm="100000">
                                          <p:val>
                                            <p:strVal val="#ppt_y"/>
                                          </p:val>
                                        </p:tav>
                                      </p:tavLst>
                                    </p:anim>
                                  </p:childTnLst>
                                </p:cTn>
                              </p:par>
                            </p:childTnLst>
                          </p:cTn>
                        </p:par>
                        <p:par>
                          <p:cTn id="17" fill="hold">
                            <p:stCondLst>
                              <p:cond delay="260"/>
                            </p:stCondLst>
                            <p:childTnLst>
                              <p:par>
                                <p:cTn id="18" presetID="42" presetClass="entr" presetSubtype="0" fill="hold" grpId="0" nodeType="afterEffect">
                                  <p:stCondLst>
                                    <p:cond delay="0"/>
                                  </p:stCondLst>
                                  <p:childTnLst>
                                    <p:set>
                                      <p:cBhvr>
                                        <p:cTn id="19" dur="1" fill="hold">
                                          <p:stCondLst>
                                            <p:cond delay="0"/>
                                          </p:stCondLst>
                                        </p:cTn>
                                        <p:tgtEl>
                                          <p:spTgt spid="2106"/>
                                        </p:tgtEl>
                                        <p:attrNameLst>
                                          <p:attrName>style.visibility</p:attrName>
                                        </p:attrNameLst>
                                      </p:cBhvr>
                                      <p:to>
                                        <p:strVal val="visible"/>
                                      </p:to>
                                    </p:set>
                                    <p:animEffect transition="in" filter="fade">
                                      <p:cBhvr>
                                        <p:cTn id="20" dur="250"/>
                                        <p:tgtEl>
                                          <p:spTgt spid="2106"/>
                                        </p:tgtEl>
                                      </p:cBhvr>
                                    </p:animEffect>
                                    <p:anim calcmode="lin" valueType="num">
                                      <p:cBhvr>
                                        <p:cTn id="21" dur="250" fill="hold"/>
                                        <p:tgtEl>
                                          <p:spTgt spid="2106"/>
                                        </p:tgtEl>
                                        <p:attrNameLst>
                                          <p:attrName>ppt_x</p:attrName>
                                        </p:attrNameLst>
                                      </p:cBhvr>
                                      <p:tavLst>
                                        <p:tav tm="0">
                                          <p:val>
                                            <p:strVal val="#ppt_x"/>
                                          </p:val>
                                        </p:tav>
                                        <p:tav tm="100000">
                                          <p:val>
                                            <p:strVal val="#ppt_x"/>
                                          </p:val>
                                        </p:tav>
                                      </p:tavLst>
                                    </p:anim>
                                    <p:anim calcmode="lin" valueType="num">
                                      <p:cBhvr>
                                        <p:cTn id="22" dur="250" fill="hold"/>
                                        <p:tgtEl>
                                          <p:spTgt spid="2106"/>
                                        </p:tgtEl>
                                        <p:attrNameLst>
                                          <p:attrName>ppt_y</p:attrName>
                                        </p:attrNameLst>
                                      </p:cBhvr>
                                      <p:tavLst>
                                        <p:tav tm="0">
                                          <p:val>
                                            <p:strVal val="#ppt_y+.1"/>
                                          </p:val>
                                        </p:tav>
                                        <p:tav tm="100000">
                                          <p:val>
                                            <p:strVal val="#ppt_y"/>
                                          </p:val>
                                        </p:tav>
                                      </p:tavLst>
                                    </p:anim>
                                  </p:childTnLst>
                                </p:cTn>
                              </p:par>
                            </p:childTnLst>
                          </p:cTn>
                        </p:par>
                        <p:par>
                          <p:cTn id="23" fill="hold">
                            <p:stCondLst>
                              <p:cond delay="510"/>
                            </p:stCondLst>
                            <p:childTnLst>
                              <p:par>
                                <p:cTn id="24" presetID="42"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250"/>
                                        <p:tgtEl>
                                          <p:spTgt spid="13"/>
                                        </p:tgtEl>
                                      </p:cBhvr>
                                    </p:animEffect>
                                    <p:anim calcmode="lin" valueType="num">
                                      <p:cBhvr>
                                        <p:cTn id="27" dur="250" fill="hold"/>
                                        <p:tgtEl>
                                          <p:spTgt spid="13"/>
                                        </p:tgtEl>
                                        <p:attrNameLst>
                                          <p:attrName>ppt_x</p:attrName>
                                        </p:attrNameLst>
                                      </p:cBhvr>
                                      <p:tavLst>
                                        <p:tav tm="0">
                                          <p:val>
                                            <p:strVal val="#ppt_x"/>
                                          </p:val>
                                        </p:tav>
                                        <p:tav tm="100000">
                                          <p:val>
                                            <p:strVal val="#ppt_x"/>
                                          </p:val>
                                        </p:tav>
                                      </p:tavLst>
                                    </p:anim>
                                    <p:anim calcmode="lin" valueType="num">
                                      <p:cBhvr>
                                        <p:cTn id="28" dur="250" fill="hold"/>
                                        <p:tgtEl>
                                          <p:spTgt spid="13"/>
                                        </p:tgtEl>
                                        <p:attrNameLst>
                                          <p:attrName>ppt_y</p:attrName>
                                        </p:attrNameLst>
                                      </p:cBhvr>
                                      <p:tavLst>
                                        <p:tav tm="0">
                                          <p:val>
                                            <p:strVal val="#ppt_y+.1"/>
                                          </p:val>
                                        </p:tav>
                                        <p:tav tm="100000">
                                          <p:val>
                                            <p:strVal val="#ppt_y"/>
                                          </p:val>
                                        </p:tav>
                                      </p:tavLst>
                                    </p:anim>
                                  </p:childTnLst>
                                </p:cTn>
                              </p:par>
                            </p:childTnLst>
                          </p:cTn>
                        </p:par>
                        <p:par>
                          <p:cTn id="29" fill="hold">
                            <p:stCondLst>
                              <p:cond delay="760"/>
                            </p:stCondLst>
                            <p:childTnLst>
                              <p:par>
                                <p:cTn id="30" presetID="42" presetClass="entr" presetSubtype="0" fill="hold" nodeType="after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250"/>
                                        <p:tgtEl>
                                          <p:spTgt spid="1026"/>
                                        </p:tgtEl>
                                      </p:cBhvr>
                                    </p:animEffect>
                                    <p:anim calcmode="lin" valueType="num">
                                      <p:cBhvr>
                                        <p:cTn id="33" dur="250" fill="hold"/>
                                        <p:tgtEl>
                                          <p:spTgt spid="1026"/>
                                        </p:tgtEl>
                                        <p:attrNameLst>
                                          <p:attrName>ppt_x</p:attrName>
                                        </p:attrNameLst>
                                      </p:cBhvr>
                                      <p:tavLst>
                                        <p:tav tm="0">
                                          <p:val>
                                            <p:strVal val="#ppt_x"/>
                                          </p:val>
                                        </p:tav>
                                        <p:tav tm="100000">
                                          <p:val>
                                            <p:strVal val="#ppt_x"/>
                                          </p:val>
                                        </p:tav>
                                      </p:tavLst>
                                    </p:anim>
                                    <p:anim calcmode="lin" valueType="num">
                                      <p:cBhvr>
                                        <p:cTn id="34" dur="25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94"/>
                                        </p:tgtEl>
                                        <p:attrNameLst>
                                          <p:attrName>style.visibility</p:attrName>
                                        </p:attrNameLst>
                                      </p:cBhvr>
                                      <p:to>
                                        <p:strVal val="visible"/>
                                      </p:to>
                                    </p:set>
                                    <p:animEffect transition="in" filter="fade">
                                      <p:cBhvr>
                                        <p:cTn id="39" dur="250"/>
                                        <p:tgtEl>
                                          <p:spTgt spid="209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08"/>
                                        </p:tgtEl>
                                        <p:attrNameLst>
                                          <p:attrName>style.visibility</p:attrName>
                                        </p:attrNameLst>
                                      </p:cBhvr>
                                      <p:to>
                                        <p:strVal val="visible"/>
                                      </p:to>
                                    </p:set>
                                    <p:animEffect transition="in" filter="fade">
                                      <p:cBhvr>
                                        <p:cTn id="42" dur="250"/>
                                        <p:tgtEl>
                                          <p:spTgt spid="210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43"/>
                                        </p:tgtEl>
                                        <p:attrNameLst>
                                          <p:attrName>style.visibility</p:attrName>
                                        </p:attrNameLst>
                                      </p:cBhvr>
                                      <p:to>
                                        <p:strVal val="visible"/>
                                      </p:to>
                                    </p:set>
                                    <p:animEffect transition="in" filter="fade">
                                      <p:cBhvr>
                                        <p:cTn id="45" dur="250"/>
                                        <p:tgtEl>
                                          <p:spTgt spid="21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250"/>
                                        <p:tgtEl>
                                          <p:spTgt spid="12"/>
                                        </p:tgtEl>
                                      </p:cBhvr>
                                    </p:animEffect>
                                  </p:childTnLst>
                                </p:cTn>
                              </p:par>
                              <p:par>
                                <p:cTn id="49" presetID="10" presetClass="entr" presetSubtype="0" fill="hold" nodeType="withEffect">
                                  <p:stCondLst>
                                    <p:cond delay="0"/>
                                  </p:stCondLst>
                                  <p:childTnLst>
                                    <p:set>
                                      <p:cBhvr>
                                        <p:cTn id="50" dur="1" fill="hold">
                                          <p:stCondLst>
                                            <p:cond delay="0"/>
                                          </p:stCondLst>
                                        </p:cTn>
                                        <p:tgtEl>
                                          <p:spTgt spid="1028"/>
                                        </p:tgtEl>
                                        <p:attrNameLst>
                                          <p:attrName>style.visibility</p:attrName>
                                        </p:attrNameLst>
                                      </p:cBhvr>
                                      <p:to>
                                        <p:strVal val="visible"/>
                                      </p:to>
                                    </p:set>
                                    <p:animEffect transition="in" filter="fade">
                                      <p:cBhvr>
                                        <p:cTn id="51" dur="250"/>
                                        <p:tgtEl>
                                          <p:spTgt spid="1028"/>
                                        </p:tgtEl>
                                      </p:cBhvr>
                                    </p:animEffect>
                                  </p:childTnLst>
                                </p:cTn>
                              </p:par>
                              <p:par>
                                <p:cTn id="52" presetID="10" presetClass="entr" presetSubtype="0" fill="hold" nodeType="withEffect">
                                  <p:stCondLst>
                                    <p:cond delay="0"/>
                                  </p:stCondLst>
                                  <p:childTnLst>
                                    <p:set>
                                      <p:cBhvr>
                                        <p:cTn id="53" dur="1" fill="hold">
                                          <p:stCondLst>
                                            <p:cond delay="0"/>
                                          </p:stCondLst>
                                        </p:cTn>
                                        <p:tgtEl>
                                          <p:spTgt spid="1030"/>
                                        </p:tgtEl>
                                        <p:attrNameLst>
                                          <p:attrName>style.visibility</p:attrName>
                                        </p:attrNameLst>
                                      </p:cBhvr>
                                      <p:to>
                                        <p:strVal val="visible"/>
                                      </p:to>
                                    </p:set>
                                    <p:animEffect transition="in" filter="fade">
                                      <p:cBhvr>
                                        <p:cTn id="54" dur="250"/>
                                        <p:tgtEl>
                                          <p:spTgt spid="1030"/>
                                        </p:tgtEl>
                                      </p:cBhvr>
                                    </p:animEffect>
                                  </p:childTnLst>
                                </p:cTn>
                              </p:par>
                              <p:par>
                                <p:cTn id="55" presetID="10"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250"/>
                                        <p:tgtEl>
                                          <p:spTgt spid="31"/>
                                        </p:tgtEl>
                                      </p:cBhvr>
                                    </p:animEffect>
                                  </p:childTnLst>
                                </p:cTn>
                              </p:par>
                              <p:par>
                                <p:cTn id="58" presetID="10" presetClass="entr" presetSubtype="0" fill="hold" nodeType="withEffect">
                                  <p:stCondLst>
                                    <p:cond delay="0"/>
                                  </p:stCondLst>
                                  <p:childTnLst>
                                    <p:set>
                                      <p:cBhvr>
                                        <p:cTn id="59" dur="1" fill="hold">
                                          <p:stCondLst>
                                            <p:cond delay="0"/>
                                          </p:stCondLst>
                                        </p:cTn>
                                        <p:tgtEl>
                                          <p:spTgt spid="1032"/>
                                        </p:tgtEl>
                                        <p:attrNameLst>
                                          <p:attrName>style.visibility</p:attrName>
                                        </p:attrNameLst>
                                      </p:cBhvr>
                                      <p:to>
                                        <p:strVal val="visible"/>
                                      </p:to>
                                    </p:set>
                                    <p:animEffect transition="in" filter="fade">
                                      <p:cBhvr>
                                        <p:cTn id="60" dur="25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4" grpId="0" animBg="1"/>
      <p:bldP spid="2096" grpId="0" animBg="1"/>
      <p:bldP spid="2104" grpId="0"/>
      <p:bldP spid="2106" grpId="0"/>
      <p:bldP spid="2108" grpId="0"/>
      <p:bldP spid="2143"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2"/>
        <p:cNvGrpSpPr/>
        <p:nvPr/>
      </p:nvGrpSpPr>
      <p:grpSpPr>
        <a:xfrm>
          <a:off x="0" y="0"/>
          <a:ext cx="0" cy="0"/>
          <a:chOff x="0" y="0"/>
          <a:chExt cx="0" cy="0"/>
        </a:xfrm>
      </p:grpSpPr>
      <p:grpSp>
        <p:nvGrpSpPr>
          <p:cNvPr id="3493" name="Google Shape;3493;p118"/>
          <p:cNvGrpSpPr/>
          <p:nvPr/>
        </p:nvGrpSpPr>
        <p:grpSpPr>
          <a:xfrm>
            <a:off x="613278" y="1838347"/>
            <a:ext cx="2513400" cy="1571100"/>
            <a:chOff x="1143000" y="1375800"/>
            <a:chExt cx="2771700" cy="2391900"/>
          </a:xfrm>
        </p:grpSpPr>
        <p:sp>
          <p:nvSpPr>
            <p:cNvPr id="3494" name="Google Shape;3494;p118"/>
            <p:cNvSpPr/>
            <p:nvPr/>
          </p:nvSpPr>
          <p:spPr>
            <a:xfrm>
              <a:off x="1143000" y="1375800"/>
              <a:ext cx="2771700" cy="23919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8"/>
            <p:cNvSpPr/>
            <p:nvPr/>
          </p:nvSpPr>
          <p:spPr>
            <a:xfrm>
              <a:off x="1143000" y="1375825"/>
              <a:ext cx="2771700" cy="3117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6" name="Google Shape;3496;p118"/>
            <p:cNvGrpSpPr/>
            <p:nvPr/>
          </p:nvGrpSpPr>
          <p:grpSpPr>
            <a:xfrm rot="10800000" flipH="1">
              <a:off x="1260824" y="1489958"/>
              <a:ext cx="376790" cy="82489"/>
              <a:chOff x="5578333" y="744468"/>
              <a:chExt cx="431653" cy="94500"/>
            </a:xfrm>
          </p:grpSpPr>
          <p:sp>
            <p:nvSpPr>
              <p:cNvPr id="3497" name="Google Shape;3497;p118"/>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8"/>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8"/>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00" name="Google Shape;3500;p118"/>
          <p:cNvSpPr txBox="1">
            <a:spLocks noGrp="1"/>
          </p:cNvSpPr>
          <p:nvPr>
            <p:ph type="title"/>
          </p:nvPr>
        </p:nvSpPr>
        <p:spPr>
          <a:xfrm>
            <a:off x="564789" y="2098869"/>
            <a:ext cx="2572783" cy="122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Sitka Small Semibold" pitchFamily="2" charset="0"/>
              </a:rPr>
              <a:t>KẾT QUẢ</a:t>
            </a:r>
            <a:endParaRPr sz="3600" dirty="0">
              <a:latin typeface="Sitka Small Semibold" pitchFamily="2" charset="0"/>
            </a:endParaRPr>
          </a:p>
        </p:txBody>
      </p:sp>
      <p:sp>
        <p:nvSpPr>
          <p:cNvPr id="3501" name="Google Shape;3501;p118"/>
          <p:cNvSpPr/>
          <p:nvPr/>
        </p:nvSpPr>
        <p:spPr>
          <a:xfrm>
            <a:off x="3122878" y="933314"/>
            <a:ext cx="1095397" cy="635672"/>
          </a:xfrm>
          <a:prstGeom prst="ellipse">
            <a:avLst/>
          </a:prstGeom>
          <a:solidFill>
            <a:schemeClr val="accent1"/>
          </a:solidFill>
          <a:ln>
            <a:noFill/>
          </a:ln>
          <a:effectLst>
            <a:outerShdw blurRad="57150" dist="38100" dir="5400000" algn="bl" rotWithShape="0">
              <a:schemeClr val="dk1">
                <a:alpha val="22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itka Small Semibold" pitchFamily="2" charset="0"/>
              </a:rPr>
              <a:t>ĐẠT ĐƯỢC </a:t>
            </a:r>
            <a:endParaRPr dirty="0">
              <a:latin typeface="Sitka Small Semibold" pitchFamily="2" charset="0"/>
            </a:endParaRPr>
          </a:p>
        </p:txBody>
      </p:sp>
      <p:sp>
        <p:nvSpPr>
          <p:cNvPr id="3502" name="Google Shape;3502;p118"/>
          <p:cNvSpPr/>
          <p:nvPr/>
        </p:nvSpPr>
        <p:spPr>
          <a:xfrm>
            <a:off x="3926831" y="2248746"/>
            <a:ext cx="860464" cy="750301"/>
          </a:xfrm>
          <a:prstGeom prst="ellipse">
            <a:avLst/>
          </a:prstGeom>
          <a:solidFill>
            <a:schemeClr val="accent3"/>
          </a:solidFill>
          <a:ln>
            <a:noFill/>
          </a:ln>
          <a:effectLst>
            <a:outerShdw blurRad="57150" dist="38100" dir="5400000" algn="bl" rotWithShape="0">
              <a:schemeClr val="dk1">
                <a:alpha val="22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lumMod val="10000"/>
                  </a:schemeClr>
                </a:solidFill>
                <a:latin typeface="Sitka Small Semibold" pitchFamily="2" charset="0"/>
              </a:rPr>
              <a:t>HẠN CHẾ </a:t>
            </a:r>
            <a:endParaRPr dirty="0">
              <a:solidFill>
                <a:schemeClr val="bg1">
                  <a:lumMod val="10000"/>
                </a:schemeClr>
              </a:solidFill>
              <a:latin typeface="Sitka Small Semibold" pitchFamily="2" charset="0"/>
            </a:endParaRPr>
          </a:p>
        </p:txBody>
      </p:sp>
      <p:sp>
        <p:nvSpPr>
          <p:cNvPr id="3503" name="Google Shape;3503;p118"/>
          <p:cNvSpPr/>
          <p:nvPr/>
        </p:nvSpPr>
        <p:spPr>
          <a:xfrm>
            <a:off x="3005065" y="3465215"/>
            <a:ext cx="1331022" cy="853562"/>
          </a:xfrm>
          <a:prstGeom prst="ellipse">
            <a:avLst/>
          </a:prstGeom>
          <a:solidFill>
            <a:schemeClr val="accent5"/>
          </a:solidFill>
          <a:ln>
            <a:noFill/>
          </a:ln>
          <a:effectLst>
            <a:outerShdw blurRad="57150" dist="38100" dir="5400000" algn="bl" rotWithShape="0">
              <a:schemeClr val="dk1">
                <a:alpha val="22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itka Small Semibold" pitchFamily="2" charset="0"/>
              </a:rPr>
              <a:t>HƯỚNG PHÁT TRIỂN </a:t>
            </a:r>
            <a:endParaRPr dirty="0">
              <a:latin typeface="Sitka Small Semibold" pitchFamily="2" charset="0"/>
            </a:endParaRPr>
          </a:p>
        </p:txBody>
      </p:sp>
      <p:sp>
        <p:nvSpPr>
          <p:cNvPr id="3504" name="Google Shape;3504;p118"/>
          <p:cNvSpPr txBox="1">
            <a:spLocks noGrp="1"/>
          </p:cNvSpPr>
          <p:nvPr>
            <p:ph type="subTitle" idx="4294967295"/>
          </p:nvPr>
        </p:nvSpPr>
        <p:spPr>
          <a:xfrm>
            <a:off x="4787295" y="2160368"/>
            <a:ext cx="3530322" cy="1160701"/>
          </a:xfrm>
          <a:prstGeom prst="rect">
            <a:avLst/>
          </a:prstGeom>
        </p:spPr>
        <p:txBody>
          <a:bodyPr spcFirstLastPara="1" wrap="square" lIns="91425" tIns="91425" rIns="91425" bIns="91425" anchor="t" anchorCtr="0">
            <a:noAutofit/>
          </a:bodyPr>
          <a:lstStyle/>
          <a:p>
            <a:pPr marL="0" lvl="0" indent="0" algn="just">
              <a:spcAft>
                <a:spcPts val="1200"/>
              </a:spcAft>
              <a:buNone/>
            </a:pPr>
            <a:r>
              <a:rPr lang="vi-VN">
                <a:latin typeface="+mj-lt"/>
              </a:rPr>
              <a:t>Hệ thống còn đơn giản, thời gian xử lí chưa tối ưu bên cạnh đó còn hạn chế về khả năng thanh toán hóa đơn ở tháng tiếp theo.</a:t>
            </a:r>
          </a:p>
          <a:p>
            <a:pPr marL="0" lvl="0" indent="0" algn="l" rtl="0">
              <a:spcBef>
                <a:spcPts val="0"/>
              </a:spcBef>
              <a:spcAft>
                <a:spcPts val="1200"/>
              </a:spcAft>
              <a:buNone/>
            </a:pPr>
            <a:endParaRPr dirty="0"/>
          </a:p>
        </p:txBody>
      </p:sp>
      <p:sp>
        <p:nvSpPr>
          <p:cNvPr id="3505" name="Google Shape;3505;p118"/>
          <p:cNvSpPr txBox="1">
            <a:spLocks noGrp="1"/>
          </p:cNvSpPr>
          <p:nvPr>
            <p:ph type="subTitle" idx="4294967295"/>
          </p:nvPr>
        </p:nvSpPr>
        <p:spPr>
          <a:xfrm>
            <a:off x="4287669" y="656610"/>
            <a:ext cx="3750125" cy="1386491"/>
          </a:xfrm>
          <a:prstGeom prst="rect">
            <a:avLst/>
          </a:prstGeom>
        </p:spPr>
        <p:txBody>
          <a:bodyPr spcFirstLastPara="1" wrap="square" lIns="91425" tIns="91425" rIns="91425" bIns="91425" anchor="t" anchorCtr="0">
            <a:noAutofit/>
          </a:bodyPr>
          <a:lstStyle/>
          <a:p>
            <a:pPr marL="0" indent="0" algn="just">
              <a:spcAft>
                <a:spcPts val="1200"/>
              </a:spcAft>
              <a:buNone/>
            </a:pPr>
            <a:r>
              <a:rPr lang="vi-VN">
                <a:latin typeface="+mj-lt"/>
              </a:rPr>
              <a:t>Hệ thống quản lý ký túc xá đã giúp tổ chức dữ liệu hiệu quả, tăng cường tính minh bạch, và tiết kiệm thời gian, xử lý được các sự kiện logic và truy xuất được dữ liệu của nhiều bảng. Giao diện thân thiện và khả năng cung cấp thông tin giúp quản lý dễ dàng hơn.</a:t>
            </a:r>
            <a:endParaRPr dirty="0">
              <a:latin typeface="+mj-lt"/>
            </a:endParaRPr>
          </a:p>
        </p:txBody>
      </p:sp>
      <p:sp>
        <p:nvSpPr>
          <p:cNvPr id="3506" name="Google Shape;3506;p118"/>
          <p:cNvSpPr txBox="1">
            <a:spLocks noGrp="1"/>
          </p:cNvSpPr>
          <p:nvPr>
            <p:ph type="subTitle" idx="4294967295"/>
          </p:nvPr>
        </p:nvSpPr>
        <p:spPr>
          <a:xfrm>
            <a:off x="4494327" y="3589970"/>
            <a:ext cx="4036395" cy="750300"/>
          </a:xfrm>
          <a:prstGeom prst="rect">
            <a:avLst/>
          </a:prstGeom>
        </p:spPr>
        <p:txBody>
          <a:bodyPr spcFirstLastPara="1" wrap="square" lIns="91425" tIns="91425" rIns="91425" bIns="91425" anchor="t" anchorCtr="0">
            <a:noAutofit/>
          </a:bodyPr>
          <a:lstStyle/>
          <a:p>
            <a:pPr marL="0" lvl="0" indent="0" algn="just">
              <a:spcAft>
                <a:spcPts val="1200"/>
              </a:spcAft>
              <a:buNone/>
            </a:pPr>
            <a:r>
              <a:rPr lang="vi-VN">
                <a:latin typeface="+mj-lt"/>
              </a:rPr>
              <a:t>Tích hợp được hệ thống thanh toán bằng ví VN Pay, thêm các phần như quản lý cơ sở vật chất,...</a:t>
            </a:r>
            <a:endParaRPr lang="en" dirty="0">
              <a:latin typeface="+mj-lt"/>
            </a:endParaRPr>
          </a:p>
        </p:txBody>
      </p:sp>
      <p:cxnSp>
        <p:nvCxnSpPr>
          <p:cNvPr id="3507" name="Google Shape;3507;p118"/>
          <p:cNvCxnSpPr>
            <a:cxnSpLocks/>
            <a:stCxn id="3494" idx="3"/>
            <a:endCxn id="3501" idx="4"/>
          </p:cNvCxnSpPr>
          <p:nvPr/>
        </p:nvCxnSpPr>
        <p:spPr>
          <a:xfrm flipV="1">
            <a:off x="3126678" y="1568986"/>
            <a:ext cx="543899" cy="1054911"/>
          </a:xfrm>
          <a:prstGeom prst="straightConnector1">
            <a:avLst/>
          </a:prstGeom>
          <a:noFill/>
          <a:ln w="19050" cap="flat" cmpd="sng">
            <a:solidFill>
              <a:schemeClr val="dk1"/>
            </a:solidFill>
            <a:prstDash val="solid"/>
            <a:round/>
            <a:headEnd type="none" w="med" len="med"/>
            <a:tailEnd type="oval" w="med" len="med"/>
          </a:ln>
        </p:spPr>
      </p:cxnSp>
      <p:cxnSp>
        <p:nvCxnSpPr>
          <p:cNvPr id="3508" name="Google Shape;3508;p118"/>
          <p:cNvCxnSpPr>
            <a:cxnSpLocks/>
            <a:stCxn id="3494" idx="3"/>
            <a:endCxn id="3502" idx="2"/>
          </p:cNvCxnSpPr>
          <p:nvPr/>
        </p:nvCxnSpPr>
        <p:spPr>
          <a:xfrm>
            <a:off x="3126678" y="2623897"/>
            <a:ext cx="800153" cy="0"/>
          </a:xfrm>
          <a:prstGeom prst="straightConnector1">
            <a:avLst/>
          </a:prstGeom>
          <a:noFill/>
          <a:ln w="19050" cap="flat" cmpd="sng">
            <a:solidFill>
              <a:schemeClr val="dk1"/>
            </a:solidFill>
            <a:prstDash val="solid"/>
            <a:round/>
            <a:headEnd type="none" w="med" len="med"/>
            <a:tailEnd type="oval" w="med" len="med"/>
          </a:ln>
        </p:spPr>
      </p:cxnSp>
      <p:cxnSp>
        <p:nvCxnSpPr>
          <p:cNvPr id="3509" name="Google Shape;3509;p118"/>
          <p:cNvCxnSpPr>
            <a:cxnSpLocks/>
            <a:stCxn id="3494" idx="3"/>
            <a:endCxn id="3503" idx="0"/>
          </p:cNvCxnSpPr>
          <p:nvPr/>
        </p:nvCxnSpPr>
        <p:spPr>
          <a:xfrm>
            <a:off x="3126678" y="2623897"/>
            <a:ext cx="543898" cy="841318"/>
          </a:xfrm>
          <a:prstGeom prst="straightConnector1">
            <a:avLst/>
          </a:prstGeom>
          <a:noFill/>
          <a:ln w="19050" cap="flat" cmpd="sng">
            <a:solidFill>
              <a:schemeClr val="dk1"/>
            </a:solidFill>
            <a:prstDash val="solid"/>
            <a:round/>
            <a:headEnd type="none" w="med" len="med"/>
            <a:tailEnd type="oval" w="med" len="med"/>
          </a:ln>
        </p:spPr>
      </p:cxnSp>
      <p:grpSp>
        <p:nvGrpSpPr>
          <p:cNvPr id="3531" name="Google Shape;3531;p118"/>
          <p:cNvGrpSpPr/>
          <p:nvPr/>
        </p:nvGrpSpPr>
        <p:grpSpPr>
          <a:xfrm>
            <a:off x="1178411" y="3965120"/>
            <a:ext cx="743279" cy="485160"/>
            <a:chOff x="4842900" y="2922987"/>
            <a:chExt cx="436632" cy="284986"/>
          </a:xfrm>
        </p:grpSpPr>
        <p:sp>
          <p:nvSpPr>
            <p:cNvPr id="3532" name="Google Shape;3532;p118"/>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2"/>
            </a:solidFill>
            <a:ln>
              <a:noFill/>
            </a:ln>
            <a:effectLst>
              <a:outerShdw blurRad="57150" dist="3810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18"/>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4" name="Google Shape;3534;p118"/>
          <p:cNvGrpSpPr/>
          <p:nvPr/>
        </p:nvGrpSpPr>
        <p:grpSpPr>
          <a:xfrm>
            <a:off x="1485025" y="3708097"/>
            <a:ext cx="612500" cy="296375"/>
            <a:chOff x="5658425" y="2734375"/>
            <a:chExt cx="612500" cy="296375"/>
          </a:xfrm>
        </p:grpSpPr>
        <p:sp>
          <p:nvSpPr>
            <p:cNvPr id="3535" name="Google Shape;3535;p118"/>
            <p:cNvSpPr/>
            <p:nvPr/>
          </p:nvSpPr>
          <p:spPr>
            <a:xfrm>
              <a:off x="5658425" y="2734375"/>
              <a:ext cx="612500" cy="296375"/>
            </a:xfrm>
            <a:custGeom>
              <a:avLst/>
              <a:gdLst/>
              <a:ahLst/>
              <a:cxnLst/>
              <a:rect l="l" t="t" r="r" b="b"/>
              <a:pathLst>
                <a:path w="24500" h="11855"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solidFill>
              <a:schemeClr val="lt2"/>
            </a:solidFill>
            <a:ln w="9525" cap="flat" cmpd="sng">
              <a:solidFill>
                <a:schemeClr val="lt1"/>
              </a:solidFill>
              <a:prstDash val="solid"/>
              <a:round/>
              <a:headEnd type="none" w="sm" len="sm"/>
              <a:tailEnd type="none" w="sm" len="sm"/>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18"/>
            <p:cNvSpPr/>
            <p:nvPr/>
          </p:nvSpPr>
          <p:spPr>
            <a:xfrm>
              <a:off x="5658425" y="2734375"/>
              <a:ext cx="612500" cy="296375"/>
            </a:xfrm>
            <a:custGeom>
              <a:avLst/>
              <a:gdLst/>
              <a:ahLst/>
              <a:cxnLst/>
              <a:rect l="l" t="t" r="r" b="b"/>
              <a:pathLst>
                <a:path w="24500" h="11855" fill="none" extrusionOk="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no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18"/>
            <p:cNvSpPr/>
            <p:nvPr/>
          </p:nvSpPr>
          <p:spPr>
            <a:xfrm>
              <a:off x="5791400" y="2808075"/>
              <a:ext cx="140600" cy="134525"/>
            </a:xfrm>
            <a:custGeom>
              <a:avLst/>
              <a:gdLst/>
              <a:ahLst/>
              <a:cxnLst/>
              <a:rect l="l" t="t" r="r" b="b"/>
              <a:pathLst>
                <a:path w="5624" h="5381" extrusionOk="0">
                  <a:moveTo>
                    <a:pt x="2797" y="1"/>
                  </a:moveTo>
                  <a:lnTo>
                    <a:pt x="1916" y="1764"/>
                  </a:lnTo>
                  <a:lnTo>
                    <a:pt x="1" y="2068"/>
                  </a:lnTo>
                  <a:lnTo>
                    <a:pt x="1399" y="3435"/>
                  </a:lnTo>
                  <a:lnTo>
                    <a:pt x="1065" y="5381"/>
                  </a:lnTo>
                  <a:lnTo>
                    <a:pt x="2797" y="4469"/>
                  </a:lnTo>
                  <a:lnTo>
                    <a:pt x="4560" y="5381"/>
                  </a:lnTo>
                  <a:lnTo>
                    <a:pt x="4195" y="3435"/>
                  </a:lnTo>
                  <a:lnTo>
                    <a:pt x="5624" y="2068"/>
                  </a:lnTo>
                  <a:lnTo>
                    <a:pt x="3679" y="1764"/>
                  </a:lnTo>
                  <a:lnTo>
                    <a:pt x="2797"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18"/>
            <p:cNvSpPr/>
            <p:nvPr/>
          </p:nvSpPr>
          <p:spPr>
            <a:xfrm>
              <a:off x="5997350" y="2808075"/>
              <a:ext cx="140600" cy="134525"/>
            </a:xfrm>
            <a:custGeom>
              <a:avLst/>
              <a:gdLst/>
              <a:ahLst/>
              <a:cxnLst/>
              <a:rect l="l" t="t" r="r" b="b"/>
              <a:pathLst>
                <a:path w="5624" h="5381" extrusionOk="0">
                  <a:moveTo>
                    <a:pt x="2796" y="1"/>
                  </a:moveTo>
                  <a:lnTo>
                    <a:pt x="1945" y="1764"/>
                  </a:lnTo>
                  <a:lnTo>
                    <a:pt x="0" y="2068"/>
                  </a:lnTo>
                  <a:lnTo>
                    <a:pt x="1398" y="3435"/>
                  </a:lnTo>
                  <a:lnTo>
                    <a:pt x="1064" y="5381"/>
                  </a:lnTo>
                  <a:lnTo>
                    <a:pt x="2796" y="4469"/>
                  </a:lnTo>
                  <a:lnTo>
                    <a:pt x="4559" y="5381"/>
                  </a:lnTo>
                  <a:lnTo>
                    <a:pt x="4225" y="3435"/>
                  </a:lnTo>
                  <a:lnTo>
                    <a:pt x="5623" y="2068"/>
                  </a:lnTo>
                  <a:lnTo>
                    <a:pt x="3678" y="1764"/>
                  </a:lnTo>
                  <a:lnTo>
                    <a:pt x="2796" y="1"/>
                  </a:lnTo>
                  <a:close/>
                </a:path>
              </a:pathLst>
            </a:custGeom>
            <a:solidFill>
              <a:schemeClr val="accent1"/>
            </a:solidFill>
            <a:ln>
              <a:noFill/>
            </a:ln>
            <a:effectLst>
              <a:outerShdw blurRad="57150" dist="571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9" name="Google Shape;3539;p118"/>
          <p:cNvSpPr/>
          <p:nvPr/>
        </p:nvSpPr>
        <p:spPr>
          <a:xfrm>
            <a:off x="8107188" y="1007413"/>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18"/>
          <p:cNvSpPr/>
          <p:nvPr/>
        </p:nvSpPr>
        <p:spPr>
          <a:xfrm rot="10800000">
            <a:off x="1164057" y="1088372"/>
            <a:ext cx="325556" cy="325556"/>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4"/>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493"/>
                                        </p:tgtEl>
                                        <p:attrNameLst>
                                          <p:attrName>style.visibility</p:attrName>
                                        </p:attrNameLst>
                                      </p:cBhvr>
                                      <p:to>
                                        <p:strVal val="visible"/>
                                      </p:to>
                                    </p:set>
                                    <p:animEffect transition="in" filter="fade">
                                      <p:cBhvr>
                                        <p:cTn id="7" dur="1000"/>
                                        <p:tgtEl>
                                          <p:spTgt spid="3493"/>
                                        </p:tgtEl>
                                      </p:cBhvr>
                                    </p:animEffect>
                                    <p:anim calcmode="lin" valueType="num">
                                      <p:cBhvr>
                                        <p:cTn id="8" dur="1000" fill="hold"/>
                                        <p:tgtEl>
                                          <p:spTgt spid="3493"/>
                                        </p:tgtEl>
                                        <p:attrNameLst>
                                          <p:attrName>ppt_x</p:attrName>
                                        </p:attrNameLst>
                                      </p:cBhvr>
                                      <p:tavLst>
                                        <p:tav tm="0">
                                          <p:val>
                                            <p:strVal val="#ppt_x"/>
                                          </p:val>
                                        </p:tav>
                                        <p:tav tm="100000">
                                          <p:val>
                                            <p:strVal val="#ppt_x"/>
                                          </p:val>
                                        </p:tav>
                                      </p:tavLst>
                                    </p:anim>
                                    <p:anim calcmode="lin" valueType="num">
                                      <p:cBhvr>
                                        <p:cTn id="9" dur="1000" fill="hold"/>
                                        <p:tgtEl>
                                          <p:spTgt spid="349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00"/>
                                        </p:tgtEl>
                                        <p:attrNameLst>
                                          <p:attrName>style.visibility</p:attrName>
                                        </p:attrNameLst>
                                      </p:cBhvr>
                                      <p:to>
                                        <p:strVal val="visible"/>
                                      </p:to>
                                    </p:set>
                                    <p:animEffect transition="in" filter="fade">
                                      <p:cBhvr>
                                        <p:cTn id="12" dur="1000"/>
                                        <p:tgtEl>
                                          <p:spTgt spid="3500"/>
                                        </p:tgtEl>
                                      </p:cBhvr>
                                    </p:animEffect>
                                    <p:anim calcmode="lin" valueType="num">
                                      <p:cBhvr>
                                        <p:cTn id="13" dur="1000" fill="hold"/>
                                        <p:tgtEl>
                                          <p:spTgt spid="3500"/>
                                        </p:tgtEl>
                                        <p:attrNameLst>
                                          <p:attrName>ppt_x</p:attrName>
                                        </p:attrNameLst>
                                      </p:cBhvr>
                                      <p:tavLst>
                                        <p:tav tm="0">
                                          <p:val>
                                            <p:strVal val="#ppt_x"/>
                                          </p:val>
                                        </p:tav>
                                        <p:tav tm="100000">
                                          <p:val>
                                            <p:strVal val="#ppt_x"/>
                                          </p:val>
                                        </p:tav>
                                      </p:tavLst>
                                    </p:anim>
                                    <p:anim calcmode="lin" valueType="num">
                                      <p:cBhvr>
                                        <p:cTn id="14" dur="1000" fill="hold"/>
                                        <p:tgtEl>
                                          <p:spTgt spid="350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40"/>
                                        </p:tgtEl>
                                        <p:attrNameLst>
                                          <p:attrName>style.visibility</p:attrName>
                                        </p:attrNameLst>
                                      </p:cBhvr>
                                      <p:to>
                                        <p:strVal val="visible"/>
                                      </p:to>
                                    </p:set>
                                    <p:animEffect transition="in" filter="fade">
                                      <p:cBhvr>
                                        <p:cTn id="17" dur="1000"/>
                                        <p:tgtEl>
                                          <p:spTgt spid="3540"/>
                                        </p:tgtEl>
                                      </p:cBhvr>
                                    </p:animEffect>
                                    <p:anim calcmode="lin" valueType="num">
                                      <p:cBhvr>
                                        <p:cTn id="18" dur="1000" fill="hold"/>
                                        <p:tgtEl>
                                          <p:spTgt spid="3540"/>
                                        </p:tgtEl>
                                        <p:attrNameLst>
                                          <p:attrName>ppt_x</p:attrName>
                                        </p:attrNameLst>
                                      </p:cBhvr>
                                      <p:tavLst>
                                        <p:tav tm="0">
                                          <p:val>
                                            <p:strVal val="#ppt_x"/>
                                          </p:val>
                                        </p:tav>
                                        <p:tav tm="100000">
                                          <p:val>
                                            <p:strVal val="#ppt_x"/>
                                          </p:val>
                                        </p:tav>
                                      </p:tavLst>
                                    </p:anim>
                                    <p:anim calcmode="lin" valueType="num">
                                      <p:cBhvr>
                                        <p:cTn id="19" dur="1000" fill="hold"/>
                                        <p:tgtEl>
                                          <p:spTgt spid="35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531"/>
                                        </p:tgtEl>
                                        <p:attrNameLst>
                                          <p:attrName>style.visibility</p:attrName>
                                        </p:attrNameLst>
                                      </p:cBhvr>
                                      <p:to>
                                        <p:strVal val="visible"/>
                                      </p:to>
                                    </p:set>
                                    <p:animEffect transition="in" filter="fade">
                                      <p:cBhvr>
                                        <p:cTn id="22" dur="1000"/>
                                        <p:tgtEl>
                                          <p:spTgt spid="3531"/>
                                        </p:tgtEl>
                                      </p:cBhvr>
                                    </p:animEffect>
                                    <p:anim calcmode="lin" valueType="num">
                                      <p:cBhvr>
                                        <p:cTn id="23" dur="1000" fill="hold"/>
                                        <p:tgtEl>
                                          <p:spTgt spid="3531"/>
                                        </p:tgtEl>
                                        <p:attrNameLst>
                                          <p:attrName>ppt_x</p:attrName>
                                        </p:attrNameLst>
                                      </p:cBhvr>
                                      <p:tavLst>
                                        <p:tav tm="0">
                                          <p:val>
                                            <p:strVal val="#ppt_x"/>
                                          </p:val>
                                        </p:tav>
                                        <p:tav tm="100000">
                                          <p:val>
                                            <p:strVal val="#ppt_x"/>
                                          </p:val>
                                        </p:tav>
                                      </p:tavLst>
                                    </p:anim>
                                    <p:anim calcmode="lin" valueType="num">
                                      <p:cBhvr>
                                        <p:cTn id="24" dur="1000" fill="hold"/>
                                        <p:tgtEl>
                                          <p:spTgt spid="353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534"/>
                                        </p:tgtEl>
                                        <p:attrNameLst>
                                          <p:attrName>style.visibility</p:attrName>
                                        </p:attrNameLst>
                                      </p:cBhvr>
                                      <p:to>
                                        <p:strVal val="visible"/>
                                      </p:to>
                                    </p:set>
                                    <p:animEffect transition="in" filter="fade">
                                      <p:cBhvr>
                                        <p:cTn id="27" dur="1000"/>
                                        <p:tgtEl>
                                          <p:spTgt spid="3534"/>
                                        </p:tgtEl>
                                      </p:cBhvr>
                                    </p:animEffect>
                                    <p:anim calcmode="lin" valueType="num">
                                      <p:cBhvr>
                                        <p:cTn id="28" dur="1000" fill="hold"/>
                                        <p:tgtEl>
                                          <p:spTgt spid="3534"/>
                                        </p:tgtEl>
                                        <p:attrNameLst>
                                          <p:attrName>ppt_x</p:attrName>
                                        </p:attrNameLst>
                                      </p:cBhvr>
                                      <p:tavLst>
                                        <p:tav tm="0">
                                          <p:val>
                                            <p:strVal val="#ppt_x"/>
                                          </p:val>
                                        </p:tav>
                                        <p:tav tm="100000">
                                          <p:val>
                                            <p:strVal val="#ppt_x"/>
                                          </p:val>
                                        </p:tav>
                                      </p:tavLst>
                                    </p:anim>
                                    <p:anim calcmode="lin" valueType="num">
                                      <p:cBhvr>
                                        <p:cTn id="29" dur="1000" fill="hold"/>
                                        <p:tgtEl>
                                          <p:spTgt spid="3534"/>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3507"/>
                                        </p:tgtEl>
                                        <p:attrNameLst>
                                          <p:attrName>style.visibility</p:attrName>
                                        </p:attrNameLst>
                                      </p:cBhvr>
                                      <p:to>
                                        <p:strVal val="visible"/>
                                      </p:to>
                                    </p:set>
                                    <p:animEffect transition="in" filter="fade">
                                      <p:cBhvr>
                                        <p:cTn id="33" dur="500"/>
                                        <p:tgtEl>
                                          <p:spTgt spid="3507"/>
                                        </p:tgtEl>
                                      </p:cBhvr>
                                    </p:animEffect>
                                    <p:anim calcmode="lin" valueType="num">
                                      <p:cBhvr>
                                        <p:cTn id="34" dur="500" fill="hold"/>
                                        <p:tgtEl>
                                          <p:spTgt spid="3507"/>
                                        </p:tgtEl>
                                        <p:attrNameLst>
                                          <p:attrName>ppt_x</p:attrName>
                                        </p:attrNameLst>
                                      </p:cBhvr>
                                      <p:tavLst>
                                        <p:tav tm="0">
                                          <p:val>
                                            <p:strVal val="#ppt_x"/>
                                          </p:val>
                                        </p:tav>
                                        <p:tav tm="100000">
                                          <p:val>
                                            <p:strVal val="#ppt_x"/>
                                          </p:val>
                                        </p:tav>
                                      </p:tavLst>
                                    </p:anim>
                                    <p:anim calcmode="lin" valueType="num">
                                      <p:cBhvr>
                                        <p:cTn id="35" dur="500" fill="hold"/>
                                        <p:tgtEl>
                                          <p:spTgt spid="3507"/>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grpId="0" nodeType="afterEffect">
                                  <p:stCondLst>
                                    <p:cond delay="0"/>
                                  </p:stCondLst>
                                  <p:childTnLst>
                                    <p:set>
                                      <p:cBhvr>
                                        <p:cTn id="38" dur="1" fill="hold">
                                          <p:stCondLst>
                                            <p:cond delay="0"/>
                                          </p:stCondLst>
                                        </p:cTn>
                                        <p:tgtEl>
                                          <p:spTgt spid="3501"/>
                                        </p:tgtEl>
                                        <p:attrNameLst>
                                          <p:attrName>style.visibility</p:attrName>
                                        </p:attrNameLst>
                                      </p:cBhvr>
                                      <p:to>
                                        <p:strVal val="visible"/>
                                      </p:to>
                                    </p:set>
                                    <p:animEffect transition="in" filter="fade">
                                      <p:cBhvr>
                                        <p:cTn id="39" dur="500"/>
                                        <p:tgtEl>
                                          <p:spTgt spid="3501"/>
                                        </p:tgtEl>
                                      </p:cBhvr>
                                    </p:animEffect>
                                    <p:anim calcmode="lin" valueType="num">
                                      <p:cBhvr>
                                        <p:cTn id="40" dur="500" fill="hold"/>
                                        <p:tgtEl>
                                          <p:spTgt spid="3501"/>
                                        </p:tgtEl>
                                        <p:attrNameLst>
                                          <p:attrName>ppt_x</p:attrName>
                                        </p:attrNameLst>
                                      </p:cBhvr>
                                      <p:tavLst>
                                        <p:tav tm="0">
                                          <p:val>
                                            <p:strVal val="#ppt_x"/>
                                          </p:val>
                                        </p:tav>
                                        <p:tav tm="100000">
                                          <p:val>
                                            <p:strVal val="#ppt_x"/>
                                          </p:val>
                                        </p:tav>
                                      </p:tavLst>
                                    </p:anim>
                                    <p:anim calcmode="lin" valueType="num">
                                      <p:cBhvr>
                                        <p:cTn id="41" dur="500" fill="hold"/>
                                        <p:tgtEl>
                                          <p:spTgt spid="350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508"/>
                                        </p:tgtEl>
                                        <p:attrNameLst>
                                          <p:attrName>style.visibility</p:attrName>
                                        </p:attrNameLst>
                                      </p:cBhvr>
                                      <p:to>
                                        <p:strVal val="visible"/>
                                      </p:to>
                                    </p:set>
                                    <p:animEffect transition="in" filter="fade">
                                      <p:cBhvr>
                                        <p:cTn id="44" dur="1000"/>
                                        <p:tgtEl>
                                          <p:spTgt spid="3508"/>
                                        </p:tgtEl>
                                      </p:cBhvr>
                                    </p:animEffect>
                                    <p:anim calcmode="lin" valueType="num">
                                      <p:cBhvr>
                                        <p:cTn id="45" dur="1000" fill="hold"/>
                                        <p:tgtEl>
                                          <p:spTgt spid="3508"/>
                                        </p:tgtEl>
                                        <p:attrNameLst>
                                          <p:attrName>ppt_x</p:attrName>
                                        </p:attrNameLst>
                                      </p:cBhvr>
                                      <p:tavLst>
                                        <p:tav tm="0">
                                          <p:val>
                                            <p:strVal val="#ppt_x"/>
                                          </p:val>
                                        </p:tav>
                                        <p:tav tm="100000">
                                          <p:val>
                                            <p:strVal val="#ppt_x"/>
                                          </p:val>
                                        </p:tav>
                                      </p:tavLst>
                                    </p:anim>
                                    <p:anim calcmode="lin" valueType="num">
                                      <p:cBhvr>
                                        <p:cTn id="46" dur="1000" fill="hold"/>
                                        <p:tgtEl>
                                          <p:spTgt spid="3508"/>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42" presetClass="entr" presetSubtype="0" fill="hold" grpId="0" nodeType="afterEffect">
                                  <p:stCondLst>
                                    <p:cond delay="0"/>
                                  </p:stCondLst>
                                  <p:childTnLst>
                                    <p:set>
                                      <p:cBhvr>
                                        <p:cTn id="49" dur="1" fill="hold">
                                          <p:stCondLst>
                                            <p:cond delay="0"/>
                                          </p:stCondLst>
                                        </p:cTn>
                                        <p:tgtEl>
                                          <p:spTgt spid="3502"/>
                                        </p:tgtEl>
                                        <p:attrNameLst>
                                          <p:attrName>style.visibility</p:attrName>
                                        </p:attrNameLst>
                                      </p:cBhvr>
                                      <p:to>
                                        <p:strVal val="visible"/>
                                      </p:to>
                                    </p:set>
                                    <p:animEffect transition="in" filter="fade">
                                      <p:cBhvr>
                                        <p:cTn id="50" dur="500"/>
                                        <p:tgtEl>
                                          <p:spTgt spid="3502"/>
                                        </p:tgtEl>
                                      </p:cBhvr>
                                    </p:animEffect>
                                    <p:anim calcmode="lin" valueType="num">
                                      <p:cBhvr>
                                        <p:cTn id="51" dur="500" fill="hold"/>
                                        <p:tgtEl>
                                          <p:spTgt spid="3502"/>
                                        </p:tgtEl>
                                        <p:attrNameLst>
                                          <p:attrName>ppt_x</p:attrName>
                                        </p:attrNameLst>
                                      </p:cBhvr>
                                      <p:tavLst>
                                        <p:tav tm="0">
                                          <p:val>
                                            <p:strVal val="#ppt_x"/>
                                          </p:val>
                                        </p:tav>
                                        <p:tav tm="100000">
                                          <p:val>
                                            <p:strVal val="#ppt_x"/>
                                          </p:val>
                                        </p:tav>
                                      </p:tavLst>
                                    </p:anim>
                                    <p:anim calcmode="lin" valueType="num">
                                      <p:cBhvr>
                                        <p:cTn id="52" dur="500" fill="hold"/>
                                        <p:tgtEl>
                                          <p:spTgt spid="3502"/>
                                        </p:tgtEl>
                                        <p:attrNameLst>
                                          <p:attrName>ppt_y</p:attrName>
                                        </p:attrNameLst>
                                      </p:cBhvr>
                                      <p:tavLst>
                                        <p:tav tm="0">
                                          <p:val>
                                            <p:strVal val="#ppt_y+.1"/>
                                          </p:val>
                                        </p:tav>
                                        <p:tav tm="100000">
                                          <p:val>
                                            <p:strVal val="#ppt_y"/>
                                          </p:val>
                                        </p:tav>
                                      </p:tavLst>
                                    </p:anim>
                                  </p:childTnLst>
                                </p:cTn>
                              </p:par>
                            </p:childTnLst>
                          </p:cTn>
                        </p:par>
                        <p:par>
                          <p:cTn id="53" fill="hold">
                            <p:stCondLst>
                              <p:cond delay="3000"/>
                            </p:stCondLst>
                            <p:childTnLst>
                              <p:par>
                                <p:cTn id="54" presetID="42" presetClass="entr" presetSubtype="0" fill="hold" nodeType="afterEffect">
                                  <p:stCondLst>
                                    <p:cond delay="0"/>
                                  </p:stCondLst>
                                  <p:childTnLst>
                                    <p:set>
                                      <p:cBhvr>
                                        <p:cTn id="55" dur="1" fill="hold">
                                          <p:stCondLst>
                                            <p:cond delay="0"/>
                                          </p:stCondLst>
                                        </p:cTn>
                                        <p:tgtEl>
                                          <p:spTgt spid="3509"/>
                                        </p:tgtEl>
                                        <p:attrNameLst>
                                          <p:attrName>style.visibility</p:attrName>
                                        </p:attrNameLst>
                                      </p:cBhvr>
                                      <p:to>
                                        <p:strVal val="visible"/>
                                      </p:to>
                                    </p:set>
                                    <p:animEffect transition="in" filter="fade">
                                      <p:cBhvr>
                                        <p:cTn id="56" dur="500"/>
                                        <p:tgtEl>
                                          <p:spTgt spid="3509"/>
                                        </p:tgtEl>
                                      </p:cBhvr>
                                    </p:animEffect>
                                    <p:anim calcmode="lin" valueType="num">
                                      <p:cBhvr>
                                        <p:cTn id="57" dur="500" fill="hold"/>
                                        <p:tgtEl>
                                          <p:spTgt spid="3509"/>
                                        </p:tgtEl>
                                        <p:attrNameLst>
                                          <p:attrName>ppt_x</p:attrName>
                                        </p:attrNameLst>
                                      </p:cBhvr>
                                      <p:tavLst>
                                        <p:tav tm="0">
                                          <p:val>
                                            <p:strVal val="#ppt_x"/>
                                          </p:val>
                                        </p:tav>
                                        <p:tav tm="100000">
                                          <p:val>
                                            <p:strVal val="#ppt_x"/>
                                          </p:val>
                                        </p:tav>
                                      </p:tavLst>
                                    </p:anim>
                                    <p:anim calcmode="lin" valueType="num">
                                      <p:cBhvr>
                                        <p:cTn id="58" dur="500" fill="hold"/>
                                        <p:tgtEl>
                                          <p:spTgt spid="3509"/>
                                        </p:tgtEl>
                                        <p:attrNameLst>
                                          <p:attrName>ppt_y</p:attrName>
                                        </p:attrNameLst>
                                      </p:cBhvr>
                                      <p:tavLst>
                                        <p:tav tm="0">
                                          <p:val>
                                            <p:strVal val="#ppt_y+.1"/>
                                          </p:val>
                                        </p:tav>
                                        <p:tav tm="100000">
                                          <p:val>
                                            <p:strVal val="#ppt_y"/>
                                          </p:val>
                                        </p:tav>
                                      </p:tavLst>
                                    </p:anim>
                                  </p:childTnLst>
                                </p:cTn>
                              </p:par>
                            </p:childTnLst>
                          </p:cTn>
                        </p:par>
                        <p:par>
                          <p:cTn id="59" fill="hold">
                            <p:stCondLst>
                              <p:cond delay="3500"/>
                            </p:stCondLst>
                            <p:childTnLst>
                              <p:par>
                                <p:cTn id="60" presetID="42" presetClass="entr" presetSubtype="0" fill="hold" grpId="0" nodeType="afterEffect">
                                  <p:stCondLst>
                                    <p:cond delay="0"/>
                                  </p:stCondLst>
                                  <p:childTnLst>
                                    <p:set>
                                      <p:cBhvr>
                                        <p:cTn id="61" dur="1" fill="hold">
                                          <p:stCondLst>
                                            <p:cond delay="0"/>
                                          </p:stCondLst>
                                        </p:cTn>
                                        <p:tgtEl>
                                          <p:spTgt spid="3503"/>
                                        </p:tgtEl>
                                        <p:attrNameLst>
                                          <p:attrName>style.visibility</p:attrName>
                                        </p:attrNameLst>
                                      </p:cBhvr>
                                      <p:to>
                                        <p:strVal val="visible"/>
                                      </p:to>
                                    </p:set>
                                    <p:animEffect transition="in" filter="fade">
                                      <p:cBhvr>
                                        <p:cTn id="62" dur="500"/>
                                        <p:tgtEl>
                                          <p:spTgt spid="3503"/>
                                        </p:tgtEl>
                                      </p:cBhvr>
                                    </p:animEffect>
                                    <p:anim calcmode="lin" valueType="num">
                                      <p:cBhvr>
                                        <p:cTn id="63" dur="500" fill="hold"/>
                                        <p:tgtEl>
                                          <p:spTgt spid="3503"/>
                                        </p:tgtEl>
                                        <p:attrNameLst>
                                          <p:attrName>ppt_x</p:attrName>
                                        </p:attrNameLst>
                                      </p:cBhvr>
                                      <p:tavLst>
                                        <p:tav tm="0">
                                          <p:val>
                                            <p:strVal val="#ppt_x"/>
                                          </p:val>
                                        </p:tav>
                                        <p:tav tm="100000">
                                          <p:val>
                                            <p:strVal val="#ppt_x"/>
                                          </p:val>
                                        </p:tav>
                                      </p:tavLst>
                                    </p:anim>
                                    <p:anim calcmode="lin" valueType="num">
                                      <p:cBhvr>
                                        <p:cTn id="64" dur="500" fill="hold"/>
                                        <p:tgtEl>
                                          <p:spTgt spid="3503"/>
                                        </p:tgtEl>
                                        <p:attrNameLst>
                                          <p:attrName>ppt_y</p:attrName>
                                        </p:attrNameLst>
                                      </p:cBhvr>
                                      <p:tavLst>
                                        <p:tav tm="0">
                                          <p:val>
                                            <p:strVal val="#ppt_y+.1"/>
                                          </p:val>
                                        </p:tav>
                                        <p:tav tm="100000">
                                          <p:val>
                                            <p:strVal val="#ppt_y"/>
                                          </p:val>
                                        </p:tav>
                                      </p:tavLst>
                                    </p:anim>
                                  </p:childTnLst>
                                </p:cTn>
                              </p:par>
                            </p:childTnLst>
                          </p:cTn>
                        </p:par>
                        <p:par>
                          <p:cTn id="65" fill="hold">
                            <p:stCondLst>
                              <p:cond delay="4000"/>
                            </p:stCondLst>
                            <p:childTnLst>
                              <p:par>
                                <p:cTn id="66" presetID="42" presetClass="entr" presetSubtype="0" fill="hold" grpId="0" nodeType="afterEffect">
                                  <p:stCondLst>
                                    <p:cond delay="0"/>
                                  </p:stCondLst>
                                  <p:childTnLst>
                                    <p:set>
                                      <p:cBhvr>
                                        <p:cTn id="67" dur="1" fill="hold">
                                          <p:stCondLst>
                                            <p:cond delay="0"/>
                                          </p:stCondLst>
                                        </p:cTn>
                                        <p:tgtEl>
                                          <p:spTgt spid="3505">
                                            <p:txEl>
                                              <p:pRg st="0" end="0"/>
                                            </p:txEl>
                                          </p:spTgt>
                                        </p:tgtEl>
                                        <p:attrNameLst>
                                          <p:attrName>style.visibility</p:attrName>
                                        </p:attrNameLst>
                                      </p:cBhvr>
                                      <p:to>
                                        <p:strVal val="visible"/>
                                      </p:to>
                                    </p:set>
                                    <p:animEffect transition="in" filter="fade">
                                      <p:cBhvr>
                                        <p:cTn id="68" dur="750"/>
                                        <p:tgtEl>
                                          <p:spTgt spid="3505">
                                            <p:txEl>
                                              <p:pRg st="0" end="0"/>
                                            </p:txEl>
                                          </p:spTgt>
                                        </p:tgtEl>
                                      </p:cBhvr>
                                    </p:animEffect>
                                    <p:anim calcmode="lin" valueType="num">
                                      <p:cBhvr>
                                        <p:cTn id="69" dur="750" fill="hold"/>
                                        <p:tgtEl>
                                          <p:spTgt spid="3505">
                                            <p:txEl>
                                              <p:pRg st="0" end="0"/>
                                            </p:txEl>
                                          </p:spTgt>
                                        </p:tgtEl>
                                        <p:attrNameLst>
                                          <p:attrName>ppt_x</p:attrName>
                                        </p:attrNameLst>
                                      </p:cBhvr>
                                      <p:tavLst>
                                        <p:tav tm="0">
                                          <p:val>
                                            <p:strVal val="#ppt_x"/>
                                          </p:val>
                                        </p:tav>
                                        <p:tav tm="100000">
                                          <p:val>
                                            <p:strVal val="#ppt_x"/>
                                          </p:val>
                                        </p:tav>
                                      </p:tavLst>
                                    </p:anim>
                                    <p:anim calcmode="lin" valueType="num">
                                      <p:cBhvr>
                                        <p:cTn id="70" dur="750" fill="hold"/>
                                        <p:tgtEl>
                                          <p:spTgt spid="3505">
                                            <p:txEl>
                                              <p:pRg st="0" end="0"/>
                                            </p:txEl>
                                          </p:spTgt>
                                        </p:tgtEl>
                                        <p:attrNameLst>
                                          <p:attrName>ppt_y</p:attrName>
                                        </p:attrNameLst>
                                      </p:cBhvr>
                                      <p:tavLst>
                                        <p:tav tm="0">
                                          <p:val>
                                            <p:strVal val="#ppt_y+.1"/>
                                          </p:val>
                                        </p:tav>
                                        <p:tav tm="100000">
                                          <p:val>
                                            <p:strVal val="#ppt_y"/>
                                          </p:val>
                                        </p:tav>
                                      </p:tavLst>
                                    </p:anim>
                                  </p:childTnLst>
                                </p:cTn>
                              </p:par>
                            </p:childTnLst>
                          </p:cTn>
                        </p:par>
                        <p:par>
                          <p:cTn id="71" fill="hold">
                            <p:stCondLst>
                              <p:cond delay="4750"/>
                            </p:stCondLst>
                            <p:childTnLst>
                              <p:par>
                                <p:cTn id="72" presetID="42" presetClass="entr" presetSubtype="0" fill="hold" grpId="0" nodeType="afterEffect">
                                  <p:stCondLst>
                                    <p:cond delay="0"/>
                                  </p:stCondLst>
                                  <p:childTnLst>
                                    <p:set>
                                      <p:cBhvr>
                                        <p:cTn id="73" dur="1" fill="hold">
                                          <p:stCondLst>
                                            <p:cond delay="0"/>
                                          </p:stCondLst>
                                        </p:cTn>
                                        <p:tgtEl>
                                          <p:spTgt spid="3504">
                                            <p:txEl>
                                              <p:pRg st="0" end="0"/>
                                            </p:txEl>
                                          </p:spTgt>
                                        </p:tgtEl>
                                        <p:attrNameLst>
                                          <p:attrName>style.visibility</p:attrName>
                                        </p:attrNameLst>
                                      </p:cBhvr>
                                      <p:to>
                                        <p:strVal val="visible"/>
                                      </p:to>
                                    </p:set>
                                    <p:animEffect transition="in" filter="fade">
                                      <p:cBhvr>
                                        <p:cTn id="74" dur="750"/>
                                        <p:tgtEl>
                                          <p:spTgt spid="3504">
                                            <p:txEl>
                                              <p:pRg st="0" end="0"/>
                                            </p:txEl>
                                          </p:spTgt>
                                        </p:tgtEl>
                                      </p:cBhvr>
                                    </p:animEffect>
                                    <p:anim calcmode="lin" valueType="num">
                                      <p:cBhvr>
                                        <p:cTn id="75" dur="750" fill="hold"/>
                                        <p:tgtEl>
                                          <p:spTgt spid="3504">
                                            <p:txEl>
                                              <p:pRg st="0" end="0"/>
                                            </p:txEl>
                                          </p:spTgt>
                                        </p:tgtEl>
                                        <p:attrNameLst>
                                          <p:attrName>ppt_x</p:attrName>
                                        </p:attrNameLst>
                                      </p:cBhvr>
                                      <p:tavLst>
                                        <p:tav tm="0">
                                          <p:val>
                                            <p:strVal val="#ppt_x"/>
                                          </p:val>
                                        </p:tav>
                                        <p:tav tm="100000">
                                          <p:val>
                                            <p:strVal val="#ppt_x"/>
                                          </p:val>
                                        </p:tav>
                                      </p:tavLst>
                                    </p:anim>
                                    <p:anim calcmode="lin" valueType="num">
                                      <p:cBhvr>
                                        <p:cTn id="76" dur="750" fill="hold"/>
                                        <p:tgtEl>
                                          <p:spTgt spid="3504">
                                            <p:txEl>
                                              <p:pRg st="0" end="0"/>
                                            </p:txEl>
                                          </p:spTgt>
                                        </p:tgtEl>
                                        <p:attrNameLst>
                                          <p:attrName>ppt_y</p:attrName>
                                        </p:attrNameLst>
                                      </p:cBhvr>
                                      <p:tavLst>
                                        <p:tav tm="0">
                                          <p:val>
                                            <p:strVal val="#ppt_y+.1"/>
                                          </p:val>
                                        </p:tav>
                                        <p:tav tm="100000">
                                          <p:val>
                                            <p:strVal val="#ppt_y"/>
                                          </p:val>
                                        </p:tav>
                                      </p:tavLst>
                                    </p:anim>
                                  </p:childTnLst>
                                </p:cTn>
                              </p:par>
                            </p:childTnLst>
                          </p:cTn>
                        </p:par>
                        <p:par>
                          <p:cTn id="77" fill="hold">
                            <p:stCondLst>
                              <p:cond delay="5500"/>
                            </p:stCondLst>
                            <p:childTnLst>
                              <p:par>
                                <p:cTn id="78" presetID="42" presetClass="entr" presetSubtype="0" fill="hold" grpId="0" nodeType="afterEffect">
                                  <p:stCondLst>
                                    <p:cond delay="0"/>
                                  </p:stCondLst>
                                  <p:childTnLst>
                                    <p:set>
                                      <p:cBhvr>
                                        <p:cTn id="79" dur="1" fill="hold">
                                          <p:stCondLst>
                                            <p:cond delay="0"/>
                                          </p:stCondLst>
                                        </p:cTn>
                                        <p:tgtEl>
                                          <p:spTgt spid="3506">
                                            <p:txEl>
                                              <p:pRg st="0" end="0"/>
                                            </p:txEl>
                                          </p:spTgt>
                                        </p:tgtEl>
                                        <p:attrNameLst>
                                          <p:attrName>style.visibility</p:attrName>
                                        </p:attrNameLst>
                                      </p:cBhvr>
                                      <p:to>
                                        <p:strVal val="visible"/>
                                      </p:to>
                                    </p:set>
                                    <p:animEffect transition="in" filter="fade">
                                      <p:cBhvr>
                                        <p:cTn id="80" dur="750"/>
                                        <p:tgtEl>
                                          <p:spTgt spid="3506">
                                            <p:txEl>
                                              <p:pRg st="0" end="0"/>
                                            </p:txEl>
                                          </p:spTgt>
                                        </p:tgtEl>
                                      </p:cBhvr>
                                    </p:animEffect>
                                    <p:anim calcmode="lin" valueType="num">
                                      <p:cBhvr>
                                        <p:cTn id="81" dur="750" fill="hold"/>
                                        <p:tgtEl>
                                          <p:spTgt spid="3506">
                                            <p:txEl>
                                              <p:pRg st="0" end="0"/>
                                            </p:txEl>
                                          </p:spTgt>
                                        </p:tgtEl>
                                        <p:attrNameLst>
                                          <p:attrName>ppt_x</p:attrName>
                                        </p:attrNameLst>
                                      </p:cBhvr>
                                      <p:tavLst>
                                        <p:tav tm="0">
                                          <p:val>
                                            <p:strVal val="#ppt_x"/>
                                          </p:val>
                                        </p:tav>
                                        <p:tav tm="100000">
                                          <p:val>
                                            <p:strVal val="#ppt_x"/>
                                          </p:val>
                                        </p:tav>
                                      </p:tavLst>
                                    </p:anim>
                                    <p:anim calcmode="lin" valueType="num">
                                      <p:cBhvr>
                                        <p:cTn id="82" dur="750" fill="hold"/>
                                        <p:tgtEl>
                                          <p:spTgt spid="350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0" grpId="0"/>
      <p:bldP spid="3501" grpId="0" animBg="1"/>
      <p:bldP spid="3502" grpId="0" animBg="1"/>
      <p:bldP spid="3503" grpId="0" animBg="1"/>
      <p:bldP spid="3504" grpId="0" build="p"/>
      <p:bldP spid="3505" grpId="0" build="p"/>
      <p:bldP spid="3506" grpId="0" build="p"/>
      <p:bldP spid="35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9" name="Google Shape;4169;p129"/>
          <p:cNvSpPr txBox="1">
            <a:spLocks noGrp="1"/>
          </p:cNvSpPr>
          <p:nvPr>
            <p:ph type="ctrTitle"/>
          </p:nvPr>
        </p:nvSpPr>
        <p:spPr>
          <a:xfrm>
            <a:off x="4267415" y="1162770"/>
            <a:ext cx="4477428" cy="2684274"/>
          </a:xfrm>
          <a:prstGeom prst="rect">
            <a:avLst/>
          </a:prstGeom>
        </p:spPr>
        <p:txBody>
          <a:bodyPr spcFirstLastPara="1" wrap="square" lIns="91425" tIns="91425" rIns="91425" bIns="91425" anchor="ctr" anchorCtr="0">
            <a:noAutofit/>
          </a:bodyPr>
          <a:lstStyle/>
          <a:p>
            <a:pPr lvl="0"/>
            <a:r>
              <a:rPr lang="en" sz="8800" dirty="0">
                <a:solidFill>
                  <a:schemeClr val="bg1">
                    <a:lumMod val="25000"/>
                  </a:schemeClr>
                </a:solidFill>
              </a:rPr>
              <a:t>DEMO</a:t>
            </a:r>
            <a:endParaRPr sz="8000" dirty="0"/>
          </a:p>
        </p:txBody>
      </p:sp>
      <p:grpSp>
        <p:nvGrpSpPr>
          <p:cNvPr id="4188" name="Google Shape;4188;p129"/>
          <p:cNvGrpSpPr/>
          <p:nvPr/>
        </p:nvGrpSpPr>
        <p:grpSpPr>
          <a:xfrm>
            <a:off x="3416176" y="1107371"/>
            <a:ext cx="210427" cy="204502"/>
            <a:chOff x="5318975" y="803525"/>
            <a:chExt cx="298575" cy="297725"/>
          </a:xfrm>
        </p:grpSpPr>
        <p:sp>
          <p:nvSpPr>
            <p:cNvPr id="4189" name="Google Shape;4189;p129"/>
            <p:cNvSpPr/>
            <p:nvPr/>
          </p:nvSpPr>
          <p:spPr>
            <a:xfrm>
              <a:off x="5354000" y="837700"/>
              <a:ext cx="229350" cy="229375"/>
            </a:xfrm>
            <a:custGeom>
              <a:avLst/>
              <a:gdLst/>
              <a:ahLst/>
              <a:cxnLst/>
              <a:rect l="l" t="t" r="r" b="b"/>
              <a:pathLst>
                <a:path w="9174" h="9175" extrusionOk="0">
                  <a:moveTo>
                    <a:pt x="4570" y="2202"/>
                  </a:moveTo>
                  <a:cubicBezTo>
                    <a:pt x="5871" y="2202"/>
                    <a:pt x="6939" y="3236"/>
                    <a:pt x="6939" y="4571"/>
                  </a:cubicBezTo>
                  <a:cubicBezTo>
                    <a:pt x="6939" y="5872"/>
                    <a:pt x="5904" y="6972"/>
                    <a:pt x="4570" y="6972"/>
                  </a:cubicBezTo>
                  <a:cubicBezTo>
                    <a:pt x="3269" y="6972"/>
                    <a:pt x="2202" y="5905"/>
                    <a:pt x="2202" y="4571"/>
                  </a:cubicBezTo>
                  <a:cubicBezTo>
                    <a:pt x="2202" y="3270"/>
                    <a:pt x="3236" y="2202"/>
                    <a:pt x="4570" y="2202"/>
                  </a:cubicBezTo>
                  <a:close/>
                  <a:moveTo>
                    <a:pt x="4570" y="1"/>
                  </a:moveTo>
                  <a:cubicBezTo>
                    <a:pt x="2035" y="1"/>
                    <a:pt x="0" y="2036"/>
                    <a:pt x="0" y="4571"/>
                  </a:cubicBezTo>
                  <a:cubicBezTo>
                    <a:pt x="0" y="7106"/>
                    <a:pt x="2035" y="9174"/>
                    <a:pt x="4570" y="9174"/>
                  </a:cubicBezTo>
                  <a:cubicBezTo>
                    <a:pt x="7105" y="9174"/>
                    <a:pt x="9173" y="7106"/>
                    <a:pt x="9173" y="4571"/>
                  </a:cubicBezTo>
                  <a:cubicBezTo>
                    <a:pt x="9173" y="2036"/>
                    <a:pt x="7105" y="1"/>
                    <a:pt x="4570" y="1"/>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29"/>
            <p:cNvSpPr/>
            <p:nvPr/>
          </p:nvSpPr>
          <p:spPr>
            <a:xfrm>
              <a:off x="5439900" y="803525"/>
              <a:ext cx="55875" cy="64225"/>
            </a:xfrm>
            <a:custGeom>
              <a:avLst/>
              <a:gdLst/>
              <a:ahLst/>
              <a:cxnLst/>
              <a:rect l="l" t="t" r="r" b="b"/>
              <a:pathLst>
                <a:path w="2235" h="2569" extrusionOk="0">
                  <a:moveTo>
                    <a:pt x="0" y="0"/>
                  </a:moveTo>
                  <a:lnTo>
                    <a:pt x="0" y="2569"/>
                  </a:lnTo>
                  <a:lnTo>
                    <a:pt x="2235" y="2569"/>
                  </a:lnTo>
                  <a:lnTo>
                    <a:pt x="2235"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29"/>
            <p:cNvSpPr/>
            <p:nvPr/>
          </p:nvSpPr>
          <p:spPr>
            <a:xfrm>
              <a:off x="5439900" y="1036175"/>
              <a:ext cx="55875" cy="65075"/>
            </a:xfrm>
            <a:custGeom>
              <a:avLst/>
              <a:gdLst/>
              <a:ahLst/>
              <a:cxnLst/>
              <a:rect l="l" t="t" r="r" b="b"/>
              <a:pathLst>
                <a:path w="2235" h="2603" extrusionOk="0">
                  <a:moveTo>
                    <a:pt x="0" y="1"/>
                  </a:moveTo>
                  <a:lnTo>
                    <a:pt x="0" y="2603"/>
                  </a:lnTo>
                  <a:lnTo>
                    <a:pt x="2235" y="2603"/>
                  </a:lnTo>
                  <a:lnTo>
                    <a:pt x="2235"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29"/>
            <p:cNvSpPr/>
            <p:nvPr/>
          </p:nvSpPr>
          <p:spPr>
            <a:xfrm>
              <a:off x="5318975" y="925275"/>
              <a:ext cx="65075" cy="55050"/>
            </a:xfrm>
            <a:custGeom>
              <a:avLst/>
              <a:gdLst/>
              <a:ahLst/>
              <a:cxnLst/>
              <a:rect l="l" t="t" r="r" b="b"/>
              <a:pathLst>
                <a:path w="2603" h="2202" extrusionOk="0">
                  <a:moveTo>
                    <a:pt x="0" y="0"/>
                  </a:moveTo>
                  <a:lnTo>
                    <a:pt x="0" y="2202"/>
                  </a:lnTo>
                  <a:lnTo>
                    <a:pt x="2602" y="2202"/>
                  </a:lnTo>
                  <a:lnTo>
                    <a:pt x="2602"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29"/>
            <p:cNvSpPr/>
            <p:nvPr/>
          </p:nvSpPr>
          <p:spPr>
            <a:xfrm>
              <a:off x="5552475" y="925275"/>
              <a:ext cx="65075" cy="55050"/>
            </a:xfrm>
            <a:custGeom>
              <a:avLst/>
              <a:gdLst/>
              <a:ahLst/>
              <a:cxnLst/>
              <a:rect l="l" t="t" r="r" b="b"/>
              <a:pathLst>
                <a:path w="2603" h="2202" extrusionOk="0">
                  <a:moveTo>
                    <a:pt x="0" y="0"/>
                  </a:moveTo>
                  <a:lnTo>
                    <a:pt x="0" y="2202"/>
                  </a:lnTo>
                  <a:lnTo>
                    <a:pt x="2602" y="2202"/>
                  </a:lnTo>
                  <a:lnTo>
                    <a:pt x="2602"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29"/>
            <p:cNvSpPr/>
            <p:nvPr/>
          </p:nvSpPr>
          <p:spPr>
            <a:xfrm>
              <a:off x="5343150" y="827700"/>
              <a:ext cx="85100" cy="84250"/>
            </a:xfrm>
            <a:custGeom>
              <a:avLst/>
              <a:gdLst/>
              <a:ahLst/>
              <a:cxnLst/>
              <a:rect l="l" t="t" r="r" b="b"/>
              <a:pathLst>
                <a:path w="3404" h="3370" extrusionOk="0">
                  <a:moveTo>
                    <a:pt x="1568" y="1"/>
                  </a:moveTo>
                  <a:lnTo>
                    <a:pt x="1" y="1535"/>
                  </a:lnTo>
                  <a:lnTo>
                    <a:pt x="1835" y="3370"/>
                  </a:lnTo>
                  <a:lnTo>
                    <a:pt x="3403" y="1802"/>
                  </a:lnTo>
                  <a:lnTo>
                    <a:pt x="1568"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29"/>
            <p:cNvSpPr/>
            <p:nvPr/>
          </p:nvSpPr>
          <p:spPr>
            <a:xfrm>
              <a:off x="5509100" y="992825"/>
              <a:ext cx="85100" cy="84250"/>
            </a:xfrm>
            <a:custGeom>
              <a:avLst/>
              <a:gdLst/>
              <a:ahLst/>
              <a:cxnLst/>
              <a:rect l="l" t="t" r="r" b="b"/>
              <a:pathLst>
                <a:path w="3404" h="3370" extrusionOk="0">
                  <a:moveTo>
                    <a:pt x="1568" y="0"/>
                  </a:moveTo>
                  <a:lnTo>
                    <a:pt x="1" y="1568"/>
                  </a:lnTo>
                  <a:lnTo>
                    <a:pt x="1835" y="3369"/>
                  </a:lnTo>
                  <a:lnTo>
                    <a:pt x="3403" y="1835"/>
                  </a:lnTo>
                  <a:lnTo>
                    <a:pt x="1568"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29"/>
            <p:cNvSpPr/>
            <p:nvPr/>
          </p:nvSpPr>
          <p:spPr>
            <a:xfrm>
              <a:off x="5343150" y="991975"/>
              <a:ext cx="85100" cy="85100"/>
            </a:xfrm>
            <a:custGeom>
              <a:avLst/>
              <a:gdLst/>
              <a:ahLst/>
              <a:cxnLst/>
              <a:rect l="l" t="t" r="r" b="b"/>
              <a:pathLst>
                <a:path w="3404" h="3404" extrusionOk="0">
                  <a:moveTo>
                    <a:pt x="1835" y="1"/>
                  </a:moveTo>
                  <a:lnTo>
                    <a:pt x="1" y="1836"/>
                  </a:lnTo>
                  <a:lnTo>
                    <a:pt x="1568" y="3403"/>
                  </a:lnTo>
                  <a:lnTo>
                    <a:pt x="3403" y="1569"/>
                  </a:lnTo>
                  <a:lnTo>
                    <a:pt x="1835"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29"/>
            <p:cNvSpPr/>
            <p:nvPr/>
          </p:nvSpPr>
          <p:spPr>
            <a:xfrm>
              <a:off x="5508275" y="826875"/>
              <a:ext cx="85075" cy="85075"/>
            </a:xfrm>
            <a:custGeom>
              <a:avLst/>
              <a:gdLst/>
              <a:ahLst/>
              <a:cxnLst/>
              <a:rect l="l" t="t" r="r" b="b"/>
              <a:pathLst>
                <a:path w="3403" h="3403" extrusionOk="0">
                  <a:moveTo>
                    <a:pt x="1835" y="0"/>
                  </a:moveTo>
                  <a:lnTo>
                    <a:pt x="0" y="1835"/>
                  </a:lnTo>
                  <a:lnTo>
                    <a:pt x="1568" y="3403"/>
                  </a:lnTo>
                  <a:lnTo>
                    <a:pt x="3403" y="1568"/>
                  </a:lnTo>
                  <a:lnTo>
                    <a:pt x="1835"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8" name="Google Shape;4198;p129"/>
          <p:cNvGrpSpPr/>
          <p:nvPr/>
        </p:nvGrpSpPr>
        <p:grpSpPr>
          <a:xfrm>
            <a:off x="1261733" y="3585728"/>
            <a:ext cx="241578" cy="235445"/>
            <a:chOff x="2215075" y="3684750"/>
            <a:chExt cx="342775" cy="342775"/>
          </a:xfrm>
        </p:grpSpPr>
        <p:sp>
          <p:nvSpPr>
            <p:cNvPr id="4199" name="Google Shape;4199;p129"/>
            <p:cNvSpPr/>
            <p:nvPr/>
          </p:nvSpPr>
          <p:spPr>
            <a:xfrm>
              <a:off x="2254275" y="3723950"/>
              <a:ext cx="265225" cy="263550"/>
            </a:xfrm>
            <a:custGeom>
              <a:avLst/>
              <a:gdLst/>
              <a:ahLst/>
              <a:cxnLst/>
              <a:rect l="l" t="t" r="r" b="b"/>
              <a:pathLst>
                <a:path w="10609" h="10542" extrusionOk="0">
                  <a:moveTo>
                    <a:pt x="5305" y="2535"/>
                  </a:moveTo>
                  <a:cubicBezTo>
                    <a:pt x="6806" y="2535"/>
                    <a:pt x="8073" y="3770"/>
                    <a:pt x="8073" y="5304"/>
                  </a:cubicBezTo>
                  <a:cubicBezTo>
                    <a:pt x="8073" y="6805"/>
                    <a:pt x="6806" y="8039"/>
                    <a:pt x="5305" y="8039"/>
                  </a:cubicBezTo>
                  <a:cubicBezTo>
                    <a:pt x="3803" y="8039"/>
                    <a:pt x="2569" y="6805"/>
                    <a:pt x="2569" y="5304"/>
                  </a:cubicBezTo>
                  <a:cubicBezTo>
                    <a:pt x="2569" y="3803"/>
                    <a:pt x="3803" y="2535"/>
                    <a:pt x="5305" y="2535"/>
                  </a:cubicBezTo>
                  <a:close/>
                  <a:moveTo>
                    <a:pt x="5305" y="0"/>
                  </a:moveTo>
                  <a:cubicBezTo>
                    <a:pt x="2402" y="0"/>
                    <a:pt x="1" y="2335"/>
                    <a:pt x="1" y="5271"/>
                  </a:cubicBezTo>
                  <a:cubicBezTo>
                    <a:pt x="1" y="8173"/>
                    <a:pt x="2402" y="10541"/>
                    <a:pt x="5305" y="10541"/>
                  </a:cubicBezTo>
                  <a:cubicBezTo>
                    <a:pt x="8240" y="10541"/>
                    <a:pt x="10575" y="8173"/>
                    <a:pt x="10608" y="5271"/>
                  </a:cubicBezTo>
                  <a:cubicBezTo>
                    <a:pt x="10608" y="2369"/>
                    <a:pt x="8240" y="0"/>
                    <a:pt x="5305" y="0"/>
                  </a:cubicBez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29"/>
            <p:cNvSpPr/>
            <p:nvPr/>
          </p:nvSpPr>
          <p:spPr>
            <a:xfrm>
              <a:off x="2354350" y="3684750"/>
              <a:ext cx="63400" cy="73400"/>
            </a:xfrm>
            <a:custGeom>
              <a:avLst/>
              <a:gdLst/>
              <a:ahLst/>
              <a:cxnLst/>
              <a:rect l="l" t="t" r="r" b="b"/>
              <a:pathLst>
                <a:path w="2536" h="2936" extrusionOk="0">
                  <a:moveTo>
                    <a:pt x="1" y="0"/>
                  </a:moveTo>
                  <a:lnTo>
                    <a:pt x="1" y="2936"/>
                  </a:lnTo>
                  <a:lnTo>
                    <a:pt x="2536" y="2936"/>
                  </a:lnTo>
                  <a:lnTo>
                    <a:pt x="2536"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29"/>
            <p:cNvSpPr/>
            <p:nvPr/>
          </p:nvSpPr>
          <p:spPr>
            <a:xfrm>
              <a:off x="2354350" y="3953275"/>
              <a:ext cx="63400" cy="74250"/>
            </a:xfrm>
            <a:custGeom>
              <a:avLst/>
              <a:gdLst/>
              <a:ahLst/>
              <a:cxnLst/>
              <a:rect l="l" t="t" r="r" b="b"/>
              <a:pathLst>
                <a:path w="2536" h="2970" extrusionOk="0">
                  <a:moveTo>
                    <a:pt x="1" y="0"/>
                  </a:moveTo>
                  <a:lnTo>
                    <a:pt x="1" y="2969"/>
                  </a:lnTo>
                  <a:lnTo>
                    <a:pt x="2536" y="2969"/>
                  </a:lnTo>
                  <a:lnTo>
                    <a:pt x="2536"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29"/>
            <p:cNvSpPr/>
            <p:nvPr/>
          </p:nvSpPr>
          <p:spPr>
            <a:xfrm>
              <a:off x="2215075" y="3824025"/>
              <a:ext cx="74250" cy="63400"/>
            </a:xfrm>
            <a:custGeom>
              <a:avLst/>
              <a:gdLst/>
              <a:ahLst/>
              <a:cxnLst/>
              <a:rect l="l" t="t" r="r" b="b"/>
              <a:pathLst>
                <a:path w="2970" h="2536" extrusionOk="0">
                  <a:moveTo>
                    <a:pt x="1" y="0"/>
                  </a:moveTo>
                  <a:lnTo>
                    <a:pt x="1" y="2535"/>
                  </a:lnTo>
                  <a:lnTo>
                    <a:pt x="2970" y="2535"/>
                  </a:lnTo>
                  <a:lnTo>
                    <a:pt x="2970"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29"/>
            <p:cNvSpPr/>
            <p:nvPr/>
          </p:nvSpPr>
          <p:spPr>
            <a:xfrm>
              <a:off x="2483600" y="3824025"/>
              <a:ext cx="74250" cy="63400"/>
            </a:xfrm>
            <a:custGeom>
              <a:avLst/>
              <a:gdLst/>
              <a:ahLst/>
              <a:cxnLst/>
              <a:rect l="l" t="t" r="r" b="b"/>
              <a:pathLst>
                <a:path w="2970" h="2536" extrusionOk="0">
                  <a:moveTo>
                    <a:pt x="1" y="0"/>
                  </a:moveTo>
                  <a:lnTo>
                    <a:pt x="1" y="2535"/>
                  </a:lnTo>
                  <a:lnTo>
                    <a:pt x="2970" y="2535"/>
                  </a:lnTo>
                  <a:lnTo>
                    <a:pt x="2970"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29"/>
            <p:cNvSpPr/>
            <p:nvPr/>
          </p:nvSpPr>
          <p:spPr>
            <a:xfrm>
              <a:off x="2242600" y="3712275"/>
              <a:ext cx="97600" cy="97575"/>
            </a:xfrm>
            <a:custGeom>
              <a:avLst/>
              <a:gdLst/>
              <a:ahLst/>
              <a:cxnLst/>
              <a:rect l="l" t="t" r="r" b="b"/>
              <a:pathLst>
                <a:path w="3904" h="3903" extrusionOk="0">
                  <a:moveTo>
                    <a:pt x="1802" y="0"/>
                  </a:moveTo>
                  <a:lnTo>
                    <a:pt x="1" y="1801"/>
                  </a:lnTo>
                  <a:lnTo>
                    <a:pt x="2102" y="3903"/>
                  </a:lnTo>
                  <a:lnTo>
                    <a:pt x="3904" y="2102"/>
                  </a:lnTo>
                  <a:lnTo>
                    <a:pt x="1802"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29"/>
            <p:cNvSpPr/>
            <p:nvPr/>
          </p:nvSpPr>
          <p:spPr>
            <a:xfrm>
              <a:off x="2434400" y="3902400"/>
              <a:ext cx="96775" cy="97600"/>
            </a:xfrm>
            <a:custGeom>
              <a:avLst/>
              <a:gdLst/>
              <a:ahLst/>
              <a:cxnLst/>
              <a:rect l="l" t="t" r="r" b="b"/>
              <a:pathLst>
                <a:path w="3871" h="3904" extrusionOk="0">
                  <a:moveTo>
                    <a:pt x="1802" y="1"/>
                  </a:moveTo>
                  <a:lnTo>
                    <a:pt x="1" y="1802"/>
                  </a:lnTo>
                  <a:lnTo>
                    <a:pt x="2069" y="3903"/>
                  </a:lnTo>
                  <a:lnTo>
                    <a:pt x="3870" y="2102"/>
                  </a:lnTo>
                  <a:lnTo>
                    <a:pt x="1802" y="1"/>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29"/>
            <p:cNvSpPr/>
            <p:nvPr/>
          </p:nvSpPr>
          <p:spPr>
            <a:xfrm>
              <a:off x="2243450" y="3903225"/>
              <a:ext cx="96750" cy="96775"/>
            </a:xfrm>
            <a:custGeom>
              <a:avLst/>
              <a:gdLst/>
              <a:ahLst/>
              <a:cxnLst/>
              <a:rect l="l" t="t" r="r" b="b"/>
              <a:pathLst>
                <a:path w="3870" h="3871" extrusionOk="0">
                  <a:moveTo>
                    <a:pt x="2102" y="1"/>
                  </a:moveTo>
                  <a:lnTo>
                    <a:pt x="0" y="2069"/>
                  </a:lnTo>
                  <a:lnTo>
                    <a:pt x="1801" y="3870"/>
                  </a:lnTo>
                  <a:lnTo>
                    <a:pt x="3870" y="1769"/>
                  </a:lnTo>
                  <a:lnTo>
                    <a:pt x="2102" y="1"/>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29"/>
            <p:cNvSpPr/>
            <p:nvPr/>
          </p:nvSpPr>
          <p:spPr>
            <a:xfrm>
              <a:off x="2433575" y="3712275"/>
              <a:ext cx="96750" cy="96750"/>
            </a:xfrm>
            <a:custGeom>
              <a:avLst/>
              <a:gdLst/>
              <a:ahLst/>
              <a:cxnLst/>
              <a:rect l="l" t="t" r="r" b="b"/>
              <a:pathLst>
                <a:path w="3870" h="3870" extrusionOk="0">
                  <a:moveTo>
                    <a:pt x="2102" y="0"/>
                  </a:moveTo>
                  <a:lnTo>
                    <a:pt x="1" y="2068"/>
                  </a:lnTo>
                  <a:lnTo>
                    <a:pt x="1802" y="3870"/>
                  </a:lnTo>
                  <a:lnTo>
                    <a:pt x="3870" y="1801"/>
                  </a:lnTo>
                  <a:lnTo>
                    <a:pt x="2102"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8" name="Google Shape;4208;p129"/>
          <p:cNvGrpSpPr/>
          <p:nvPr/>
        </p:nvGrpSpPr>
        <p:grpSpPr>
          <a:xfrm>
            <a:off x="969086" y="835075"/>
            <a:ext cx="3298330" cy="3380750"/>
            <a:chOff x="1350086" y="1253123"/>
            <a:chExt cx="2909559" cy="3059943"/>
          </a:xfrm>
        </p:grpSpPr>
        <p:grpSp>
          <p:nvGrpSpPr>
            <p:cNvPr id="4209" name="Google Shape;4209;p129"/>
            <p:cNvGrpSpPr/>
            <p:nvPr/>
          </p:nvGrpSpPr>
          <p:grpSpPr>
            <a:xfrm>
              <a:off x="2029651" y="1358495"/>
              <a:ext cx="1460701" cy="2954571"/>
              <a:chOff x="6269288" y="1253120"/>
              <a:chExt cx="1460701" cy="2954571"/>
            </a:xfrm>
          </p:grpSpPr>
          <p:sp>
            <p:nvSpPr>
              <p:cNvPr id="4210" name="Google Shape;4210;p129"/>
              <p:cNvSpPr/>
              <p:nvPr/>
            </p:nvSpPr>
            <p:spPr>
              <a:xfrm>
                <a:off x="6269288" y="1253120"/>
                <a:ext cx="1460701" cy="2954571"/>
              </a:xfrm>
              <a:custGeom>
                <a:avLst/>
                <a:gdLst/>
                <a:ahLst/>
                <a:cxnLst/>
                <a:rect l="l" t="t" r="r" b="b"/>
                <a:pathLst>
                  <a:path w="50732" h="102616" extrusionOk="0">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29"/>
              <p:cNvSpPr/>
              <p:nvPr/>
            </p:nvSpPr>
            <p:spPr>
              <a:xfrm>
                <a:off x="6299500" y="1501676"/>
                <a:ext cx="1400294" cy="2665804"/>
              </a:xfrm>
              <a:custGeom>
                <a:avLst/>
                <a:gdLst/>
                <a:ahLst/>
                <a:cxnLst/>
                <a:rect l="l" t="t" r="r" b="b"/>
                <a:pathLst>
                  <a:path w="48634" h="46384" extrusionOk="0">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29"/>
              <p:cNvSpPr/>
              <p:nvPr/>
            </p:nvSpPr>
            <p:spPr>
              <a:xfrm>
                <a:off x="6299492" y="1294265"/>
                <a:ext cx="1400294" cy="207421"/>
              </a:xfrm>
              <a:custGeom>
                <a:avLst/>
                <a:gdLst/>
                <a:ahLst/>
                <a:cxnLst/>
                <a:rect l="l" t="t" r="r" b="b"/>
                <a:pathLst>
                  <a:path w="48634" h="7204" extrusionOk="0">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3" name="Google Shape;4213;p129"/>
              <p:cNvGrpSpPr/>
              <p:nvPr/>
            </p:nvGrpSpPr>
            <p:grpSpPr>
              <a:xfrm>
                <a:off x="6411609" y="2294954"/>
                <a:ext cx="945544" cy="338113"/>
                <a:chOff x="3983904" y="1784897"/>
                <a:chExt cx="945544" cy="338113"/>
              </a:xfrm>
            </p:grpSpPr>
            <p:sp>
              <p:nvSpPr>
                <p:cNvPr id="4214" name="Google Shape;4214;p129"/>
                <p:cNvSpPr/>
                <p:nvPr/>
              </p:nvSpPr>
              <p:spPr>
                <a:xfrm>
                  <a:off x="3983904" y="1784897"/>
                  <a:ext cx="338622" cy="338113"/>
                </a:xfrm>
                <a:custGeom>
                  <a:avLst/>
                  <a:gdLst/>
                  <a:ahLst/>
                  <a:cxnLst/>
                  <a:rect l="l" t="t" r="r" b="b"/>
                  <a:pathLst>
                    <a:path w="20610" h="20579" extrusionOk="0">
                      <a:moveTo>
                        <a:pt x="10305" y="1"/>
                      </a:moveTo>
                      <a:cubicBezTo>
                        <a:pt x="4651" y="1"/>
                        <a:pt x="1" y="4621"/>
                        <a:pt x="1" y="10305"/>
                      </a:cubicBezTo>
                      <a:cubicBezTo>
                        <a:pt x="1" y="15958"/>
                        <a:pt x="4651" y="20579"/>
                        <a:pt x="10305" y="20579"/>
                      </a:cubicBezTo>
                      <a:cubicBezTo>
                        <a:pt x="16019" y="20579"/>
                        <a:pt x="20609" y="15958"/>
                        <a:pt x="20609" y="10305"/>
                      </a:cubicBezTo>
                      <a:cubicBezTo>
                        <a:pt x="20609" y="4621"/>
                        <a:pt x="15959" y="1"/>
                        <a:pt x="10305"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29"/>
                <p:cNvSpPr/>
                <p:nvPr/>
              </p:nvSpPr>
              <p:spPr>
                <a:xfrm>
                  <a:off x="4086786" y="1833084"/>
                  <a:ext cx="133362" cy="121204"/>
                </a:xfrm>
                <a:custGeom>
                  <a:avLst/>
                  <a:gdLst/>
                  <a:ahLst/>
                  <a:cxnLst/>
                  <a:rect l="l" t="t" r="r" b="b"/>
                  <a:pathLst>
                    <a:path w="8117" h="7377" extrusionOk="0">
                      <a:moveTo>
                        <a:pt x="4017" y="0"/>
                      </a:moveTo>
                      <a:cubicBezTo>
                        <a:pt x="2363" y="0"/>
                        <a:pt x="870" y="1135"/>
                        <a:pt x="456" y="2843"/>
                      </a:cubicBezTo>
                      <a:cubicBezTo>
                        <a:pt x="0" y="4819"/>
                        <a:pt x="1216" y="6794"/>
                        <a:pt x="3192" y="7281"/>
                      </a:cubicBezTo>
                      <a:cubicBezTo>
                        <a:pt x="3472" y="7345"/>
                        <a:pt x="3753" y="7376"/>
                        <a:pt x="4030" y="7376"/>
                      </a:cubicBezTo>
                      <a:cubicBezTo>
                        <a:pt x="5706" y="7376"/>
                        <a:pt x="7238" y="6241"/>
                        <a:pt x="7630" y="4545"/>
                      </a:cubicBezTo>
                      <a:cubicBezTo>
                        <a:pt x="8116" y="2539"/>
                        <a:pt x="6870" y="563"/>
                        <a:pt x="4894" y="107"/>
                      </a:cubicBezTo>
                      <a:cubicBezTo>
                        <a:pt x="4600" y="35"/>
                        <a:pt x="4306" y="0"/>
                        <a:pt x="401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29"/>
                <p:cNvSpPr/>
                <p:nvPr/>
              </p:nvSpPr>
              <p:spPr>
                <a:xfrm>
                  <a:off x="4037349" y="1979667"/>
                  <a:ext cx="232238" cy="132853"/>
                </a:xfrm>
                <a:custGeom>
                  <a:avLst/>
                  <a:gdLst/>
                  <a:ahLst/>
                  <a:cxnLst/>
                  <a:rect l="l" t="t" r="r" b="b"/>
                  <a:pathLst>
                    <a:path w="14135" h="8086" extrusionOk="0">
                      <a:moveTo>
                        <a:pt x="7052" y="0"/>
                      </a:moveTo>
                      <a:cubicBezTo>
                        <a:pt x="3800" y="0"/>
                        <a:pt x="1003" y="2097"/>
                        <a:pt x="0" y="5015"/>
                      </a:cubicBezTo>
                      <a:cubicBezTo>
                        <a:pt x="1763" y="6900"/>
                        <a:pt x="4286" y="8085"/>
                        <a:pt x="7052" y="8085"/>
                      </a:cubicBezTo>
                      <a:cubicBezTo>
                        <a:pt x="9818" y="8085"/>
                        <a:pt x="12341" y="6900"/>
                        <a:pt x="14134" y="5015"/>
                      </a:cubicBezTo>
                      <a:cubicBezTo>
                        <a:pt x="13101" y="2097"/>
                        <a:pt x="10335" y="0"/>
                        <a:pt x="705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29"/>
                <p:cNvSpPr/>
                <p:nvPr/>
              </p:nvSpPr>
              <p:spPr>
                <a:xfrm>
                  <a:off x="4461224" y="1883910"/>
                  <a:ext cx="468224" cy="39417"/>
                </a:xfrm>
                <a:custGeom>
                  <a:avLst/>
                  <a:gdLst/>
                  <a:ahLst/>
                  <a:cxnLst/>
                  <a:rect l="l" t="t" r="r" b="b"/>
                  <a:pathLst>
                    <a:path w="16262" h="1369" extrusionOk="0">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29"/>
                <p:cNvSpPr/>
                <p:nvPr/>
              </p:nvSpPr>
              <p:spPr>
                <a:xfrm>
                  <a:off x="4461224" y="1983678"/>
                  <a:ext cx="280093" cy="40310"/>
                </a:xfrm>
                <a:custGeom>
                  <a:avLst/>
                  <a:gdLst/>
                  <a:ahLst/>
                  <a:cxnLst/>
                  <a:rect l="l" t="t" r="r" b="b"/>
                  <a:pathLst>
                    <a:path w="9728" h="1400" extrusionOk="0">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9" name="Google Shape;4219;p129"/>
              <p:cNvGrpSpPr/>
              <p:nvPr/>
            </p:nvGrpSpPr>
            <p:grpSpPr>
              <a:xfrm>
                <a:off x="6374474" y="3331107"/>
                <a:ext cx="1250356" cy="572711"/>
                <a:chOff x="3946638" y="2450182"/>
                <a:chExt cx="1250356" cy="572711"/>
              </a:xfrm>
            </p:grpSpPr>
            <p:grpSp>
              <p:nvGrpSpPr>
                <p:cNvPr id="4220" name="Google Shape;4220;p129"/>
                <p:cNvGrpSpPr/>
                <p:nvPr/>
              </p:nvGrpSpPr>
              <p:grpSpPr>
                <a:xfrm>
                  <a:off x="3946638" y="2450182"/>
                  <a:ext cx="572731" cy="572711"/>
                  <a:chOff x="3169259" y="4128125"/>
                  <a:chExt cx="468223" cy="468207"/>
                </a:xfrm>
              </p:grpSpPr>
              <p:sp>
                <p:nvSpPr>
                  <p:cNvPr id="4221" name="Google Shape;4221;p129"/>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2" name="Google Shape;4222;p129"/>
                  <p:cNvGrpSpPr/>
                  <p:nvPr/>
                </p:nvGrpSpPr>
                <p:grpSpPr>
                  <a:xfrm rot="10800000">
                    <a:off x="3197403" y="4206377"/>
                    <a:ext cx="416424" cy="228450"/>
                    <a:chOff x="5092913" y="4207125"/>
                    <a:chExt cx="779675" cy="189224"/>
                  </a:xfrm>
                </p:grpSpPr>
                <p:sp>
                  <p:nvSpPr>
                    <p:cNvPr id="4223" name="Google Shape;4223;p12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2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29"/>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6" name="Google Shape;4226;p129"/>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29"/>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8" name="Google Shape;4228;p129"/>
                <p:cNvGrpSpPr/>
                <p:nvPr/>
              </p:nvGrpSpPr>
              <p:grpSpPr>
                <a:xfrm>
                  <a:off x="4624263" y="2450182"/>
                  <a:ext cx="572731" cy="572711"/>
                  <a:chOff x="3169259" y="4128125"/>
                  <a:chExt cx="468223" cy="468207"/>
                </a:xfrm>
              </p:grpSpPr>
              <p:sp>
                <p:nvSpPr>
                  <p:cNvPr id="4229" name="Google Shape;4229;p129"/>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0" name="Google Shape;4230;p129"/>
                  <p:cNvGrpSpPr/>
                  <p:nvPr/>
                </p:nvGrpSpPr>
                <p:grpSpPr>
                  <a:xfrm rot="10800000">
                    <a:off x="3197403" y="4206377"/>
                    <a:ext cx="416424" cy="228450"/>
                    <a:chOff x="5092913" y="4207125"/>
                    <a:chExt cx="779675" cy="189224"/>
                  </a:xfrm>
                </p:grpSpPr>
                <p:sp>
                  <p:nvSpPr>
                    <p:cNvPr id="4231" name="Google Shape;4231;p12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2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29"/>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4" name="Google Shape;4234;p129"/>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29"/>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36" name="Google Shape;4236;p129"/>
              <p:cNvGrpSpPr/>
              <p:nvPr/>
            </p:nvGrpSpPr>
            <p:grpSpPr>
              <a:xfrm>
                <a:off x="6367809" y="1547575"/>
                <a:ext cx="1263687" cy="691367"/>
                <a:chOff x="3933325" y="3072950"/>
                <a:chExt cx="1263687" cy="691367"/>
              </a:xfrm>
            </p:grpSpPr>
            <p:sp>
              <p:nvSpPr>
                <p:cNvPr id="4237" name="Google Shape;4237;p129"/>
                <p:cNvSpPr/>
                <p:nvPr/>
              </p:nvSpPr>
              <p:spPr>
                <a:xfrm>
                  <a:off x="3933325" y="3072950"/>
                  <a:ext cx="1263687" cy="691367"/>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gradFill>
                  <a:gsLst>
                    <a:gs pos="0">
                      <a:schemeClr val="lt1"/>
                    </a:gs>
                    <a:gs pos="100000">
                      <a:srgbClr val="F9F8FF">
                        <a:alpha val="86666"/>
                      </a:srgbClr>
                    </a:gs>
                  </a:gsLst>
                  <a:lin ang="5400700" scaled="0"/>
                </a:gra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29"/>
                <p:cNvSpPr/>
                <p:nvPr/>
              </p:nvSpPr>
              <p:spPr>
                <a:xfrm>
                  <a:off x="3999600" y="3133752"/>
                  <a:ext cx="1116558" cy="454457"/>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29"/>
                <p:cNvSpPr/>
                <p:nvPr/>
              </p:nvSpPr>
              <p:spPr>
                <a:xfrm>
                  <a:off x="3999630" y="3133752"/>
                  <a:ext cx="1116558" cy="454457"/>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29"/>
                <p:cNvSpPr/>
                <p:nvPr/>
              </p:nvSpPr>
              <p:spPr>
                <a:xfrm>
                  <a:off x="4526038" y="3291562"/>
                  <a:ext cx="95896" cy="112717"/>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41" name="Google Shape;4241;p129"/>
                <p:cNvCxnSpPr/>
                <p:nvPr/>
              </p:nvCxnSpPr>
              <p:spPr>
                <a:xfrm>
                  <a:off x="3999600" y="3655950"/>
                  <a:ext cx="1116600" cy="0"/>
                </a:xfrm>
                <a:prstGeom prst="straightConnector1">
                  <a:avLst/>
                </a:prstGeom>
                <a:noFill/>
                <a:ln w="19050" cap="rnd" cmpd="sng">
                  <a:solidFill>
                    <a:schemeClr val="lt1"/>
                  </a:solidFill>
                  <a:prstDash val="solid"/>
                  <a:round/>
                  <a:headEnd type="none" w="med" len="med"/>
                  <a:tailEnd type="none" w="med" len="med"/>
                </a:ln>
                <a:effectLst>
                  <a:outerShdw blurRad="57150" dist="28575" dir="5400000" algn="bl" rotWithShape="0">
                    <a:schemeClr val="dk1">
                      <a:alpha val="17000"/>
                    </a:schemeClr>
                  </a:outerShdw>
                </a:effectLst>
              </p:spPr>
            </p:cxnSp>
            <p:cxnSp>
              <p:nvCxnSpPr>
                <p:cNvPr id="4242" name="Google Shape;4242;p129"/>
                <p:cNvCxnSpPr/>
                <p:nvPr/>
              </p:nvCxnSpPr>
              <p:spPr>
                <a:xfrm>
                  <a:off x="3999600" y="3655950"/>
                  <a:ext cx="392100" cy="0"/>
                </a:xfrm>
                <a:prstGeom prst="straightConnector1">
                  <a:avLst/>
                </a:prstGeom>
                <a:noFill/>
                <a:ln w="19050" cap="rnd" cmpd="sng">
                  <a:solidFill>
                    <a:schemeClr val="accent3"/>
                  </a:solidFill>
                  <a:prstDash val="solid"/>
                  <a:round/>
                  <a:headEnd type="none" w="med" len="med"/>
                  <a:tailEnd type="none" w="med" len="med"/>
                </a:ln>
              </p:spPr>
            </p:cxnSp>
            <p:sp>
              <p:nvSpPr>
                <p:cNvPr id="4243" name="Google Shape;4243;p129"/>
                <p:cNvSpPr/>
                <p:nvPr/>
              </p:nvSpPr>
              <p:spPr>
                <a:xfrm>
                  <a:off x="4352789" y="3621042"/>
                  <a:ext cx="69833" cy="69833"/>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chemeClr val="accent3"/>
                </a:solidFill>
                <a:ln>
                  <a:noFill/>
                </a:ln>
                <a:effectLst>
                  <a:outerShdw blurRad="57150" dist="28575" dir="5400000" algn="bl" rotWithShape="0">
                    <a:schemeClr val="dk1">
                      <a:alpha val="17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4" name="Google Shape;4244;p129"/>
              <p:cNvGrpSpPr/>
              <p:nvPr/>
            </p:nvGrpSpPr>
            <p:grpSpPr>
              <a:xfrm>
                <a:off x="6368925" y="2725275"/>
                <a:ext cx="1261265" cy="278125"/>
                <a:chOff x="3941675" y="3805000"/>
                <a:chExt cx="1261265" cy="278125"/>
              </a:xfrm>
            </p:grpSpPr>
            <p:grpSp>
              <p:nvGrpSpPr>
                <p:cNvPr id="4245" name="Google Shape;4245;p129"/>
                <p:cNvGrpSpPr/>
                <p:nvPr/>
              </p:nvGrpSpPr>
              <p:grpSpPr>
                <a:xfrm>
                  <a:off x="4603813" y="3813725"/>
                  <a:ext cx="599127" cy="260675"/>
                  <a:chOff x="3946650" y="3813725"/>
                  <a:chExt cx="572724" cy="260675"/>
                </a:xfrm>
              </p:grpSpPr>
              <p:sp>
                <p:nvSpPr>
                  <p:cNvPr id="4246" name="Google Shape;4246;p129"/>
                  <p:cNvSpPr/>
                  <p:nvPr/>
                </p:nvSpPr>
                <p:spPr>
                  <a:xfrm>
                    <a:off x="3946650" y="3813725"/>
                    <a:ext cx="270247" cy="30425"/>
                  </a:xfrm>
                  <a:custGeom>
                    <a:avLst/>
                    <a:gdLst/>
                    <a:ahLst/>
                    <a:cxnLst/>
                    <a:rect l="l" t="t" r="r" b="b"/>
                    <a:pathLst>
                      <a:path w="12737" h="1217" extrusionOk="0">
                        <a:moveTo>
                          <a:pt x="12098" y="1216"/>
                        </a:moveTo>
                        <a:lnTo>
                          <a:pt x="609" y="1216"/>
                        </a:lnTo>
                        <a:cubicBezTo>
                          <a:pt x="275" y="1216"/>
                          <a:pt x="1" y="943"/>
                          <a:pt x="1" y="608"/>
                        </a:cubicBezTo>
                        <a:lnTo>
                          <a:pt x="1" y="608"/>
                        </a:lnTo>
                        <a:cubicBezTo>
                          <a:pt x="1" y="244"/>
                          <a:pt x="275" y="1"/>
                          <a:pt x="609" y="1"/>
                        </a:cubicBezTo>
                        <a:lnTo>
                          <a:pt x="12098" y="1"/>
                        </a:lnTo>
                        <a:cubicBezTo>
                          <a:pt x="12433" y="1"/>
                          <a:pt x="12706" y="244"/>
                          <a:pt x="12706" y="608"/>
                        </a:cubicBezTo>
                        <a:lnTo>
                          <a:pt x="12706" y="608"/>
                        </a:lnTo>
                        <a:cubicBezTo>
                          <a:pt x="12737" y="943"/>
                          <a:pt x="12433" y="1216"/>
                          <a:pt x="12098"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29"/>
                  <p:cNvSpPr/>
                  <p:nvPr/>
                </p:nvSpPr>
                <p:spPr>
                  <a:xfrm>
                    <a:off x="3946650" y="3888200"/>
                    <a:ext cx="572724" cy="30425"/>
                  </a:xfrm>
                  <a:custGeom>
                    <a:avLst/>
                    <a:gdLst/>
                    <a:ahLst/>
                    <a:cxnLst/>
                    <a:rect l="l" t="t" r="r" b="b"/>
                    <a:pathLst>
                      <a:path w="26993" h="1217" extrusionOk="0">
                        <a:moveTo>
                          <a:pt x="26384" y="1216"/>
                        </a:moveTo>
                        <a:lnTo>
                          <a:pt x="609" y="1216"/>
                        </a:lnTo>
                        <a:cubicBezTo>
                          <a:pt x="275" y="1216"/>
                          <a:pt x="1" y="973"/>
                          <a:pt x="1" y="608"/>
                        </a:cubicBezTo>
                        <a:lnTo>
                          <a:pt x="1" y="608"/>
                        </a:lnTo>
                        <a:cubicBezTo>
                          <a:pt x="1" y="274"/>
                          <a:pt x="275" y="0"/>
                          <a:pt x="609" y="0"/>
                        </a:cubicBezTo>
                        <a:lnTo>
                          <a:pt x="26384" y="0"/>
                        </a:lnTo>
                        <a:cubicBezTo>
                          <a:pt x="26719" y="0"/>
                          <a:pt x="26992" y="274"/>
                          <a:pt x="26992" y="608"/>
                        </a:cubicBezTo>
                        <a:lnTo>
                          <a:pt x="26992" y="608"/>
                        </a:lnTo>
                        <a:cubicBezTo>
                          <a:pt x="26992" y="97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29"/>
                  <p:cNvSpPr/>
                  <p:nvPr/>
                </p:nvSpPr>
                <p:spPr>
                  <a:xfrm>
                    <a:off x="3946650" y="3967225"/>
                    <a:ext cx="572724" cy="30425"/>
                  </a:xfrm>
                  <a:custGeom>
                    <a:avLst/>
                    <a:gdLst/>
                    <a:ahLst/>
                    <a:cxnLst/>
                    <a:rect l="l" t="t" r="r" b="b"/>
                    <a:pathLst>
                      <a:path w="26993" h="1217" extrusionOk="0">
                        <a:moveTo>
                          <a:pt x="26384" y="1216"/>
                        </a:moveTo>
                        <a:lnTo>
                          <a:pt x="609" y="1216"/>
                        </a:lnTo>
                        <a:cubicBezTo>
                          <a:pt x="275" y="1216"/>
                          <a:pt x="1" y="943"/>
                          <a:pt x="1" y="608"/>
                        </a:cubicBezTo>
                        <a:lnTo>
                          <a:pt x="1" y="608"/>
                        </a:lnTo>
                        <a:cubicBezTo>
                          <a:pt x="1" y="274"/>
                          <a:pt x="275" y="0"/>
                          <a:pt x="609" y="0"/>
                        </a:cubicBezTo>
                        <a:lnTo>
                          <a:pt x="26384" y="0"/>
                        </a:lnTo>
                        <a:cubicBezTo>
                          <a:pt x="26719" y="0"/>
                          <a:pt x="26992" y="274"/>
                          <a:pt x="26992" y="608"/>
                        </a:cubicBezTo>
                        <a:lnTo>
                          <a:pt x="26992" y="608"/>
                        </a:lnTo>
                        <a:cubicBezTo>
                          <a:pt x="26992" y="94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29"/>
                  <p:cNvSpPr/>
                  <p:nvPr/>
                </p:nvSpPr>
                <p:spPr>
                  <a:xfrm>
                    <a:off x="3946650" y="4043975"/>
                    <a:ext cx="495323" cy="30425"/>
                  </a:xfrm>
                  <a:custGeom>
                    <a:avLst/>
                    <a:gdLst/>
                    <a:ahLst/>
                    <a:cxnLst/>
                    <a:rect l="l" t="t" r="r" b="b"/>
                    <a:pathLst>
                      <a:path w="23345" h="1217" extrusionOk="0">
                        <a:moveTo>
                          <a:pt x="22676" y="1216"/>
                        </a:moveTo>
                        <a:lnTo>
                          <a:pt x="609" y="1216"/>
                        </a:lnTo>
                        <a:cubicBezTo>
                          <a:pt x="275" y="1216"/>
                          <a:pt x="1" y="973"/>
                          <a:pt x="1" y="608"/>
                        </a:cubicBezTo>
                        <a:lnTo>
                          <a:pt x="1" y="608"/>
                        </a:lnTo>
                        <a:cubicBezTo>
                          <a:pt x="1" y="274"/>
                          <a:pt x="275" y="0"/>
                          <a:pt x="609" y="0"/>
                        </a:cubicBezTo>
                        <a:lnTo>
                          <a:pt x="22676" y="0"/>
                        </a:lnTo>
                        <a:cubicBezTo>
                          <a:pt x="23011" y="0"/>
                          <a:pt x="23284" y="274"/>
                          <a:pt x="23284" y="608"/>
                        </a:cubicBezTo>
                        <a:lnTo>
                          <a:pt x="23284" y="608"/>
                        </a:lnTo>
                        <a:cubicBezTo>
                          <a:pt x="23345" y="943"/>
                          <a:pt x="23071" y="1216"/>
                          <a:pt x="22676"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129"/>
                <p:cNvGrpSpPr/>
                <p:nvPr/>
              </p:nvGrpSpPr>
              <p:grpSpPr>
                <a:xfrm>
                  <a:off x="3941675" y="3805000"/>
                  <a:ext cx="599146" cy="278125"/>
                  <a:chOff x="4597860" y="3805000"/>
                  <a:chExt cx="599146" cy="278125"/>
                </a:xfrm>
              </p:grpSpPr>
              <p:sp>
                <p:nvSpPr>
                  <p:cNvPr id="4251" name="Google Shape;4251;p129"/>
                  <p:cNvSpPr/>
                  <p:nvPr/>
                </p:nvSpPr>
                <p:spPr>
                  <a:xfrm>
                    <a:off x="4597860" y="3805000"/>
                    <a:ext cx="258712" cy="278125"/>
                  </a:xfrm>
                  <a:custGeom>
                    <a:avLst/>
                    <a:gdLst/>
                    <a:ahLst/>
                    <a:cxnLst/>
                    <a:rect l="l" t="t" r="r" b="b"/>
                    <a:pathLst>
                      <a:path w="11125" h="11125" extrusionOk="0">
                        <a:moveTo>
                          <a:pt x="9301" y="11125"/>
                        </a:moveTo>
                        <a:lnTo>
                          <a:pt x="1824" y="11125"/>
                        </a:lnTo>
                        <a:cubicBezTo>
                          <a:pt x="821" y="11125"/>
                          <a:pt x="0" y="10335"/>
                          <a:pt x="0" y="9301"/>
                        </a:cubicBezTo>
                        <a:lnTo>
                          <a:pt x="0" y="1824"/>
                        </a:lnTo>
                        <a:cubicBezTo>
                          <a:pt x="0" y="821"/>
                          <a:pt x="790" y="0"/>
                          <a:pt x="1824" y="0"/>
                        </a:cubicBezTo>
                        <a:lnTo>
                          <a:pt x="9301" y="0"/>
                        </a:lnTo>
                        <a:cubicBezTo>
                          <a:pt x="10304" y="0"/>
                          <a:pt x="11125" y="790"/>
                          <a:pt x="11125" y="1824"/>
                        </a:cubicBezTo>
                        <a:lnTo>
                          <a:pt x="11125" y="9301"/>
                        </a:lnTo>
                        <a:cubicBezTo>
                          <a:pt x="11095" y="10335"/>
                          <a:pt x="10304" y="11125"/>
                          <a:pt x="9301" y="11125"/>
                        </a:cubicBezTo>
                        <a:close/>
                      </a:path>
                    </a:pathLst>
                  </a:custGeom>
                  <a:solidFill>
                    <a:schemeClr val="accen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29"/>
                  <p:cNvSpPr/>
                  <p:nvPr/>
                </p:nvSpPr>
                <p:spPr>
                  <a:xfrm>
                    <a:off x="4887389" y="3817900"/>
                    <a:ext cx="309617" cy="62350"/>
                  </a:xfrm>
                  <a:custGeom>
                    <a:avLst/>
                    <a:gdLst/>
                    <a:ahLst/>
                    <a:cxnLst/>
                    <a:rect l="l" t="t" r="r" b="b"/>
                    <a:pathLst>
                      <a:path w="13314" h="2494" extrusionOk="0">
                        <a:moveTo>
                          <a:pt x="12736" y="2493"/>
                        </a:moveTo>
                        <a:lnTo>
                          <a:pt x="547" y="2493"/>
                        </a:lnTo>
                        <a:cubicBezTo>
                          <a:pt x="243" y="2493"/>
                          <a:pt x="0" y="2250"/>
                          <a:pt x="0" y="1946"/>
                        </a:cubicBezTo>
                        <a:lnTo>
                          <a:pt x="0" y="548"/>
                        </a:lnTo>
                        <a:cubicBezTo>
                          <a:pt x="0" y="244"/>
                          <a:pt x="243" y="1"/>
                          <a:pt x="547" y="1"/>
                        </a:cubicBezTo>
                        <a:lnTo>
                          <a:pt x="12736" y="1"/>
                        </a:lnTo>
                        <a:cubicBezTo>
                          <a:pt x="13040" y="1"/>
                          <a:pt x="13253" y="244"/>
                          <a:pt x="13253" y="548"/>
                        </a:cubicBezTo>
                        <a:lnTo>
                          <a:pt x="13253" y="1946"/>
                        </a:lnTo>
                        <a:cubicBezTo>
                          <a:pt x="13313" y="2250"/>
                          <a:pt x="13040" y="2493"/>
                          <a:pt x="12736" y="2493"/>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29"/>
                  <p:cNvSpPr/>
                  <p:nvPr/>
                </p:nvSpPr>
                <p:spPr>
                  <a:xfrm>
                    <a:off x="4887389" y="3933400"/>
                    <a:ext cx="309617" cy="26625"/>
                  </a:xfrm>
                  <a:custGeom>
                    <a:avLst/>
                    <a:gdLst/>
                    <a:ahLst/>
                    <a:cxnLst/>
                    <a:rect l="l" t="t" r="r" b="b"/>
                    <a:pathLst>
                      <a:path w="13314" h="1065" extrusionOk="0">
                        <a:moveTo>
                          <a:pt x="12736" y="1065"/>
                        </a:moveTo>
                        <a:lnTo>
                          <a:pt x="547" y="1065"/>
                        </a:lnTo>
                        <a:cubicBezTo>
                          <a:pt x="243" y="1065"/>
                          <a:pt x="0" y="822"/>
                          <a:pt x="0" y="518"/>
                        </a:cubicBezTo>
                        <a:lnTo>
                          <a:pt x="0" y="518"/>
                        </a:lnTo>
                        <a:cubicBezTo>
                          <a:pt x="0" y="214"/>
                          <a:pt x="243" y="1"/>
                          <a:pt x="547" y="1"/>
                        </a:cubicBezTo>
                        <a:lnTo>
                          <a:pt x="12736" y="1"/>
                        </a:lnTo>
                        <a:cubicBezTo>
                          <a:pt x="13040" y="1"/>
                          <a:pt x="13253" y="214"/>
                          <a:pt x="13253" y="518"/>
                        </a:cubicBezTo>
                        <a:lnTo>
                          <a:pt x="13253" y="518"/>
                        </a:lnTo>
                        <a:cubicBezTo>
                          <a:pt x="13313" y="822"/>
                          <a:pt x="13040" y="1065"/>
                          <a:pt x="12736"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29"/>
                  <p:cNvSpPr/>
                  <p:nvPr/>
                </p:nvSpPr>
                <p:spPr>
                  <a:xfrm>
                    <a:off x="4888784" y="3990400"/>
                    <a:ext cx="252387" cy="26625"/>
                  </a:xfrm>
                  <a:custGeom>
                    <a:avLst/>
                    <a:gdLst/>
                    <a:ahLst/>
                    <a:cxnLst/>
                    <a:rect l="l" t="t" r="r" b="b"/>
                    <a:pathLst>
                      <a:path w="10853" h="1065" extrusionOk="0">
                        <a:moveTo>
                          <a:pt x="10335" y="1065"/>
                        </a:moveTo>
                        <a:lnTo>
                          <a:pt x="518" y="1065"/>
                        </a:lnTo>
                        <a:cubicBezTo>
                          <a:pt x="214" y="1065"/>
                          <a:pt x="1" y="821"/>
                          <a:pt x="1" y="517"/>
                        </a:cubicBezTo>
                        <a:lnTo>
                          <a:pt x="1" y="517"/>
                        </a:lnTo>
                        <a:cubicBezTo>
                          <a:pt x="1" y="213"/>
                          <a:pt x="214" y="1"/>
                          <a:pt x="518" y="1"/>
                        </a:cubicBezTo>
                        <a:lnTo>
                          <a:pt x="10335" y="1"/>
                        </a:lnTo>
                        <a:cubicBezTo>
                          <a:pt x="10639" y="1"/>
                          <a:pt x="10852" y="213"/>
                          <a:pt x="10852" y="517"/>
                        </a:cubicBezTo>
                        <a:lnTo>
                          <a:pt x="10852" y="517"/>
                        </a:lnTo>
                        <a:cubicBezTo>
                          <a:pt x="10852" y="791"/>
                          <a:pt x="10639" y="1065"/>
                          <a:pt x="10335"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5" name="Google Shape;4255;p129"/>
              <p:cNvGrpSpPr/>
              <p:nvPr/>
            </p:nvGrpSpPr>
            <p:grpSpPr>
              <a:xfrm>
                <a:off x="6637177" y="3958450"/>
                <a:ext cx="724950" cy="152000"/>
                <a:chOff x="4209938" y="4123775"/>
                <a:chExt cx="724950" cy="152000"/>
              </a:xfrm>
            </p:grpSpPr>
            <p:sp>
              <p:nvSpPr>
                <p:cNvPr id="4256" name="Google Shape;4256;p129"/>
                <p:cNvSpPr/>
                <p:nvPr/>
              </p:nvSpPr>
              <p:spPr>
                <a:xfrm>
                  <a:off x="4494138" y="4123775"/>
                  <a:ext cx="152750" cy="152000"/>
                </a:xfrm>
                <a:custGeom>
                  <a:avLst/>
                  <a:gdLst/>
                  <a:ahLst/>
                  <a:cxnLst/>
                  <a:rect l="l" t="t" r="r" b="b"/>
                  <a:pathLst>
                    <a:path w="6110" h="6080" extrusionOk="0">
                      <a:moveTo>
                        <a:pt x="4955" y="6079"/>
                      </a:moveTo>
                      <a:lnTo>
                        <a:pt x="1095" y="6079"/>
                      </a:lnTo>
                      <a:cubicBezTo>
                        <a:pt x="487" y="6079"/>
                        <a:pt x="0" y="5593"/>
                        <a:pt x="0" y="4985"/>
                      </a:cubicBezTo>
                      <a:lnTo>
                        <a:pt x="0" y="1094"/>
                      </a:lnTo>
                      <a:cubicBezTo>
                        <a:pt x="0" y="486"/>
                        <a:pt x="487" y="0"/>
                        <a:pt x="1095" y="0"/>
                      </a:cubicBezTo>
                      <a:lnTo>
                        <a:pt x="4955" y="0"/>
                      </a:lnTo>
                      <a:cubicBezTo>
                        <a:pt x="5563" y="0"/>
                        <a:pt x="6079" y="486"/>
                        <a:pt x="6079" y="1094"/>
                      </a:cubicBezTo>
                      <a:lnTo>
                        <a:pt x="6079" y="4985"/>
                      </a:lnTo>
                      <a:cubicBezTo>
                        <a:pt x="6110" y="5593"/>
                        <a:pt x="5563" y="6079"/>
                        <a:pt x="4955" y="6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29"/>
                <p:cNvSpPr/>
                <p:nvPr/>
              </p:nvSpPr>
              <p:spPr>
                <a:xfrm>
                  <a:off x="4886988" y="4164800"/>
                  <a:ext cx="47900" cy="79800"/>
                </a:xfrm>
                <a:custGeom>
                  <a:avLst/>
                  <a:gdLst/>
                  <a:ahLst/>
                  <a:cxnLst/>
                  <a:rect l="l" t="t" r="r" b="b"/>
                  <a:pathLst>
                    <a:path w="1916" h="3192" extrusionOk="0">
                      <a:moveTo>
                        <a:pt x="487" y="3192"/>
                      </a:moveTo>
                      <a:cubicBezTo>
                        <a:pt x="426" y="3192"/>
                        <a:pt x="396" y="3131"/>
                        <a:pt x="305" y="3101"/>
                      </a:cubicBezTo>
                      <a:cubicBezTo>
                        <a:pt x="183" y="3010"/>
                        <a:pt x="183" y="2858"/>
                        <a:pt x="274" y="2736"/>
                      </a:cubicBezTo>
                      <a:lnTo>
                        <a:pt x="1308" y="1551"/>
                      </a:lnTo>
                      <a:lnTo>
                        <a:pt x="1308" y="1520"/>
                      </a:lnTo>
                      <a:lnTo>
                        <a:pt x="122" y="487"/>
                      </a:lnTo>
                      <a:cubicBezTo>
                        <a:pt x="1" y="365"/>
                        <a:pt x="1" y="213"/>
                        <a:pt x="62" y="92"/>
                      </a:cubicBezTo>
                      <a:cubicBezTo>
                        <a:pt x="183" y="0"/>
                        <a:pt x="335" y="0"/>
                        <a:pt x="457" y="61"/>
                      </a:cubicBezTo>
                      <a:lnTo>
                        <a:pt x="1642" y="1095"/>
                      </a:lnTo>
                      <a:cubicBezTo>
                        <a:pt x="1855" y="1277"/>
                        <a:pt x="1916" y="1672"/>
                        <a:pt x="1673" y="1885"/>
                      </a:cubicBezTo>
                      <a:lnTo>
                        <a:pt x="639" y="3070"/>
                      </a:lnTo>
                      <a:cubicBezTo>
                        <a:pt x="639" y="3162"/>
                        <a:pt x="578" y="3192"/>
                        <a:pt x="487" y="3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29"/>
                <p:cNvSpPr/>
                <p:nvPr/>
              </p:nvSpPr>
              <p:spPr>
                <a:xfrm>
                  <a:off x="4209938" y="4164800"/>
                  <a:ext cx="47125" cy="79800"/>
                </a:xfrm>
                <a:custGeom>
                  <a:avLst/>
                  <a:gdLst/>
                  <a:ahLst/>
                  <a:cxnLst/>
                  <a:rect l="l" t="t" r="r" b="b"/>
                  <a:pathLst>
                    <a:path w="1885" h="3192" extrusionOk="0">
                      <a:moveTo>
                        <a:pt x="1399" y="0"/>
                      </a:moveTo>
                      <a:cubicBezTo>
                        <a:pt x="1490" y="0"/>
                        <a:pt x="1520" y="31"/>
                        <a:pt x="1581" y="61"/>
                      </a:cubicBezTo>
                      <a:cubicBezTo>
                        <a:pt x="1702" y="183"/>
                        <a:pt x="1702" y="335"/>
                        <a:pt x="1642" y="456"/>
                      </a:cubicBezTo>
                      <a:lnTo>
                        <a:pt x="608" y="1642"/>
                      </a:lnTo>
                      <a:lnTo>
                        <a:pt x="608" y="1672"/>
                      </a:lnTo>
                      <a:lnTo>
                        <a:pt x="1794" y="2706"/>
                      </a:lnTo>
                      <a:cubicBezTo>
                        <a:pt x="1885" y="2797"/>
                        <a:pt x="1885" y="2949"/>
                        <a:pt x="1824" y="3070"/>
                      </a:cubicBezTo>
                      <a:cubicBezTo>
                        <a:pt x="1702" y="3192"/>
                        <a:pt x="1550" y="3192"/>
                        <a:pt x="1429" y="3101"/>
                      </a:cubicBezTo>
                      <a:lnTo>
                        <a:pt x="274" y="2098"/>
                      </a:lnTo>
                      <a:cubicBezTo>
                        <a:pt x="31" y="1885"/>
                        <a:pt x="0" y="1520"/>
                        <a:pt x="213" y="1277"/>
                      </a:cubicBezTo>
                      <a:lnTo>
                        <a:pt x="1247" y="122"/>
                      </a:lnTo>
                      <a:cubicBezTo>
                        <a:pt x="1277" y="31"/>
                        <a:pt x="1338" y="0"/>
                        <a:pt x="1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9" name="Google Shape;4259;p129"/>
              <p:cNvSpPr/>
              <p:nvPr/>
            </p:nvSpPr>
            <p:spPr>
              <a:xfrm>
                <a:off x="6692737" y="3057895"/>
                <a:ext cx="295610" cy="233065"/>
              </a:xfrm>
              <a:custGeom>
                <a:avLst/>
                <a:gdLst/>
                <a:ahLst/>
                <a:cxnLst/>
                <a:rect l="l" t="t" r="r" b="b"/>
                <a:pathLst>
                  <a:path w="12610" h="9942" extrusionOk="0">
                    <a:moveTo>
                      <a:pt x="0" y="1"/>
                    </a:moveTo>
                    <a:lnTo>
                      <a:pt x="0" y="9941"/>
                    </a:lnTo>
                    <a:lnTo>
                      <a:pt x="12609" y="9941"/>
                    </a:lnTo>
                    <a:lnTo>
                      <a:pt x="12609"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29"/>
              <p:cNvSpPr/>
              <p:nvPr/>
            </p:nvSpPr>
            <p:spPr>
              <a:xfrm>
                <a:off x="7011753" y="3057895"/>
                <a:ext cx="294836" cy="233065"/>
              </a:xfrm>
              <a:custGeom>
                <a:avLst/>
                <a:gdLst/>
                <a:ahLst/>
                <a:cxnLst/>
                <a:rect l="l" t="t" r="r" b="b"/>
                <a:pathLst>
                  <a:path w="12577" h="9942" extrusionOk="0">
                    <a:moveTo>
                      <a:pt x="1" y="1"/>
                    </a:moveTo>
                    <a:lnTo>
                      <a:pt x="1" y="9941"/>
                    </a:lnTo>
                    <a:lnTo>
                      <a:pt x="12577" y="9941"/>
                    </a:lnTo>
                    <a:lnTo>
                      <a:pt x="12577" y="1"/>
                    </a:ln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29"/>
              <p:cNvSpPr/>
              <p:nvPr/>
            </p:nvSpPr>
            <p:spPr>
              <a:xfrm>
                <a:off x="7330019" y="3057895"/>
                <a:ext cx="294813" cy="233065"/>
              </a:xfrm>
              <a:custGeom>
                <a:avLst/>
                <a:gdLst/>
                <a:ahLst/>
                <a:cxnLst/>
                <a:rect l="l" t="t" r="r" b="b"/>
                <a:pathLst>
                  <a:path w="12576" h="9942" extrusionOk="0">
                    <a:moveTo>
                      <a:pt x="0" y="1"/>
                    </a:moveTo>
                    <a:lnTo>
                      <a:pt x="0" y="9941"/>
                    </a:lnTo>
                    <a:lnTo>
                      <a:pt x="12576" y="9941"/>
                    </a:lnTo>
                    <a:lnTo>
                      <a:pt x="12576"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29"/>
              <p:cNvSpPr/>
              <p:nvPr/>
            </p:nvSpPr>
            <p:spPr>
              <a:xfrm>
                <a:off x="6374471" y="3057895"/>
                <a:ext cx="294836" cy="233065"/>
              </a:xfrm>
              <a:custGeom>
                <a:avLst/>
                <a:gdLst/>
                <a:ahLst/>
                <a:cxnLst/>
                <a:rect l="l" t="t" r="r" b="b"/>
                <a:pathLst>
                  <a:path w="12577" h="9942" extrusionOk="0">
                    <a:moveTo>
                      <a:pt x="1" y="1"/>
                    </a:moveTo>
                    <a:lnTo>
                      <a:pt x="1" y="9941"/>
                    </a:lnTo>
                    <a:lnTo>
                      <a:pt x="12576" y="9941"/>
                    </a:lnTo>
                    <a:lnTo>
                      <a:pt x="12576" y="1"/>
                    </a:ln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129"/>
            <p:cNvGrpSpPr/>
            <p:nvPr/>
          </p:nvGrpSpPr>
          <p:grpSpPr>
            <a:xfrm>
              <a:off x="1507144" y="2138180"/>
              <a:ext cx="272724" cy="333371"/>
              <a:chOff x="1583800" y="3574675"/>
              <a:chExt cx="438675" cy="536225"/>
            </a:xfrm>
          </p:grpSpPr>
          <p:sp>
            <p:nvSpPr>
              <p:cNvPr id="4264" name="Google Shape;4264;p129"/>
              <p:cNvSpPr/>
              <p:nvPr/>
            </p:nvSpPr>
            <p:spPr>
              <a:xfrm>
                <a:off x="1657200" y="3648050"/>
                <a:ext cx="291900" cy="194325"/>
              </a:xfrm>
              <a:custGeom>
                <a:avLst/>
                <a:gdLst/>
                <a:ahLst/>
                <a:cxnLst/>
                <a:rect l="l" t="t" r="r" b="b"/>
                <a:pathLst>
                  <a:path w="11676" h="7773" fill="none" extrusionOk="0">
                    <a:moveTo>
                      <a:pt x="0" y="7773"/>
                    </a:moveTo>
                    <a:lnTo>
                      <a:pt x="11675" y="1"/>
                    </a:lnTo>
                  </a:path>
                </a:pathLst>
              </a:custGeom>
              <a:noFill/>
              <a:ln w="48375"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29"/>
              <p:cNvSpPr/>
              <p:nvPr/>
            </p:nvSpPr>
            <p:spPr>
              <a:xfrm>
                <a:off x="1657200" y="3842350"/>
                <a:ext cx="291900" cy="195175"/>
              </a:xfrm>
              <a:custGeom>
                <a:avLst/>
                <a:gdLst/>
                <a:ahLst/>
                <a:cxnLst/>
                <a:rect l="l" t="t" r="r" b="b"/>
                <a:pathLst>
                  <a:path w="11676" h="7807" fill="none" extrusionOk="0">
                    <a:moveTo>
                      <a:pt x="0" y="1"/>
                    </a:moveTo>
                    <a:lnTo>
                      <a:pt x="11675" y="7806"/>
                    </a:lnTo>
                  </a:path>
                </a:pathLst>
              </a:custGeom>
              <a:noFill/>
              <a:ln w="48375"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29"/>
              <p:cNvSpPr/>
              <p:nvPr/>
            </p:nvSpPr>
            <p:spPr>
              <a:xfrm>
                <a:off x="1876500" y="3574675"/>
                <a:ext cx="145975" cy="145950"/>
              </a:xfrm>
              <a:custGeom>
                <a:avLst/>
                <a:gdLst/>
                <a:ahLst/>
                <a:cxnLst/>
                <a:rect l="l" t="t" r="r" b="b"/>
                <a:pathLst>
                  <a:path w="5839" h="5838" extrusionOk="0">
                    <a:moveTo>
                      <a:pt x="2903" y="0"/>
                    </a:moveTo>
                    <a:cubicBezTo>
                      <a:pt x="1269" y="0"/>
                      <a:pt x="1" y="1301"/>
                      <a:pt x="1" y="2936"/>
                    </a:cubicBezTo>
                    <a:cubicBezTo>
                      <a:pt x="1" y="4570"/>
                      <a:pt x="1269" y="5838"/>
                      <a:pt x="2903" y="5838"/>
                    </a:cubicBezTo>
                    <a:cubicBezTo>
                      <a:pt x="4538" y="5838"/>
                      <a:pt x="5838" y="4570"/>
                      <a:pt x="5838" y="2936"/>
                    </a:cubicBezTo>
                    <a:cubicBezTo>
                      <a:pt x="5838" y="1334"/>
                      <a:pt x="4538" y="0"/>
                      <a:pt x="2903" y="0"/>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29"/>
              <p:cNvSpPr/>
              <p:nvPr/>
            </p:nvSpPr>
            <p:spPr>
              <a:xfrm>
                <a:off x="1876500" y="3964950"/>
                <a:ext cx="145975" cy="145950"/>
              </a:xfrm>
              <a:custGeom>
                <a:avLst/>
                <a:gdLst/>
                <a:ahLst/>
                <a:cxnLst/>
                <a:rect l="l" t="t" r="r" b="b"/>
                <a:pathLst>
                  <a:path w="5839" h="5838" extrusionOk="0">
                    <a:moveTo>
                      <a:pt x="2903" y="0"/>
                    </a:moveTo>
                    <a:cubicBezTo>
                      <a:pt x="1269" y="0"/>
                      <a:pt x="1" y="1301"/>
                      <a:pt x="1" y="2902"/>
                    </a:cubicBezTo>
                    <a:cubicBezTo>
                      <a:pt x="1" y="4537"/>
                      <a:pt x="1269" y="5838"/>
                      <a:pt x="2903" y="5838"/>
                    </a:cubicBezTo>
                    <a:cubicBezTo>
                      <a:pt x="4538" y="5838"/>
                      <a:pt x="5838" y="4537"/>
                      <a:pt x="5838" y="2902"/>
                    </a:cubicBezTo>
                    <a:cubicBezTo>
                      <a:pt x="5838" y="1301"/>
                      <a:pt x="4538" y="0"/>
                      <a:pt x="2903" y="0"/>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29"/>
              <p:cNvSpPr/>
              <p:nvPr/>
            </p:nvSpPr>
            <p:spPr>
              <a:xfrm>
                <a:off x="1583800" y="3769800"/>
                <a:ext cx="146800" cy="145975"/>
              </a:xfrm>
              <a:custGeom>
                <a:avLst/>
                <a:gdLst/>
                <a:ahLst/>
                <a:cxnLst/>
                <a:rect l="l" t="t" r="r" b="b"/>
                <a:pathLst>
                  <a:path w="5872" h="5839" extrusionOk="0">
                    <a:moveTo>
                      <a:pt x="2936" y="1"/>
                    </a:moveTo>
                    <a:cubicBezTo>
                      <a:pt x="1302" y="1"/>
                      <a:pt x="1" y="1302"/>
                      <a:pt x="1" y="2936"/>
                    </a:cubicBezTo>
                    <a:cubicBezTo>
                      <a:pt x="1" y="4537"/>
                      <a:pt x="1302" y="5838"/>
                      <a:pt x="2936" y="5838"/>
                    </a:cubicBezTo>
                    <a:cubicBezTo>
                      <a:pt x="4571" y="5838"/>
                      <a:pt x="5871" y="4537"/>
                      <a:pt x="5871" y="2936"/>
                    </a:cubicBezTo>
                    <a:cubicBezTo>
                      <a:pt x="5871" y="1335"/>
                      <a:pt x="4571" y="1"/>
                      <a:pt x="2936" y="1"/>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9" name="Google Shape;4269;p129"/>
            <p:cNvGrpSpPr/>
            <p:nvPr/>
          </p:nvGrpSpPr>
          <p:grpSpPr>
            <a:xfrm>
              <a:off x="1350086" y="2578892"/>
              <a:ext cx="518980" cy="513804"/>
              <a:chOff x="1529600" y="2601475"/>
              <a:chExt cx="834775" cy="826450"/>
            </a:xfrm>
          </p:grpSpPr>
          <p:sp>
            <p:nvSpPr>
              <p:cNvPr id="4270" name="Google Shape;4270;p129"/>
              <p:cNvSpPr/>
              <p:nvPr/>
            </p:nvSpPr>
            <p:spPr>
              <a:xfrm>
                <a:off x="1529600" y="2601475"/>
                <a:ext cx="834775" cy="643825"/>
              </a:xfrm>
              <a:custGeom>
                <a:avLst/>
                <a:gdLst/>
                <a:ahLst/>
                <a:cxnLst/>
                <a:rect l="l" t="t" r="r" b="b"/>
                <a:pathLst>
                  <a:path w="33391" h="25753" extrusionOk="0">
                    <a:moveTo>
                      <a:pt x="3770" y="0"/>
                    </a:moveTo>
                    <a:cubicBezTo>
                      <a:pt x="1668" y="0"/>
                      <a:pt x="0" y="1668"/>
                      <a:pt x="0" y="3736"/>
                    </a:cubicBezTo>
                    <a:lnTo>
                      <a:pt x="0" y="22016"/>
                    </a:lnTo>
                    <a:cubicBezTo>
                      <a:pt x="0" y="24084"/>
                      <a:pt x="1668" y="25752"/>
                      <a:pt x="3770" y="25752"/>
                    </a:cubicBezTo>
                    <a:lnTo>
                      <a:pt x="29622" y="25752"/>
                    </a:lnTo>
                    <a:cubicBezTo>
                      <a:pt x="31723" y="25752"/>
                      <a:pt x="33391" y="24084"/>
                      <a:pt x="33391" y="22016"/>
                    </a:cubicBezTo>
                    <a:lnTo>
                      <a:pt x="33391" y="3736"/>
                    </a:lnTo>
                    <a:cubicBezTo>
                      <a:pt x="33391" y="1668"/>
                      <a:pt x="31723" y="0"/>
                      <a:pt x="29622" y="0"/>
                    </a:cubicBez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29"/>
              <p:cNvSpPr/>
              <p:nvPr/>
            </p:nvSpPr>
            <p:spPr>
              <a:xfrm>
                <a:off x="2036625" y="3193550"/>
                <a:ext cx="225175" cy="234375"/>
              </a:xfrm>
              <a:custGeom>
                <a:avLst/>
                <a:gdLst/>
                <a:ahLst/>
                <a:cxnLst/>
                <a:rect l="l" t="t" r="r" b="b"/>
                <a:pathLst>
                  <a:path w="9007" h="9375" extrusionOk="0">
                    <a:moveTo>
                      <a:pt x="9007" y="1"/>
                    </a:moveTo>
                    <a:lnTo>
                      <a:pt x="1" y="335"/>
                    </a:lnTo>
                    <a:lnTo>
                      <a:pt x="9007" y="9374"/>
                    </a:lnTo>
                    <a:lnTo>
                      <a:pt x="9007"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29"/>
              <p:cNvSpPr/>
              <p:nvPr/>
            </p:nvSpPr>
            <p:spPr>
              <a:xfrm>
                <a:off x="1718075" y="2764925"/>
                <a:ext cx="458675" cy="316925"/>
              </a:xfrm>
              <a:custGeom>
                <a:avLst/>
                <a:gdLst/>
                <a:ahLst/>
                <a:cxnLst/>
                <a:rect l="l" t="t" r="r" b="b"/>
                <a:pathLst>
                  <a:path w="18347" h="12677" extrusionOk="0">
                    <a:moveTo>
                      <a:pt x="17012" y="1335"/>
                    </a:moveTo>
                    <a:lnTo>
                      <a:pt x="17012" y="11342"/>
                    </a:lnTo>
                    <a:lnTo>
                      <a:pt x="1334" y="11342"/>
                    </a:lnTo>
                    <a:lnTo>
                      <a:pt x="1334" y="1335"/>
                    </a:lnTo>
                    <a:close/>
                    <a:moveTo>
                      <a:pt x="667" y="0"/>
                    </a:moveTo>
                    <a:cubicBezTo>
                      <a:pt x="267" y="0"/>
                      <a:pt x="0" y="301"/>
                      <a:pt x="0" y="667"/>
                    </a:cubicBezTo>
                    <a:lnTo>
                      <a:pt x="0" y="12009"/>
                    </a:lnTo>
                    <a:cubicBezTo>
                      <a:pt x="0" y="12376"/>
                      <a:pt x="267" y="12676"/>
                      <a:pt x="667" y="12676"/>
                    </a:cubicBezTo>
                    <a:lnTo>
                      <a:pt x="17679" y="12676"/>
                    </a:lnTo>
                    <a:cubicBezTo>
                      <a:pt x="18013" y="12676"/>
                      <a:pt x="18347" y="12376"/>
                      <a:pt x="18347" y="12009"/>
                    </a:cubicBezTo>
                    <a:lnTo>
                      <a:pt x="18347" y="667"/>
                    </a:lnTo>
                    <a:cubicBezTo>
                      <a:pt x="18347" y="301"/>
                      <a:pt x="18046" y="0"/>
                      <a:pt x="17679"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29"/>
              <p:cNvSpPr/>
              <p:nvPr/>
            </p:nvSpPr>
            <p:spPr>
              <a:xfrm>
                <a:off x="1715575" y="2764800"/>
                <a:ext cx="251025" cy="224475"/>
              </a:xfrm>
              <a:custGeom>
                <a:avLst/>
                <a:gdLst/>
                <a:ahLst/>
                <a:cxnLst/>
                <a:rect l="l" t="t" r="r" b="b"/>
                <a:pathLst>
                  <a:path w="10041" h="8979" extrusionOk="0">
                    <a:moveTo>
                      <a:pt x="738" y="1"/>
                    </a:moveTo>
                    <a:cubicBezTo>
                      <a:pt x="562" y="1"/>
                      <a:pt x="388" y="68"/>
                      <a:pt x="267" y="205"/>
                    </a:cubicBezTo>
                    <a:cubicBezTo>
                      <a:pt x="0" y="506"/>
                      <a:pt x="0" y="939"/>
                      <a:pt x="300" y="1173"/>
                    </a:cubicBezTo>
                    <a:lnTo>
                      <a:pt x="8840" y="8812"/>
                    </a:lnTo>
                    <a:cubicBezTo>
                      <a:pt x="8973" y="8912"/>
                      <a:pt x="9140" y="8978"/>
                      <a:pt x="9307" y="8978"/>
                    </a:cubicBezTo>
                    <a:cubicBezTo>
                      <a:pt x="9473" y="8978"/>
                      <a:pt x="9674" y="8878"/>
                      <a:pt x="9807" y="8712"/>
                    </a:cubicBezTo>
                    <a:cubicBezTo>
                      <a:pt x="10041" y="8445"/>
                      <a:pt x="10041" y="8011"/>
                      <a:pt x="9774" y="7778"/>
                    </a:cubicBezTo>
                    <a:lnTo>
                      <a:pt x="1201" y="172"/>
                    </a:lnTo>
                    <a:cubicBezTo>
                      <a:pt x="1072" y="59"/>
                      <a:pt x="904" y="1"/>
                      <a:pt x="738"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29"/>
              <p:cNvSpPr/>
              <p:nvPr/>
            </p:nvSpPr>
            <p:spPr>
              <a:xfrm>
                <a:off x="1929050" y="2764775"/>
                <a:ext cx="249375" cy="224500"/>
              </a:xfrm>
              <a:custGeom>
                <a:avLst/>
                <a:gdLst/>
                <a:ahLst/>
                <a:cxnLst/>
                <a:rect l="l" t="t" r="r" b="b"/>
                <a:pathLst>
                  <a:path w="9975" h="8980" extrusionOk="0">
                    <a:moveTo>
                      <a:pt x="9216" y="0"/>
                    </a:moveTo>
                    <a:cubicBezTo>
                      <a:pt x="9064" y="0"/>
                      <a:pt x="8909" y="53"/>
                      <a:pt x="8773" y="173"/>
                    </a:cubicBezTo>
                    <a:lnTo>
                      <a:pt x="301" y="7812"/>
                    </a:lnTo>
                    <a:cubicBezTo>
                      <a:pt x="67" y="8045"/>
                      <a:pt x="0" y="8479"/>
                      <a:pt x="267" y="8746"/>
                    </a:cubicBezTo>
                    <a:cubicBezTo>
                      <a:pt x="401" y="8879"/>
                      <a:pt x="601" y="8979"/>
                      <a:pt x="768" y="8979"/>
                    </a:cubicBezTo>
                    <a:cubicBezTo>
                      <a:pt x="934" y="8979"/>
                      <a:pt x="1101" y="8879"/>
                      <a:pt x="1235" y="8813"/>
                    </a:cubicBezTo>
                    <a:lnTo>
                      <a:pt x="9674" y="1174"/>
                    </a:lnTo>
                    <a:cubicBezTo>
                      <a:pt x="9941" y="907"/>
                      <a:pt x="9974" y="507"/>
                      <a:pt x="9707" y="206"/>
                    </a:cubicBezTo>
                    <a:cubicBezTo>
                      <a:pt x="9579" y="78"/>
                      <a:pt x="9401" y="0"/>
                      <a:pt x="921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29"/>
              <p:cNvSpPr/>
              <p:nvPr/>
            </p:nvSpPr>
            <p:spPr>
              <a:xfrm>
                <a:off x="1715575" y="2902400"/>
                <a:ext cx="191825" cy="179450"/>
              </a:xfrm>
              <a:custGeom>
                <a:avLst/>
                <a:gdLst/>
                <a:ahLst/>
                <a:cxnLst/>
                <a:rect l="l" t="t" r="r" b="b"/>
                <a:pathLst>
                  <a:path w="7673" h="7178" extrusionOk="0">
                    <a:moveTo>
                      <a:pt x="6925" y="1"/>
                    </a:moveTo>
                    <a:cubicBezTo>
                      <a:pt x="6752" y="1"/>
                      <a:pt x="6584" y="59"/>
                      <a:pt x="6471" y="172"/>
                    </a:cubicBezTo>
                    <a:lnTo>
                      <a:pt x="300" y="6010"/>
                    </a:lnTo>
                    <a:cubicBezTo>
                      <a:pt x="0" y="6276"/>
                      <a:pt x="0" y="6710"/>
                      <a:pt x="267" y="6977"/>
                    </a:cubicBezTo>
                    <a:cubicBezTo>
                      <a:pt x="367" y="7110"/>
                      <a:pt x="600" y="7177"/>
                      <a:pt x="767" y="7177"/>
                    </a:cubicBezTo>
                    <a:cubicBezTo>
                      <a:pt x="934" y="7177"/>
                      <a:pt x="1101" y="7110"/>
                      <a:pt x="1201" y="7010"/>
                    </a:cubicBezTo>
                    <a:lnTo>
                      <a:pt x="7372" y="1173"/>
                    </a:lnTo>
                    <a:cubicBezTo>
                      <a:pt x="7672" y="939"/>
                      <a:pt x="7672" y="472"/>
                      <a:pt x="7439" y="205"/>
                    </a:cubicBezTo>
                    <a:cubicBezTo>
                      <a:pt x="7301" y="68"/>
                      <a:pt x="7109" y="1"/>
                      <a:pt x="6925"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29"/>
              <p:cNvSpPr/>
              <p:nvPr/>
            </p:nvSpPr>
            <p:spPr>
              <a:xfrm>
                <a:off x="1991600" y="2900025"/>
                <a:ext cx="185975" cy="181825"/>
              </a:xfrm>
              <a:custGeom>
                <a:avLst/>
                <a:gdLst/>
                <a:ahLst/>
                <a:cxnLst/>
                <a:rect l="l" t="t" r="r" b="b"/>
                <a:pathLst>
                  <a:path w="7439" h="7273" extrusionOk="0">
                    <a:moveTo>
                      <a:pt x="726" y="0"/>
                    </a:moveTo>
                    <a:cubicBezTo>
                      <a:pt x="551" y="0"/>
                      <a:pt x="384" y="67"/>
                      <a:pt x="267" y="200"/>
                    </a:cubicBezTo>
                    <a:cubicBezTo>
                      <a:pt x="0" y="467"/>
                      <a:pt x="0" y="901"/>
                      <a:pt x="267" y="1134"/>
                    </a:cubicBezTo>
                    <a:lnTo>
                      <a:pt x="6271" y="7072"/>
                    </a:lnTo>
                    <a:cubicBezTo>
                      <a:pt x="6405" y="7205"/>
                      <a:pt x="6572" y="7272"/>
                      <a:pt x="6738" y="7272"/>
                    </a:cubicBezTo>
                    <a:cubicBezTo>
                      <a:pt x="6905" y="7272"/>
                      <a:pt x="7072" y="7205"/>
                      <a:pt x="7172" y="7072"/>
                    </a:cubicBezTo>
                    <a:cubicBezTo>
                      <a:pt x="7439" y="6772"/>
                      <a:pt x="7439" y="6371"/>
                      <a:pt x="7172" y="6105"/>
                    </a:cubicBezTo>
                    <a:lnTo>
                      <a:pt x="1234" y="200"/>
                    </a:lnTo>
                    <a:cubicBezTo>
                      <a:pt x="1084" y="67"/>
                      <a:pt x="901" y="0"/>
                      <a:pt x="72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7" name="Google Shape;4277;p129"/>
            <p:cNvGrpSpPr/>
            <p:nvPr/>
          </p:nvGrpSpPr>
          <p:grpSpPr>
            <a:xfrm>
              <a:off x="3752861" y="2617837"/>
              <a:ext cx="466632" cy="466632"/>
              <a:chOff x="5227225" y="2298750"/>
              <a:chExt cx="750575" cy="750575"/>
            </a:xfrm>
          </p:grpSpPr>
          <p:sp>
            <p:nvSpPr>
              <p:cNvPr id="4278" name="Google Shape;4278;p129"/>
              <p:cNvSpPr/>
              <p:nvPr/>
            </p:nvSpPr>
            <p:spPr>
              <a:xfrm>
                <a:off x="5227225" y="2298750"/>
                <a:ext cx="750575" cy="750575"/>
              </a:xfrm>
              <a:custGeom>
                <a:avLst/>
                <a:gdLst/>
                <a:ahLst/>
                <a:cxnLst/>
                <a:rect l="l" t="t" r="r" b="b"/>
                <a:pathLst>
                  <a:path w="30023" h="30023" extrusionOk="0">
                    <a:moveTo>
                      <a:pt x="15012" y="1"/>
                    </a:moveTo>
                    <a:cubicBezTo>
                      <a:pt x="6739" y="1"/>
                      <a:pt x="1" y="6739"/>
                      <a:pt x="1" y="15011"/>
                    </a:cubicBezTo>
                    <a:cubicBezTo>
                      <a:pt x="1" y="23317"/>
                      <a:pt x="6739" y="30022"/>
                      <a:pt x="15012" y="30022"/>
                    </a:cubicBezTo>
                    <a:cubicBezTo>
                      <a:pt x="23318" y="30022"/>
                      <a:pt x="30022" y="23317"/>
                      <a:pt x="30022" y="15011"/>
                    </a:cubicBezTo>
                    <a:cubicBezTo>
                      <a:pt x="30022" y="6739"/>
                      <a:pt x="23318" y="1"/>
                      <a:pt x="15012"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29"/>
              <p:cNvSpPr/>
              <p:nvPr/>
            </p:nvSpPr>
            <p:spPr>
              <a:xfrm>
                <a:off x="5350650" y="2500575"/>
                <a:ext cx="475375" cy="446175"/>
              </a:xfrm>
              <a:custGeom>
                <a:avLst/>
                <a:gdLst/>
                <a:ahLst/>
                <a:cxnLst/>
                <a:rect l="l" t="t" r="r" b="b"/>
                <a:pathLst>
                  <a:path w="19015" h="17847" fill="none" extrusionOk="0">
                    <a:moveTo>
                      <a:pt x="1" y="5070"/>
                    </a:moveTo>
                    <a:cubicBezTo>
                      <a:pt x="6339" y="3369"/>
                      <a:pt x="12677" y="1701"/>
                      <a:pt x="19014" y="0"/>
                    </a:cubicBezTo>
                    <a:cubicBezTo>
                      <a:pt x="16246" y="5938"/>
                      <a:pt x="13477" y="11875"/>
                      <a:pt x="10708" y="17846"/>
                    </a:cubicBezTo>
                    <a:lnTo>
                      <a:pt x="8474" y="8873"/>
                    </a:lnTo>
                    <a:close/>
                  </a:path>
                </a:pathLst>
              </a:custGeom>
              <a:noFill/>
              <a:ln w="31700" cap="flat" cmpd="sng">
                <a:solidFill>
                  <a:schemeClr val="lt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29"/>
              <p:cNvSpPr/>
              <p:nvPr/>
            </p:nvSpPr>
            <p:spPr>
              <a:xfrm>
                <a:off x="5561650" y="2500575"/>
                <a:ext cx="264375" cy="220175"/>
              </a:xfrm>
              <a:custGeom>
                <a:avLst/>
                <a:gdLst/>
                <a:ahLst/>
                <a:cxnLst/>
                <a:rect l="l" t="t" r="r" b="b"/>
                <a:pathLst>
                  <a:path w="10575" h="8807" fill="none" extrusionOk="0">
                    <a:moveTo>
                      <a:pt x="10574" y="0"/>
                    </a:moveTo>
                    <a:lnTo>
                      <a:pt x="0" y="8806"/>
                    </a:lnTo>
                  </a:path>
                </a:pathLst>
              </a:custGeom>
              <a:noFill/>
              <a:ln w="31700" cap="flat" cmpd="sng">
                <a:solidFill>
                  <a:schemeClr val="lt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1" name="Google Shape;4281;p129"/>
            <p:cNvGrpSpPr/>
            <p:nvPr/>
          </p:nvGrpSpPr>
          <p:grpSpPr>
            <a:xfrm>
              <a:off x="1642735" y="3398003"/>
              <a:ext cx="544392" cy="544392"/>
              <a:chOff x="1773950" y="1460650"/>
              <a:chExt cx="875650" cy="875650"/>
            </a:xfrm>
          </p:grpSpPr>
          <p:sp>
            <p:nvSpPr>
              <p:cNvPr id="4282" name="Google Shape;4282;p129"/>
              <p:cNvSpPr/>
              <p:nvPr/>
            </p:nvSpPr>
            <p:spPr>
              <a:xfrm>
                <a:off x="1773950" y="1460650"/>
                <a:ext cx="875650" cy="875650"/>
              </a:xfrm>
              <a:custGeom>
                <a:avLst/>
                <a:gdLst/>
                <a:ahLst/>
                <a:cxnLst/>
                <a:rect l="l" t="t" r="r" b="b"/>
                <a:pathLst>
                  <a:path w="35026" h="35026" extrusionOk="0">
                    <a:moveTo>
                      <a:pt x="17513" y="1"/>
                    </a:moveTo>
                    <a:cubicBezTo>
                      <a:pt x="7839" y="1"/>
                      <a:pt x="0" y="7840"/>
                      <a:pt x="0" y="17513"/>
                    </a:cubicBezTo>
                    <a:cubicBezTo>
                      <a:pt x="0" y="27187"/>
                      <a:pt x="7839" y="35026"/>
                      <a:pt x="17513" y="35026"/>
                    </a:cubicBezTo>
                    <a:cubicBezTo>
                      <a:pt x="27186" y="35026"/>
                      <a:pt x="35025" y="27187"/>
                      <a:pt x="35025" y="17513"/>
                    </a:cubicBezTo>
                    <a:cubicBezTo>
                      <a:pt x="35025" y="7840"/>
                      <a:pt x="27186" y="1"/>
                      <a:pt x="17513" y="1"/>
                    </a:cubicBez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29"/>
              <p:cNvSpPr/>
              <p:nvPr/>
            </p:nvSpPr>
            <p:spPr>
              <a:xfrm>
                <a:off x="2140875" y="1993525"/>
                <a:ext cx="141775" cy="129300"/>
              </a:xfrm>
              <a:custGeom>
                <a:avLst/>
                <a:gdLst/>
                <a:ahLst/>
                <a:cxnLst/>
                <a:rect l="l" t="t" r="r" b="b"/>
                <a:pathLst>
                  <a:path w="5671" h="5172" extrusionOk="0">
                    <a:moveTo>
                      <a:pt x="2836" y="1"/>
                    </a:moveTo>
                    <a:cubicBezTo>
                      <a:pt x="1268" y="1"/>
                      <a:pt x="0" y="1168"/>
                      <a:pt x="0" y="2603"/>
                    </a:cubicBezTo>
                    <a:cubicBezTo>
                      <a:pt x="0" y="4004"/>
                      <a:pt x="1301" y="5171"/>
                      <a:pt x="2836" y="5171"/>
                    </a:cubicBezTo>
                    <a:cubicBezTo>
                      <a:pt x="4437" y="5171"/>
                      <a:pt x="5671" y="4004"/>
                      <a:pt x="5671" y="2603"/>
                    </a:cubicBezTo>
                    <a:cubicBezTo>
                      <a:pt x="5671" y="1168"/>
                      <a:pt x="4370" y="1"/>
                      <a:pt x="2836"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29"/>
              <p:cNvSpPr/>
              <p:nvPr/>
            </p:nvSpPr>
            <p:spPr>
              <a:xfrm>
                <a:off x="2069975" y="1877025"/>
                <a:ext cx="282725" cy="98200"/>
              </a:xfrm>
              <a:custGeom>
                <a:avLst/>
                <a:gdLst/>
                <a:ahLst/>
                <a:cxnLst/>
                <a:rect l="l" t="t" r="r" b="b"/>
                <a:pathLst>
                  <a:path w="11309" h="3928" extrusionOk="0">
                    <a:moveTo>
                      <a:pt x="5776" y="1"/>
                    </a:moveTo>
                    <a:cubicBezTo>
                      <a:pt x="3571" y="1"/>
                      <a:pt x="1669" y="893"/>
                      <a:pt x="668" y="1659"/>
                    </a:cubicBezTo>
                    <a:cubicBezTo>
                      <a:pt x="134" y="2092"/>
                      <a:pt x="1" y="2860"/>
                      <a:pt x="434" y="3427"/>
                    </a:cubicBezTo>
                    <a:cubicBezTo>
                      <a:pt x="672" y="3743"/>
                      <a:pt x="1050" y="3919"/>
                      <a:pt x="1430" y="3919"/>
                    </a:cubicBezTo>
                    <a:cubicBezTo>
                      <a:pt x="1691" y="3919"/>
                      <a:pt x="1952" y="3837"/>
                      <a:pt x="2169" y="3660"/>
                    </a:cubicBezTo>
                    <a:cubicBezTo>
                      <a:pt x="2191" y="3638"/>
                      <a:pt x="3745" y="2511"/>
                      <a:pt x="5803" y="2511"/>
                    </a:cubicBezTo>
                    <a:cubicBezTo>
                      <a:pt x="6842" y="2511"/>
                      <a:pt x="8010" y="2798"/>
                      <a:pt x="9174" y="3660"/>
                    </a:cubicBezTo>
                    <a:cubicBezTo>
                      <a:pt x="9441" y="3827"/>
                      <a:pt x="9674" y="3927"/>
                      <a:pt x="9941" y="3927"/>
                    </a:cubicBezTo>
                    <a:cubicBezTo>
                      <a:pt x="10308" y="3927"/>
                      <a:pt x="10675" y="3760"/>
                      <a:pt x="10875" y="3427"/>
                    </a:cubicBezTo>
                    <a:cubicBezTo>
                      <a:pt x="11309" y="2826"/>
                      <a:pt x="11175" y="2092"/>
                      <a:pt x="10642" y="1659"/>
                    </a:cubicBezTo>
                    <a:cubicBezTo>
                      <a:pt x="9008" y="437"/>
                      <a:pt x="7318" y="1"/>
                      <a:pt x="5776"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29"/>
              <p:cNvSpPr/>
              <p:nvPr/>
            </p:nvSpPr>
            <p:spPr>
              <a:xfrm>
                <a:off x="2003275" y="1777550"/>
                <a:ext cx="414475" cy="118450"/>
              </a:xfrm>
              <a:custGeom>
                <a:avLst/>
                <a:gdLst/>
                <a:ahLst/>
                <a:cxnLst/>
                <a:rect l="l" t="t" r="r" b="b"/>
                <a:pathLst>
                  <a:path w="16579" h="4738" extrusionOk="0">
                    <a:moveTo>
                      <a:pt x="8611" y="0"/>
                    </a:moveTo>
                    <a:cubicBezTo>
                      <a:pt x="4126" y="0"/>
                      <a:pt x="734" y="2447"/>
                      <a:pt x="667" y="2469"/>
                    </a:cubicBezTo>
                    <a:cubicBezTo>
                      <a:pt x="134" y="2836"/>
                      <a:pt x="0" y="3636"/>
                      <a:pt x="434" y="4170"/>
                    </a:cubicBezTo>
                    <a:cubicBezTo>
                      <a:pt x="655" y="4533"/>
                      <a:pt x="1035" y="4725"/>
                      <a:pt x="1419" y="4725"/>
                    </a:cubicBezTo>
                    <a:cubicBezTo>
                      <a:pt x="1670" y="4725"/>
                      <a:pt x="1924" y="4642"/>
                      <a:pt x="2135" y="4470"/>
                    </a:cubicBezTo>
                    <a:cubicBezTo>
                      <a:pt x="2289" y="4360"/>
                      <a:pt x="4989" y="2446"/>
                      <a:pt x="8544" y="2446"/>
                    </a:cubicBezTo>
                    <a:cubicBezTo>
                      <a:pt x="10373" y="2446"/>
                      <a:pt x="12427" y="2952"/>
                      <a:pt x="14477" y="4470"/>
                    </a:cubicBezTo>
                    <a:cubicBezTo>
                      <a:pt x="14711" y="4637"/>
                      <a:pt x="14978" y="4737"/>
                      <a:pt x="15211" y="4737"/>
                    </a:cubicBezTo>
                    <a:cubicBezTo>
                      <a:pt x="15611" y="4737"/>
                      <a:pt x="15978" y="4504"/>
                      <a:pt x="16178" y="4170"/>
                    </a:cubicBezTo>
                    <a:cubicBezTo>
                      <a:pt x="16579" y="3636"/>
                      <a:pt x="16479" y="2902"/>
                      <a:pt x="15912" y="2469"/>
                    </a:cubicBezTo>
                    <a:cubicBezTo>
                      <a:pt x="13391" y="618"/>
                      <a:pt x="10863" y="0"/>
                      <a:pt x="8611" y="0"/>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29"/>
              <p:cNvSpPr/>
              <p:nvPr/>
            </p:nvSpPr>
            <p:spPr>
              <a:xfrm>
                <a:off x="1939050" y="1674600"/>
                <a:ext cx="545425" cy="144374"/>
              </a:xfrm>
              <a:custGeom>
                <a:avLst/>
                <a:gdLst/>
                <a:ahLst/>
                <a:cxnLst/>
                <a:rect l="l" t="t" r="r" b="b"/>
                <a:pathLst>
                  <a:path w="21817" h="5775" extrusionOk="0">
                    <a:moveTo>
                      <a:pt x="11314" y="1"/>
                    </a:moveTo>
                    <a:cubicBezTo>
                      <a:pt x="5257" y="1"/>
                      <a:pt x="668" y="3485"/>
                      <a:pt x="601" y="3551"/>
                    </a:cubicBezTo>
                    <a:cubicBezTo>
                      <a:pt x="67" y="3952"/>
                      <a:pt x="1" y="4752"/>
                      <a:pt x="401" y="5286"/>
                    </a:cubicBezTo>
                    <a:cubicBezTo>
                      <a:pt x="652" y="5614"/>
                      <a:pt x="1013" y="5774"/>
                      <a:pt x="1384" y="5774"/>
                    </a:cubicBezTo>
                    <a:cubicBezTo>
                      <a:pt x="1654" y="5774"/>
                      <a:pt x="1930" y="5688"/>
                      <a:pt x="2169" y="5519"/>
                    </a:cubicBezTo>
                    <a:cubicBezTo>
                      <a:pt x="2213" y="5453"/>
                      <a:pt x="6113" y="2487"/>
                      <a:pt x="11268" y="2487"/>
                    </a:cubicBezTo>
                    <a:cubicBezTo>
                      <a:pt x="13875" y="2487"/>
                      <a:pt x="16802" y="3246"/>
                      <a:pt x="19715" y="5519"/>
                    </a:cubicBezTo>
                    <a:cubicBezTo>
                      <a:pt x="19915" y="5686"/>
                      <a:pt x="20215" y="5753"/>
                      <a:pt x="20449" y="5753"/>
                    </a:cubicBezTo>
                    <a:cubicBezTo>
                      <a:pt x="20849" y="5753"/>
                      <a:pt x="21183" y="5586"/>
                      <a:pt x="21416" y="5286"/>
                    </a:cubicBezTo>
                    <a:cubicBezTo>
                      <a:pt x="21816" y="4752"/>
                      <a:pt x="21750" y="3952"/>
                      <a:pt x="21216" y="3551"/>
                    </a:cubicBezTo>
                    <a:cubicBezTo>
                      <a:pt x="17803" y="888"/>
                      <a:pt x="14372" y="1"/>
                      <a:pt x="11314"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7" name="Google Shape;4287;p129"/>
            <p:cNvGrpSpPr/>
            <p:nvPr/>
          </p:nvGrpSpPr>
          <p:grpSpPr>
            <a:xfrm>
              <a:off x="3318398" y="1253123"/>
              <a:ext cx="387816" cy="387304"/>
              <a:chOff x="4239025" y="645900"/>
              <a:chExt cx="623800" cy="622975"/>
            </a:xfrm>
          </p:grpSpPr>
          <p:sp>
            <p:nvSpPr>
              <p:cNvPr id="4288" name="Google Shape;4288;p129"/>
              <p:cNvSpPr/>
              <p:nvPr/>
            </p:nvSpPr>
            <p:spPr>
              <a:xfrm>
                <a:off x="4239025" y="645900"/>
                <a:ext cx="623800" cy="622975"/>
              </a:xfrm>
              <a:custGeom>
                <a:avLst/>
                <a:gdLst/>
                <a:ahLst/>
                <a:cxnLst/>
                <a:rect l="l" t="t" r="r" b="b"/>
                <a:pathLst>
                  <a:path w="24952" h="24919" extrusionOk="0">
                    <a:moveTo>
                      <a:pt x="12476" y="1"/>
                    </a:moveTo>
                    <a:cubicBezTo>
                      <a:pt x="5605" y="1"/>
                      <a:pt x="1" y="5571"/>
                      <a:pt x="1" y="12476"/>
                    </a:cubicBezTo>
                    <a:cubicBezTo>
                      <a:pt x="1" y="19348"/>
                      <a:pt x="5605" y="24919"/>
                      <a:pt x="12476" y="24919"/>
                    </a:cubicBezTo>
                    <a:cubicBezTo>
                      <a:pt x="19348" y="24919"/>
                      <a:pt x="24952" y="19348"/>
                      <a:pt x="24952" y="12476"/>
                    </a:cubicBezTo>
                    <a:cubicBezTo>
                      <a:pt x="24952" y="5571"/>
                      <a:pt x="19348" y="1"/>
                      <a:pt x="12476" y="1"/>
                    </a:cubicBezTo>
                    <a:close/>
                  </a:path>
                </a:pathLst>
              </a:custGeom>
              <a:solidFill>
                <a:schemeClr val="accent4"/>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29"/>
              <p:cNvSpPr/>
              <p:nvPr/>
            </p:nvSpPr>
            <p:spPr>
              <a:xfrm>
                <a:off x="4470875" y="847925"/>
                <a:ext cx="195150" cy="219150"/>
              </a:xfrm>
              <a:custGeom>
                <a:avLst/>
                <a:gdLst/>
                <a:ahLst/>
                <a:cxnLst/>
                <a:rect l="l" t="t" r="r" b="b"/>
                <a:pathLst>
                  <a:path w="7806" h="8766" extrusionOk="0">
                    <a:moveTo>
                      <a:pt x="830" y="0"/>
                    </a:moveTo>
                    <a:cubicBezTo>
                      <a:pt x="684" y="0"/>
                      <a:pt x="534" y="42"/>
                      <a:pt x="400" y="126"/>
                    </a:cubicBezTo>
                    <a:cubicBezTo>
                      <a:pt x="167" y="259"/>
                      <a:pt x="0" y="559"/>
                      <a:pt x="0" y="826"/>
                    </a:cubicBezTo>
                    <a:lnTo>
                      <a:pt x="0" y="7931"/>
                    </a:lnTo>
                    <a:cubicBezTo>
                      <a:pt x="0" y="8231"/>
                      <a:pt x="167" y="8465"/>
                      <a:pt x="400" y="8632"/>
                    </a:cubicBezTo>
                    <a:cubicBezTo>
                      <a:pt x="534" y="8732"/>
                      <a:pt x="701" y="8765"/>
                      <a:pt x="834" y="8765"/>
                    </a:cubicBezTo>
                    <a:cubicBezTo>
                      <a:pt x="1001" y="8765"/>
                      <a:pt x="1101" y="8732"/>
                      <a:pt x="1234" y="8632"/>
                    </a:cubicBezTo>
                    <a:lnTo>
                      <a:pt x="7372" y="5096"/>
                    </a:lnTo>
                    <a:cubicBezTo>
                      <a:pt x="7639" y="4962"/>
                      <a:pt x="7806" y="4662"/>
                      <a:pt x="7806" y="4395"/>
                    </a:cubicBezTo>
                    <a:cubicBezTo>
                      <a:pt x="7806" y="4095"/>
                      <a:pt x="7639" y="3828"/>
                      <a:pt x="7372" y="3661"/>
                    </a:cubicBezTo>
                    <a:lnTo>
                      <a:pt x="1234" y="126"/>
                    </a:lnTo>
                    <a:cubicBezTo>
                      <a:pt x="1118" y="42"/>
                      <a:pt x="976" y="0"/>
                      <a:pt x="830"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29"/>
              <p:cNvSpPr/>
              <p:nvPr/>
            </p:nvSpPr>
            <p:spPr>
              <a:xfrm>
                <a:off x="4342450" y="754325"/>
                <a:ext cx="415300" cy="406150"/>
              </a:xfrm>
              <a:custGeom>
                <a:avLst/>
                <a:gdLst/>
                <a:ahLst/>
                <a:cxnLst/>
                <a:rect l="l" t="t" r="r" b="b"/>
                <a:pathLst>
                  <a:path w="16612" h="16246" extrusionOk="0">
                    <a:moveTo>
                      <a:pt x="8306" y="1301"/>
                    </a:moveTo>
                    <a:cubicBezTo>
                      <a:pt x="12175" y="1301"/>
                      <a:pt x="15311" y="4370"/>
                      <a:pt x="15278" y="8139"/>
                    </a:cubicBezTo>
                    <a:cubicBezTo>
                      <a:pt x="15278" y="11909"/>
                      <a:pt x="12142" y="14978"/>
                      <a:pt x="8306" y="14978"/>
                    </a:cubicBezTo>
                    <a:cubicBezTo>
                      <a:pt x="4470" y="14978"/>
                      <a:pt x="1334" y="11875"/>
                      <a:pt x="1334" y="8139"/>
                    </a:cubicBezTo>
                    <a:cubicBezTo>
                      <a:pt x="1334" y="4337"/>
                      <a:pt x="4470" y="1301"/>
                      <a:pt x="8306" y="1301"/>
                    </a:cubicBezTo>
                    <a:close/>
                    <a:moveTo>
                      <a:pt x="8306" y="0"/>
                    </a:moveTo>
                    <a:cubicBezTo>
                      <a:pt x="3703" y="0"/>
                      <a:pt x="0" y="3636"/>
                      <a:pt x="0" y="8139"/>
                    </a:cubicBezTo>
                    <a:cubicBezTo>
                      <a:pt x="0" y="12642"/>
                      <a:pt x="3703" y="16245"/>
                      <a:pt x="8306" y="16245"/>
                    </a:cubicBezTo>
                    <a:cubicBezTo>
                      <a:pt x="12876" y="16245"/>
                      <a:pt x="16612" y="12642"/>
                      <a:pt x="16612" y="8139"/>
                    </a:cubicBezTo>
                    <a:cubicBezTo>
                      <a:pt x="16612" y="3669"/>
                      <a:pt x="12876" y="0"/>
                      <a:pt x="830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1" name="Google Shape;4291;p129"/>
            <p:cNvGrpSpPr/>
            <p:nvPr/>
          </p:nvGrpSpPr>
          <p:grpSpPr>
            <a:xfrm>
              <a:off x="3559719" y="1845299"/>
              <a:ext cx="699925" cy="556841"/>
              <a:chOff x="4937025" y="1318050"/>
              <a:chExt cx="1125825" cy="895675"/>
            </a:xfrm>
          </p:grpSpPr>
          <p:sp>
            <p:nvSpPr>
              <p:cNvPr id="4292" name="Google Shape;4292;p129"/>
              <p:cNvSpPr/>
              <p:nvPr/>
            </p:nvSpPr>
            <p:spPr>
              <a:xfrm>
                <a:off x="4937025" y="1318050"/>
                <a:ext cx="1125825" cy="709700"/>
              </a:xfrm>
              <a:custGeom>
                <a:avLst/>
                <a:gdLst/>
                <a:ahLst/>
                <a:cxnLst/>
                <a:rect l="l" t="t" r="r" b="b"/>
                <a:pathLst>
                  <a:path w="45033" h="28388" extrusionOk="0">
                    <a:moveTo>
                      <a:pt x="3737" y="1"/>
                    </a:moveTo>
                    <a:cubicBezTo>
                      <a:pt x="1669" y="1"/>
                      <a:pt x="1" y="1668"/>
                      <a:pt x="1" y="3770"/>
                    </a:cubicBezTo>
                    <a:lnTo>
                      <a:pt x="1" y="24652"/>
                    </a:lnTo>
                    <a:cubicBezTo>
                      <a:pt x="1" y="26720"/>
                      <a:pt x="1669" y="28388"/>
                      <a:pt x="3737" y="28388"/>
                    </a:cubicBezTo>
                    <a:lnTo>
                      <a:pt x="41264" y="28388"/>
                    </a:lnTo>
                    <a:cubicBezTo>
                      <a:pt x="43365" y="28388"/>
                      <a:pt x="45033" y="26720"/>
                      <a:pt x="45033" y="24652"/>
                    </a:cubicBezTo>
                    <a:lnTo>
                      <a:pt x="45033" y="3770"/>
                    </a:lnTo>
                    <a:cubicBezTo>
                      <a:pt x="45033" y="1668"/>
                      <a:pt x="43365" y="1"/>
                      <a:pt x="41264" y="1"/>
                    </a:cubicBez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29"/>
              <p:cNvSpPr/>
              <p:nvPr/>
            </p:nvSpPr>
            <p:spPr>
              <a:xfrm>
                <a:off x="5067125" y="1979350"/>
                <a:ext cx="226025" cy="234375"/>
              </a:xfrm>
              <a:custGeom>
                <a:avLst/>
                <a:gdLst/>
                <a:ahLst/>
                <a:cxnLst/>
                <a:rect l="l" t="t" r="r" b="b"/>
                <a:pathLst>
                  <a:path w="9041" h="9375" extrusionOk="0">
                    <a:moveTo>
                      <a:pt x="0" y="1"/>
                    </a:moveTo>
                    <a:lnTo>
                      <a:pt x="0" y="9374"/>
                    </a:lnTo>
                    <a:lnTo>
                      <a:pt x="9040" y="334"/>
                    </a:lnTo>
                    <a:lnTo>
                      <a:pt x="0"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29"/>
              <p:cNvSpPr/>
              <p:nvPr/>
            </p:nvSpPr>
            <p:spPr>
              <a:xfrm>
                <a:off x="5268100" y="1489000"/>
                <a:ext cx="671325" cy="52575"/>
              </a:xfrm>
              <a:custGeom>
                <a:avLst/>
                <a:gdLst/>
                <a:ahLst/>
                <a:cxnLst/>
                <a:rect l="l" t="t" r="r" b="b"/>
                <a:pathLst>
                  <a:path w="26853" h="2103" extrusionOk="0">
                    <a:moveTo>
                      <a:pt x="1335" y="1"/>
                    </a:moveTo>
                    <a:cubicBezTo>
                      <a:pt x="0" y="1"/>
                      <a:pt x="0" y="2102"/>
                      <a:pt x="1335" y="2102"/>
                    </a:cubicBezTo>
                    <a:lnTo>
                      <a:pt x="25519" y="2102"/>
                    </a:lnTo>
                    <a:cubicBezTo>
                      <a:pt x="26853" y="2102"/>
                      <a:pt x="26853" y="1"/>
                      <a:pt x="25519"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29"/>
              <p:cNvSpPr/>
              <p:nvPr/>
            </p:nvSpPr>
            <p:spPr>
              <a:xfrm>
                <a:off x="5071300" y="1627450"/>
                <a:ext cx="858975" cy="25025"/>
              </a:xfrm>
              <a:custGeom>
                <a:avLst/>
                <a:gdLst/>
                <a:ahLst/>
                <a:cxnLst/>
                <a:rect l="l" t="t" r="r" b="b"/>
                <a:pathLst>
                  <a:path w="34359" h="1001" extrusionOk="0">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29"/>
              <p:cNvSpPr/>
              <p:nvPr/>
            </p:nvSpPr>
            <p:spPr>
              <a:xfrm>
                <a:off x="5071300" y="1714175"/>
                <a:ext cx="858975" cy="25025"/>
              </a:xfrm>
              <a:custGeom>
                <a:avLst/>
                <a:gdLst/>
                <a:ahLst/>
                <a:cxnLst/>
                <a:rect l="l" t="t" r="r" b="b"/>
                <a:pathLst>
                  <a:path w="34359" h="1001" extrusionOk="0">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29"/>
              <p:cNvSpPr/>
              <p:nvPr/>
            </p:nvSpPr>
            <p:spPr>
              <a:xfrm>
                <a:off x="5071300" y="1801725"/>
                <a:ext cx="858975" cy="25050"/>
              </a:xfrm>
              <a:custGeom>
                <a:avLst/>
                <a:gdLst/>
                <a:ahLst/>
                <a:cxnLst/>
                <a:rect l="l" t="t" r="r" b="b"/>
                <a:pathLst>
                  <a:path w="34359" h="1002" extrusionOk="0">
                    <a:moveTo>
                      <a:pt x="634" y="1"/>
                    </a:moveTo>
                    <a:cubicBezTo>
                      <a:pt x="0" y="1"/>
                      <a:pt x="0" y="1001"/>
                      <a:pt x="634" y="1001"/>
                    </a:cubicBezTo>
                    <a:lnTo>
                      <a:pt x="33691" y="1001"/>
                    </a:lnTo>
                    <a:cubicBezTo>
                      <a:pt x="34358" y="1001"/>
                      <a:pt x="34358" y="1"/>
                      <a:pt x="33691"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29"/>
              <p:cNvSpPr/>
              <p:nvPr/>
            </p:nvSpPr>
            <p:spPr>
              <a:xfrm>
                <a:off x="5071300" y="1888450"/>
                <a:ext cx="858975" cy="25050"/>
              </a:xfrm>
              <a:custGeom>
                <a:avLst/>
                <a:gdLst/>
                <a:ahLst/>
                <a:cxnLst/>
                <a:rect l="l" t="t" r="r" b="b"/>
                <a:pathLst>
                  <a:path w="34359" h="1002" extrusionOk="0">
                    <a:moveTo>
                      <a:pt x="634" y="1"/>
                    </a:moveTo>
                    <a:cubicBezTo>
                      <a:pt x="0" y="1"/>
                      <a:pt x="0" y="1002"/>
                      <a:pt x="634" y="1002"/>
                    </a:cubicBezTo>
                    <a:lnTo>
                      <a:pt x="33691" y="1002"/>
                    </a:lnTo>
                    <a:cubicBezTo>
                      <a:pt x="34358" y="1002"/>
                      <a:pt x="34358" y="1"/>
                      <a:pt x="33691"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29"/>
              <p:cNvSpPr/>
              <p:nvPr/>
            </p:nvSpPr>
            <p:spPr>
              <a:xfrm>
                <a:off x="5064625" y="1397275"/>
                <a:ext cx="187650" cy="187650"/>
              </a:xfrm>
              <a:custGeom>
                <a:avLst/>
                <a:gdLst/>
                <a:ahLst/>
                <a:cxnLst/>
                <a:rect l="l" t="t" r="r" b="b"/>
                <a:pathLst>
                  <a:path w="7506" h="7506" extrusionOk="0">
                    <a:moveTo>
                      <a:pt x="3770" y="1"/>
                    </a:moveTo>
                    <a:cubicBezTo>
                      <a:pt x="1702" y="1"/>
                      <a:pt x="0" y="1668"/>
                      <a:pt x="0" y="3737"/>
                    </a:cubicBezTo>
                    <a:cubicBezTo>
                      <a:pt x="0" y="5838"/>
                      <a:pt x="1702" y="7506"/>
                      <a:pt x="3770" y="7506"/>
                    </a:cubicBezTo>
                    <a:cubicBezTo>
                      <a:pt x="5838" y="7506"/>
                      <a:pt x="7506" y="5838"/>
                      <a:pt x="7506" y="3737"/>
                    </a:cubicBezTo>
                    <a:cubicBezTo>
                      <a:pt x="7506" y="1668"/>
                      <a:pt x="5838" y="1"/>
                      <a:pt x="3770" y="1"/>
                    </a:cubicBezTo>
                    <a:close/>
                  </a:path>
                </a:pathLst>
              </a:custGeom>
              <a:solidFill>
                <a:schemeClr val="l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29"/>
              <p:cNvSpPr/>
              <p:nvPr/>
            </p:nvSpPr>
            <p:spPr>
              <a:xfrm>
                <a:off x="5129675" y="1428975"/>
                <a:ext cx="58400" cy="58400"/>
              </a:xfrm>
              <a:custGeom>
                <a:avLst/>
                <a:gdLst/>
                <a:ahLst/>
                <a:cxnLst/>
                <a:rect l="l" t="t" r="r" b="b"/>
                <a:pathLst>
                  <a:path w="2336" h="2336" extrusionOk="0">
                    <a:moveTo>
                      <a:pt x="1168" y="0"/>
                    </a:moveTo>
                    <a:cubicBezTo>
                      <a:pt x="501" y="0"/>
                      <a:pt x="0" y="534"/>
                      <a:pt x="0" y="1168"/>
                    </a:cubicBezTo>
                    <a:cubicBezTo>
                      <a:pt x="0" y="1835"/>
                      <a:pt x="534" y="2335"/>
                      <a:pt x="1168" y="2335"/>
                    </a:cubicBezTo>
                    <a:cubicBezTo>
                      <a:pt x="1835" y="2335"/>
                      <a:pt x="2335" y="1768"/>
                      <a:pt x="2335" y="1168"/>
                    </a:cubicBezTo>
                    <a:cubicBezTo>
                      <a:pt x="2335" y="534"/>
                      <a:pt x="1835" y="0"/>
                      <a:pt x="1168" y="0"/>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29"/>
              <p:cNvSpPr/>
              <p:nvPr/>
            </p:nvSpPr>
            <p:spPr>
              <a:xfrm>
                <a:off x="5113825" y="1489850"/>
                <a:ext cx="91750" cy="45875"/>
              </a:xfrm>
              <a:custGeom>
                <a:avLst/>
                <a:gdLst/>
                <a:ahLst/>
                <a:cxnLst/>
                <a:rect l="l" t="t" r="r" b="b"/>
                <a:pathLst>
                  <a:path w="3670" h="1835" extrusionOk="0">
                    <a:moveTo>
                      <a:pt x="1135" y="0"/>
                    </a:moveTo>
                    <a:cubicBezTo>
                      <a:pt x="501" y="0"/>
                      <a:pt x="0" y="501"/>
                      <a:pt x="0" y="1134"/>
                    </a:cubicBezTo>
                    <a:lnTo>
                      <a:pt x="0" y="1835"/>
                    </a:lnTo>
                    <a:lnTo>
                      <a:pt x="3670" y="1835"/>
                    </a:lnTo>
                    <a:lnTo>
                      <a:pt x="3670" y="1134"/>
                    </a:lnTo>
                    <a:cubicBezTo>
                      <a:pt x="3670" y="501"/>
                      <a:pt x="3203" y="0"/>
                      <a:pt x="2602" y="0"/>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29"/>
              <p:cNvSpPr/>
              <p:nvPr/>
            </p:nvSpPr>
            <p:spPr>
              <a:xfrm>
                <a:off x="5148025" y="1466700"/>
                <a:ext cx="21700" cy="44850"/>
              </a:xfrm>
              <a:custGeom>
                <a:avLst/>
                <a:gdLst/>
                <a:ahLst/>
                <a:cxnLst/>
                <a:rect l="l" t="t" r="r" b="b"/>
                <a:pathLst>
                  <a:path w="868" h="1794" extrusionOk="0">
                    <a:moveTo>
                      <a:pt x="442" y="1"/>
                    </a:moveTo>
                    <a:cubicBezTo>
                      <a:pt x="225" y="1"/>
                      <a:pt x="0" y="142"/>
                      <a:pt x="0" y="426"/>
                    </a:cubicBezTo>
                    <a:lnTo>
                      <a:pt x="0" y="1393"/>
                    </a:lnTo>
                    <a:cubicBezTo>
                      <a:pt x="0" y="1660"/>
                      <a:pt x="209" y="1793"/>
                      <a:pt x="417" y="1793"/>
                    </a:cubicBezTo>
                    <a:cubicBezTo>
                      <a:pt x="626" y="1793"/>
                      <a:pt x="834" y="1660"/>
                      <a:pt x="834" y="1393"/>
                    </a:cubicBezTo>
                    <a:lnTo>
                      <a:pt x="834" y="426"/>
                    </a:lnTo>
                    <a:cubicBezTo>
                      <a:pt x="867" y="142"/>
                      <a:pt x="659" y="1"/>
                      <a:pt x="442" y="1"/>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129"/>
            <p:cNvGrpSpPr/>
            <p:nvPr/>
          </p:nvGrpSpPr>
          <p:grpSpPr>
            <a:xfrm>
              <a:off x="1373769" y="1356048"/>
              <a:ext cx="1097052" cy="181474"/>
              <a:chOff x="2205925" y="868575"/>
              <a:chExt cx="1764600" cy="291900"/>
            </a:xfrm>
          </p:grpSpPr>
          <p:sp>
            <p:nvSpPr>
              <p:cNvPr id="4304" name="Google Shape;4304;p129"/>
              <p:cNvSpPr/>
              <p:nvPr/>
            </p:nvSpPr>
            <p:spPr>
              <a:xfrm>
                <a:off x="2205925" y="868575"/>
                <a:ext cx="1764600" cy="291900"/>
              </a:xfrm>
              <a:custGeom>
                <a:avLst/>
                <a:gdLst/>
                <a:ahLst/>
                <a:cxnLst/>
                <a:rect l="l" t="t" r="r" b="b"/>
                <a:pathLst>
                  <a:path w="70584" h="11676" extrusionOk="0">
                    <a:moveTo>
                      <a:pt x="5838" y="0"/>
                    </a:moveTo>
                    <a:cubicBezTo>
                      <a:pt x="2602" y="0"/>
                      <a:pt x="0" y="2635"/>
                      <a:pt x="0" y="5838"/>
                    </a:cubicBezTo>
                    <a:cubicBezTo>
                      <a:pt x="0" y="9073"/>
                      <a:pt x="2602" y="11675"/>
                      <a:pt x="5838" y="11675"/>
                    </a:cubicBezTo>
                    <a:lnTo>
                      <a:pt x="64746" y="11675"/>
                    </a:lnTo>
                    <a:cubicBezTo>
                      <a:pt x="67949" y="11675"/>
                      <a:pt x="70584" y="9073"/>
                      <a:pt x="70584" y="5838"/>
                    </a:cubicBezTo>
                    <a:cubicBezTo>
                      <a:pt x="70584" y="2635"/>
                      <a:pt x="67949" y="0"/>
                      <a:pt x="64746" y="0"/>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29"/>
              <p:cNvSpPr/>
              <p:nvPr/>
            </p:nvSpPr>
            <p:spPr>
              <a:xfrm>
                <a:off x="2439425" y="921100"/>
                <a:ext cx="195975" cy="187650"/>
              </a:xfrm>
              <a:custGeom>
                <a:avLst/>
                <a:gdLst/>
                <a:ahLst/>
                <a:cxnLst/>
                <a:rect l="l" t="t" r="r" b="b"/>
                <a:pathLst>
                  <a:path w="7839" h="7506" extrusionOk="0">
                    <a:moveTo>
                      <a:pt x="3903" y="1"/>
                    </a:moveTo>
                    <a:lnTo>
                      <a:pt x="2702" y="2469"/>
                    </a:lnTo>
                    <a:lnTo>
                      <a:pt x="0" y="2869"/>
                    </a:lnTo>
                    <a:lnTo>
                      <a:pt x="1935" y="4804"/>
                    </a:lnTo>
                    <a:lnTo>
                      <a:pt x="1501" y="7506"/>
                    </a:lnTo>
                    <a:lnTo>
                      <a:pt x="3903" y="6205"/>
                    </a:lnTo>
                    <a:lnTo>
                      <a:pt x="6338" y="7506"/>
                    </a:lnTo>
                    <a:lnTo>
                      <a:pt x="5871" y="4804"/>
                    </a:lnTo>
                    <a:lnTo>
                      <a:pt x="7839" y="2869"/>
                    </a:lnTo>
                    <a:lnTo>
                      <a:pt x="5104" y="2469"/>
                    </a:lnTo>
                    <a:lnTo>
                      <a:pt x="3903"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29"/>
              <p:cNvSpPr/>
              <p:nvPr/>
            </p:nvSpPr>
            <p:spPr>
              <a:xfrm>
                <a:off x="2713775" y="921100"/>
                <a:ext cx="196825" cy="187650"/>
              </a:xfrm>
              <a:custGeom>
                <a:avLst/>
                <a:gdLst/>
                <a:ahLst/>
                <a:cxnLst/>
                <a:rect l="l" t="t" r="r" b="b"/>
                <a:pathLst>
                  <a:path w="7873" h="7506" extrusionOk="0">
                    <a:moveTo>
                      <a:pt x="3937" y="1"/>
                    </a:moveTo>
                    <a:lnTo>
                      <a:pt x="2736" y="2469"/>
                    </a:lnTo>
                    <a:lnTo>
                      <a:pt x="1" y="2869"/>
                    </a:lnTo>
                    <a:lnTo>
                      <a:pt x="1969" y="4804"/>
                    </a:lnTo>
                    <a:lnTo>
                      <a:pt x="1535" y="7506"/>
                    </a:lnTo>
                    <a:lnTo>
                      <a:pt x="3937" y="6205"/>
                    </a:lnTo>
                    <a:lnTo>
                      <a:pt x="6372" y="7506"/>
                    </a:lnTo>
                    <a:lnTo>
                      <a:pt x="6372" y="7506"/>
                    </a:lnTo>
                    <a:lnTo>
                      <a:pt x="5905" y="4804"/>
                    </a:lnTo>
                    <a:lnTo>
                      <a:pt x="7873" y="2869"/>
                    </a:lnTo>
                    <a:lnTo>
                      <a:pt x="5138" y="2469"/>
                    </a:lnTo>
                    <a:lnTo>
                      <a:pt x="3937"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29"/>
              <p:cNvSpPr/>
              <p:nvPr/>
            </p:nvSpPr>
            <p:spPr>
              <a:xfrm>
                <a:off x="2989800" y="921100"/>
                <a:ext cx="196000" cy="187650"/>
              </a:xfrm>
              <a:custGeom>
                <a:avLst/>
                <a:gdLst/>
                <a:ahLst/>
                <a:cxnLst/>
                <a:rect l="l" t="t" r="r" b="b"/>
                <a:pathLst>
                  <a:path w="7840" h="7506" extrusionOk="0">
                    <a:moveTo>
                      <a:pt x="3904" y="1"/>
                    </a:moveTo>
                    <a:lnTo>
                      <a:pt x="2703" y="2469"/>
                    </a:lnTo>
                    <a:lnTo>
                      <a:pt x="1" y="2869"/>
                    </a:lnTo>
                    <a:lnTo>
                      <a:pt x="1935" y="4804"/>
                    </a:lnTo>
                    <a:lnTo>
                      <a:pt x="1502" y="7506"/>
                    </a:lnTo>
                    <a:lnTo>
                      <a:pt x="3904" y="6205"/>
                    </a:lnTo>
                    <a:lnTo>
                      <a:pt x="6339" y="7506"/>
                    </a:lnTo>
                    <a:lnTo>
                      <a:pt x="5872" y="4804"/>
                    </a:lnTo>
                    <a:lnTo>
                      <a:pt x="7840" y="2869"/>
                    </a:lnTo>
                    <a:lnTo>
                      <a:pt x="5104" y="2469"/>
                    </a:lnTo>
                    <a:lnTo>
                      <a:pt x="3904"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29"/>
              <p:cNvSpPr/>
              <p:nvPr/>
            </p:nvSpPr>
            <p:spPr>
              <a:xfrm>
                <a:off x="3265000" y="921100"/>
                <a:ext cx="196000" cy="187650"/>
              </a:xfrm>
              <a:custGeom>
                <a:avLst/>
                <a:gdLst/>
                <a:ahLst/>
                <a:cxnLst/>
                <a:rect l="l" t="t" r="r" b="b"/>
                <a:pathLst>
                  <a:path w="7840" h="7506" extrusionOk="0">
                    <a:moveTo>
                      <a:pt x="3903" y="1"/>
                    </a:moveTo>
                    <a:lnTo>
                      <a:pt x="2703" y="2469"/>
                    </a:lnTo>
                    <a:lnTo>
                      <a:pt x="1" y="2869"/>
                    </a:lnTo>
                    <a:lnTo>
                      <a:pt x="1935" y="4804"/>
                    </a:lnTo>
                    <a:lnTo>
                      <a:pt x="1502" y="7506"/>
                    </a:lnTo>
                    <a:lnTo>
                      <a:pt x="3903" y="6205"/>
                    </a:lnTo>
                    <a:lnTo>
                      <a:pt x="6338" y="7506"/>
                    </a:lnTo>
                    <a:lnTo>
                      <a:pt x="5871" y="4804"/>
                    </a:lnTo>
                    <a:lnTo>
                      <a:pt x="7840" y="2869"/>
                    </a:lnTo>
                    <a:lnTo>
                      <a:pt x="5104" y="2469"/>
                    </a:lnTo>
                    <a:lnTo>
                      <a:pt x="3903"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29"/>
              <p:cNvSpPr/>
              <p:nvPr/>
            </p:nvSpPr>
            <p:spPr>
              <a:xfrm>
                <a:off x="3540200" y="921100"/>
                <a:ext cx="196000" cy="187650"/>
              </a:xfrm>
              <a:custGeom>
                <a:avLst/>
                <a:gdLst/>
                <a:ahLst/>
                <a:cxnLst/>
                <a:rect l="l" t="t" r="r" b="b"/>
                <a:pathLst>
                  <a:path w="7840" h="7506" extrusionOk="0">
                    <a:moveTo>
                      <a:pt x="3903" y="1"/>
                    </a:moveTo>
                    <a:lnTo>
                      <a:pt x="2702" y="2469"/>
                    </a:lnTo>
                    <a:lnTo>
                      <a:pt x="0" y="2869"/>
                    </a:lnTo>
                    <a:lnTo>
                      <a:pt x="1935" y="4804"/>
                    </a:lnTo>
                    <a:lnTo>
                      <a:pt x="1502" y="7506"/>
                    </a:lnTo>
                    <a:lnTo>
                      <a:pt x="3903" y="6205"/>
                    </a:lnTo>
                    <a:lnTo>
                      <a:pt x="6338" y="7506"/>
                    </a:lnTo>
                    <a:lnTo>
                      <a:pt x="5871" y="4804"/>
                    </a:lnTo>
                    <a:lnTo>
                      <a:pt x="7839" y="2869"/>
                    </a:lnTo>
                    <a:lnTo>
                      <a:pt x="5104" y="2469"/>
                    </a:lnTo>
                    <a:lnTo>
                      <a:pt x="3903"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0" name="Google Shape;4310;p129"/>
            <p:cNvGrpSpPr/>
            <p:nvPr/>
          </p:nvGrpSpPr>
          <p:grpSpPr>
            <a:xfrm>
              <a:off x="3150119" y="3638877"/>
              <a:ext cx="647050" cy="460400"/>
              <a:chOff x="4937025" y="4378575"/>
              <a:chExt cx="1040775" cy="740550"/>
            </a:xfrm>
          </p:grpSpPr>
          <p:sp>
            <p:nvSpPr>
              <p:cNvPr id="4311" name="Google Shape;4311;p129"/>
              <p:cNvSpPr/>
              <p:nvPr/>
            </p:nvSpPr>
            <p:spPr>
              <a:xfrm>
                <a:off x="4937025" y="4378575"/>
                <a:ext cx="1040775" cy="555425"/>
              </a:xfrm>
              <a:custGeom>
                <a:avLst/>
                <a:gdLst/>
                <a:ahLst/>
                <a:cxnLst/>
                <a:rect l="l" t="t" r="r" b="b"/>
                <a:pathLst>
                  <a:path w="41631" h="22217" extrusionOk="0">
                    <a:moveTo>
                      <a:pt x="5004" y="1"/>
                    </a:moveTo>
                    <a:cubicBezTo>
                      <a:pt x="2236" y="1"/>
                      <a:pt x="1" y="2269"/>
                      <a:pt x="1" y="5004"/>
                    </a:cubicBezTo>
                    <a:lnTo>
                      <a:pt x="1" y="17213"/>
                    </a:lnTo>
                    <a:cubicBezTo>
                      <a:pt x="1" y="19982"/>
                      <a:pt x="2236" y="22216"/>
                      <a:pt x="5004" y="22216"/>
                    </a:cubicBezTo>
                    <a:lnTo>
                      <a:pt x="36627" y="22216"/>
                    </a:lnTo>
                    <a:cubicBezTo>
                      <a:pt x="39396" y="22216"/>
                      <a:pt x="41630" y="19982"/>
                      <a:pt x="41630" y="17213"/>
                    </a:cubicBezTo>
                    <a:lnTo>
                      <a:pt x="41630" y="5004"/>
                    </a:lnTo>
                    <a:cubicBezTo>
                      <a:pt x="41630" y="2269"/>
                      <a:pt x="39396" y="1"/>
                      <a:pt x="36627" y="1"/>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29"/>
              <p:cNvSpPr/>
              <p:nvPr/>
            </p:nvSpPr>
            <p:spPr>
              <a:xfrm>
                <a:off x="5067125" y="4883950"/>
                <a:ext cx="226025" cy="235175"/>
              </a:xfrm>
              <a:custGeom>
                <a:avLst/>
                <a:gdLst/>
                <a:ahLst/>
                <a:cxnLst/>
                <a:rect l="l" t="t" r="r" b="b"/>
                <a:pathLst>
                  <a:path w="9041" h="9407" extrusionOk="0">
                    <a:moveTo>
                      <a:pt x="0" y="0"/>
                    </a:moveTo>
                    <a:lnTo>
                      <a:pt x="0" y="9407"/>
                    </a:lnTo>
                    <a:lnTo>
                      <a:pt x="9040" y="334"/>
                    </a:lnTo>
                    <a:lnTo>
                      <a:pt x="0"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29"/>
              <p:cNvSpPr/>
              <p:nvPr/>
            </p:nvSpPr>
            <p:spPr>
              <a:xfrm>
                <a:off x="5051275" y="4544325"/>
                <a:ext cx="331925" cy="246250"/>
              </a:xfrm>
              <a:custGeom>
                <a:avLst/>
                <a:gdLst/>
                <a:ahLst/>
                <a:cxnLst/>
                <a:rect l="l" t="t" r="r" b="b"/>
                <a:pathLst>
                  <a:path w="13277" h="9850" extrusionOk="0">
                    <a:moveTo>
                      <a:pt x="3403" y="0"/>
                    </a:moveTo>
                    <a:cubicBezTo>
                      <a:pt x="1977" y="0"/>
                      <a:pt x="601" y="1009"/>
                      <a:pt x="434" y="3211"/>
                    </a:cubicBezTo>
                    <a:cubicBezTo>
                      <a:pt x="1" y="6880"/>
                      <a:pt x="4504" y="9082"/>
                      <a:pt x="6639" y="9849"/>
                    </a:cubicBezTo>
                    <a:cubicBezTo>
                      <a:pt x="8807" y="9082"/>
                      <a:pt x="13277" y="6880"/>
                      <a:pt x="12876" y="3211"/>
                    </a:cubicBezTo>
                    <a:cubicBezTo>
                      <a:pt x="12693" y="1009"/>
                      <a:pt x="11309" y="0"/>
                      <a:pt x="9883" y="0"/>
                    </a:cubicBezTo>
                    <a:cubicBezTo>
                      <a:pt x="8478" y="0"/>
                      <a:pt x="7032" y="980"/>
                      <a:pt x="6655" y="2763"/>
                    </a:cubicBezTo>
                    <a:lnTo>
                      <a:pt x="6655" y="2763"/>
                    </a:lnTo>
                    <a:cubicBezTo>
                      <a:pt x="6261" y="980"/>
                      <a:pt x="4808" y="0"/>
                      <a:pt x="3403"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29"/>
              <p:cNvSpPr/>
              <p:nvPr/>
            </p:nvSpPr>
            <p:spPr>
              <a:xfrm>
                <a:off x="5444900" y="4586875"/>
                <a:ext cx="84140" cy="140812"/>
              </a:xfrm>
              <a:custGeom>
                <a:avLst/>
                <a:gdLst/>
                <a:ahLst/>
                <a:cxnLst/>
                <a:rect l="l" t="t" r="r" b="b"/>
                <a:pathLst>
                  <a:path w="4904" h="8207" extrusionOk="0">
                    <a:moveTo>
                      <a:pt x="1968" y="1"/>
                    </a:moveTo>
                    <a:lnTo>
                      <a:pt x="0" y="368"/>
                    </a:lnTo>
                    <a:lnTo>
                      <a:pt x="0" y="1402"/>
                    </a:lnTo>
                    <a:lnTo>
                      <a:pt x="2002" y="1002"/>
                    </a:lnTo>
                    <a:lnTo>
                      <a:pt x="2002" y="7273"/>
                    </a:lnTo>
                    <a:lnTo>
                      <a:pt x="167" y="7273"/>
                    </a:lnTo>
                    <a:lnTo>
                      <a:pt x="167" y="8207"/>
                    </a:lnTo>
                    <a:lnTo>
                      <a:pt x="4904" y="8207"/>
                    </a:lnTo>
                    <a:lnTo>
                      <a:pt x="4904" y="7273"/>
                    </a:lnTo>
                    <a:lnTo>
                      <a:pt x="3102" y="7273"/>
                    </a:lnTo>
                    <a:lnTo>
                      <a:pt x="3102"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29"/>
              <p:cNvSpPr/>
              <p:nvPr/>
            </p:nvSpPr>
            <p:spPr>
              <a:xfrm>
                <a:off x="5559351" y="4584027"/>
                <a:ext cx="97317" cy="145959"/>
              </a:xfrm>
              <a:custGeom>
                <a:avLst/>
                <a:gdLst/>
                <a:ahLst/>
                <a:cxnLst/>
                <a:rect l="l" t="t" r="r" b="b"/>
                <a:pathLst>
                  <a:path w="5672" h="8507" extrusionOk="0">
                    <a:moveTo>
                      <a:pt x="2836" y="867"/>
                    </a:moveTo>
                    <a:cubicBezTo>
                      <a:pt x="3436" y="867"/>
                      <a:pt x="3837" y="1168"/>
                      <a:pt x="4137" y="1735"/>
                    </a:cubicBezTo>
                    <a:cubicBezTo>
                      <a:pt x="4437" y="2302"/>
                      <a:pt x="4571" y="3136"/>
                      <a:pt x="4571" y="4270"/>
                    </a:cubicBezTo>
                    <a:cubicBezTo>
                      <a:pt x="4571" y="5404"/>
                      <a:pt x="4437" y="6238"/>
                      <a:pt x="4137" y="6805"/>
                    </a:cubicBezTo>
                    <a:cubicBezTo>
                      <a:pt x="3837" y="7372"/>
                      <a:pt x="3436" y="7639"/>
                      <a:pt x="2836" y="7639"/>
                    </a:cubicBezTo>
                    <a:cubicBezTo>
                      <a:pt x="2269" y="7639"/>
                      <a:pt x="1835" y="7372"/>
                      <a:pt x="1568" y="6805"/>
                    </a:cubicBezTo>
                    <a:cubicBezTo>
                      <a:pt x="1268" y="6238"/>
                      <a:pt x="1135" y="5404"/>
                      <a:pt x="1135" y="4270"/>
                    </a:cubicBezTo>
                    <a:cubicBezTo>
                      <a:pt x="1135" y="3136"/>
                      <a:pt x="1268" y="2302"/>
                      <a:pt x="1568" y="1735"/>
                    </a:cubicBezTo>
                    <a:cubicBezTo>
                      <a:pt x="1835" y="1168"/>
                      <a:pt x="2269" y="867"/>
                      <a:pt x="2836" y="867"/>
                    </a:cubicBezTo>
                    <a:close/>
                    <a:moveTo>
                      <a:pt x="2836" y="0"/>
                    </a:moveTo>
                    <a:cubicBezTo>
                      <a:pt x="1935" y="0"/>
                      <a:pt x="1235" y="367"/>
                      <a:pt x="734" y="1101"/>
                    </a:cubicBezTo>
                    <a:cubicBezTo>
                      <a:pt x="267" y="1835"/>
                      <a:pt x="1" y="2869"/>
                      <a:pt x="1" y="4270"/>
                    </a:cubicBezTo>
                    <a:cubicBezTo>
                      <a:pt x="1" y="5638"/>
                      <a:pt x="267" y="6705"/>
                      <a:pt x="734" y="7439"/>
                    </a:cubicBezTo>
                    <a:cubicBezTo>
                      <a:pt x="1235" y="8139"/>
                      <a:pt x="1935"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29"/>
              <p:cNvSpPr/>
              <p:nvPr/>
            </p:nvSpPr>
            <p:spPr>
              <a:xfrm>
                <a:off x="5682397" y="4584027"/>
                <a:ext cx="97317" cy="145959"/>
              </a:xfrm>
              <a:custGeom>
                <a:avLst/>
                <a:gdLst/>
                <a:ahLst/>
                <a:cxnLst/>
                <a:rect l="l" t="t" r="r" b="b"/>
                <a:pathLst>
                  <a:path w="5672" h="8507" extrusionOk="0">
                    <a:moveTo>
                      <a:pt x="2836" y="867"/>
                    </a:moveTo>
                    <a:cubicBezTo>
                      <a:pt x="3403" y="867"/>
                      <a:pt x="3837" y="1168"/>
                      <a:pt x="4137" y="1735"/>
                    </a:cubicBezTo>
                    <a:cubicBezTo>
                      <a:pt x="4404" y="2302"/>
                      <a:pt x="4570" y="3136"/>
                      <a:pt x="4570" y="4270"/>
                    </a:cubicBezTo>
                    <a:cubicBezTo>
                      <a:pt x="4570" y="5404"/>
                      <a:pt x="4404" y="6238"/>
                      <a:pt x="4137" y="6805"/>
                    </a:cubicBezTo>
                    <a:cubicBezTo>
                      <a:pt x="3837" y="7372"/>
                      <a:pt x="3403" y="7639"/>
                      <a:pt x="2836" y="7639"/>
                    </a:cubicBezTo>
                    <a:cubicBezTo>
                      <a:pt x="2269" y="7639"/>
                      <a:pt x="1835" y="7372"/>
                      <a:pt x="1535" y="6805"/>
                    </a:cubicBezTo>
                    <a:cubicBezTo>
                      <a:pt x="1268" y="6238"/>
                      <a:pt x="1101" y="5404"/>
                      <a:pt x="1101" y="4270"/>
                    </a:cubicBezTo>
                    <a:cubicBezTo>
                      <a:pt x="1101" y="3136"/>
                      <a:pt x="1268" y="2302"/>
                      <a:pt x="1535" y="1735"/>
                    </a:cubicBezTo>
                    <a:cubicBezTo>
                      <a:pt x="1835" y="1168"/>
                      <a:pt x="2269" y="867"/>
                      <a:pt x="2836" y="867"/>
                    </a:cubicBezTo>
                    <a:close/>
                    <a:moveTo>
                      <a:pt x="2836" y="0"/>
                    </a:moveTo>
                    <a:cubicBezTo>
                      <a:pt x="1902" y="0"/>
                      <a:pt x="1201" y="367"/>
                      <a:pt x="734" y="1101"/>
                    </a:cubicBezTo>
                    <a:cubicBezTo>
                      <a:pt x="234" y="1835"/>
                      <a:pt x="0" y="2869"/>
                      <a:pt x="0" y="4270"/>
                    </a:cubicBezTo>
                    <a:cubicBezTo>
                      <a:pt x="0" y="5638"/>
                      <a:pt x="234" y="6705"/>
                      <a:pt x="734" y="7439"/>
                    </a:cubicBezTo>
                    <a:cubicBezTo>
                      <a:pt x="1201" y="8139"/>
                      <a:pt x="1902"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29"/>
              <p:cNvSpPr/>
              <p:nvPr/>
            </p:nvSpPr>
            <p:spPr>
              <a:xfrm>
                <a:off x="5811739" y="4586875"/>
                <a:ext cx="111610" cy="140812"/>
              </a:xfrm>
              <a:custGeom>
                <a:avLst/>
                <a:gdLst/>
                <a:ahLst/>
                <a:cxnLst/>
                <a:rect l="l" t="t" r="r" b="b"/>
                <a:pathLst>
                  <a:path w="6505" h="8207" extrusionOk="0">
                    <a:moveTo>
                      <a:pt x="0" y="1"/>
                    </a:moveTo>
                    <a:lnTo>
                      <a:pt x="0" y="8207"/>
                    </a:lnTo>
                    <a:lnTo>
                      <a:pt x="1101" y="8207"/>
                    </a:lnTo>
                    <a:lnTo>
                      <a:pt x="1101" y="4237"/>
                    </a:lnTo>
                    <a:lnTo>
                      <a:pt x="5037" y="8207"/>
                    </a:lnTo>
                    <a:lnTo>
                      <a:pt x="6505" y="8207"/>
                    </a:lnTo>
                    <a:lnTo>
                      <a:pt x="2135" y="3804"/>
                    </a:lnTo>
                    <a:lnTo>
                      <a:pt x="6205" y="1"/>
                    </a:lnTo>
                    <a:lnTo>
                      <a:pt x="4770" y="1"/>
                    </a:lnTo>
                    <a:lnTo>
                      <a:pt x="1101" y="3470"/>
                    </a:lnTo>
                    <a:lnTo>
                      <a:pt x="1101"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129"/>
            <p:cNvGrpSpPr/>
            <p:nvPr/>
          </p:nvGrpSpPr>
          <p:grpSpPr>
            <a:xfrm>
              <a:off x="3752840" y="3300157"/>
              <a:ext cx="313679" cy="211145"/>
              <a:chOff x="5549975" y="3214075"/>
              <a:chExt cx="504550" cy="339625"/>
            </a:xfrm>
          </p:grpSpPr>
          <p:sp>
            <p:nvSpPr>
              <p:cNvPr id="4319" name="Google Shape;4319;p129"/>
              <p:cNvSpPr/>
              <p:nvPr/>
            </p:nvSpPr>
            <p:spPr>
              <a:xfrm>
                <a:off x="5549975" y="3214075"/>
                <a:ext cx="312750" cy="286725"/>
              </a:xfrm>
              <a:custGeom>
                <a:avLst/>
                <a:gdLst/>
                <a:ahLst/>
                <a:cxnLst/>
                <a:rect l="l" t="t" r="r" b="b"/>
                <a:pathLst>
                  <a:path w="12510" h="11469" extrusionOk="0">
                    <a:moveTo>
                      <a:pt x="6464" y="1264"/>
                    </a:moveTo>
                    <a:cubicBezTo>
                      <a:pt x="7202" y="1264"/>
                      <a:pt x="7937" y="1452"/>
                      <a:pt x="8606" y="1815"/>
                    </a:cubicBezTo>
                    <a:cubicBezTo>
                      <a:pt x="9674" y="2349"/>
                      <a:pt x="10441" y="3316"/>
                      <a:pt x="10775" y="4417"/>
                    </a:cubicBezTo>
                    <a:cubicBezTo>
                      <a:pt x="11108" y="5585"/>
                      <a:pt x="11008" y="6819"/>
                      <a:pt x="10441" y="7853"/>
                    </a:cubicBezTo>
                    <a:cubicBezTo>
                      <a:pt x="9941" y="8753"/>
                      <a:pt x="9173" y="9521"/>
                      <a:pt x="8206" y="9888"/>
                    </a:cubicBezTo>
                    <a:cubicBezTo>
                      <a:pt x="7647" y="10108"/>
                      <a:pt x="7068" y="10219"/>
                      <a:pt x="6496" y="10219"/>
                    </a:cubicBezTo>
                    <a:cubicBezTo>
                      <a:pt x="5771" y="10219"/>
                      <a:pt x="5056" y="10042"/>
                      <a:pt x="4403" y="9687"/>
                    </a:cubicBezTo>
                    <a:cubicBezTo>
                      <a:pt x="2235" y="8520"/>
                      <a:pt x="1401" y="5785"/>
                      <a:pt x="2569" y="3650"/>
                    </a:cubicBezTo>
                    <a:cubicBezTo>
                      <a:pt x="3069" y="2716"/>
                      <a:pt x="3870" y="1982"/>
                      <a:pt x="4837" y="1582"/>
                    </a:cubicBezTo>
                    <a:cubicBezTo>
                      <a:pt x="5364" y="1368"/>
                      <a:pt x="5915" y="1264"/>
                      <a:pt x="6464" y="1264"/>
                    </a:cubicBezTo>
                    <a:close/>
                    <a:moveTo>
                      <a:pt x="6544" y="1"/>
                    </a:moveTo>
                    <a:cubicBezTo>
                      <a:pt x="5825" y="1"/>
                      <a:pt x="5102" y="138"/>
                      <a:pt x="4403" y="414"/>
                    </a:cubicBezTo>
                    <a:cubicBezTo>
                      <a:pt x="3136" y="915"/>
                      <a:pt x="2102" y="1882"/>
                      <a:pt x="1468" y="3049"/>
                    </a:cubicBezTo>
                    <a:cubicBezTo>
                      <a:pt x="0" y="5851"/>
                      <a:pt x="1034" y="9287"/>
                      <a:pt x="3836" y="10788"/>
                    </a:cubicBezTo>
                    <a:cubicBezTo>
                      <a:pt x="4683" y="11240"/>
                      <a:pt x="5603" y="11468"/>
                      <a:pt x="6532" y="11468"/>
                    </a:cubicBezTo>
                    <a:cubicBezTo>
                      <a:pt x="7251" y="11468"/>
                      <a:pt x="7975" y="11332"/>
                      <a:pt x="8673" y="11055"/>
                    </a:cubicBezTo>
                    <a:cubicBezTo>
                      <a:pt x="9907" y="10555"/>
                      <a:pt x="10908" y="9654"/>
                      <a:pt x="11608" y="8387"/>
                    </a:cubicBezTo>
                    <a:cubicBezTo>
                      <a:pt x="12309" y="7052"/>
                      <a:pt x="12509" y="5518"/>
                      <a:pt x="12042" y="4050"/>
                    </a:cubicBezTo>
                    <a:cubicBezTo>
                      <a:pt x="11575" y="2582"/>
                      <a:pt x="10574" y="1382"/>
                      <a:pt x="9240" y="681"/>
                    </a:cubicBezTo>
                    <a:cubicBezTo>
                      <a:pt x="8394" y="230"/>
                      <a:pt x="7473" y="1"/>
                      <a:pt x="6544" y="1"/>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29"/>
              <p:cNvSpPr/>
              <p:nvPr/>
            </p:nvSpPr>
            <p:spPr>
              <a:xfrm>
                <a:off x="5810975" y="3397850"/>
                <a:ext cx="243550" cy="155850"/>
              </a:xfrm>
              <a:custGeom>
                <a:avLst/>
                <a:gdLst/>
                <a:ahLst/>
                <a:cxnLst/>
                <a:rect l="l" t="t" r="r" b="b"/>
                <a:pathLst>
                  <a:path w="9742" h="6234" extrusionOk="0">
                    <a:moveTo>
                      <a:pt x="1235" y="1"/>
                    </a:moveTo>
                    <a:cubicBezTo>
                      <a:pt x="972" y="1"/>
                      <a:pt x="740" y="125"/>
                      <a:pt x="601" y="402"/>
                    </a:cubicBezTo>
                    <a:lnTo>
                      <a:pt x="268" y="1036"/>
                    </a:lnTo>
                    <a:cubicBezTo>
                      <a:pt x="1" y="1503"/>
                      <a:pt x="268" y="1903"/>
                      <a:pt x="701" y="2170"/>
                    </a:cubicBezTo>
                    <a:lnTo>
                      <a:pt x="7840" y="6106"/>
                    </a:lnTo>
                    <a:cubicBezTo>
                      <a:pt x="7991" y="6192"/>
                      <a:pt x="8156" y="6233"/>
                      <a:pt x="8319" y="6233"/>
                    </a:cubicBezTo>
                    <a:cubicBezTo>
                      <a:pt x="8657" y="6233"/>
                      <a:pt x="8983" y="6055"/>
                      <a:pt x="9141" y="5739"/>
                    </a:cubicBezTo>
                    <a:lnTo>
                      <a:pt x="9474" y="5105"/>
                    </a:lnTo>
                    <a:cubicBezTo>
                      <a:pt x="9741" y="4705"/>
                      <a:pt x="9575" y="4138"/>
                      <a:pt x="9108" y="3871"/>
                    </a:cubicBezTo>
                    <a:lnTo>
                      <a:pt x="1802" y="168"/>
                    </a:lnTo>
                    <a:cubicBezTo>
                      <a:pt x="1612" y="60"/>
                      <a:pt x="1416" y="1"/>
                      <a:pt x="1235" y="1"/>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1" name="Google Shape;4321;p129"/>
            <p:cNvGrpSpPr/>
            <p:nvPr/>
          </p:nvGrpSpPr>
          <p:grpSpPr>
            <a:xfrm>
              <a:off x="1481765" y="1632740"/>
              <a:ext cx="255612" cy="255612"/>
              <a:chOff x="1594650" y="976150"/>
              <a:chExt cx="411150" cy="411150"/>
            </a:xfrm>
          </p:grpSpPr>
          <p:sp>
            <p:nvSpPr>
              <p:cNvPr id="4322" name="Google Shape;4322;p129"/>
              <p:cNvSpPr/>
              <p:nvPr/>
            </p:nvSpPr>
            <p:spPr>
              <a:xfrm>
                <a:off x="1594650" y="976150"/>
                <a:ext cx="411150" cy="411150"/>
              </a:xfrm>
              <a:custGeom>
                <a:avLst/>
                <a:gdLst/>
                <a:ahLst/>
                <a:cxnLst/>
                <a:rect l="l" t="t" r="r" b="b"/>
                <a:pathLst>
                  <a:path w="16446" h="16446" extrusionOk="0">
                    <a:moveTo>
                      <a:pt x="8206" y="1201"/>
                    </a:moveTo>
                    <a:cubicBezTo>
                      <a:pt x="12109" y="1201"/>
                      <a:pt x="15211" y="4337"/>
                      <a:pt x="15211" y="8206"/>
                    </a:cubicBezTo>
                    <a:cubicBezTo>
                      <a:pt x="15211" y="12109"/>
                      <a:pt x="12109" y="15211"/>
                      <a:pt x="8206" y="15211"/>
                    </a:cubicBezTo>
                    <a:cubicBezTo>
                      <a:pt x="4337" y="15211"/>
                      <a:pt x="1201" y="12109"/>
                      <a:pt x="1201" y="8206"/>
                    </a:cubicBezTo>
                    <a:cubicBezTo>
                      <a:pt x="1201" y="4337"/>
                      <a:pt x="4337" y="1201"/>
                      <a:pt x="8206" y="1201"/>
                    </a:cubicBezTo>
                    <a:close/>
                    <a:moveTo>
                      <a:pt x="8206" y="0"/>
                    </a:moveTo>
                    <a:cubicBezTo>
                      <a:pt x="3670" y="0"/>
                      <a:pt x="0" y="3669"/>
                      <a:pt x="0" y="8206"/>
                    </a:cubicBezTo>
                    <a:cubicBezTo>
                      <a:pt x="0" y="12776"/>
                      <a:pt x="3670" y="16445"/>
                      <a:pt x="8206" y="16445"/>
                    </a:cubicBezTo>
                    <a:cubicBezTo>
                      <a:pt x="12776" y="16445"/>
                      <a:pt x="16445" y="12776"/>
                      <a:pt x="16445" y="8206"/>
                    </a:cubicBezTo>
                    <a:cubicBezTo>
                      <a:pt x="16445" y="3669"/>
                      <a:pt x="12776" y="0"/>
                      <a:pt x="8206"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29"/>
              <p:cNvSpPr/>
              <p:nvPr/>
            </p:nvSpPr>
            <p:spPr>
              <a:xfrm>
                <a:off x="1735575" y="1056200"/>
                <a:ext cx="129275" cy="129275"/>
              </a:xfrm>
              <a:custGeom>
                <a:avLst/>
                <a:gdLst/>
                <a:ahLst/>
                <a:cxnLst/>
                <a:rect l="l" t="t" r="r" b="b"/>
                <a:pathLst>
                  <a:path w="5171" h="5171" extrusionOk="0">
                    <a:moveTo>
                      <a:pt x="2569" y="0"/>
                    </a:moveTo>
                    <a:cubicBezTo>
                      <a:pt x="1168" y="0"/>
                      <a:pt x="1" y="1168"/>
                      <a:pt x="1" y="2602"/>
                    </a:cubicBezTo>
                    <a:cubicBezTo>
                      <a:pt x="1" y="4003"/>
                      <a:pt x="1168" y="5171"/>
                      <a:pt x="2569" y="5171"/>
                    </a:cubicBezTo>
                    <a:cubicBezTo>
                      <a:pt x="4003" y="5171"/>
                      <a:pt x="5171" y="4003"/>
                      <a:pt x="5171" y="2602"/>
                    </a:cubicBezTo>
                    <a:cubicBezTo>
                      <a:pt x="5171" y="1135"/>
                      <a:pt x="4003" y="0"/>
                      <a:pt x="2569"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29"/>
              <p:cNvSpPr/>
              <p:nvPr/>
            </p:nvSpPr>
            <p:spPr>
              <a:xfrm>
                <a:off x="1689700" y="1196300"/>
                <a:ext cx="221025" cy="100925"/>
              </a:xfrm>
              <a:custGeom>
                <a:avLst/>
                <a:gdLst/>
                <a:ahLst/>
                <a:cxnLst/>
                <a:rect l="l" t="t" r="r" b="b"/>
                <a:pathLst>
                  <a:path w="8841" h="4037" extrusionOk="0">
                    <a:moveTo>
                      <a:pt x="2670" y="0"/>
                    </a:moveTo>
                    <a:cubicBezTo>
                      <a:pt x="1202" y="0"/>
                      <a:pt x="1" y="1201"/>
                      <a:pt x="1" y="2669"/>
                    </a:cubicBezTo>
                    <a:lnTo>
                      <a:pt x="1" y="4037"/>
                    </a:lnTo>
                    <a:lnTo>
                      <a:pt x="8841" y="4037"/>
                    </a:lnTo>
                    <a:lnTo>
                      <a:pt x="8841" y="2669"/>
                    </a:lnTo>
                    <a:cubicBezTo>
                      <a:pt x="8841" y="1201"/>
                      <a:pt x="7606" y="0"/>
                      <a:pt x="6172"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1533;p76">
            <a:extLst>
              <a:ext uri="{FF2B5EF4-FFF2-40B4-BE49-F238E27FC236}">
                <a16:creationId xmlns:a16="http://schemas.microsoft.com/office/drawing/2014/main" id="{79805B79-2360-2EE0-7F53-61FA3DC57DFE}"/>
              </a:ext>
            </a:extLst>
          </p:cNvPr>
          <p:cNvSpPr/>
          <p:nvPr/>
        </p:nvSpPr>
        <p:spPr>
          <a:xfrm>
            <a:off x="4417897" y="4215825"/>
            <a:ext cx="40191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3810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536;p76">
            <a:extLst>
              <a:ext uri="{FF2B5EF4-FFF2-40B4-BE49-F238E27FC236}">
                <a16:creationId xmlns:a16="http://schemas.microsoft.com/office/drawing/2014/main" id="{E8AE28CD-1850-241F-1ECE-5F6C03F0EDA7}"/>
              </a:ext>
            </a:extLst>
          </p:cNvPr>
          <p:cNvGrpSpPr/>
          <p:nvPr/>
        </p:nvGrpSpPr>
        <p:grpSpPr>
          <a:xfrm rot="1713855">
            <a:off x="6928946" y="1227343"/>
            <a:ext cx="577500" cy="402300"/>
            <a:chOff x="7526575" y="2029150"/>
            <a:chExt cx="577500" cy="402300"/>
          </a:xfrm>
        </p:grpSpPr>
        <p:sp>
          <p:nvSpPr>
            <p:cNvPr id="12" name="Google Shape;1537;p76">
              <a:extLst>
                <a:ext uri="{FF2B5EF4-FFF2-40B4-BE49-F238E27FC236}">
                  <a16:creationId xmlns:a16="http://schemas.microsoft.com/office/drawing/2014/main" id="{D1EFC0BA-6C8A-1A06-A443-3FD463148A43}"/>
                </a:ext>
              </a:extLst>
            </p:cNvPr>
            <p:cNvSpPr/>
            <p:nvPr/>
          </p:nvSpPr>
          <p:spPr>
            <a:xfrm>
              <a:off x="7526575" y="2029150"/>
              <a:ext cx="577500" cy="4023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rgbClr val="5352EE">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38;p76">
              <a:extLst>
                <a:ext uri="{FF2B5EF4-FFF2-40B4-BE49-F238E27FC236}">
                  <a16:creationId xmlns:a16="http://schemas.microsoft.com/office/drawing/2014/main" id="{1FF136C3-9E4C-A575-7FC5-561FA24A46AA}"/>
                </a:ext>
              </a:extLst>
            </p:cNvPr>
            <p:cNvSpPr/>
            <p:nvPr/>
          </p:nvSpPr>
          <p:spPr>
            <a:xfrm>
              <a:off x="7702784" y="2142466"/>
              <a:ext cx="216050" cy="190761"/>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rgbClr val="5352EE">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1835;p84">
            <a:extLst>
              <a:ext uri="{FF2B5EF4-FFF2-40B4-BE49-F238E27FC236}">
                <a16:creationId xmlns:a16="http://schemas.microsoft.com/office/drawing/2014/main" id="{E4E14EC9-043D-C2B6-9043-E854F466E492}"/>
              </a:ext>
            </a:extLst>
          </p:cNvPr>
          <p:cNvGrpSpPr/>
          <p:nvPr/>
        </p:nvGrpSpPr>
        <p:grpSpPr>
          <a:xfrm rot="20498710">
            <a:off x="6685380" y="3182288"/>
            <a:ext cx="542424" cy="405228"/>
            <a:chOff x="7526575" y="2029150"/>
            <a:chExt cx="577500" cy="402300"/>
          </a:xfrm>
        </p:grpSpPr>
        <p:sp>
          <p:nvSpPr>
            <p:cNvPr id="15" name="Google Shape;1836;p84">
              <a:extLst>
                <a:ext uri="{FF2B5EF4-FFF2-40B4-BE49-F238E27FC236}">
                  <a16:creationId xmlns:a16="http://schemas.microsoft.com/office/drawing/2014/main" id="{946A0F76-A08D-FFDD-0601-E65BEC4C2885}"/>
                </a:ext>
              </a:extLst>
            </p:cNvPr>
            <p:cNvSpPr/>
            <p:nvPr/>
          </p:nvSpPr>
          <p:spPr>
            <a:xfrm>
              <a:off x="7526575" y="2029150"/>
              <a:ext cx="577500" cy="402300"/>
            </a:xfrm>
            <a:prstGeom prst="wedgeRoundRectCallout">
              <a:avLst>
                <a:gd name="adj1" fmla="val -17374"/>
                <a:gd name="adj2" fmla="val 73101"/>
                <a:gd name="adj3" fmla="val 0"/>
              </a:avLst>
            </a:prstGeom>
            <a:solidFill>
              <a:schemeClr val="accent6"/>
            </a:solidFill>
            <a:ln>
              <a:noFill/>
            </a:ln>
            <a:effectLst>
              <a:outerShdw blurRad="57150" dist="19050" dir="5400000" algn="bl" rotWithShape="0">
                <a:srgbClr val="5352EE">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37;p84">
              <a:extLst>
                <a:ext uri="{FF2B5EF4-FFF2-40B4-BE49-F238E27FC236}">
                  <a16:creationId xmlns:a16="http://schemas.microsoft.com/office/drawing/2014/main" id="{5F47993E-0D70-101D-16F8-3BBDABE0A9B7}"/>
                </a:ext>
              </a:extLst>
            </p:cNvPr>
            <p:cNvSpPr/>
            <p:nvPr/>
          </p:nvSpPr>
          <p:spPr>
            <a:xfrm>
              <a:off x="7702784" y="2142466"/>
              <a:ext cx="216050" cy="190761"/>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rgbClr val="5352EE">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1947;p87">
            <a:extLst>
              <a:ext uri="{FF2B5EF4-FFF2-40B4-BE49-F238E27FC236}">
                <a16:creationId xmlns:a16="http://schemas.microsoft.com/office/drawing/2014/main" id="{A93D1F4C-95BB-D6A6-F7E3-92A68B47057C}"/>
              </a:ext>
            </a:extLst>
          </p:cNvPr>
          <p:cNvGrpSpPr/>
          <p:nvPr/>
        </p:nvGrpSpPr>
        <p:grpSpPr>
          <a:xfrm rot="629315">
            <a:off x="5099454" y="1381127"/>
            <a:ext cx="396150" cy="360700"/>
            <a:chOff x="1615925" y="2456425"/>
            <a:chExt cx="396150" cy="360700"/>
          </a:xfrm>
        </p:grpSpPr>
        <p:sp>
          <p:nvSpPr>
            <p:cNvPr id="18" name="Google Shape;1948;p87">
              <a:extLst>
                <a:ext uri="{FF2B5EF4-FFF2-40B4-BE49-F238E27FC236}">
                  <a16:creationId xmlns:a16="http://schemas.microsoft.com/office/drawing/2014/main" id="{B75FDBB3-A690-70EC-0446-422C7EAD883F}"/>
                </a:ext>
              </a:extLst>
            </p:cNvPr>
            <p:cNvSpPr/>
            <p:nvPr/>
          </p:nvSpPr>
          <p:spPr>
            <a:xfrm>
              <a:off x="1615925" y="2456425"/>
              <a:ext cx="396150" cy="360700"/>
            </a:xfrm>
            <a:custGeom>
              <a:avLst/>
              <a:gdLst/>
              <a:ahLst/>
              <a:cxnLst/>
              <a:rect l="l" t="t" r="r" b="b"/>
              <a:pathLst>
                <a:path w="15846" h="14428" extrusionOk="0">
                  <a:moveTo>
                    <a:pt x="7919" y="1"/>
                  </a:moveTo>
                  <a:cubicBezTo>
                    <a:pt x="6072" y="1"/>
                    <a:pt x="4221" y="709"/>
                    <a:pt x="2803" y="2127"/>
                  </a:cubicBezTo>
                  <a:cubicBezTo>
                    <a:pt x="1" y="4929"/>
                    <a:pt x="1" y="9499"/>
                    <a:pt x="2803" y="12301"/>
                  </a:cubicBezTo>
                  <a:cubicBezTo>
                    <a:pt x="4221" y="13719"/>
                    <a:pt x="6072" y="14428"/>
                    <a:pt x="7919" y="14428"/>
                  </a:cubicBezTo>
                  <a:cubicBezTo>
                    <a:pt x="9766" y="14428"/>
                    <a:pt x="11609" y="13719"/>
                    <a:pt x="13010" y="12301"/>
                  </a:cubicBezTo>
                  <a:cubicBezTo>
                    <a:pt x="15846" y="9499"/>
                    <a:pt x="15846" y="4929"/>
                    <a:pt x="13010" y="2127"/>
                  </a:cubicBezTo>
                  <a:cubicBezTo>
                    <a:pt x="11609" y="709"/>
                    <a:pt x="9766" y="1"/>
                    <a:pt x="7919" y="1"/>
                  </a:cubicBezTo>
                  <a:close/>
                </a:path>
              </a:pathLst>
            </a:custGeom>
            <a:solidFill>
              <a:schemeClr val="accent6"/>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9;p87">
              <a:extLst>
                <a:ext uri="{FF2B5EF4-FFF2-40B4-BE49-F238E27FC236}">
                  <a16:creationId xmlns:a16="http://schemas.microsoft.com/office/drawing/2014/main" id="{230592DB-0875-5739-48E8-ECB1533CBB3F}"/>
                </a:ext>
              </a:extLst>
            </p:cNvPr>
            <p:cNvSpPr/>
            <p:nvPr/>
          </p:nvSpPr>
          <p:spPr>
            <a:xfrm>
              <a:off x="1658475" y="2554575"/>
              <a:ext cx="311075" cy="191050"/>
            </a:xfrm>
            <a:custGeom>
              <a:avLst/>
              <a:gdLst/>
              <a:ahLst/>
              <a:cxnLst/>
              <a:rect l="l" t="t" r="r" b="b"/>
              <a:pathLst>
                <a:path w="12443" h="7642" extrusionOk="0">
                  <a:moveTo>
                    <a:pt x="3916" y="1"/>
                  </a:moveTo>
                  <a:cubicBezTo>
                    <a:pt x="3438" y="1"/>
                    <a:pt x="2905" y="200"/>
                    <a:pt x="2335" y="736"/>
                  </a:cubicBezTo>
                  <a:cubicBezTo>
                    <a:pt x="0" y="2971"/>
                    <a:pt x="6238" y="7641"/>
                    <a:pt x="6238" y="7641"/>
                  </a:cubicBezTo>
                  <a:cubicBezTo>
                    <a:pt x="6238" y="7641"/>
                    <a:pt x="12442" y="2971"/>
                    <a:pt x="10107" y="736"/>
                  </a:cubicBezTo>
                  <a:cubicBezTo>
                    <a:pt x="9546" y="200"/>
                    <a:pt x="9019" y="1"/>
                    <a:pt x="8546" y="1"/>
                  </a:cubicBezTo>
                  <a:cubicBezTo>
                    <a:pt x="7164" y="1"/>
                    <a:pt x="6238" y="1704"/>
                    <a:pt x="6238" y="1704"/>
                  </a:cubicBezTo>
                  <a:cubicBezTo>
                    <a:pt x="6238" y="1704"/>
                    <a:pt x="5312" y="1"/>
                    <a:pt x="3916" y="1"/>
                  </a:cubicBezTo>
                  <a:close/>
                </a:path>
              </a:pathLst>
            </a:custGeom>
            <a:solidFill>
              <a:srgbClr val="FFFFFF"/>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043;p89">
            <a:extLst>
              <a:ext uri="{FF2B5EF4-FFF2-40B4-BE49-F238E27FC236}">
                <a16:creationId xmlns:a16="http://schemas.microsoft.com/office/drawing/2014/main" id="{09555B1E-8867-F260-CA4B-35EE7B36BBF6}"/>
              </a:ext>
            </a:extLst>
          </p:cNvPr>
          <p:cNvGrpSpPr/>
          <p:nvPr/>
        </p:nvGrpSpPr>
        <p:grpSpPr>
          <a:xfrm>
            <a:off x="5297529" y="3381181"/>
            <a:ext cx="338134" cy="338134"/>
            <a:chOff x="5227225" y="2298750"/>
            <a:chExt cx="750575" cy="750575"/>
          </a:xfrm>
        </p:grpSpPr>
        <p:sp>
          <p:nvSpPr>
            <p:cNvPr id="24" name="Google Shape;2044;p89">
              <a:extLst>
                <a:ext uri="{FF2B5EF4-FFF2-40B4-BE49-F238E27FC236}">
                  <a16:creationId xmlns:a16="http://schemas.microsoft.com/office/drawing/2014/main" id="{D2A71158-CEF2-5BDA-B90E-39B71C3E97E9}"/>
                </a:ext>
              </a:extLst>
            </p:cNvPr>
            <p:cNvSpPr/>
            <p:nvPr/>
          </p:nvSpPr>
          <p:spPr>
            <a:xfrm>
              <a:off x="5227225" y="2298750"/>
              <a:ext cx="750575" cy="750575"/>
            </a:xfrm>
            <a:custGeom>
              <a:avLst/>
              <a:gdLst/>
              <a:ahLst/>
              <a:cxnLst/>
              <a:rect l="l" t="t" r="r" b="b"/>
              <a:pathLst>
                <a:path w="30023" h="30023" extrusionOk="0">
                  <a:moveTo>
                    <a:pt x="15012" y="1"/>
                  </a:moveTo>
                  <a:cubicBezTo>
                    <a:pt x="6739" y="1"/>
                    <a:pt x="1" y="6739"/>
                    <a:pt x="1" y="15011"/>
                  </a:cubicBezTo>
                  <a:cubicBezTo>
                    <a:pt x="1" y="23317"/>
                    <a:pt x="6739" y="30022"/>
                    <a:pt x="15012" y="30022"/>
                  </a:cubicBezTo>
                  <a:cubicBezTo>
                    <a:pt x="23318" y="30022"/>
                    <a:pt x="30022" y="23317"/>
                    <a:pt x="30022" y="15011"/>
                  </a:cubicBezTo>
                  <a:cubicBezTo>
                    <a:pt x="30022" y="6739"/>
                    <a:pt x="23318" y="1"/>
                    <a:pt x="15012" y="1"/>
                  </a:cubicBez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45;p89">
              <a:extLst>
                <a:ext uri="{FF2B5EF4-FFF2-40B4-BE49-F238E27FC236}">
                  <a16:creationId xmlns:a16="http://schemas.microsoft.com/office/drawing/2014/main" id="{5780A3C1-B573-4232-3020-C02E13068E09}"/>
                </a:ext>
              </a:extLst>
            </p:cNvPr>
            <p:cNvSpPr/>
            <p:nvPr/>
          </p:nvSpPr>
          <p:spPr>
            <a:xfrm>
              <a:off x="5350650" y="2500575"/>
              <a:ext cx="475375" cy="446175"/>
            </a:xfrm>
            <a:custGeom>
              <a:avLst/>
              <a:gdLst/>
              <a:ahLst/>
              <a:cxnLst/>
              <a:rect l="l" t="t" r="r" b="b"/>
              <a:pathLst>
                <a:path w="19015" h="17847" fill="none" extrusionOk="0">
                  <a:moveTo>
                    <a:pt x="1" y="5070"/>
                  </a:moveTo>
                  <a:cubicBezTo>
                    <a:pt x="6339" y="3369"/>
                    <a:pt x="12677" y="1701"/>
                    <a:pt x="19014" y="0"/>
                  </a:cubicBezTo>
                  <a:cubicBezTo>
                    <a:pt x="16246" y="5938"/>
                    <a:pt x="13477" y="11875"/>
                    <a:pt x="10708" y="17846"/>
                  </a:cubicBezTo>
                  <a:lnTo>
                    <a:pt x="8474" y="8873"/>
                  </a:lnTo>
                  <a:close/>
                </a:path>
              </a:pathLst>
            </a:custGeom>
            <a:noFill/>
            <a:ln w="19050" cap="flat" cmpd="sng">
              <a:solidFill>
                <a:schemeClr val="lt1"/>
              </a:solidFill>
              <a:prstDash val="solid"/>
              <a:miter lim="33357"/>
              <a:headEnd type="none" w="sm" len="sm"/>
              <a:tailEnd type="none" w="sm" len="sm"/>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46;p89">
              <a:extLst>
                <a:ext uri="{FF2B5EF4-FFF2-40B4-BE49-F238E27FC236}">
                  <a16:creationId xmlns:a16="http://schemas.microsoft.com/office/drawing/2014/main" id="{217EB5B0-4F21-A818-4A8A-EB4A165A7C2A}"/>
                </a:ext>
              </a:extLst>
            </p:cNvPr>
            <p:cNvSpPr/>
            <p:nvPr/>
          </p:nvSpPr>
          <p:spPr>
            <a:xfrm>
              <a:off x="5561650" y="2500575"/>
              <a:ext cx="264375" cy="220175"/>
            </a:xfrm>
            <a:custGeom>
              <a:avLst/>
              <a:gdLst/>
              <a:ahLst/>
              <a:cxnLst/>
              <a:rect l="l" t="t" r="r" b="b"/>
              <a:pathLst>
                <a:path w="10575" h="8807" fill="none" extrusionOk="0">
                  <a:moveTo>
                    <a:pt x="10574" y="0"/>
                  </a:moveTo>
                  <a:lnTo>
                    <a:pt x="0" y="8806"/>
                  </a:lnTo>
                </a:path>
              </a:pathLst>
            </a:custGeom>
            <a:noFill/>
            <a:ln w="19050" cap="flat" cmpd="sng">
              <a:solidFill>
                <a:schemeClr val="lt1"/>
              </a:solidFill>
              <a:prstDash val="solid"/>
              <a:miter lim="33357"/>
              <a:headEnd type="none" w="sm" len="sm"/>
              <a:tailEnd type="none" w="sm" len="sm"/>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364;p95">
            <a:extLst>
              <a:ext uri="{FF2B5EF4-FFF2-40B4-BE49-F238E27FC236}">
                <a16:creationId xmlns:a16="http://schemas.microsoft.com/office/drawing/2014/main" id="{A4AE189F-9167-4711-DBFB-9D6C7F2E06FE}"/>
              </a:ext>
            </a:extLst>
          </p:cNvPr>
          <p:cNvGrpSpPr/>
          <p:nvPr/>
        </p:nvGrpSpPr>
        <p:grpSpPr>
          <a:xfrm rot="735104">
            <a:off x="8357922" y="1671765"/>
            <a:ext cx="387561" cy="316802"/>
            <a:chOff x="607379" y="1306417"/>
            <a:chExt cx="588900" cy="410100"/>
          </a:xfrm>
        </p:grpSpPr>
        <p:sp>
          <p:nvSpPr>
            <p:cNvPr id="28" name="Google Shape;2365;p95">
              <a:extLst>
                <a:ext uri="{FF2B5EF4-FFF2-40B4-BE49-F238E27FC236}">
                  <a16:creationId xmlns:a16="http://schemas.microsoft.com/office/drawing/2014/main" id="{0E229F5F-EE41-B663-78AB-19AA4184D909}"/>
                </a:ext>
              </a:extLst>
            </p:cNvPr>
            <p:cNvSpPr/>
            <p:nvPr/>
          </p:nvSpPr>
          <p:spPr>
            <a:xfrm>
              <a:off x="607379" y="1306417"/>
              <a:ext cx="588900" cy="4101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66;p95">
              <a:extLst>
                <a:ext uri="{FF2B5EF4-FFF2-40B4-BE49-F238E27FC236}">
                  <a16:creationId xmlns:a16="http://schemas.microsoft.com/office/drawing/2014/main" id="{13132DED-47D2-30F3-B248-1E02F81DAC0D}"/>
                </a:ext>
              </a:extLst>
            </p:cNvPr>
            <p:cNvSpPr/>
            <p:nvPr/>
          </p:nvSpPr>
          <p:spPr>
            <a:xfrm>
              <a:off x="741635" y="1363294"/>
              <a:ext cx="320384" cy="296369"/>
            </a:xfrm>
            <a:custGeom>
              <a:avLst/>
              <a:gdLst/>
              <a:ahLst/>
              <a:cxnLst/>
              <a:rect l="l" t="t" r="r" b="b"/>
              <a:pathLst>
                <a:path w="11109" h="10279" extrusionOk="0">
                  <a:moveTo>
                    <a:pt x="5554" y="0"/>
                  </a:moveTo>
                  <a:cubicBezTo>
                    <a:pt x="5271" y="0"/>
                    <a:pt x="4987" y="142"/>
                    <a:pt x="4837" y="425"/>
                  </a:cubicBezTo>
                  <a:lnTo>
                    <a:pt x="3803" y="2560"/>
                  </a:lnTo>
                  <a:cubicBezTo>
                    <a:pt x="3703" y="2760"/>
                    <a:pt x="3469" y="2927"/>
                    <a:pt x="3236" y="2961"/>
                  </a:cubicBezTo>
                  <a:lnTo>
                    <a:pt x="901" y="3294"/>
                  </a:lnTo>
                  <a:cubicBezTo>
                    <a:pt x="267" y="3394"/>
                    <a:pt x="0" y="4195"/>
                    <a:pt x="467" y="4628"/>
                  </a:cubicBezTo>
                  <a:lnTo>
                    <a:pt x="2235" y="6296"/>
                  </a:lnTo>
                  <a:cubicBezTo>
                    <a:pt x="2402" y="6530"/>
                    <a:pt x="2469" y="6763"/>
                    <a:pt x="2435" y="7030"/>
                  </a:cubicBezTo>
                  <a:lnTo>
                    <a:pt x="2002" y="9365"/>
                  </a:lnTo>
                  <a:cubicBezTo>
                    <a:pt x="1922" y="9896"/>
                    <a:pt x="2328" y="10279"/>
                    <a:pt x="2783" y="10279"/>
                  </a:cubicBezTo>
                  <a:cubicBezTo>
                    <a:pt x="2900" y="10279"/>
                    <a:pt x="3020" y="10254"/>
                    <a:pt x="3136" y="10199"/>
                  </a:cubicBezTo>
                  <a:lnTo>
                    <a:pt x="5237" y="9098"/>
                  </a:lnTo>
                  <a:cubicBezTo>
                    <a:pt x="5337" y="9032"/>
                    <a:pt x="5462" y="8998"/>
                    <a:pt x="5587" y="8998"/>
                  </a:cubicBezTo>
                  <a:cubicBezTo>
                    <a:pt x="5713" y="8998"/>
                    <a:pt x="5838" y="9032"/>
                    <a:pt x="5938" y="9098"/>
                  </a:cubicBezTo>
                  <a:lnTo>
                    <a:pt x="8006" y="10199"/>
                  </a:lnTo>
                  <a:cubicBezTo>
                    <a:pt x="8120" y="10250"/>
                    <a:pt x="8236" y="10273"/>
                    <a:pt x="8349" y="10273"/>
                  </a:cubicBezTo>
                  <a:cubicBezTo>
                    <a:pt x="8830" y="10273"/>
                    <a:pt x="9248" y="9852"/>
                    <a:pt x="9140" y="9365"/>
                  </a:cubicBezTo>
                  <a:lnTo>
                    <a:pt x="8740" y="7030"/>
                  </a:lnTo>
                  <a:cubicBezTo>
                    <a:pt x="8673" y="6730"/>
                    <a:pt x="8773" y="6463"/>
                    <a:pt x="8940" y="6296"/>
                  </a:cubicBezTo>
                  <a:lnTo>
                    <a:pt x="10641" y="4628"/>
                  </a:lnTo>
                  <a:cubicBezTo>
                    <a:pt x="11108" y="4195"/>
                    <a:pt x="10841" y="3394"/>
                    <a:pt x="10241" y="3294"/>
                  </a:cubicBezTo>
                  <a:lnTo>
                    <a:pt x="7906" y="2961"/>
                  </a:lnTo>
                  <a:cubicBezTo>
                    <a:pt x="7639" y="2927"/>
                    <a:pt x="7439" y="2794"/>
                    <a:pt x="7305" y="2560"/>
                  </a:cubicBezTo>
                  <a:lnTo>
                    <a:pt x="6271" y="425"/>
                  </a:lnTo>
                  <a:cubicBezTo>
                    <a:pt x="6121" y="142"/>
                    <a:pt x="5838" y="0"/>
                    <a:pt x="5554" y="0"/>
                  </a:cubicBezTo>
                  <a:close/>
                </a:path>
              </a:pathLst>
            </a:custGeom>
            <a:solidFill>
              <a:srgbClr val="FFFFFF"/>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169"/>
                                        </p:tgtEl>
                                        <p:attrNameLst>
                                          <p:attrName>style.visibility</p:attrName>
                                        </p:attrNameLst>
                                      </p:cBhvr>
                                      <p:to>
                                        <p:strVal val="visible"/>
                                      </p:to>
                                    </p:set>
                                    <p:animEffect transition="in" filter="wipe(down)">
                                      <p:cBhvr>
                                        <p:cTn id="7" dur="250"/>
                                        <p:tgtEl>
                                          <p:spTgt spid="4169"/>
                                        </p:tgtEl>
                                      </p:cBhvr>
                                    </p:animEffect>
                                  </p:childTnLst>
                                </p:cTn>
                              </p:par>
                              <p:par>
                                <p:cTn id="8" presetID="2" presetClass="entr" presetSubtype="8" fill="hold" nodeType="withEffect">
                                  <p:stCondLst>
                                    <p:cond delay="0"/>
                                  </p:stCondLst>
                                  <p:childTnLst>
                                    <p:set>
                                      <p:cBhvr>
                                        <p:cTn id="9" dur="1" fill="hold">
                                          <p:stCondLst>
                                            <p:cond delay="0"/>
                                          </p:stCondLst>
                                        </p:cTn>
                                        <p:tgtEl>
                                          <p:spTgt spid="4208"/>
                                        </p:tgtEl>
                                        <p:attrNameLst>
                                          <p:attrName>style.visibility</p:attrName>
                                        </p:attrNameLst>
                                      </p:cBhvr>
                                      <p:to>
                                        <p:strVal val="visible"/>
                                      </p:to>
                                    </p:set>
                                    <p:anim calcmode="lin" valueType="num">
                                      <p:cBhvr additive="base">
                                        <p:cTn id="10" dur="500"/>
                                        <p:tgtEl>
                                          <p:spTgt spid="4208"/>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4188"/>
                                        </p:tgtEl>
                                        <p:attrNameLst>
                                          <p:attrName>style.visibility</p:attrName>
                                        </p:attrNameLst>
                                      </p:cBhvr>
                                      <p:to>
                                        <p:strVal val="visible"/>
                                      </p:to>
                                    </p:set>
                                    <p:animEffect transition="in" filter="fade">
                                      <p:cBhvr>
                                        <p:cTn id="13" dur="500"/>
                                        <p:tgtEl>
                                          <p:spTgt spid="4188"/>
                                        </p:tgtEl>
                                      </p:cBhvr>
                                    </p:animEffect>
                                  </p:childTnLst>
                                </p:cTn>
                              </p:par>
                              <p:par>
                                <p:cTn id="14" presetID="8" presetClass="emph" presetSubtype="0" fill="hold" nodeType="withEffect">
                                  <p:stCondLst>
                                    <p:cond delay="0"/>
                                  </p:stCondLst>
                                  <p:childTnLst>
                                    <p:animRot by="-21600000">
                                      <p:cBhvr>
                                        <p:cTn id="15" dur="500" fill="hold"/>
                                        <p:tgtEl>
                                          <p:spTgt spid="4198"/>
                                        </p:tgtEl>
                                        <p:attrNameLst>
                                          <p:attrName>r</p:attrName>
                                        </p:attrNameLst>
                                      </p:cBhvr>
                                    </p:animRot>
                                  </p:childTnLst>
                                </p:cTn>
                              </p:par>
                              <p:par>
                                <p:cTn id="16" presetID="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800"/>
                                        <p:tgtEl>
                                          <p:spTgt spid="11"/>
                                        </p:tgtEl>
                                        <p:attrNameLst>
                                          <p:attrName>ppt_y</p:attrName>
                                        </p:attrNameLst>
                                      </p:cBhvr>
                                      <p:tavLst>
                                        <p:tav tm="0">
                                          <p:val>
                                            <p:strVal val="#ppt_y-1"/>
                                          </p:val>
                                        </p:tav>
                                        <p:tav tm="100000">
                                          <p:val>
                                            <p:strVal val="#ppt_y"/>
                                          </p:val>
                                        </p:tav>
                                      </p:tavLst>
                                    </p:anim>
                                  </p:childTnLst>
                                </p:cTn>
                              </p:par>
                              <p:par>
                                <p:cTn id="19" presetID="8" presetClass="emph" presetSubtype="0" fill="hold" nodeType="withEffect">
                                  <p:stCondLst>
                                    <p:cond delay="0"/>
                                  </p:stCondLst>
                                  <p:childTnLst>
                                    <p:animRot by="-21600000">
                                      <p:cBhvr>
                                        <p:cTn id="20" dur="800" fill="hold"/>
                                        <p:tgtEl>
                                          <p:spTgt spid="17"/>
                                        </p:tgtEl>
                                        <p:attrNameLst>
                                          <p:attrName>r</p:attrName>
                                        </p:attrNameLst>
                                      </p:cBhvr>
                                    </p:animRot>
                                  </p:childTnLst>
                                </p:cTn>
                              </p:par>
                            </p:childTnLst>
                          </p:cTn>
                        </p:par>
                        <p:par>
                          <p:cTn id="21" fill="hold">
                            <p:stCondLst>
                              <p:cond delay="800"/>
                            </p:stCondLst>
                            <p:childTnLst>
                              <p:par>
                                <p:cTn id="22" presetID="23" presetClass="entr" presetSubtype="16"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800"/>
                                        <p:tgtEl>
                                          <p:spTgt spid="23"/>
                                        </p:tgtEl>
                                        <p:attrNameLst>
                                          <p:attrName>ppt_w</p:attrName>
                                        </p:attrNameLst>
                                      </p:cBhvr>
                                      <p:tavLst>
                                        <p:tav tm="0">
                                          <p:val>
                                            <p:strVal val="0"/>
                                          </p:val>
                                        </p:tav>
                                        <p:tav tm="100000">
                                          <p:val>
                                            <p:strVal val="#ppt_w"/>
                                          </p:val>
                                        </p:tav>
                                      </p:tavLst>
                                    </p:anim>
                                    <p:anim calcmode="lin" valueType="num">
                                      <p:cBhvr additive="base">
                                        <p:cTn id="25" dur="800"/>
                                        <p:tgtEl>
                                          <p:spTgt spid="23"/>
                                        </p:tgtEl>
                                        <p:attrNameLst>
                                          <p:attrName>ppt_h</p:attrName>
                                        </p:attrNameLst>
                                      </p:cBhvr>
                                      <p:tavLst>
                                        <p:tav tm="0">
                                          <p:val>
                                            <p:strVal val="0"/>
                                          </p:val>
                                        </p:tav>
                                        <p:tav tm="100000">
                                          <p:val>
                                            <p:strVal val="#ppt_h"/>
                                          </p:val>
                                        </p:tav>
                                      </p:tavLst>
                                    </p:anim>
                                  </p:childTnLst>
                                </p:cTn>
                              </p:par>
                              <p:par>
                                <p:cTn id="26" presetID="2" presetClass="entr" presetSubtype="4"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par>
                                <p:cTn id="30" presetID="6" presetClass="emph" presetSubtype="0" fill="hold" nodeType="withEffect">
                                  <p:stCondLst>
                                    <p:cond delay="0"/>
                                  </p:stCondLst>
                                  <p:childTnLst>
                                    <p:animScale>
                                      <p:cBhvr>
                                        <p:cTn id="31" dur="250" fill="hold"/>
                                        <p:tgtEl>
                                          <p:spTgt spid="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9" grpId="0"/>
    </p:bldLst>
  </p:timing>
</p:sld>
</file>

<file path=ppt/theme/theme1.xml><?xml version="1.0" encoding="utf-8"?>
<a:theme xmlns:a="http://schemas.openxmlformats.org/drawingml/2006/main"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299</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Sitka Small Semibold</vt:lpstr>
      <vt:lpstr>Quicksand</vt:lpstr>
      <vt:lpstr>Fira Sans Extra Condensed</vt:lpstr>
      <vt:lpstr>Copperplate Gothic Bold</vt:lpstr>
      <vt:lpstr>Orbitron</vt:lpstr>
      <vt:lpstr>Denk One</vt:lpstr>
      <vt:lpstr>Imprint MT Shadow</vt:lpstr>
      <vt:lpstr>Arial</vt:lpstr>
      <vt:lpstr> Online News App by Slidesgo</vt:lpstr>
      <vt:lpstr>WEBSITE QUẢN LÝ KÝ TÚC XÁ </vt:lpstr>
      <vt:lpstr>02</vt:lpstr>
      <vt:lpstr>TỔNG QUAN</vt:lpstr>
      <vt:lpstr>SƠ ĐỒ CƠ SỞ DỮ LIỆU </vt:lpstr>
      <vt:lpstr>FRAMEWORK &amp; CÔNG CỤ LẬP TRÌNH </vt:lpstr>
      <vt:lpstr>KẾT QUẢ</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Hoàng Phúc</cp:lastModifiedBy>
  <cp:revision>12</cp:revision>
  <dcterms:modified xsi:type="dcterms:W3CDTF">2024-10-20T07:39:12Z</dcterms:modified>
</cp:coreProperties>
</file>