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90" r:id="rId2"/>
    <p:sldId id="391" r:id="rId3"/>
    <p:sldId id="309" r:id="rId4"/>
    <p:sldId id="353" r:id="rId5"/>
    <p:sldId id="311" r:id="rId6"/>
    <p:sldId id="313" r:id="rId7"/>
    <p:sldId id="314" r:id="rId8"/>
    <p:sldId id="352"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6" r:id="rId36"/>
    <p:sldId id="354" r:id="rId37"/>
    <p:sldId id="355"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7" r:id="rId60"/>
    <p:sldId id="378" r:id="rId61"/>
    <p:sldId id="379" r:id="rId62"/>
    <p:sldId id="380" r:id="rId63"/>
    <p:sldId id="381" r:id="rId64"/>
    <p:sldId id="382" r:id="rId65"/>
    <p:sldId id="383" r:id="rId66"/>
    <p:sldId id="384" r:id="rId67"/>
    <p:sldId id="385" r:id="rId68"/>
    <p:sldId id="386" r:id="rId69"/>
    <p:sldId id="387" r:id="rId70"/>
    <p:sldId id="388" r:id="rId71"/>
    <p:sldId id="389" r:id="rId72"/>
    <p:sldId id="345" r:id="rId73"/>
  </p:sldIdLst>
  <p:sldSz cx="12192000" cy="6858000"/>
  <p:notesSz cx="6858000" cy="9144000"/>
  <p:custDataLst>
    <p:tags r:id="rId74"/>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CC99"/>
    <a:srgbClr val="FFCC66"/>
    <a:srgbClr val="FF9966"/>
    <a:srgbClr val="FFFFFF"/>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6" autoAdjust="0"/>
    <p:restoredTop sz="98451" autoAdjust="0"/>
  </p:normalViewPr>
  <p:slideViewPr>
    <p:cSldViewPr>
      <p:cViewPr varScale="1">
        <p:scale>
          <a:sx n="62" d="100"/>
          <a:sy n="62" d="100"/>
        </p:scale>
        <p:origin x="780"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6979F2-C863-406D-BECF-288AAF4BC062}" type="slidenum">
              <a:rPr lang="en-US" altLang="en-US"/>
              <a:pPr>
                <a:defRPr/>
              </a:pPr>
              <a:t>‹#›</a:t>
            </a:fld>
            <a:endParaRPr lang="en-US" altLang="en-US"/>
          </a:p>
        </p:txBody>
      </p:sp>
    </p:spTree>
    <p:extLst>
      <p:ext uri="{BB962C8B-B14F-4D97-AF65-F5344CB8AC3E}">
        <p14:creationId xmlns:p14="http://schemas.microsoft.com/office/powerpoint/2010/main" val="113565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BA4BF0-83C3-49F0-A63A-FEF1834C76BC}" type="slidenum">
              <a:rPr lang="en-US" altLang="en-US"/>
              <a:pPr>
                <a:defRPr/>
              </a:pPr>
              <a:t>‹#›</a:t>
            </a:fld>
            <a:endParaRPr lang="en-US" altLang="en-US"/>
          </a:p>
        </p:txBody>
      </p:sp>
    </p:spTree>
    <p:extLst>
      <p:ext uri="{BB962C8B-B14F-4D97-AF65-F5344CB8AC3E}">
        <p14:creationId xmlns:p14="http://schemas.microsoft.com/office/powerpoint/2010/main" val="16290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8693F4-B093-4C49-8488-CB9DC6585FD0}" type="slidenum">
              <a:rPr lang="en-US" altLang="en-US"/>
              <a:pPr>
                <a:defRPr/>
              </a:pPr>
              <a:t>‹#›</a:t>
            </a:fld>
            <a:endParaRPr lang="en-US" altLang="en-US"/>
          </a:p>
        </p:txBody>
      </p:sp>
    </p:spTree>
    <p:extLst>
      <p:ext uri="{BB962C8B-B14F-4D97-AF65-F5344CB8AC3E}">
        <p14:creationId xmlns:p14="http://schemas.microsoft.com/office/powerpoint/2010/main" val="215339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69FFEE-03FB-4A97-8FB6-386BEE1769B1}" type="slidenum">
              <a:rPr lang="en-US" altLang="en-US"/>
              <a:pPr>
                <a:defRPr/>
              </a:pPr>
              <a:t>‹#›</a:t>
            </a:fld>
            <a:endParaRPr lang="en-US" altLang="en-US"/>
          </a:p>
        </p:txBody>
      </p:sp>
    </p:spTree>
    <p:extLst>
      <p:ext uri="{BB962C8B-B14F-4D97-AF65-F5344CB8AC3E}">
        <p14:creationId xmlns:p14="http://schemas.microsoft.com/office/powerpoint/2010/main" val="289254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39D2D7B-A42B-4E9D-A144-5E3697C919D7}" type="slidenum">
              <a:rPr lang="en-US" altLang="en-US"/>
              <a:pPr>
                <a:defRPr/>
              </a:pPr>
              <a:t>‹#›</a:t>
            </a:fld>
            <a:endParaRPr lang="en-US" altLang="en-US"/>
          </a:p>
        </p:txBody>
      </p:sp>
    </p:spTree>
    <p:extLst>
      <p:ext uri="{BB962C8B-B14F-4D97-AF65-F5344CB8AC3E}">
        <p14:creationId xmlns:p14="http://schemas.microsoft.com/office/powerpoint/2010/main" val="371810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8B7903-392D-4BA9-A30C-B7F1BE6CE28C}" type="slidenum">
              <a:rPr lang="en-US" altLang="en-US"/>
              <a:pPr>
                <a:defRPr/>
              </a:pPr>
              <a:t>‹#›</a:t>
            </a:fld>
            <a:endParaRPr lang="en-US" altLang="en-US"/>
          </a:p>
        </p:txBody>
      </p:sp>
    </p:spTree>
    <p:extLst>
      <p:ext uri="{BB962C8B-B14F-4D97-AF65-F5344CB8AC3E}">
        <p14:creationId xmlns:p14="http://schemas.microsoft.com/office/powerpoint/2010/main" val="113774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5E5FB1E-F4F3-4870-AF76-46A1B8FE6F40}" type="slidenum">
              <a:rPr lang="en-US" altLang="en-US"/>
              <a:pPr>
                <a:defRPr/>
              </a:pPr>
              <a:t>‹#›</a:t>
            </a:fld>
            <a:endParaRPr lang="en-US" altLang="en-US"/>
          </a:p>
        </p:txBody>
      </p:sp>
    </p:spTree>
    <p:extLst>
      <p:ext uri="{BB962C8B-B14F-4D97-AF65-F5344CB8AC3E}">
        <p14:creationId xmlns:p14="http://schemas.microsoft.com/office/powerpoint/2010/main" val="181893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0D4078D-9B0E-416F-A253-C781023E635B}" type="slidenum">
              <a:rPr lang="en-US" altLang="en-US"/>
              <a:pPr>
                <a:defRPr/>
              </a:pPr>
              <a:t>‹#›</a:t>
            </a:fld>
            <a:endParaRPr lang="en-US" altLang="en-US"/>
          </a:p>
        </p:txBody>
      </p:sp>
    </p:spTree>
    <p:extLst>
      <p:ext uri="{BB962C8B-B14F-4D97-AF65-F5344CB8AC3E}">
        <p14:creationId xmlns:p14="http://schemas.microsoft.com/office/powerpoint/2010/main" val="4663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CCB28AA-C134-45EB-90E0-F856D9850858}" type="slidenum">
              <a:rPr lang="en-US" altLang="en-US"/>
              <a:pPr>
                <a:defRPr/>
              </a:pPr>
              <a:t>‹#›</a:t>
            </a:fld>
            <a:endParaRPr lang="en-US" altLang="en-US"/>
          </a:p>
        </p:txBody>
      </p:sp>
    </p:spTree>
    <p:extLst>
      <p:ext uri="{BB962C8B-B14F-4D97-AF65-F5344CB8AC3E}">
        <p14:creationId xmlns:p14="http://schemas.microsoft.com/office/powerpoint/2010/main" val="11505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70F15F6-A4E1-479E-B889-511EC7065309}" type="slidenum">
              <a:rPr lang="en-US" altLang="en-US"/>
              <a:pPr>
                <a:defRPr/>
              </a:pPr>
              <a:t>‹#›</a:t>
            </a:fld>
            <a:endParaRPr lang="en-US" altLang="en-US"/>
          </a:p>
        </p:txBody>
      </p:sp>
    </p:spTree>
    <p:extLst>
      <p:ext uri="{BB962C8B-B14F-4D97-AF65-F5344CB8AC3E}">
        <p14:creationId xmlns:p14="http://schemas.microsoft.com/office/powerpoint/2010/main" val="377477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3B523D-82A6-4602-8879-B1AAB333C4CD}" type="slidenum">
              <a:rPr lang="en-US" altLang="en-US"/>
              <a:pPr>
                <a:defRPr/>
              </a:pPr>
              <a:t>‹#›</a:t>
            </a:fld>
            <a:endParaRPr lang="en-US" altLang="en-US"/>
          </a:p>
        </p:txBody>
      </p:sp>
    </p:spTree>
    <p:extLst>
      <p:ext uri="{BB962C8B-B14F-4D97-AF65-F5344CB8AC3E}">
        <p14:creationId xmlns:p14="http://schemas.microsoft.com/office/powerpoint/2010/main" val="38398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4045881E-CF76-4F4D-9F86-15EB8AE1BF7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gif"/><Relationship Id="rId13" Type="http://schemas.openxmlformats.org/officeDocument/2006/relationships/image" Target="../media/image8.wmf"/><Relationship Id="rId18" Type="http://schemas.openxmlformats.org/officeDocument/2006/relationships/image" Target="../media/image12.png"/><Relationship Id="rId3" Type="http://schemas.openxmlformats.org/officeDocument/2006/relationships/slideLayout" Target="../slideLayouts/slideLayout1.xml"/><Relationship Id="rId7" Type="http://schemas.openxmlformats.org/officeDocument/2006/relationships/slide" Target="slide39.xml"/><Relationship Id="rId12" Type="http://schemas.openxmlformats.org/officeDocument/2006/relationships/slide" Target="slide5.xml"/><Relationship Id="rId17" Type="http://schemas.openxmlformats.org/officeDocument/2006/relationships/image" Target="../media/image11.jpeg"/><Relationship Id="rId2" Type="http://schemas.openxmlformats.org/officeDocument/2006/relationships/audio" Target="file:///E:\b&#224;i%20&#244;n%20+%20nh&#7841;c\nh&#7841;c%20bai%20hoc\&#431;&#7899;c%20M&#417;%20Ng&#432;&#7901;i%20Chi&#7871;n%20S&#297;.mp3" TargetMode="External"/><Relationship Id="rId16" Type="http://schemas.openxmlformats.org/officeDocument/2006/relationships/slide" Target="slide2.xml"/><Relationship Id="rId1" Type="http://schemas.openxmlformats.org/officeDocument/2006/relationships/audio" Target="file:///C:\Users\NamHV\Desktop\rung%20chuong%20vang%202014\rung%20chuong%20vang%202014\Rung%20Chu&#244;ng%20V&#224;ng.mp3" TargetMode="External"/><Relationship Id="rId6" Type="http://schemas.openxmlformats.org/officeDocument/2006/relationships/image" Target="../media/image3.gif"/><Relationship Id="rId11" Type="http://schemas.openxmlformats.org/officeDocument/2006/relationships/image" Target="../media/image7.gif"/><Relationship Id="rId5" Type="http://schemas.openxmlformats.org/officeDocument/2006/relationships/image" Target="../media/image2.gif"/><Relationship Id="rId15" Type="http://schemas.openxmlformats.org/officeDocument/2006/relationships/image" Target="../media/image10.png"/><Relationship Id="rId10" Type="http://schemas.openxmlformats.org/officeDocument/2006/relationships/image" Target="../media/image6.png"/><Relationship Id="rId19" Type="http://schemas.openxmlformats.org/officeDocument/2006/relationships/image" Target="../media/image13.jpeg"/><Relationship Id="rId4" Type="http://schemas.openxmlformats.org/officeDocument/2006/relationships/image" Target="../media/image1.gif"/><Relationship Id="rId9" Type="http://schemas.openxmlformats.org/officeDocument/2006/relationships/image" Target="../media/image5.gif"/><Relationship Id="rId14" Type="http://schemas.openxmlformats.org/officeDocument/2006/relationships/image" Target="../media/image9.gif"/></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1.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2.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5.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6.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14.gif"/><Relationship Id="rId13" Type="http://schemas.openxmlformats.org/officeDocument/2006/relationships/image" Target="../media/image23.jpeg"/><Relationship Id="rId3" Type="http://schemas.openxmlformats.org/officeDocument/2006/relationships/audio" Target="../media/audio2.wav"/><Relationship Id="rId7" Type="http://schemas.openxmlformats.org/officeDocument/2006/relationships/slide" Target="slide3.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37.jpeg"/><Relationship Id="rId5" Type="http://schemas.openxmlformats.org/officeDocument/2006/relationships/audio" Target="../media/audio4.wav"/><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21.gif"/><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 Target="slide3.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ideo" Target="file:///C:\Users\HOME\Documents\b&#224;i%20&#244;n%20+%20nh&#7841;c\nh&#7841;c%20bai%20hoc\dau%20chan%20tinh%20nguyen%20mua%20he%20xanh.mp4" TargetMode="External"/><Relationship Id="rId6" Type="http://schemas.openxmlformats.org/officeDocument/2006/relationships/image" Target="../media/image16.png"/><Relationship Id="rId5" Type="http://schemas.openxmlformats.org/officeDocument/2006/relationships/image" Target="../media/image15.jpeg"/><Relationship Id="rId10" Type="http://schemas.openxmlformats.org/officeDocument/2006/relationships/image" Target="../media/image20.png"/><Relationship Id="rId4" Type="http://schemas.openxmlformats.org/officeDocument/2006/relationships/image" Target="../media/image14.gif"/><Relationship Id="rId9" Type="http://schemas.openxmlformats.org/officeDocument/2006/relationships/image" Target="../media/image19.gif"/></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8.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0.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1.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2.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8.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image" Target="../media/image14.gif"/><Relationship Id="rId13" Type="http://schemas.openxmlformats.org/officeDocument/2006/relationships/image" Target="../media/image23.jpeg"/><Relationship Id="rId3" Type="http://schemas.openxmlformats.org/officeDocument/2006/relationships/audio" Target="../media/audio2.wav"/><Relationship Id="rId7" Type="http://schemas.openxmlformats.org/officeDocument/2006/relationships/slide" Target="slide3.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43.jpeg"/><Relationship Id="rId5" Type="http://schemas.openxmlformats.org/officeDocument/2006/relationships/audio" Target="../media/audio4.wav"/><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21.gif"/><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13" Type="http://schemas.openxmlformats.org/officeDocument/2006/relationships/slide" Target="slide22.xml"/><Relationship Id="rId18" Type="http://schemas.openxmlformats.org/officeDocument/2006/relationships/slide" Target="slide25.xml"/><Relationship Id="rId26" Type="http://schemas.openxmlformats.org/officeDocument/2006/relationships/slide" Target="slide33.xml"/><Relationship Id="rId21" Type="http://schemas.openxmlformats.org/officeDocument/2006/relationships/slide" Target="slide26.xml"/><Relationship Id="rId34" Type="http://schemas.openxmlformats.org/officeDocument/2006/relationships/slide" Target="slide6.xml"/><Relationship Id="rId7" Type="http://schemas.openxmlformats.org/officeDocument/2006/relationships/slide" Target="slide16.xml"/><Relationship Id="rId12" Type="http://schemas.openxmlformats.org/officeDocument/2006/relationships/slide" Target="slide19.xml"/><Relationship Id="rId17" Type="http://schemas.openxmlformats.org/officeDocument/2006/relationships/slide" Target="slide24.xml"/><Relationship Id="rId25" Type="http://schemas.openxmlformats.org/officeDocument/2006/relationships/slide" Target="slide31.xml"/><Relationship Id="rId33" Type="http://schemas.openxmlformats.org/officeDocument/2006/relationships/slide" Target="slide5.xml"/><Relationship Id="rId2" Type="http://schemas.openxmlformats.org/officeDocument/2006/relationships/audio" Target="../media/audio1.wav"/><Relationship Id="rId16" Type="http://schemas.openxmlformats.org/officeDocument/2006/relationships/slide" Target="slide23.xml"/><Relationship Id="rId20" Type="http://schemas.openxmlformats.org/officeDocument/2006/relationships/slide" Target="slide27.xml"/><Relationship Id="rId29" Type="http://schemas.openxmlformats.org/officeDocument/2006/relationships/image" Target="../media/image22.jpeg"/><Relationship Id="rId1" Type="http://schemas.openxmlformats.org/officeDocument/2006/relationships/slideLayout" Target="../slideLayouts/slideLayout1.xml"/><Relationship Id="rId6" Type="http://schemas.openxmlformats.org/officeDocument/2006/relationships/slide" Target="slide13.xml"/><Relationship Id="rId11" Type="http://schemas.openxmlformats.org/officeDocument/2006/relationships/slide" Target="slide18.xml"/><Relationship Id="rId24" Type="http://schemas.openxmlformats.org/officeDocument/2006/relationships/slide" Target="slide30.xml"/><Relationship Id="rId32" Type="http://schemas.openxmlformats.org/officeDocument/2006/relationships/slide" Target="slide8.xml"/><Relationship Id="rId37" Type="http://schemas.openxmlformats.org/officeDocument/2006/relationships/slide" Target="slide35.xml"/><Relationship Id="rId5" Type="http://schemas.openxmlformats.org/officeDocument/2006/relationships/slide" Target="slide12.xml"/><Relationship Id="rId15" Type="http://schemas.openxmlformats.org/officeDocument/2006/relationships/slide" Target="slide20.xml"/><Relationship Id="rId23" Type="http://schemas.openxmlformats.org/officeDocument/2006/relationships/slide" Target="slide29.xml"/><Relationship Id="rId28" Type="http://schemas.openxmlformats.org/officeDocument/2006/relationships/image" Target="../media/image16.png"/><Relationship Id="rId36" Type="http://schemas.openxmlformats.org/officeDocument/2006/relationships/slide" Target="slide34.xml"/><Relationship Id="rId10" Type="http://schemas.openxmlformats.org/officeDocument/2006/relationships/slide" Target="slide17.xml"/><Relationship Id="rId19" Type="http://schemas.openxmlformats.org/officeDocument/2006/relationships/slide" Target="slide28.xml"/><Relationship Id="rId31" Type="http://schemas.openxmlformats.org/officeDocument/2006/relationships/slide" Target="slide9.xml"/><Relationship Id="rId4" Type="http://schemas.openxmlformats.org/officeDocument/2006/relationships/slide" Target="slide11.xml"/><Relationship Id="rId9" Type="http://schemas.openxmlformats.org/officeDocument/2006/relationships/slide" Target="slide14.xml"/><Relationship Id="rId14" Type="http://schemas.openxmlformats.org/officeDocument/2006/relationships/slide" Target="slide21.xml"/><Relationship Id="rId22" Type="http://schemas.openxmlformats.org/officeDocument/2006/relationships/slide" Target="slide10.xml"/><Relationship Id="rId27" Type="http://schemas.openxmlformats.org/officeDocument/2006/relationships/slide" Target="slide32.xml"/><Relationship Id="rId30" Type="http://schemas.openxmlformats.org/officeDocument/2006/relationships/image" Target="../media/image23.jpeg"/><Relationship Id="rId35" Type="http://schemas.openxmlformats.org/officeDocument/2006/relationships/slide" Target="slide7.xml"/><Relationship Id="rId8" Type="http://schemas.openxmlformats.org/officeDocument/2006/relationships/slide" Target="slide15.xml"/><Relationship Id="rId3" Type="http://schemas.openxmlformats.org/officeDocument/2006/relationships/image" Target="../media/image21.gif"/></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4.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3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3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4.xml"/><Relationship Id="rId14" Type="http://schemas.openxmlformats.org/officeDocument/2006/relationships/image" Target="../media/image26.png"/></Relationships>
</file>

<file path=ppt/slides/_rels/slide36.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25.gif"/><Relationship Id="rId3" Type="http://schemas.openxmlformats.org/officeDocument/2006/relationships/audio" Target="../media/audio2.wav"/><Relationship Id="rId7" Type="http://schemas.openxmlformats.org/officeDocument/2006/relationships/image" Target="../media/image10.png"/><Relationship Id="rId12" Type="http://schemas.openxmlformats.org/officeDocument/2006/relationships/image" Target="../media/image24.jpe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3.jpeg"/><Relationship Id="rId11" Type="http://schemas.openxmlformats.org/officeDocument/2006/relationships/image" Target="../media/image16.png"/><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21.gif"/><Relationship Id="rId4" Type="http://schemas.openxmlformats.org/officeDocument/2006/relationships/audio" Target="../media/audio3.wav"/><Relationship Id="rId9" Type="http://schemas.openxmlformats.org/officeDocument/2006/relationships/image" Target="../media/image14.gif"/><Relationship Id="rId14" Type="http://schemas.openxmlformats.org/officeDocument/2006/relationships/image" Target="../media/image26.png"/></Relationships>
</file>

<file path=ppt/slides/_rels/slide3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3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8.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3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13" Type="http://schemas.openxmlformats.org/officeDocument/2006/relationships/slide" Target="slide53.xml"/><Relationship Id="rId18" Type="http://schemas.openxmlformats.org/officeDocument/2006/relationships/slide" Target="slide56.xml"/><Relationship Id="rId26" Type="http://schemas.openxmlformats.org/officeDocument/2006/relationships/slide" Target="slide40.xml"/><Relationship Id="rId39" Type="http://schemas.openxmlformats.org/officeDocument/2006/relationships/slide" Target="slide70.xml"/><Relationship Id="rId21" Type="http://schemas.openxmlformats.org/officeDocument/2006/relationships/slide" Target="slide57.xml"/><Relationship Id="rId34" Type="http://schemas.openxmlformats.org/officeDocument/2006/relationships/image" Target="../media/image16.png"/><Relationship Id="rId42" Type="http://schemas.openxmlformats.org/officeDocument/2006/relationships/slide" Target="slide68.xml"/><Relationship Id="rId7" Type="http://schemas.openxmlformats.org/officeDocument/2006/relationships/slide" Target="slide47.xml"/><Relationship Id="rId2" Type="http://schemas.openxmlformats.org/officeDocument/2006/relationships/audio" Target="../media/audio1.wav"/><Relationship Id="rId16" Type="http://schemas.openxmlformats.org/officeDocument/2006/relationships/slide" Target="slide54.xml"/><Relationship Id="rId20" Type="http://schemas.openxmlformats.org/officeDocument/2006/relationships/slide" Target="slide58.xml"/><Relationship Id="rId29" Type="http://schemas.openxmlformats.org/officeDocument/2006/relationships/slide" Target="slide61.xml"/><Relationship Id="rId41"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44.xml"/><Relationship Id="rId11" Type="http://schemas.openxmlformats.org/officeDocument/2006/relationships/slide" Target="slide49.xml"/><Relationship Id="rId24" Type="http://schemas.openxmlformats.org/officeDocument/2006/relationships/slide" Target="slide38.xml"/><Relationship Id="rId32" Type="http://schemas.openxmlformats.org/officeDocument/2006/relationships/slide" Target="slide64.xml"/><Relationship Id="rId37" Type="http://schemas.openxmlformats.org/officeDocument/2006/relationships/image" Target="../media/image23.jpeg"/><Relationship Id="rId40" Type="http://schemas.openxmlformats.org/officeDocument/2006/relationships/slide" Target="slide69.xml"/><Relationship Id="rId5" Type="http://schemas.openxmlformats.org/officeDocument/2006/relationships/slide" Target="slide43.xml"/><Relationship Id="rId15" Type="http://schemas.openxmlformats.org/officeDocument/2006/relationships/slide" Target="slide51.xml"/><Relationship Id="rId23" Type="http://schemas.openxmlformats.org/officeDocument/2006/relationships/slide" Target="slide37.xml"/><Relationship Id="rId28" Type="http://schemas.openxmlformats.org/officeDocument/2006/relationships/slide" Target="slide60.xml"/><Relationship Id="rId36" Type="http://schemas.openxmlformats.org/officeDocument/2006/relationships/slide" Target="slide29.xml"/><Relationship Id="rId10" Type="http://schemas.openxmlformats.org/officeDocument/2006/relationships/slide" Target="slide48.xml"/><Relationship Id="rId19" Type="http://schemas.openxmlformats.org/officeDocument/2006/relationships/slide" Target="slide59.xml"/><Relationship Id="rId31" Type="http://schemas.openxmlformats.org/officeDocument/2006/relationships/slide" Target="slide65.xml"/><Relationship Id="rId4" Type="http://schemas.openxmlformats.org/officeDocument/2006/relationships/slide" Target="slide42.xml"/><Relationship Id="rId9" Type="http://schemas.openxmlformats.org/officeDocument/2006/relationships/slide" Target="slide45.xml"/><Relationship Id="rId14" Type="http://schemas.openxmlformats.org/officeDocument/2006/relationships/slide" Target="slide52.xml"/><Relationship Id="rId22" Type="http://schemas.openxmlformats.org/officeDocument/2006/relationships/slide" Target="slide36.xml"/><Relationship Id="rId27" Type="http://schemas.openxmlformats.org/officeDocument/2006/relationships/slide" Target="slide39.xml"/><Relationship Id="rId30" Type="http://schemas.openxmlformats.org/officeDocument/2006/relationships/slide" Target="slide62.xml"/><Relationship Id="rId35" Type="http://schemas.openxmlformats.org/officeDocument/2006/relationships/image" Target="../media/image22.jpeg"/><Relationship Id="rId43" Type="http://schemas.openxmlformats.org/officeDocument/2006/relationships/slide" Target="slide71.xml"/><Relationship Id="rId8" Type="http://schemas.openxmlformats.org/officeDocument/2006/relationships/slide" Target="slide46.xml"/><Relationship Id="rId3" Type="http://schemas.openxmlformats.org/officeDocument/2006/relationships/image" Target="../media/image21.gif"/><Relationship Id="rId12" Type="http://schemas.openxmlformats.org/officeDocument/2006/relationships/slide" Target="slide50.xml"/><Relationship Id="rId17" Type="http://schemas.openxmlformats.org/officeDocument/2006/relationships/slide" Target="slide55.xml"/><Relationship Id="rId25" Type="http://schemas.openxmlformats.org/officeDocument/2006/relationships/slide" Target="slide41.xml"/><Relationship Id="rId33" Type="http://schemas.openxmlformats.org/officeDocument/2006/relationships/slide" Target="slide63.xml"/><Relationship Id="rId38" Type="http://schemas.openxmlformats.org/officeDocument/2006/relationships/slide" Target="slide66.xml"/></Relationships>
</file>

<file path=ppt/slides/_rels/slide4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4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4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4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4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1.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4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2.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4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4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5.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4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6.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25.gif"/><Relationship Id="rId3" Type="http://schemas.openxmlformats.org/officeDocument/2006/relationships/audio" Target="../media/audio2.wav"/><Relationship Id="rId7" Type="http://schemas.openxmlformats.org/officeDocument/2006/relationships/image" Target="../media/image10.png"/><Relationship Id="rId12" Type="http://schemas.openxmlformats.org/officeDocument/2006/relationships/image" Target="../media/image24.jpe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3.jpeg"/><Relationship Id="rId11" Type="http://schemas.openxmlformats.org/officeDocument/2006/relationships/image" Target="../media/image16.png"/><Relationship Id="rId5" Type="http://schemas.openxmlformats.org/officeDocument/2006/relationships/audio" Target="../media/audio4.wav"/><Relationship Id="rId10" Type="http://schemas.openxmlformats.org/officeDocument/2006/relationships/image" Target="../media/image21.gif"/><Relationship Id="rId4" Type="http://schemas.openxmlformats.org/officeDocument/2006/relationships/audio" Target="../media/audio3.wav"/><Relationship Id="rId9" Type="http://schemas.openxmlformats.org/officeDocument/2006/relationships/image" Target="../media/image14.gif"/><Relationship Id="rId14" Type="http://schemas.openxmlformats.org/officeDocument/2006/relationships/image" Target="../media/image26.png"/></Relationships>
</file>

<file path=ppt/slides/_rels/slide50.xml.rels><?xml version="1.0" encoding="UTF-8" standalone="yes"?>
<Relationships xmlns="http://schemas.openxmlformats.org/package/2006/relationships"><Relationship Id="rId8" Type="http://schemas.openxmlformats.org/officeDocument/2006/relationships/image" Target="../media/image14.gif"/><Relationship Id="rId13" Type="http://schemas.openxmlformats.org/officeDocument/2006/relationships/image" Target="../media/image23.jpeg"/><Relationship Id="rId3" Type="http://schemas.openxmlformats.org/officeDocument/2006/relationships/audio" Target="../media/audio2.wav"/><Relationship Id="rId7" Type="http://schemas.openxmlformats.org/officeDocument/2006/relationships/slide" Target="slide3.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37.jpeg"/><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21.gif"/><Relationship Id="rId14" Type="http://schemas.openxmlformats.org/officeDocument/2006/relationships/image" Target="../media/image26.png"/></Relationships>
</file>

<file path=ppt/slides/_rels/slide5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5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8.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5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5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0.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5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1.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5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2.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5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8.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5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60.xml.rels><?xml version="1.0" encoding="UTF-8" standalone="yes"?>
<Relationships xmlns="http://schemas.openxmlformats.org/package/2006/relationships"><Relationship Id="rId8" Type="http://schemas.openxmlformats.org/officeDocument/2006/relationships/image" Target="../media/image14.gif"/><Relationship Id="rId13" Type="http://schemas.openxmlformats.org/officeDocument/2006/relationships/image" Target="../media/image23.jpeg"/><Relationship Id="rId3" Type="http://schemas.openxmlformats.org/officeDocument/2006/relationships/audio" Target="../media/audio2.wav"/><Relationship Id="rId7" Type="http://schemas.openxmlformats.org/officeDocument/2006/relationships/slide" Target="slide3.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43.jpeg"/><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21.gif"/><Relationship Id="rId14" Type="http://schemas.openxmlformats.org/officeDocument/2006/relationships/image" Target="../media/image26.png"/></Relationships>
</file>

<file path=ppt/slides/_rels/slide6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4.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4.xml"/><Relationship Id="rId14" Type="http://schemas.openxmlformats.org/officeDocument/2006/relationships/image" Target="../media/image26.png"/></Relationships>
</file>

<file path=ppt/slides/_rels/slide6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6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6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4.xml"/><Relationship Id="rId14" Type="http://schemas.openxmlformats.org/officeDocument/2006/relationships/image" Target="../media/image26.png"/></Relationships>
</file>

<file path=ppt/slides/_rels/slide6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6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6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6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6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8.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7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7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7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jpeg"/><Relationship Id="rId7" Type="http://schemas.openxmlformats.org/officeDocument/2006/relationships/image" Target="../media/image49.png"/><Relationship Id="rId2" Type="http://schemas.openxmlformats.org/officeDocument/2006/relationships/slideLayout" Target="../slideLayouts/slideLayout1.xml"/><Relationship Id="rId1" Type="http://schemas.openxmlformats.org/officeDocument/2006/relationships/video" Target="file:///D:\D\b&#224;i%20&#244;n%20+%20nh&#7841;c\nh&#7841;c%20bai%20hoc\LOI%20BAC%20DAN.mp4" TargetMode="External"/><Relationship Id="rId6" Type="http://schemas.openxmlformats.org/officeDocument/2006/relationships/image" Target="../media/image48.png"/><Relationship Id="rId5" Type="http://schemas.openxmlformats.org/officeDocument/2006/relationships/image" Target="../media/image11.jpeg"/><Relationship Id="rId4" Type="http://schemas.openxmlformats.org/officeDocument/2006/relationships/image" Target="../media/image47.jpe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8.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1.gif"/><Relationship Id="rId5" Type="http://schemas.openxmlformats.org/officeDocument/2006/relationships/audio" Target="../media/audio3.wav"/><Relationship Id="rId10" Type="http://schemas.openxmlformats.org/officeDocument/2006/relationships/image" Target="../media/image14.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ChangeArrowheads="1"/>
          </p:cNvSpPr>
          <p:nvPr/>
        </p:nvSpPr>
        <p:spPr bwMode="auto">
          <a:xfrm>
            <a:off x="1828800" y="1384300"/>
            <a:ext cx="8534400" cy="5245100"/>
          </a:xfrm>
          <a:prstGeom prst="roundRect">
            <a:avLst>
              <a:gd name="adj" fmla="val 16667"/>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pic>
        <p:nvPicPr>
          <p:cNvPr id="2051" name="Picture 4" descr="4408"/>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547052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5" descr="4635"/>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9067800" y="53467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6" descr="boo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5054600"/>
            <a:ext cx="121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7" descr="email001">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5613400" y="5383214"/>
            <a:ext cx="1016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8" descr="et5"/>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4457700" y="5130800"/>
            <a:ext cx="5794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6"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3610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7" descr="273fs7845d"/>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8" descr="273fs7845d"/>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95250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9" name="Group 19"/>
          <p:cNvGrpSpPr>
            <a:grpSpLocks/>
          </p:cNvGrpSpPr>
          <p:nvPr/>
        </p:nvGrpSpPr>
        <p:grpSpPr bwMode="auto">
          <a:xfrm>
            <a:off x="2743201" y="1371600"/>
            <a:ext cx="1597025" cy="1600200"/>
            <a:chOff x="0" y="120"/>
            <a:chExt cx="1006" cy="936"/>
          </a:xfrm>
        </p:grpSpPr>
        <p:pic>
          <p:nvPicPr>
            <p:cNvPr id="2067" name="Picture 20" descr="BOOKQUIL">
              <a:hlinkClick r:id="rId12" action="ppaction://hlinksldjump"/>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24"/>
              <a:ext cx="557"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21" descr="TORCH"/>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432" y="120"/>
              <a:ext cx="574"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9414" name="Rung Chuông Vàng.mp3">
            <a:hlinkClick r:id="" action="ppaction://media"/>
          </p:cNvPr>
          <p:cNvPicPr>
            <a:picLocks noRot="1" noChangeAspect="1" noChangeArrowheads="1"/>
          </p:cNvPicPr>
          <p:nvPr>
            <a:audioFile r:link="rId1"/>
          </p:nvPr>
        </p:nvPicPr>
        <p:blipFill>
          <a:blip r:embed="rId15">
            <a:extLst>
              <a:ext uri="{28A0092B-C50C-407E-A947-70E740481C1C}">
                <a14:useLocalDpi xmlns:a14="http://schemas.microsoft.com/office/drawing/2010/main" val="0"/>
              </a:ext>
            </a:extLst>
          </a:blip>
          <a:srcRect/>
          <a:stretch>
            <a:fillRect/>
          </a:stretch>
        </p:blipFill>
        <p:spPr bwMode="auto">
          <a:xfrm>
            <a:off x="9448800" y="58674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5" name="AutoShape 23">
            <a:hlinkClick r:id="rId16" action="ppaction://hlinksldjump"/>
          </p:cNvPr>
          <p:cNvSpPr>
            <a:spLocks noChangeArrowheads="1"/>
          </p:cNvSpPr>
          <p:nvPr/>
        </p:nvSpPr>
        <p:spPr bwMode="auto">
          <a:xfrm>
            <a:off x="5397500" y="4267200"/>
            <a:ext cx="14478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chemeClr val="bg1"/>
                </a:solidFill>
              </a:rPr>
              <a:t>Luật chơi</a:t>
            </a:r>
          </a:p>
        </p:txBody>
      </p:sp>
      <p:sp>
        <p:nvSpPr>
          <p:cNvPr id="24" name="Rectangle 23"/>
          <p:cNvSpPr/>
          <p:nvPr/>
        </p:nvSpPr>
        <p:spPr>
          <a:xfrm>
            <a:off x="2428878" y="3048003"/>
            <a:ext cx="7400925" cy="584775"/>
          </a:xfrm>
          <a:prstGeom prst="rect">
            <a:avLst/>
          </a:prstGeom>
          <a:noFill/>
        </p:spPr>
        <p:txBody>
          <a:bodyPr>
            <a:spAutoFit/>
          </a:bodyPr>
          <a:lstStyle/>
          <a:p>
            <a:pPr algn="ctr" eaLnBrk="1" hangingPunct="1">
              <a:defRPr/>
            </a:pPr>
            <a:r>
              <a:rPr lang="en-US" sz="3200" b="1" dirty="0">
                <a:ln w="900" cmpd="sng">
                  <a:solidFill>
                    <a:schemeClr val="accent1">
                      <a:satMod val="190000"/>
                      <a:alpha val="55000"/>
                    </a:schemeClr>
                  </a:solidFill>
                  <a:prstDash val="solid"/>
                </a:ln>
                <a:solidFill>
                  <a:srgbClr val="002060"/>
                </a:solidFill>
                <a:effectLst>
                  <a:innerShdw blurRad="101600" dist="76200" dir="5400000">
                    <a:schemeClr val="accent1">
                      <a:satMod val="190000"/>
                      <a:tint val="100000"/>
                      <a:alpha val="74000"/>
                    </a:schemeClr>
                  </a:innerShdw>
                </a:effectLst>
                <a:latin typeface="Arial" charset="0"/>
                <a:cs typeface="Arial" charset="0"/>
              </a:rPr>
              <a:t>GIÁO DỤC QUỐC PHÒNG - AN NINH</a:t>
            </a:r>
          </a:p>
        </p:txBody>
      </p:sp>
      <p:pic>
        <p:nvPicPr>
          <p:cNvPr id="2063" name="Picture 1" descr="logoTDT-banquy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4001" y="0"/>
            <a:ext cx="156686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p:nvSpPr>
        <p:spPr>
          <a:xfrm>
            <a:off x="4001248" y="2111516"/>
            <a:ext cx="5142755" cy="646331"/>
          </a:xfrm>
          <a:prstGeom prst="rect">
            <a:avLst/>
          </a:prstGeom>
          <a:noFill/>
        </p:spPr>
        <p:txBody>
          <a:bodyPr>
            <a:spAutoFit/>
          </a:bodyPr>
          <a:lstStyle/>
          <a:p>
            <a:pPr algn="ctr" eaLnBrk="1" hangingPunct="1">
              <a:defRPr/>
            </a:pPr>
            <a:r>
              <a:rPr lang="en-US" sz="3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cs typeface="Arial" charset="0"/>
              </a:rPr>
              <a:t>SINH VIÊN VUI HỌC </a:t>
            </a:r>
          </a:p>
        </p:txBody>
      </p:sp>
      <p:pic>
        <p:nvPicPr>
          <p:cNvPr id="3" name="Ước Mơ Người Chiến Sĩ.mp3">
            <a:hlinkClick r:id="" action="ppaction://media"/>
          </p:cNvPr>
          <p:cNvPicPr>
            <a:picLocks noRot="1" noChangeAspect="1"/>
          </p:cNvPicPr>
          <p:nvPr>
            <a:audioFile r:link="rId2"/>
          </p:nvPr>
        </p:nvPicPr>
        <p:blipFill>
          <a:blip r:embed="rId18">
            <a:extLst>
              <a:ext uri="{28A0092B-C50C-407E-A947-70E740481C1C}">
                <a14:useLocalDpi xmlns:a14="http://schemas.microsoft.com/office/drawing/2010/main" val="0"/>
              </a:ext>
            </a:extLst>
          </a:blip>
          <a:srcRect/>
          <a:stretch>
            <a:fillRect/>
          </a:stretch>
        </p:blipFill>
        <p:spPr bwMode="auto">
          <a:xfrm>
            <a:off x="5832475" y="601027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3124200" y="193675"/>
            <a:ext cx="6324600" cy="706438"/>
          </a:xfrm>
          <a:prstGeom prst="rect">
            <a:avLst/>
          </a:prstGeom>
          <a:blipFill>
            <a:blip r:embed="rId19"/>
            <a:tile tx="0" ty="0" sx="100000" sy="100000" flip="none" algn="tl"/>
          </a:bli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2000" dirty="0">
                <a:solidFill>
                  <a:srgbClr val="0070C0"/>
                </a:solidFill>
                <a:latin typeface="Arial" panose="020B0604020202020204" pitchFamily="34" charset="0"/>
                <a:cs typeface="Arial" panose="020B0604020202020204" pitchFamily="34" charset="0"/>
              </a:rPr>
              <a:t>TRƯỜNG ĐẠI HỌC TÔN ĐỨC THẮNG</a:t>
            </a:r>
          </a:p>
          <a:p>
            <a:pPr algn="ctr" eaLnBrk="1" hangingPunct="1">
              <a:defRPr/>
            </a:pPr>
            <a:r>
              <a:rPr lang="en-US" altLang="en-US" sz="2000" b="1" dirty="0">
                <a:solidFill>
                  <a:srgbClr val="0070C0"/>
                </a:solidFill>
                <a:latin typeface="Arial" panose="020B0604020202020204" pitchFamily="34" charset="0"/>
                <a:cs typeface="Arial" panose="020B0604020202020204" pitchFamily="34" charset="0"/>
              </a:rPr>
              <a:t>TRUNG TÂM GIÁO DỤC QUỐC PHÒNG – AN NINH</a:t>
            </a:r>
            <a:endParaRPr lang="en-US" altLang="en-US" sz="2000" dirty="0">
              <a:solidFill>
                <a:srgbClr val="0070C0"/>
              </a:solidFill>
              <a:latin typeface="Arial" panose="020B0604020202020204" pitchFamily="34" charset="0"/>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941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Prev" delay="0">
                      <p:tgtEl>
                        <p:sldTgt/>
                      </p:tgtEl>
                    </p:cond>
                    <p:cond evt="onStopAudio" delay="0">
                      <p:tgtEl>
                        <p:sldTgt/>
                      </p:tgtEl>
                    </p:cond>
                  </p:endCondLst>
                </p:cTn>
                <p:tgtEl>
                  <p:spTgt spid="59414"/>
                </p:tgtEl>
              </p:cMediaNode>
            </p:audio>
            <p:seq concurrent="1" nextAc="seek">
              <p:cTn id="8" restart="whenNotActive" fill="hold" evtFilter="cancelBubble" nodeType="interactiveSeq">
                <p:stCondLst>
                  <p:cond evt="onClick" delay="0">
                    <p:tgtEl>
                      <p:spTgt spid="59415"/>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3" presetClass="exit" presetSubtype="10" fill="hold" grpId="0" nodeType="clickEffect">
                                  <p:stCondLst>
                                    <p:cond delay="0"/>
                                  </p:stCondLst>
                                  <p:childTnLst>
                                    <p:animEffect transition="out" filter="blinds(horizontal)">
                                      <p:cBhvr>
                                        <p:cTn id="12" dur="500"/>
                                        <p:tgtEl>
                                          <p:spTgt spid="59415"/>
                                        </p:tgtEl>
                                      </p:cBhvr>
                                    </p:animEffect>
                                    <p:set>
                                      <p:cBhvr>
                                        <p:cTn id="13" dur="1" fill="hold">
                                          <p:stCondLst>
                                            <p:cond delay="499"/>
                                          </p:stCondLst>
                                        </p:cTn>
                                        <p:tgtEl>
                                          <p:spTgt spid="59415"/>
                                        </p:tgtEl>
                                        <p:attrNameLst>
                                          <p:attrName>style.visibility</p:attrName>
                                        </p:attrNameLst>
                                      </p:cBhvr>
                                      <p:to>
                                        <p:strVal val="hidden"/>
                                      </p:to>
                                    </p:set>
                                  </p:childTnLst>
                                </p:cTn>
                              </p:par>
                            </p:childTnLst>
                          </p:cTn>
                        </p:par>
                      </p:childTnLst>
                    </p:cTn>
                  </p:par>
                </p:childTnLst>
              </p:cTn>
              <p:nextCondLst>
                <p:cond evt="onClick" delay="0">
                  <p:tgtEl>
                    <p:spTgt spid="59415"/>
                  </p:tgtEl>
                </p:cond>
              </p:nextCondLst>
            </p:seq>
            <p:seq concurrent="1" nextAc="seek">
              <p:cTn id="14" restart="whenNotActive" fill="hold" evtFilter="cancelBubble" nodeType="interactiveSeq">
                <p:stCondLst>
                  <p:cond evt="onClick" delay="0">
                    <p:tgtEl>
                      <p:spTgt spid="3"/>
                    </p:tgtEl>
                  </p:cond>
                </p:stCondLst>
                <p:endSync evt="end" delay="0">
                  <p:rtn val="all"/>
                </p:endSync>
                <p:childTnLst>
                  <p:par>
                    <p:cTn id="15" fill="hold" nodeType="clickPar">
                      <p:stCondLst>
                        <p:cond delay="0"/>
                      </p:stCondLst>
                      <p:childTnLst>
                        <p:par>
                          <p:cTn id="16" fill="hold" nodeType="withGroup">
                            <p:stCondLst>
                              <p:cond delay="0"/>
                            </p:stCondLst>
                            <p:childTnLst>
                              <p:par>
                                <p:cTn id="17" presetID="1" presetClass="mediacall" presetSubtype="0" fill="hold" nodeType="clickEffect">
                                  <p:stCondLst>
                                    <p:cond delay="0"/>
                                  </p:stCondLst>
                                  <p:childTnLst>
                                    <p:cmd type="call" cmd="playFrom(0.0)">
                                      <p:cBhvr>
                                        <p:cTn id="18" dur="212763" fill="hold"/>
                                        <p:tgtEl>
                                          <p:spTgt spid="3"/>
                                        </p:tgtEl>
                                      </p:cBhvr>
                                    </p:cmd>
                                  </p:childTnLst>
                                </p:cTn>
                              </p:par>
                            </p:childTnLst>
                          </p:cTn>
                        </p:par>
                      </p:childTnLst>
                    </p:cTn>
                  </p:par>
                </p:childTnLst>
              </p:cTn>
              <p:nextCondLst>
                <p:cond evt="onClick" delay="0">
                  <p:tgtEl>
                    <p:spTgt spid="3"/>
                  </p:tgtEl>
                </p:cond>
              </p:nextCondLst>
            </p:seq>
            <p:audio>
              <p:cMediaNode vol="80000">
                <p:cTn id="19" fill="hold" display="0">
                  <p:stCondLst>
                    <p:cond delay="indefinite"/>
                  </p:stCondLst>
                  <p:endCondLst>
                    <p:cond evt="onStopAudio" delay="0">
                      <p:tgtEl>
                        <p:sldTgt/>
                      </p:tgtEl>
                    </p:cond>
                  </p:endCondLst>
                </p:cTn>
                <p:tgtEl>
                  <p:spTgt spid="3"/>
                </p:tgtEl>
              </p:cMediaNode>
            </p:audio>
          </p:childTnLst>
        </p:cTn>
      </p:par>
    </p:tnLst>
    <p:bldLst>
      <p:bldP spid="59415"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p:cNvSpPr>
            <a:spLocks noChangeArrowheads="1"/>
          </p:cNvSpPr>
          <p:nvPr/>
        </p:nvSpPr>
        <p:spPr bwMode="auto">
          <a:xfrm>
            <a:off x="64468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830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7150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76600" y="1219201"/>
            <a:ext cx="6934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Bản</a:t>
            </a:r>
            <a:r>
              <a:rPr lang="en-US" altLang="en-US" sz="2400" i="1" dirty="0"/>
              <a:t> </a:t>
            </a:r>
            <a:r>
              <a:rPr lang="en-US" altLang="en-US" sz="2400" i="1" dirty="0" err="1"/>
              <a:t>chất</a:t>
            </a:r>
            <a:r>
              <a:rPr lang="en-US" altLang="en-US" sz="2400" i="1" dirty="0"/>
              <a:t> </a:t>
            </a:r>
            <a:r>
              <a:rPr lang="en-US" altLang="en-US" sz="2400" i="1" dirty="0" err="1"/>
              <a:t>giai</a:t>
            </a:r>
            <a:r>
              <a:rPr lang="en-US" altLang="en-US" sz="2400" i="1" dirty="0"/>
              <a:t> </a:t>
            </a:r>
            <a:r>
              <a:rPr lang="en-US" altLang="en-US" sz="2400" i="1" dirty="0" err="1"/>
              <a:t>cấp</a:t>
            </a:r>
            <a:r>
              <a:rPr lang="en-US" altLang="en-US" sz="2400" i="1" dirty="0"/>
              <a:t> </a:t>
            </a:r>
            <a:r>
              <a:rPr lang="en-US" altLang="en-US" sz="2400" i="1" dirty="0" err="1"/>
              <a:t>của</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theo</a:t>
            </a:r>
            <a:r>
              <a:rPr lang="en-US" altLang="en-US" sz="2400" i="1" dirty="0"/>
              <a:t> </a:t>
            </a:r>
            <a:r>
              <a:rPr lang="en-US" altLang="en-US" sz="2400" i="1" dirty="0" err="1"/>
              <a:t>quan</a:t>
            </a:r>
            <a:r>
              <a:rPr lang="en-US" altLang="en-US" sz="2400" i="1" dirty="0"/>
              <a:t> </a:t>
            </a:r>
            <a:r>
              <a:rPr lang="en-US" altLang="en-US" sz="2400" i="1" dirty="0" err="1"/>
              <a:t>điểm</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a:t>
            </a:r>
            <a:r>
              <a:rPr lang="en-US" altLang="en-US" sz="2400" i="1" dirty="0"/>
              <a:t> - </a:t>
            </a:r>
            <a:r>
              <a:rPr lang="en-US" altLang="en-US" sz="2400" i="1" dirty="0" err="1"/>
              <a:t>Lênin</a:t>
            </a:r>
            <a:r>
              <a:rPr lang="en-US" altLang="en-US" sz="2400" i="1" dirty="0"/>
              <a:t> </a:t>
            </a:r>
            <a:r>
              <a:rPr lang="en-US" altLang="en-US" sz="2400" i="1" dirty="0" err="1"/>
              <a:t>là</a:t>
            </a:r>
            <a:r>
              <a:rPr lang="en-US" altLang="en-US" sz="2400" i="1" dirty="0"/>
              <a:t> </a:t>
            </a:r>
            <a:r>
              <a:rPr lang="en-US" altLang="en-US" sz="2400" i="1" dirty="0" err="1"/>
              <a:t>bản</a:t>
            </a:r>
            <a:r>
              <a:rPr lang="en-US" altLang="en-US" sz="2400" i="1" dirty="0"/>
              <a:t> </a:t>
            </a:r>
            <a:r>
              <a:rPr lang="en-US" altLang="en-US" sz="2400" i="1" dirty="0" err="1"/>
              <a:t>chất</a:t>
            </a:r>
            <a:r>
              <a:rPr lang="en-US" altLang="en-US" sz="2400" i="1" dirty="0"/>
              <a:t> </a:t>
            </a:r>
            <a:r>
              <a:rPr lang="en-US" altLang="en-US" sz="2400" i="1" dirty="0" err="1"/>
              <a:t>của</a:t>
            </a:r>
            <a:r>
              <a:rPr lang="en-US" altLang="en-US" sz="2400" i="1" dirty="0"/>
              <a:t>: </a:t>
            </a:r>
          </a:p>
        </p:txBody>
      </p:sp>
      <p:sp>
        <p:nvSpPr>
          <p:cNvPr id="65541" name="AutoShape 5"/>
          <p:cNvSpPr>
            <a:spLocks noChangeArrowheads="1"/>
          </p:cNvSpPr>
          <p:nvPr/>
        </p:nvSpPr>
        <p:spPr bwMode="auto">
          <a:xfrm>
            <a:off x="6210300" y="3983038"/>
            <a:ext cx="4152900" cy="1350962"/>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D. </a:t>
            </a:r>
            <a:r>
              <a:rPr lang="en-US" sz="2400" dirty="0" err="1">
                <a:solidFill>
                  <a:schemeClr val="tx1"/>
                </a:solidFill>
              </a:rPr>
              <a:t>Giai</a:t>
            </a:r>
            <a:r>
              <a:rPr lang="en-US" sz="2400" dirty="0">
                <a:solidFill>
                  <a:schemeClr val="tx1"/>
                </a:solidFill>
              </a:rPr>
              <a:t> </a:t>
            </a:r>
            <a:r>
              <a:rPr lang="en-US" sz="2400" dirty="0" err="1">
                <a:solidFill>
                  <a:schemeClr val="tx1"/>
                </a:solidFill>
              </a:rPr>
              <a:t>cấp</a:t>
            </a:r>
            <a:r>
              <a:rPr lang="en-US" sz="2400" dirty="0">
                <a:solidFill>
                  <a:schemeClr val="tx1"/>
                </a:solidFill>
              </a:rPr>
              <a:t>, </a:t>
            </a:r>
            <a:r>
              <a:rPr lang="en-US" sz="2400" dirty="0" err="1">
                <a:solidFill>
                  <a:schemeClr val="tx1"/>
                </a:solidFill>
              </a:rPr>
              <a:t>nhà</a:t>
            </a:r>
            <a:r>
              <a:rPr lang="en-US" sz="2400" dirty="0">
                <a:solidFill>
                  <a:schemeClr val="tx1"/>
                </a:solidFill>
              </a:rPr>
              <a:t> </a:t>
            </a:r>
            <a:r>
              <a:rPr lang="en-US" sz="2400" dirty="0" err="1">
                <a:solidFill>
                  <a:schemeClr val="tx1"/>
                </a:solidFill>
              </a:rPr>
              <a:t>nước</a:t>
            </a:r>
            <a:r>
              <a:rPr lang="en-US" sz="2400" dirty="0">
                <a:solidFill>
                  <a:schemeClr val="tx1"/>
                </a:solidFill>
              </a:rPr>
              <a:t> </a:t>
            </a:r>
            <a:r>
              <a:rPr lang="en-US" sz="2400" dirty="0" err="1">
                <a:solidFill>
                  <a:schemeClr val="tx1"/>
                </a:solidFill>
              </a:rPr>
              <a:t>đã</a:t>
            </a:r>
            <a:r>
              <a:rPr lang="en-US" sz="2400" dirty="0">
                <a:solidFill>
                  <a:schemeClr val="tx1"/>
                </a:solidFill>
              </a:rPr>
              <a:t> </a:t>
            </a:r>
          </a:p>
          <a:p>
            <a:pPr algn="ctr" eaLnBrk="1" hangingPunct="1">
              <a:defRPr/>
            </a:pPr>
            <a:r>
              <a:rPr lang="en-US" sz="2400" dirty="0" err="1">
                <a:solidFill>
                  <a:schemeClr val="tx1"/>
                </a:solidFill>
              </a:rPr>
              <a:t>tổ</a:t>
            </a:r>
            <a:r>
              <a:rPr lang="en-US" sz="2400" dirty="0">
                <a:solidFill>
                  <a:schemeClr val="tx1"/>
                </a:solidFill>
              </a:rPr>
              <a:t> </a:t>
            </a:r>
            <a:r>
              <a:rPr lang="en-US" sz="2400" dirty="0" err="1">
                <a:solidFill>
                  <a:schemeClr val="tx1"/>
                </a:solidFill>
              </a:rPr>
              <a:t>chức</a:t>
            </a:r>
            <a:r>
              <a:rPr lang="en-US" sz="2400" dirty="0">
                <a:solidFill>
                  <a:schemeClr val="tx1"/>
                </a:solidFill>
              </a:rPr>
              <a:t>, </a:t>
            </a:r>
            <a:r>
              <a:rPr lang="en-US" sz="2400" dirty="0" err="1">
                <a:solidFill>
                  <a:schemeClr val="tx1"/>
                </a:solidFill>
              </a:rPr>
              <a:t>nuôi</a:t>
            </a:r>
            <a:r>
              <a:rPr lang="en-US" sz="2400" dirty="0">
                <a:solidFill>
                  <a:schemeClr val="tx1"/>
                </a:solidFill>
              </a:rPr>
              <a:t> </a:t>
            </a:r>
            <a:r>
              <a:rPr lang="en-US" sz="2400" dirty="0" err="1">
                <a:solidFill>
                  <a:schemeClr val="tx1"/>
                </a:solidFill>
              </a:rPr>
              <a:t>dưỡng</a:t>
            </a:r>
            <a:r>
              <a:rPr lang="en-US" sz="2400" dirty="0">
                <a:solidFill>
                  <a:schemeClr val="tx1"/>
                </a:solidFill>
              </a:rPr>
              <a:t> </a:t>
            </a:r>
            <a:r>
              <a:rPr lang="en-US" sz="2400" dirty="0" err="1">
                <a:solidFill>
                  <a:schemeClr val="tx1"/>
                </a:solidFill>
              </a:rPr>
              <a:t>và</a:t>
            </a:r>
            <a:r>
              <a:rPr lang="en-US" sz="2400" dirty="0">
                <a:solidFill>
                  <a:schemeClr val="tx1"/>
                </a:solidFill>
              </a:rPr>
              <a:t> </a:t>
            </a:r>
          </a:p>
          <a:p>
            <a:pPr algn="ctr" eaLnBrk="1" hangingPunct="1">
              <a:defRPr/>
            </a:pPr>
            <a:r>
              <a:rPr lang="en-US" sz="2400" dirty="0" err="1">
                <a:solidFill>
                  <a:schemeClr val="tx1"/>
                </a:solidFill>
              </a:rPr>
              <a:t>sử</a:t>
            </a:r>
            <a:r>
              <a:rPr lang="en-US" sz="2400" dirty="0">
                <a:solidFill>
                  <a:schemeClr val="tx1"/>
                </a:solidFill>
              </a:rPr>
              <a:t> </a:t>
            </a:r>
            <a:r>
              <a:rPr lang="en-US" sz="2400" dirty="0" err="1">
                <a:solidFill>
                  <a:schemeClr val="tx1"/>
                </a:solidFill>
              </a:rPr>
              <a:t>dụng</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đội</a:t>
            </a:r>
            <a:r>
              <a:rPr lang="en-US" sz="2400" dirty="0">
                <a:solidFill>
                  <a:schemeClr val="tx1"/>
                </a:solidFill>
              </a:rPr>
              <a:t> </a:t>
            </a:r>
            <a:r>
              <a:rPr lang="en-US" sz="2400" dirty="0" err="1">
                <a:solidFill>
                  <a:schemeClr val="tx1"/>
                </a:solidFill>
              </a:rPr>
              <a:t>đó</a:t>
            </a:r>
            <a:r>
              <a:rPr lang="en-US" sz="2400" dirty="0">
                <a:solidFill>
                  <a:schemeClr val="tx1"/>
                </a:solidFill>
              </a:rPr>
              <a:t> </a:t>
            </a:r>
          </a:p>
        </p:txBody>
      </p:sp>
      <p:sp>
        <p:nvSpPr>
          <p:cNvPr id="65546" name="AutoShape 10"/>
          <p:cNvSpPr>
            <a:spLocks noChangeArrowheads="1"/>
          </p:cNvSpPr>
          <p:nvPr/>
        </p:nvSpPr>
        <p:spPr bwMode="auto">
          <a:xfrm>
            <a:off x="1828800" y="2362200"/>
            <a:ext cx="4152900" cy="13716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Nhà</a:t>
            </a:r>
            <a:r>
              <a:rPr lang="en-US" sz="2400" dirty="0">
                <a:solidFill>
                  <a:schemeClr val="tx1"/>
                </a:solidFill>
              </a:rPr>
              <a:t> </a:t>
            </a:r>
            <a:r>
              <a:rPr lang="en-US" sz="2400" dirty="0" err="1">
                <a:solidFill>
                  <a:schemeClr val="tx1"/>
                </a:solidFill>
              </a:rPr>
              <a:t>nước</a:t>
            </a:r>
            <a:r>
              <a:rPr lang="en-US" sz="2400" dirty="0">
                <a:solidFill>
                  <a:schemeClr val="tx1"/>
                </a:solidFill>
              </a:rPr>
              <a:t>, </a:t>
            </a:r>
            <a:r>
              <a:rPr lang="en-US" sz="2400" dirty="0" err="1">
                <a:solidFill>
                  <a:schemeClr val="tx1"/>
                </a:solidFill>
              </a:rPr>
              <a:t>đảng</a:t>
            </a:r>
            <a:r>
              <a:rPr lang="en-US" sz="2400" dirty="0">
                <a:solidFill>
                  <a:schemeClr val="tx1"/>
                </a:solidFill>
              </a:rPr>
              <a:t> </a:t>
            </a:r>
            <a:r>
              <a:rPr lang="en-US" sz="2400" dirty="0" err="1">
                <a:solidFill>
                  <a:schemeClr val="tx1"/>
                </a:solidFill>
              </a:rPr>
              <a:t>phái</a:t>
            </a:r>
            <a:r>
              <a:rPr lang="en-US" sz="2400" dirty="0">
                <a:solidFill>
                  <a:schemeClr val="tx1"/>
                </a:solidFill>
              </a:rPr>
              <a:t> </a:t>
            </a:r>
          </a:p>
          <a:p>
            <a:pPr algn="ctr">
              <a:defRPr/>
            </a:pPr>
            <a:r>
              <a:rPr lang="en-US" sz="2400" dirty="0" err="1">
                <a:solidFill>
                  <a:schemeClr val="tx1"/>
                </a:solidFill>
              </a:rPr>
              <a:t>đã</a:t>
            </a:r>
            <a:r>
              <a:rPr lang="en-US" sz="2400" dirty="0">
                <a:solidFill>
                  <a:schemeClr val="tx1"/>
                </a:solidFill>
              </a:rPr>
              <a:t> </a:t>
            </a:r>
            <a:r>
              <a:rPr lang="en-US" sz="2400" dirty="0" err="1">
                <a:solidFill>
                  <a:schemeClr val="tx1"/>
                </a:solidFill>
              </a:rPr>
              <a:t>sinh</a:t>
            </a:r>
            <a:r>
              <a:rPr lang="en-US" sz="2400" dirty="0">
                <a:solidFill>
                  <a:schemeClr val="tx1"/>
                </a:solidFill>
              </a:rPr>
              <a:t> </a:t>
            </a:r>
            <a:r>
              <a:rPr lang="en-US" sz="2400" dirty="0" err="1">
                <a:solidFill>
                  <a:schemeClr val="tx1"/>
                </a:solidFill>
              </a:rPr>
              <a:t>ra</a:t>
            </a:r>
            <a:r>
              <a:rPr lang="en-US" sz="2400" dirty="0">
                <a:solidFill>
                  <a:schemeClr val="tx1"/>
                </a:solidFill>
              </a:rPr>
              <a:t>, </a:t>
            </a:r>
            <a:r>
              <a:rPr lang="en-US" sz="2400" dirty="0" err="1">
                <a:solidFill>
                  <a:schemeClr val="tx1"/>
                </a:solidFill>
              </a:rPr>
              <a:t>nuôi</a:t>
            </a:r>
            <a:r>
              <a:rPr lang="en-US" sz="2400" dirty="0">
                <a:solidFill>
                  <a:schemeClr val="tx1"/>
                </a:solidFill>
              </a:rPr>
              <a:t> </a:t>
            </a:r>
            <a:r>
              <a:rPr lang="en-US" sz="2400" dirty="0" err="1">
                <a:solidFill>
                  <a:schemeClr val="tx1"/>
                </a:solidFill>
              </a:rPr>
              <a:t>dưỡng</a:t>
            </a:r>
            <a:r>
              <a:rPr lang="en-US" sz="2400" dirty="0">
                <a:solidFill>
                  <a:schemeClr val="tx1"/>
                </a:solidFill>
              </a:rPr>
              <a:t> </a:t>
            </a:r>
            <a:r>
              <a:rPr lang="en-US" sz="2400" dirty="0" err="1">
                <a:solidFill>
                  <a:schemeClr val="tx1"/>
                </a:solidFill>
              </a:rPr>
              <a:t>và</a:t>
            </a:r>
            <a:r>
              <a:rPr lang="en-US" sz="2400" dirty="0">
                <a:solidFill>
                  <a:schemeClr val="tx1"/>
                </a:solidFill>
              </a:rPr>
              <a:t> </a:t>
            </a:r>
          </a:p>
          <a:p>
            <a:pPr algn="ctr">
              <a:defRPr/>
            </a:pPr>
            <a:r>
              <a:rPr lang="en-US" sz="2400" dirty="0" err="1">
                <a:solidFill>
                  <a:schemeClr val="tx1"/>
                </a:solidFill>
              </a:rPr>
              <a:t>sử</a:t>
            </a:r>
            <a:r>
              <a:rPr lang="en-US" sz="2400" dirty="0">
                <a:solidFill>
                  <a:schemeClr val="tx1"/>
                </a:solidFill>
              </a:rPr>
              <a:t> </a:t>
            </a:r>
            <a:r>
              <a:rPr lang="en-US" sz="2400" dirty="0" err="1">
                <a:solidFill>
                  <a:schemeClr val="tx1"/>
                </a:solidFill>
              </a:rPr>
              <a:t>dụng</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đội</a:t>
            </a:r>
            <a:r>
              <a:rPr lang="en-US" sz="2400" dirty="0">
                <a:solidFill>
                  <a:schemeClr val="tx1"/>
                </a:solidFill>
              </a:rPr>
              <a:t> </a:t>
            </a:r>
            <a:r>
              <a:rPr lang="en-US" sz="2400" dirty="0" err="1">
                <a:solidFill>
                  <a:schemeClr val="tx1"/>
                </a:solidFill>
              </a:rPr>
              <a:t>đó</a:t>
            </a:r>
            <a:endParaRPr lang="vi-VN" sz="2300" b="1" dirty="0">
              <a:solidFill>
                <a:schemeClr val="tx1"/>
              </a:solidFill>
            </a:endParaRPr>
          </a:p>
        </p:txBody>
      </p:sp>
      <p:sp>
        <p:nvSpPr>
          <p:cNvPr id="10248" name="Text Box 16"/>
          <p:cNvSpPr txBox="1">
            <a:spLocks noChangeArrowheads="1"/>
          </p:cNvSpPr>
          <p:nvPr/>
        </p:nvSpPr>
        <p:spPr bwMode="auto">
          <a:xfrm>
            <a:off x="1828800" y="13716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06</a:t>
            </a:r>
          </a:p>
        </p:txBody>
      </p:sp>
      <p:pic>
        <p:nvPicPr>
          <p:cNvPr id="9832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3" name="Oval 19"/>
          <p:cNvSpPr>
            <a:spLocks noChangeArrowheads="1"/>
          </p:cNvSpPr>
          <p:nvPr/>
        </p:nvSpPr>
        <p:spPr bwMode="auto">
          <a:xfrm>
            <a:off x="64468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025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674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p:cNvSpPr>
            <a:spLocks noChangeArrowheads="1"/>
          </p:cNvSpPr>
          <p:nvPr/>
        </p:nvSpPr>
        <p:spPr bwMode="auto">
          <a:xfrm>
            <a:off x="64468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8326" name="Oval 22"/>
          <p:cNvSpPr>
            <a:spLocks noChangeArrowheads="1"/>
          </p:cNvSpPr>
          <p:nvPr/>
        </p:nvSpPr>
        <p:spPr bwMode="auto">
          <a:xfrm>
            <a:off x="6437313"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8327" name="Oval 23"/>
          <p:cNvSpPr>
            <a:spLocks noChangeArrowheads="1"/>
          </p:cNvSpPr>
          <p:nvPr/>
        </p:nvSpPr>
        <p:spPr bwMode="auto">
          <a:xfrm>
            <a:off x="6437313"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8328" name="Oval 24"/>
          <p:cNvSpPr>
            <a:spLocks noChangeArrowheads="1"/>
          </p:cNvSpPr>
          <p:nvPr/>
        </p:nvSpPr>
        <p:spPr bwMode="auto">
          <a:xfrm>
            <a:off x="64373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8329" name="Oval 25"/>
          <p:cNvSpPr>
            <a:spLocks noChangeArrowheads="1"/>
          </p:cNvSpPr>
          <p:nvPr/>
        </p:nvSpPr>
        <p:spPr bwMode="auto">
          <a:xfrm>
            <a:off x="6446838"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8330" name="Oval 26"/>
          <p:cNvSpPr>
            <a:spLocks noChangeArrowheads="1"/>
          </p:cNvSpPr>
          <p:nvPr/>
        </p:nvSpPr>
        <p:spPr bwMode="auto">
          <a:xfrm>
            <a:off x="6450013" y="60864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8331" name="Text Box 27"/>
          <p:cNvSpPr txBox="1">
            <a:spLocks noChangeArrowheads="1"/>
          </p:cNvSpPr>
          <p:nvPr/>
        </p:nvSpPr>
        <p:spPr bwMode="auto">
          <a:xfrm>
            <a:off x="4927600" y="605313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8332" name="Text Box 28"/>
          <p:cNvSpPr txBox="1">
            <a:spLocks noChangeArrowheads="1"/>
          </p:cNvSpPr>
          <p:nvPr/>
        </p:nvSpPr>
        <p:spPr bwMode="auto">
          <a:xfrm>
            <a:off x="6183313"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026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1" name="Text Box 69"/>
          <p:cNvSpPr txBox="1">
            <a:spLocks noChangeArrowheads="1"/>
          </p:cNvSpPr>
          <p:nvPr/>
        </p:nvSpPr>
        <p:spPr bwMode="auto">
          <a:xfrm>
            <a:off x="2057400" y="8382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0"/>
            <a:ext cx="1524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210300" y="2362200"/>
            <a:ext cx="4152900" cy="13716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B. </a:t>
            </a:r>
            <a:r>
              <a:rPr lang="en-US" sz="2400" dirty="0" err="1">
                <a:solidFill>
                  <a:schemeClr val="tx1"/>
                </a:solidFill>
              </a:rPr>
              <a:t>Giai</a:t>
            </a:r>
            <a:r>
              <a:rPr lang="en-US" sz="2400" dirty="0">
                <a:solidFill>
                  <a:schemeClr val="tx1"/>
                </a:solidFill>
              </a:rPr>
              <a:t> </a:t>
            </a:r>
            <a:r>
              <a:rPr lang="en-US" sz="2400" dirty="0" err="1">
                <a:solidFill>
                  <a:schemeClr val="tx1"/>
                </a:solidFill>
              </a:rPr>
              <a:t>cấp</a:t>
            </a:r>
            <a:r>
              <a:rPr lang="en-US" sz="2400" dirty="0">
                <a:solidFill>
                  <a:schemeClr val="tx1"/>
                </a:solidFill>
              </a:rPr>
              <a:t>, </a:t>
            </a:r>
            <a:r>
              <a:rPr lang="en-US" sz="2400" dirty="0" err="1">
                <a:solidFill>
                  <a:schemeClr val="tx1"/>
                </a:solidFill>
              </a:rPr>
              <a:t>nhà</a:t>
            </a:r>
            <a:r>
              <a:rPr lang="en-US" sz="2400" dirty="0">
                <a:solidFill>
                  <a:schemeClr val="tx1"/>
                </a:solidFill>
              </a:rPr>
              <a:t> </a:t>
            </a:r>
            <a:r>
              <a:rPr lang="en-US" sz="2400" dirty="0" err="1">
                <a:solidFill>
                  <a:schemeClr val="tx1"/>
                </a:solidFill>
              </a:rPr>
              <a:t>nước</a:t>
            </a:r>
            <a:r>
              <a:rPr lang="en-US" sz="2400" dirty="0">
                <a:solidFill>
                  <a:schemeClr val="tx1"/>
                </a:solidFill>
              </a:rPr>
              <a:t> </a:t>
            </a:r>
          </a:p>
          <a:p>
            <a:pPr algn="ctr" eaLnBrk="1" hangingPunct="1">
              <a:defRPr/>
            </a:pPr>
            <a:r>
              <a:rPr lang="en-US" sz="2400" dirty="0" err="1">
                <a:solidFill>
                  <a:schemeClr val="tx1"/>
                </a:solidFill>
              </a:rPr>
              <a:t>tổ</a:t>
            </a:r>
            <a:r>
              <a:rPr lang="en-US" sz="2400" dirty="0">
                <a:solidFill>
                  <a:schemeClr val="tx1"/>
                </a:solidFill>
              </a:rPr>
              <a:t> </a:t>
            </a:r>
            <a:r>
              <a:rPr lang="en-US" sz="2400" dirty="0" err="1">
                <a:solidFill>
                  <a:schemeClr val="tx1"/>
                </a:solidFill>
              </a:rPr>
              <a:t>chức</a:t>
            </a:r>
            <a:r>
              <a:rPr lang="en-US" sz="2400" dirty="0">
                <a:solidFill>
                  <a:schemeClr val="tx1"/>
                </a:solidFill>
              </a:rPr>
              <a:t>, </a:t>
            </a:r>
            <a:r>
              <a:rPr lang="en-US" sz="2400" dirty="0" err="1">
                <a:solidFill>
                  <a:schemeClr val="tx1"/>
                </a:solidFill>
              </a:rPr>
              <a:t>nuôi</a:t>
            </a:r>
            <a:r>
              <a:rPr lang="en-US" sz="2400" dirty="0">
                <a:solidFill>
                  <a:schemeClr val="tx1"/>
                </a:solidFill>
              </a:rPr>
              <a:t> </a:t>
            </a:r>
            <a:r>
              <a:rPr lang="en-US" sz="2400" dirty="0" err="1">
                <a:solidFill>
                  <a:schemeClr val="tx1"/>
                </a:solidFill>
              </a:rPr>
              <a:t>dưỡng</a:t>
            </a:r>
            <a:r>
              <a:rPr lang="en-US" sz="2400" dirty="0">
                <a:solidFill>
                  <a:schemeClr val="tx1"/>
                </a:solidFill>
              </a:rPr>
              <a:t> </a:t>
            </a:r>
            <a:r>
              <a:rPr lang="en-US" sz="2400" dirty="0" err="1">
                <a:solidFill>
                  <a:schemeClr val="tx1"/>
                </a:solidFill>
              </a:rPr>
              <a:t>và</a:t>
            </a:r>
            <a:r>
              <a:rPr lang="en-US" sz="2400" dirty="0">
                <a:solidFill>
                  <a:schemeClr val="tx1"/>
                </a:solidFill>
              </a:rPr>
              <a:t> </a:t>
            </a:r>
          </a:p>
          <a:p>
            <a:pPr algn="ctr" eaLnBrk="1" hangingPunct="1">
              <a:defRPr/>
            </a:pPr>
            <a:r>
              <a:rPr lang="en-US" sz="2400" dirty="0" err="1">
                <a:solidFill>
                  <a:schemeClr val="tx1"/>
                </a:solidFill>
              </a:rPr>
              <a:t>huấn</a:t>
            </a:r>
            <a:r>
              <a:rPr lang="en-US" sz="2400" dirty="0">
                <a:solidFill>
                  <a:schemeClr val="tx1"/>
                </a:solidFill>
              </a:rPr>
              <a:t> </a:t>
            </a:r>
            <a:r>
              <a:rPr lang="en-US" sz="2400" dirty="0" err="1">
                <a:solidFill>
                  <a:schemeClr val="tx1"/>
                </a:solidFill>
              </a:rPr>
              <a:t>luyện</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đội</a:t>
            </a:r>
            <a:r>
              <a:rPr lang="en-US" sz="2400" dirty="0">
                <a:solidFill>
                  <a:schemeClr val="tx1"/>
                </a:solidFill>
              </a:rPr>
              <a:t> </a:t>
            </a:r>
            <a:r>
              <a:rPr lang="en-US" sz="2400" dirty="0" err="1">
                <a:solidFill>
                  <a:schemeClr val="tx1"/>
                </a:solidFill>
              </a:rPr>
              <a:t>đó</a:t>
            </a:r>
            <a:endParaRPr lang="en-US" sz="2300" b="1" dirty="0">
              <a:solidFill>
                <a:schemeClr val="tx1"/>
              </a:solidFill>
            </a:endParaRPr>
          </a:p>
        </p:txBody>
      </p:sp>
      <p:sp>
        <p:nvSpPr>
          <p:cNvPr id="28" name="AutoShape 10"/>
          <p:cNvSpPr>
            <a:spLocks noChangeArrowheads="1"/>
          </p:cNvSpPr>
          <p:nvPr/>
        </p:nvSpPr>
        <p:spPr bwMode="auto">
          <a:xfrm>
            <a:off x="1866900" y="3983038"/>
            <a:ext cx="4114800" cy="1350962"/>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Nhân</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lao</a:t>
            </a:r>
            <a:r>
              <a:rPr lang="en-US" sz="2400" dirty="0">
                <a:solidFill>
                  <a:schemeClr val="tx1"/>
                </a:solidFill>
              </a:rPr>
              <a:t> </a:t>
            </a:r>
            <a:r>
              <a:rPr lang="en-US" sz="2400" dirty="0" err="1">
                <a:solidFill>
                  <a:schemeClr val="tx1"/>
                </a:solidFill>
              </a:rPr>
              <a:t>động</a:t>
            </a:r>
            <a:r>
              <a:rPr lang="en-US" sz="2400" dirty="0">
                <a:solidFill>
                  <a:schemeClr val="tx1"/>
                </a:solidFill>
              </a:rPr>
              <a:t> </a:t>
            </a:r>
          </a:p>
          <a:p>
            <a:pPr algn="ctr">
              <a:defRPr/>
            </a:pPr>
            <a:r>
              <a:rPr lang="en-US" sz="2400" dirty="0" err="1">
                <a:solidFill>
                  <a:schemeClr val="tx1"/>
                </a:solidFill>
              </a:rPr>
              <a:t>và</a:t>
            </a:r>
            <a:r>
              <a:rPr lang="en-US" sz="2400" dirty="0">
                <a:solidFill>
                  <a:schemeClr val="tx1"/>
                </a:solidFill>
              </a:rPr>
              <a:t> </a:t>
            </a:r>
            <a:r>
              <a:rPr lang="en-US" sz="2400" dirty="0" err="1">
                <a:solidFill>
                  <a:schemeClr val="tx1"/>
                </a:solidFill>
              </a:rPr>
              <a:t>giai</a:t>
            </a:r>
            <a:r>
              <a:rPr lang="en-US" sz="2400" dirty="0">
                <a:solidFill>
                  <a:schemeClr val="tx1"/>
                </a:solidFill>
              </a:rPr>
              <a:t> </a:t>
            </a:r>
            <a:r>
              <a:rPr lang="en-US" sz="2400" dirty="0" err="1">
                <a:solidFill>
                  <a:schemeClr val="tx1"/>
                </a:solidFill>
              </a:rPr>
              <a:t>cấp</a:t>
            </a:r>
            <a:r>
              <a:rPr lang="en-US" sz="2400" dirty="0">
                <a:solidFill>
                  <a:schemeClr val="tx1"/>
                </a:solidFill>
              </a:rPr>
              <a:t> </a:t>
            </a:r>
            <a:r>
              <a:rPr lang="en-US" sz="2400" dirty="0" err="1">
                <a:solidFill>
                  <a:schemeClr val="tx1"/>
                </a:solidFill>
              </a:rPr>
              <a:t>đang</a:t>
            </a:r>
            <a:r>
              <a:rPr lang="en-US" sz="2400" dirty="0">
                <a:solidFill>
                  <a:schemeClr val="tx1"/>
                </a:solidFill>
              </a:rPr>
              <a:t> </a:t>
            </a:r>
            <a:r>
              <a:rPr lang="en-US" sz="2400" dirty="0" err="1">
                <a:solidFill>
                  <a:schemeClr val="tx1"/>
                </a:solidFill>
              </a:rPr>
              <a:t>lãnh</a:t>
            </a:r>
            <a:r>
              <a:rPr lang="en-US" sz="2400" dirty="0">
                <a:solidFill>
                  <a:schemeClr val="tx1"/>
                </a:solidFill>
              </a:rPr>
              <a:t> </a:t>
            </a:r>
            <a:r>
              <a:rPr lang="en-US" sz="2400" dirty="0" err="1">
                <a:solidFill>
                  <a:schemeClr val="tx1"/>
                </a:solidFill>
              </a:rPr>
              <a:t>đạo</a:t>
            </a:r>
            <a:r>
              <a:rPr lang="en-US" sz="2400" dirty="0">
                <a:solidFill>
                  <a:schemeClr val="tx1"/>
                </a:solidFill>
              </a:rPr>
              <a:t> </a:t>
            </a:r>
          </a:p>
          <a:p>
            <a:pPr algn="ctr">
              <a:defRPr/>
            </a:pPr>
            <a:r>
              <a:rPr lang="en-US" sz="2400" dirty="0" err="1">
                <a:solidFill>
                  <a:schemeClr val="tx1"/>
                </a:solidFill>
              </a:rPr>
              <a:t>đối</a:t>
            </a:r>
            <a:r>
              <a:rPr lang="en-US" sz="2400" dirty="0">
                <a:solidFill>
                  <a:schemeClr val="tx1"/>
                </a:solidFill>
              </a:rPr>
              <a:t> </a:t>
            </a:r>
            <a:r>
              <a:rPr lang="en-US" sz="2400" dirty="0" err="1">
                <a:solidFill>
                  <a:schemeClr val="tx1"/>
                </a:solidFill>
              </a:rPr>
              <a:t>với</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đội</a:t>
            </a:r>
            <a:r>
              <a:rPr lang="en-US" sz="2400" dirty="0">
                <a:solidFill>
                  <a:schemeClr val="tx1"/>
                </a:solidFill>
              </a:rPr>
              <a:t> </a:t>
            </a:r>
            <a:r>
              <a:rPr lang="en-US" sz="2400" dirty="0" err="1">
                <a:solidFill>
                  <a:schemeClr val="tx1"/>
                </a:solidFill>
              </a:rPr>
              <a:t>đó</a:t>
            </a:r>
            <a:endParaRPr lang="vi-VN" sz="2300" b="1" dirty="0">
              <a:solidFill>
                <a:schemeClr val="tx1"/>
              </a:solidFill>
            </a:endParaRPr>
          </a:p>
        </p:txBody>
      </p:sp>
      <p:pic>
        <p:nvPicPr>
          <p:cNvPr id="1026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3738" y="1524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368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830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8322"/>
                </p:tgtEl>
              </p:cMediaNode>
            </p:audio>
            <p:seq concurrent="1" nextAc="seek">
              <p:cTn id="35" restart="whenNotActive" fill="hold" evtFilter="cancelBubble" nodeType="interactiveSeq">
                <p:stCondLst>
                  <p:cond evt="onClick" delay="0">
                    <p:tgtEl>
                      <p:spTgt spid="98331"/>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8332"/>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8330"/>
                                        </p:tgtEl>
                                      </p:cBhvr>
                                    </p:animEffect>
                                    <p:set>
                                      <p:cBhvr>
                                        <p:cTn id="43"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8329"/>
                                        </p:tgtEl>
                                      </p:cBhvr>
                                    </p:animEffect>
                                    <p:set>
                                      <p:cBhvr>
                                        <p:cTn id="47"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8328"/>
                                        </p:tgtEl>
                                      </p:cBhvr>
                                    </p:animEffect>
                                    <p:set>
                                      <p:cBhvr>
                                        <p:cTn id="51"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8327"/>
                                        </p:tgtEl>
                                      </p:cBhvr>
                                    </p:animEffect>
                                    <p:set>
                                      <p:cBhvr>
                                        <p:cTn id="55"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8326"/>
                                        </p:tgtEl>
                                      </p:cBhvr>
                                    </p:animEffect>
                                    <p:set>
                                      <p:cBhvr>
                                        <p:cTn id="59"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8325"/>
                                        </p:tgtEl>
                                      </p:cBhvr>
                                    </p:animEffect>
                                    <p:set>
                                      <p:cBhvr>
                                        <p:cTn id="63"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8323"/>
                                        </p:tgtEl>
                                      </p:cBhvr>
                                    </p:animEffect>
                                    <p:set>
                                      <p:cBhvr>
                                        <p:cTn id="67"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8306"/>
                                        </p:tgtEl>
                                      </p:cBhvr>
                                    </p:animEffect>
                                    <p:set>
                                      <p:cBhvr>
                                        <p:cTn id="71"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933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13101" y="1295401"/>
            <a:ext cx="7104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Nguồn</a:t>
            </a:r>
            <a:r>
              <a:rPr lang="en-US" altLang="en-US" sz="2400" i="1" dirty="0"/>
              <a:t> </a:t>
            </a:r>
            <a:r>
              <a:rPr lang="en-US" altLang="en-US" sz="2400" i="1" dirty="0" err="1"/>
              <a:t>gốc</a:t>
            </a:r>
            <a:r>
              <a:rPr lang="en-US" altLang="en-US" sz="2400" i="1" dirty="0"/>
              <a:t> </a:t>
            </a:r>
            <a:r>
              <a:rPr lang="en-US" altLang="en-US" sz="2400" i="1" dirty="0" err="1"/>
              <a:t>sâu</a:t>
            </a:r>
            <a:r>
              <a:rPr lang="en-US" altLang="en-US" sz="2400" i="1" dirty="0"/>
              <a:t> </a:t>
            </a:r>
            <a:r>
              <a:rPr lang="en-US" altLang="en-US" sz="2400" i="1" dirty="0" err="1"/>
              <a:t>xa</a:t>
            </a:r>
            <a:r>
              <a:rPr lang="en-US" altLang="en-US" sz="2400" i="1" dirty="0"/>
              <a:t> </a:t>
            </a:r>
            <a:r>
              <a:rPr lang="en-US" altLang="en-US" sz="2400" i="1" dirty="0" err="1"/>
              <a:t>nảy</a:t>
            </a:r>
            <a:r>
              <a:rPr lang="en-US" altLang="en-US" sz="2400" i="1" dirty="0"/>
              <a:t> </a:t>
            </a:r>
            <a:r>
              <a:rPr lang="en-US" altLang="en-US" sz="2400" i="1" dirty="0" err="1"/>
              <a:t>sinh</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theo</a:t>
            </a:r>
            <a:r>
              <a:rPr lang="en-US" altLang="en-US" sz="2400" i="1" dirty="0"/>
              <a:t> </a:t>
            </a:r>
            <a:r>
              <a:rPr lang="en-US" altLang="en-US" sz="2400" i="1" dirty="0" err="1"/>
              <a:t>quan</a:t>
            </a:r>
            <a:r>
              <a:rPr lang="en-US" altLang="en-US" sz="2400" i="1" dirty="0"/>
              <a:t> </a:t>
            </a:r>
            <a:r>
              <a:rPr lang="en-US" altLang="en-US" sz="2400" i="1" dirty="0" err="1"/>
              <a:t>điểm</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a:t>
            </a:r>
            <a:r>
              <a:rPr lang="en-US" altLang="en-US" sz="2400" i="1" dirty="0"/>
              <a:t> - </a:t>
            </a:r>
            <a:r>
              <a:rPr lang="en-US" altLang="en-US" sz="2400" i="1" dirty="0" err="1"/>
              <a:t>Lênin</a:t>
            </a:r>
            <a:r>
              <a:rPr lang="en-US" altLang="en-US" sz="2400" i="1" dirty="0"/>
              <a:t> </a:t>
            </a:r>
            <a:r>
              <a:rPr lang="en-US" altLang="en-US" sz="2400" i="1" dirty="0" err="1"/>
              <a:t>là</a:t>
            </a:r>
            <a:r>
              <a:rPr lang="en-US" altLang="en-US" sz="2400" i="1" dirty="0"/>
              <a:t> :</a:t>
            </a:r>
          </a:p>
        </p:txBody>
      </p:sp>
      <p:sp>
        <p:nvSpPr>
          <p:cNvPr id="65541" name="AutoShape 5"/>
          <p:cNvSpPr>
            <a:spLocks noChangeArrowheads="1"/>
          </p:cNvSpPr>
          <p:nvPr/>
        </p:nvSpPr>
        <p:spPr bwMode="auto">
          <a:xfrm>
            <a:off x="2057400" y="4216400"/>
            <a:ext cx="387985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Nguồn gốc kinh tế </a:t>
            </a:r>
          </a:p>
        </p:txBody>
      </p:sp>
      <p:sp>
        <p:nvSpPr>
          <p:cNvPr id="65549" name="AutoShape 13"/>
          <p:cNvSpPr>
            <a:spLocks noChangeArrowheads="1"/>
          </p:cNvSpPr>
          <p:nvPr/>
        </p:nvSpPr>
        <p:spPr bwMode="auto">
          <a:xfrm>
            <a:off x="2057400" y="2514600"/>
            <a:ext cx="387985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Nguồn</a:t>
            </a:r>
            <a:r>
              <a:rPr lang="en-US" sz="2400" dirty="0">
                <a:latin typeface="Arial" charset="0"/>
                <a:cs typeface="Arial" charset="0"/>
              </a:rPr>
              <a:t> </a:t>
            </a:r>
            <a:r>
              <a:rPr lang="en-US" sz="2400" dirty="0" err="1">
                <a:latin typeface="Arial" charset="0"/>
                <a:cs typeface="Arial" charset="0"/>
              </a:rPr>
              <a:t>gốc</a:t>
            </a:r>
            <a:r>
              <a:rPr lang="en-US" sz="2400" dirty="0">
                <a:latin typeface="Arial" charset="0"/>
                <a:cs typeface="Arial" charset="0"/>
              </a:rPr>
              <a:t> </a:t>
            </a: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endParaRPr lang="vi-VN" sz="2200" b="1" dirty="0">
              <a:latin typeface="Arial" charset="0"/>
              <a:cs typeface="+mn-cs"/>
            </a:endParaRPr>
          </a:p>
        </p:txBody>
      </p:sp>
      <p:sp>
        <p:nvSpPr>
          <p:cNvPr id="11271" name="Text Box 16"/>
          <p:cNvSpPr txBox="1">
            <a:spLocks noChangeArrowheads="1"/>
          </p:cNvSpPr>
          <p:nvPr/>
        </p:nvSpPr>
        <p:spPr bwMode="auto">
          <a:xfrm>
            <a:off x="1676400" y="1660526"/>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07</a:t>
            </a:r>
          </a:p>
        </p:txBody>
      </p:sp>
      <p:pic>
        <p:nvPicPr>
          <p:cNvPr id="9934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7" name="Oval 19"/>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127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31363"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9350" name="Oval 22"/>
          <p:cNvSpPr>
            <a:spLocks noChangeArrowheads="1"/>
          </p:cNvSpPr>
          <p:nvPr/>
        </p:nvSpPr>
        <p:spPr bwMode="auto">
          <a:xfrm>
            <a:off x="62865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9351" name="Oval 23"/>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9352" name="Oval 24"/>
          <p:cNvSpPr>
            <a:spLocks noChangeArrowheads="1"/>
          </p:cNvSpPr>
          <p:nvPr/>
        </p:nvSpPr>
        <p:spPr bwMode="auto">
          <a:xfrm>
            <a:off x="62865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9353" name="Oval 25"/>
          <p:cNvSpPr>
            <a:spLocks noChangeArrowheads="1"/>
          </p:cNvSpPr>
          <p:nvPr/>
        </p:nvSpPr>
        <p:spPr bwMode="auto">
          <a:xfrm>
            <a:off x="6288088"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9354" name="Oval 26"/>
          <p:cNvSpPr>
            <a:spLocks noChangeArrowheads="1"/>
          </p:cNvSpPr>
          <p:nvPr/>
        </p:nvSpPr>
        <p:spPr bwMode="auto">
          <a:xfrm>
            <a:off x="6288088" y="6076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935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9356" name="Text Box 28"/>
          <p:cNvSpPr txBox="1">
            <a:spLocks noChangeArrowheads="1"/>
          </p:cNvSpPr>
          <p:nvPr/>
        </p:nvSpPr>
        <p:spPr bwMode="auto">
          <a:xfrm>
            <a:off x="6096000" y="59166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128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4" name="Text Box 69"/>
          <p:cNvSpPr txBox="1">
            <a:spLocks noChangeArrowheads="1"/>
          </p:cNvSpPr>
          <p:nvPr/>
        </p:nvSpPr>
        <p:spPr bwMode="auto">
          <a:xfrm>
            <a:off x="2057400" y="9144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447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172200" y="2514600"/>
            <a:ext cx="39878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Nguồn</a:t>
            </a:r>
            <a:r>
              <a:rPr lang="en-US" sz="2400" dirty="0">
                <a:latin typeface="Arial" charset="0"/>
                <a:cs typeface="Arial" charset="0"/>
              </a:rPr>
              <a:t> </a:t>
            </a:r>
            <a:r>
              <a:rPr lang="en-US" sz="2400" dirty="0" err="1">
                <a:latin typeface="Arial" charset="0"/>
                <a:cs typeface="Arial" charset="0"/>
              </a:rPr>
              <a:t>gốc</a:t>
            </a:r>
            <a:r>
              <a:rPr lang="en-US" sz="2400" dirty="0">
                <a:latin typeface="Arial" charset="0"/>
                <a:cs typeface="Arial" charset="0"/>
              </a:rPr>
              <a:t>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endParaRPr lang="en-US" sz="2200" b="1" dirty="0">
              <a:latin typeface="+mn-lt"/>
              <a:cs typeface="Times New Roman" pitchFamily="18" charset="0"/>
            </a:endParaRPr>
          </a:p>
        </p:txBody>
      </p:sp>
      <p:sp>
        <p:nvSpPr>
          <p:cNvPr id="27" name="AutoShape 13"/>
          <p:cNvSpPr>
            <a:spLocks noChangeArrowheads="1"/>
          </p:cNvSpPr>
          <p:nvPr/>
        </p:nvSpPr>
        <p:spPr bwMode="auto">
          <a:xfrm>
            <a:off x="6172200" y="4191000"/>
            <a:ext cx="39878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Nguồn</a:t>
            </a:r>
            <a:r>
              <a:rPr lang="en-US" sz="2400" dirty="0">
                <a:latin typeface="Arial" charset="0"/>
                <a:cs typeface="Arial" charset="0"/>
              </a:rPr>
              <a:t> </a:t>
            </a:r>
            <a:r>
              <a:rPr lang="en-US" sz="2400" dirty="0" err="1">
                <a:latin typeface="Arial" charset="0"/>
                <a:cs typeface="Arial" charset="0"/>
              </a:rPr>
              <a:t>gốc</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endParaRPr lang="vi-VN" sz="2200" b="1" dirty="0">
              <a:latin typeface="Arial" charset="0"/>
              <a:cs typeface="+mn-cs"/>
            </a:endParaRPr>
          </a:p>
        </p:txBody>
      </p:sp>
      <p:pic>
        <p:nvPicPr>
          <p:cNvPr id="11289"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9"/>
                                        </p:tgtEl>
                                        <p:attrNameLst>
                                          <p:attrName>style.visibility</p:attrName>
                                        </p:attrNameLst>
                                      </p:cBhvr>
                                      <p:to>
                                        <p:strVal val="visible"/>
                                      </p:to>
                                    </p:set>
                                    <p:animEffect transition="in" filter="box(out)">
                                      <p:cBhvr>
                                        <p:cTn id="16" dur="1000"/>
                                        <p:tgtEl>
                                          <p:spTgt spid="65549"/>
                                        </p:tgtEl>
                                      </p:cBhvr>
                                    </p:animEffect>
                                  </p:childTnLst>
                                </p:cTn>
                              </p:par>
                            </p:childTnLst>
                          </p:cTn>
                        </p:par>
                        <p:par>
                          <p:cTn id="17" fill="hold" nodeType="afterGroup">
                            <p:stCondLst>
                              <p:cond delay="352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933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9346"/>
                </p:tgtEl>
              </p:cMediaNode>
            </p:audio>
            <p:seq concurrent="1" nextAc="seek">
              <p:cTn id="35" restart="whenNotActive" fill="hold" evtFilter="cancelBubble" nodeType="interactiveSeq">
                <p:stCondLst>
                  <p:cond evt="onClick" delay="0">
                    <p:tgtEl>
                      <p:spTgt spid="99355"/>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9356"/>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9354"/>
                                        </p:tgtEl>
                                      </p:cBhvr>
                                    </p:animEffect>
                                    <p:set>
                                      <p:cBhvr>
                                        <p:cTn id="43"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9353"/>
                                        </p:tgtEl>
                                      </p:cBhvr>
                                    </p:animEffect>
                                    <p:set>
                                      <p:cBhvr>
                                        <p:cTn id="47"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9352"/>
                                        </p:tgtEl>
                                      </p:cBhvr>
                                    </p:animEffect>
                                    <p:set>
                                      <p:cBhvr>
                                        <p:cTn id="51"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9351"/>
                                        </p:tgtEl>
                                      </p:cBhvr>
                                    </p:animEffect>
                                    <p:set>
                                      <p:cBhvr>
                                        <p:cTn id="55"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9350"/>
                                        </p:tgtEl>
                                      </p:cBhvr>
                                    </p:animEffect>
                                    <p:set>
                                      <p:cBhvr>
                                        <p:cTn id="59"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9349"/>
                                        </p:tgtEl>
                                      </p:cBhvr>
                                    </p:animEffect>
                                    <p:set>
                                      <p:cBhvr>
                                        <p:cTn id="63"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9347"/>
                                        </p:tgtEl>
                                      </p:cBhvr>
                                    </p:animEffect>
                                    <p:set>
                                      <p:cBhvr>
                                        <p:cTn id="67"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9330"/>
                                        </p:tgtEl>
                                      </p:cBhvr>
                                    </p:animEffect>
                                    <p:set>
                                      <p:cBhvr>
                                        <p:cTn id="71"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64436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035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36900" y="1219201"/>
            <a:ext cx="7023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a:t>Theo </a:t>
            </a:r>
            <a:r>
              <a:rPr lang="en-US" altLang="en-US" sz="2400" i="1" dirty="0" err="1"/>
              <a:t>quan</a:t>
            </a:r>
            <a:r>
              <a:rPr lang="en-US" altLang="en-US" sz="2400" i="1" dirty="0"/>
              <a:t> </a:t>
            </a:r>
            <a:r>
              <a:rPr lang="en-US" altLang="en-US" sz="2400" i="1" dirty="0" err="1"/>
              <a:t>điểm</a:t>
            </a:r>
            <a:r>
              <a:rPr lang="en-US" altLang="en-US" sz="2400" i="1" dirty="0"/>
              <a:t> </a:t>
            </a:r>
            <a:r>
              <a:rPr lang="en-US" altLang="en-US" sz="2400" i="1" dirty="0" err="1"/>
              <a:t>của</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a:t>
            </a:r>
            <a:r>
              <a:rPr lang="en-US" altLang="en-US" sz="2400" i="1" dirty="0"/>
              <a:t> - </a:t>
            </a:r>
            <a:r>
              <a:rPr lang="en-US" altLang="en-US" sz="2400" i="1" dirty="0" err="1"/>
              <a:t>Lênin</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a:t>
            </a:r>
            <a:r>
              <a:rPr lang="en-US" altLang="en-US" sz="2400" i="1" dirty="0" err="1"/>
              <a:t>xã</a:t>
            </a:r>
            <a:r>
              <a:rPr lang="en-US" altLang="en-US" sz="2400" i="1" dirty="0"/>
              <a:t> </a:t>
            </a:r>
            <a:r>
              <a:rPr lang="en-US" altLang="en-US" sz="2400" i="1" dirty="0" err="1"/>
              <a:t>hội</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là</a:t>
            </a:r>
            <a:r>
              <a:rPr lang="en-US" altLang="en-US" sz="2400" i="1" dirty="0"/>
              <a:t>:</a:t>
            </a:r>
          </a:p>
        </p:txBody>
      </p:sp>
      <p:sp>
        <p:nvSpPr>
          <p:cNvPr id="65541" name="AutoShape 5"/>
          <p:cNvSpPr>
            <a:spLocks noChangeArrowheads="1"/>
          </p:cNvSpPr>
          <p:nvPr/>
        </p:nvSpPr>
        <p:spPr bwMode="auto">
          <a:xfrm>
            <a:off x="6369050" y="2590800"/>
            <a:ext cx="3790950" cy="1143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B. </a:t>
            </a:r>
            <a:r>
              <a:rPr lang="en-US" sz="2400" dirty="0" err="1">
                <a:solidFill>
                  <a:schemeClr val="tx1"/>
                </a:solidFill>
              </a:rPr>
              <a:t>Một</a:t>
            </a:r>
            <a:r>
              <a:rPr lang="en-US" sz="2400" dirty="0">
                <a:solidFill>
                  <a:schemeClr val="tx1"/>
                </a:solidFill>
              </a:rPr>
              <a:t> </a:t>
            </a:r>
            <a:r>
              <a:rPr lang="en-US" sz="2400" dirty="0" err="1">
                <a:solidFill>
                  <a:schemeClr val="tx1"/>
                </a:solidFill>
              </a:rPr>
              <a:t>tất</a:t>
            </a:r>
            <a:r>
              <a:rPr lang="en-US" sz="2400" dirty="0">
                <a:solidFill>
                  <a:schemeClr val="tx1"/>
                </a:solidFill>
              </a:rPr>
              <a:t> </a:t>
            </a:r>
            <a:r>
              <a:rPr lang="en-US" sz="2400" dirty="0" err="1">
                <a:solidFill>
                  <a:schemeClr val="tx1"/>
                </a:solidFill>
              </a:rPr>
              <a:t>yếu</a:t>
            </a:r>
            <a:r>
              <a:rPr lang="en-US" sz="2400" dirty="0">
                <a:solidFill>
                  <a:schemeClr val="tx1"/>
                </a:solidFill>
              </a:rPr>
              <a:t> </a:t>
            </a:r>
            <a:r>
              <a:rPr lang="en-US" sz="2400" dirty="0" err="1">
                <a:solidFill>
                  <a:schemeClr val="tx1"/>
                </a:solidFill>
              </a:rPr>
              <a:t>khách</a:t>
            </a:r>
            <a:r>
              <a:rPr lang="en-US" sz="2400" dirty="0">
                <a:solidFill>
                  <a:schemeClr val="tx1"/>
                </a:solidFill>
              </a:rPr>
              <a:t> </a:t>
            </a:r>
            <a:r>
              <a:rPr lang="en-US" sz="2400" dirty="0" err="1">
                <a:solidFill>
                  <a:schemeClr val="tx1"/>
                </a:solidFill>
              </a:rPr>
              <a:t>quan</a:t>
            </a:r>
            <a:endParaRPr lang="en-US" sz="2400" dirty="0">
              <a:solidFill>
                <a:schemeClr val="tx1"/>
              </a:solidFill>
            </a:endParaRPr>
          </a:p>
        </p:txBody>
      </p:sp>
      <p:sp>
        <p:nvSpPr>
          <p:cNvPr id="65546" name="AutoShape 10"/>
          <p:cNvSpPr>
            <a:spLocks noChangeArrowheads="1"/>
          </p:cNvSpPr>
          <p:nvPr/>
        </p:nvSpPr>
        <p:spPr bwMode="auto">
          <a:xfrm>
            <a:off x="2286001" y="2590800"/>
            <a:ext cx="3808413" cy="1143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Nhiệm</a:t>
            </a:r>
            <a:r>
              <a:rPr lang="en-US" sz="2400" dirty="0">
                <a:solidFill>
                  <a:schemeClr val="tx1"/>
                </a:solidFill>
              </a:rPr>
              <a:t> </a:t>
            </a:r>
            <a:r>
              <a:rPr lang="en-US" sz="2400" dirty="0" err="1">
                <a:solidFill>
                  <a:schemeClr val="tx1"/>
                </a:solidFill>
              </a:rPr>
              <a:t>vụ</a:t>
            </a:r>
            <a:r>
              <a:rPr lang="en-US" sz="2400" dirty="0">
                <a:solidFill>
                  <a:schemeClr val="tx1"/>
                </a:solidFill>
              </a:rPr>
              <a:t> </a:t>
            </a:r>
            <a:r>
              <a:rPr lang="en-US" sz="2400" dirty="0" err="1">
                <a:solidFill>
                  <a:schemeClr val="tx1"/>
                </a:solidFill>
              </a:rPr>
              <a:t>thường</a:t>
            </a:r>
            <a:r>
              <a:rPr lang="en-US" sz="2400" dirty="0">
                <a:solidFill>
                  <a:schemeClr val="tx1"/>
                </a:solidFill>
              </a:rPr>
              <a:t> </a:t>
            </a:r>
            <a:r>
              <a:rPr lang="en-US" sz="2400" dirty="0" err="1">
                <a:solidFill>
                  <a:schemeClr val="tx1"/>
                </a:solidFill>
              </a:rPr>
              <a:t>xuyên</a:t>
            </a:r>
            <a:endParaRPr lang="en-US" sz="2200" b="1" dirty="0">
              <a:solidFill>
                <a:schemeClr val="tx1"/>
              </a:solidFill>
            </a:endParaRPr>
          </a:p>
        </p:txBody>
      </p:sp>
      <p:sp>
        <p:nvSpPr>
          <p:cNvPr id="12296" name="Text Box 16"/>
          <p:cNvSpPr txBox="1">
            <a:spLocks noChangeArrowheads="1"/>
          </p:cNvSpPr>
          <p:nvPr/>
        </p:nvSpPr>
        <p:spPr bwMode="auto">
          <a:xfrm>
            <a:off x="1752600" y="14478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08</a:t>
            </a:r>
          </a:p>
        </p:txBody>
      </p:sp>
      <p:pic>
        <p:nvPicPr>
          <p:cNvPr id="10037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1" name="Oval 19"/>
          <p:cNvSpPr>
            <a:spLocks noChangeArrowheads="1"/>
          </p:cNvSpPr>
          <p:nvPr/>
        </p:nvSpPr>
        <p:spPr bwMode="auto">
          <a:xfrm>
            <a:off x="6450013" y="60039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229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785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p:cNvSpPr>
            <a:spLocks noChangeArrowheads="1"/>
          </p:cNvSpPr>
          <p:nvPr/>
        </p:nvSpPr>
        <p:spPr bwMode="auto">
          <a:xfrm>
            <a:off x="64436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0374" name="Oval 22"/>
          <p:cNvSpPr>
            <a:spLocks noChangeArrowheads="1"/>
          </p:cNvSpPr>
          <p:nvPr/>
        </p:nvSpPr>
        <p:spPr bwMode="auto">
          <a:xfrm>
            <a:off x="6443663" y="60039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0375" name="Oval 23"/>
          <p:cNvSpPr>
            <a:spLocks noChangeArrowheads="1"/>
          </p:cNvSpPr>
          <p:nvPr/>
        </p:nvSpPr>
        <p:spPr bwMode="auto">
          <a:xfrm>
            <a:off x="6450013" y="60039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0376" name="Oval 24"/>
          <p:cNvSpPr>
            <a:spLocks noChangeArrowheads="1"/>
          </p:cNvSpPr>
          <p:nvPr/>
        </p:nvSpPr>
        <p:spPr bwMode="auto">
          <a:xfrm>
            <a:off x="6450013" y="59959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0377" name="Oval 25"/>
          <p:cNvSpPr>
            <a:spLocks noChangeArrowheads="1"/>
          </p:cNvSpPr>
          <p:nvPr/>
        </p:nvSpPr>
        <p:spPr bwMode="auto">
          <a:xfrm>
            <a:off x="6419850" y="60039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0378" name="Oval 26"/>
          <p:cNvSpPr>
            <a:spLocks noChangeArrowheads="1"/>
          </p:cNvSpPr>
          <p:nvPr/>
        </p:nvSpPr>
        <p:spPr bwMode="auto">
          <a:xfrm>
            <a:off x="6435725" y="59959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0379" name="Text Box 27"/>
          <p:cNvSpPr txBox="1">
            <a:spLocks noChangeArrowheads="1"/>
          </p:cNvSpPr>
          <p:nvPr/>
        </p:nvSpPr>
        <p:spPr bwMode="auto">
          <a:xfrm>
            <a:off x="4953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0380" name="Text Box 28"/>
          <p:cNvSpPr txBox="1">
            <a:spLocks noChangeArrowheads="1"/>
          </p:cNvSpPr>
          <p:nvPr/>
        </p:nvSpPr>
        <p:spPr bwMode="auto">
          <a:xfrm>
            <a:off x="6369050" y="5857876"/>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230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1173164"/>
            <a:ext cx="69342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9" name="Text Box 69"/>
          <p:cNvSpPr txBox="1">
            <a:spLocks noChangeArrowheads="1"/>
          </p:cNvSpPr>
          <p:nvPr/>
        </p:nvSpPr>
        <p:spPr bwMode="auto">
          <a:xfrm>
            <a:off x="2057400" y="8350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1"/>
            <a:ext cx="762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286001" y="4114801"/>
            <a:ext cx="3808413" cy="1160463"/>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Cấp</a:t>
            </a:r>
            <a:r>
              <a:rPr lang="en-US" sz="2400" dirty="0">
                <a:solidFill>
                  <a:schemeClr val="tx1"/>
                </a:solidFill>
              </a:rPr>
              <a:t> </a:t>
            </a:r>
            <a:r>
              <a:rPr lang="en-US" sz="2400" dirty="0" err="1">
                <a:solidFill>
                  <a:schemeClr val="tx1"/>
                </a:solidFill>
              </a:rPr>
              <a:t>thiết</a:t>
            </a:r>
            <a:r>
              <a:rPr lang="en-US" sz="2400" dirty="0">
                <a:solidFill>
                  <a:schemeClr val="tx1"/>
                </a:solidFill>
              </a:rPr>
              <a:t> </a:t>
            </a:r>
            <a:r>
              <a:rPr lang="en-US" sz="2400" dirty="0" err="1">
                <a:solidFill>
                  <a:schemeClr val="tx1"/>
                </a:solidFill>
              </a:rPr>
              <a:t>trước</a:t>
            </a:r>
            <a:r>
              <a:rPr lang="en-US" sz="2400" dirty="0">
                <a:solidFill>
                  <a:schemeClr val="tx1"/>
                </a:solidFill>
              </a:rPr>
              <a:t> </a:t>
            </a:r>
            <a:r>
              <a:rPr lang="en-US" sz="2400" dirty="0" err="1">
                <a:solidFill>
                  <a:schemeClr val="tx1"/>
                </a:solidFill>
              </a:rPr>
              <a:t>mắt</a:t>
            </a:r>
            <a:endParaRPr lang="vi-VN" sz="2200" b="1" dirty="0">
              <a:solidFill>
                <a:schemeClr val="tx1"/>
              </a:solidFill>
            </a:endParaRPr>
          </a:p>
        </p:txBody>
      </p:sp>
      <p:sp>
        <p:nvSpPr>
          <p:cNvPr id="28" name="AutoShape 10"/>
          <p:cNvSpPr>
            <a:spLocks noChangeArrowheads="1"/>
          </p:cNvSpPr>
          <p:nvPr/>
        </p:nvSpPr>
        <p:spPr bwMode="auto">
          <a:xfrm>
            <a:off x="6369050" y="4114801"/>
            <a:ext cx="3613150" cy="1160463"/>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en-US" sz="2400" dirty="0" err="1">
                <a:solidFill>
                  <a:schemeClr val="tx1"/>
                </a:solidFill>
              </a:rPr>
              <a:t>Nhiệm</a:t>
            </a:r>
            <a:r>
              <a:rPr lang="en-US" sz="2400" dirty="0">
                <a:solidFill>
                  <a:schemeClr val="tx1"/>
                </a:solidFill>
              </a:rPr>
              <a:t> </a:t>
            </a:r>
            <a:r>
              <a:rPr lang="en-US" sz="2400" dirty="0" err="1">
                <a:solidFill>
                  <a:schemeClr val="tx1"/>
                </a:solidFill>
              </a:rPr>
              <a:t>vụ</a:t>
            </a:r>
            <a:r>
              <a:rPr lang="en-US" sz="2400" dirty="0">
                <a:solidFill>
                  <a:schemeClr val="tx1"/>
                </a:solidFill>
              </a:rPr>
              <a:t> </a:t>
            </a:r>
            <a:r>
              <a:rPr lang="en-US" sz="2400" dirty="0" err="1">
                <a:solidFill>
                  <a:schemeClr val="tx1"/>
                </a:solidFill>
              </a:rPr>
              <a:t>khách</a:t>
            </a:r>
            <a:r>
              <a:rPr lang="en-US" sz="2400" dirty="0">
                <a:solidFill>
                  <a:schemeClr val="tx1"/>
                </a:solidFill>
              </a:rPr>
              <a:t> </a:t>
            </a:r>
            <a:r>
              <a:rPr lang="en-US" sz="2400" dirty="0" err="1">
                <a:solidFill>
                  <a:schemeClr val="tx1"/>
                </a:solidFill>
              </a:rPr>
              <a:t>quan</a:t>
            </a:r>
            <a:endParaRPr lang="en-US" sz="2200" dirty="0">
              <a:solidFill>
                <a:schemeClr val="tx1"/>
              </a:solidFill>
            </a:endParaRPr>
          </a:p>
        </p:txBody>
      </p:sp>
      <p:pic>
        <p:nvPicPr>
          <p:cNvPr id="1231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344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035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0370"/>
                </p:tgtEl>
              </p:cMediaNode>
            </p:audio>
            <p:seq concurrent="1" nextAc="seek">
              <p:cTn id="35" restart="whenNotActive" fill="hold" evtFilter="cancelBubble" nodeType="interactiveSeq">
                <p:stCondLst>
                  <p:cond evt="onClick" delay="0">
                    <p:tgtEl>
                      <p:spTgt spid="100379"/>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0380"/>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0378"/>
                                        </p:tgtEl>
                                      </p:cBhvr>
                                    </p:animEffect>
                                    <p:set>
                                      <p:cBhvr>
                                        <p:cTn id="43"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0377"/>
                                        </p:tgtEl>
                                      </p:cBhvr>
                                    </p:animEffect>
                                    <p:set>
                                      <p:cBhvr>
                                        <p:cTn id="47"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0376"/>
                                        </p:tgtEl>
                                      </p:cBhvr>
                                    </p:animEffect>
                                    <p:set>
                                      <p:cBhvr>
                                        <p:cTn id="51"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0375"/>
                                        </p:tgtEl>
                                      </p:cBhvr>
                                    </p:animEffect>
                                    <p:set>
                                      <p:cBhvr>
                                        <p:cTn id="55"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0374"/>
                                        </p:tgtEl>
                                      </p:cBhvr>
                                    </p:animEffect>
                                    <p:set>
                                      <p:cBhvr>
                                        <p:cTn id="59"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0373"/>
                                        </p:tgtEl>
                                      </p:cBhvr>
                                    </p:animEffect>
                                    <p:set>
                                      <p:cBhvr>
                                        <p:cTn id="63"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0371"/>
                                        </p:tgtEl>
                                      </p:cBhvr>
                                    </p:animEffect>
                                    <p:set>
                                      <p:cBhvr>
                                        <p:cTn id="67"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0354"/>
                                        </p:tgtEl>
                                      </p:cBhvr>
                                    </p:animEffect>
                                    <p:set>
                                      <p:cBhvr>
                                        <p:cTn id="71"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68337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138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71800" y="1371601"/>
            <a:ext cx="7315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Nguyên</a:t>
            </a:r>
            <a:r>
              <a:rPr lang="en-US" altLang="en-US" sz="2400" i="1" dirty="0"/>
              <a:t> </a:t>
            </a:r>
            <a:r>
              <a:rPr lang="en-US" altLang="en-US" sz="2400" i="1" dirty="0" err="1"/>
              <a:t>tắc</a:t>
            </a:r>
            <a:r>
              <a:rPr lang="en-US" altLang="en-US" sz="2400" i="1" dirty="0"/>
              <a:t> </a:t>
            </a:r>
            <a:r>
              <a:rPr lang="en-US" altLang="en-US" sz="2400" i="1" dirty="0" err="1"/>
              <a:t>cơ</a:t>
            </a:r>
            <a:r>
              <a:rPr lang="en-US" altLang="en-US" sz="2400" i="1" dirty="0"/>
              <a:t> </a:t>
            </a:r>
            <a:r>
              <a:rPr lang="en-US" altLang="en-US" sz="2400" i="1" dirty="0" err="1"/>
              <a:t>bản</a:t>
            </a:r>
            <a:r>
              <a:rPr lang="en-US" altLang="en-US" sz="2400" i="1" dirty="0"/>
              <a:t> </a:t>
            </a:r>
            <a:r>
              <a:rPr lang="en-US" altLang="en-US" sz="2400" i="1" dirty="0" err="1"/>
              <a:t>về</a:t>
            </a:r>
            <a:r>
              <a:rPr lang="en-US" altLang="en-US" sz="2400" i="1" dirty="0"/>
              <a:t> </a:t>
            </a:r>
            <a:r>
              <a:rPr lang="en-US" altLang="en-US" sz="2400" i="1" dirty="0" err="1"/>
              <a:t>xây</a:t>
            </a:r>
            <a:r>
              <a:rPr lang="en-US" altLang="en-US" sz="2400" i="1" dirty="0"/>
              <a:t> </a:t>
            </a:r>
            <a:r>
              <a:rPr lang="en-US" altLang="en-US" sz="2400" i="1" dirty="0" err="1"/>
              <a:t>dựng</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kiểu</a:t>
            </a:r>
            <a:r>
              <a:rPr lang="en-US" altLang="en-US" sz="2400" i="1" dirty="0"/>
              <a:t> </a:t>
            </a:r>
            <a:r>
              <a:rPr lang="en-US" altLang="en-US" sz="2400" i="1" dirty="0" err="1"/>
              <a:t>mới</a:t>
            </a:r>
            <a:r>
              <a:rPr lang="en-US" altLang="en-US" sz="2400" i="1" dirty="0"/>
              <a:t> </a:t>
            </a:r>
            <a:r>
              <a:rPr lang="en-US" altLang="en-US" sz="2400" i="1" dirty="0" err="1"/>
              <a:t>của</a:t>
            </a:r>
            <a:r>
              <a:rPr lang="en-US" altLang="en-US" sz="2400" i="1" dirty="0"/>
              <a:t> </a:t>
            </a:r>
            <a:r>
              <a:rPr lang="en-US" altLang="en-US" sz="2400" i="1" dirty="0" err="1"/>
              <a:t>Lênin</a:t>
            </a:r>
            <a:r>
              <a:rPr lang="en-US" altLang="en-US" sz="2400" i="1" dirty="0"/>
              <a:t>:</a:t>
            </a:r>
            <a:endParaRPr lang="en-US" altLang="en-US" sz="2200" i="1" dirty="0"/>
          </a:p>
        </p:txBody>
      </p:sp>
      <p:sp>
        <p:nvSpPr>
          <p:cNvPr id="65541" name="AutoShape 5"/>
          <p:cNvSpPr>
            <a:spLocks noChangeArrowheads="1"/>
          </p:cNvSpPr>
          <p:nvPr/>
        </p:nvSpPr>
        <p:spPr bwMode="auto">
          <a:xfrm>
            <a:off x="1870075" y="2590800"/>
            <a:ext cx="4095750" cy="130968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Đảng cộng sản lãnh đạo </a:t>
            </a:r>
          </a:p>
          <a:p>
            <a:pPr algn="ctr">
              <a:spcBef>
                <a:spcPct val="0"/>
              </a:spcBef>
              <a:buFontTx/>
              <a:buNone/>
            </a:pPr>
            <a:r>
              <a:rPr lang="en-US" altLang="en-US" sz="2400"/>
              <a:t>Hồng quân tăng cường bản </a:t>
            </a:r>
          </a:p>
          <a:p>
            <a:pPr algn="ctr">
              <a:spcBef>
                <a:spcPct val="0"/>
              </a:spcBef>
              <a:buFontTx/>
              <a:buNone/>
            </a:pPr>
            <a:r>
              <a:rPr lang="en-US" altLang="en-US" sz="2400"/>
              <a:t>chất giai cấp công nhân </a:t>
            </a:r>
          </a:p>
        </p:txBody>
      </p:sp>
      <p:sp>
        <p:nvSpPr>
          <p:cNvPr id="65549" name="AutoShape 13"/>
          <p:cNvSpPr>
            <a:spLocks noChangeArrowheads="1"/>
          </p:cNvSpPr>
          <p:nvPr/>
        </p:nvSpPr>
        <p:spPr bwMode="auto">
          <a:xfrm>
            <a:off x="6172200" y="2590800"/>
            <a:ext cx="4076700" cy="1309688"/>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Giữ</a:t>
            </a:r>
            <a:r>
              <a:rPr lang="en-US" sz="2400" dirty="0">
                <a:latin typeface="Arial" charset="0"/>
                <a:cs typeface="Arial" charset="0"/>
              </a:rPr>
              <a:t> </a:t>
            </a:r>
            <a:r>
              <a:rPr lang="en-US" sz="2400" dirty="0" err="1">
                <a:latin typeface="Arial" charset="0"/>
                <a:cs typeface="Arial" charset="0"/>
              </a:rPr>
              <a:t>vững</a:t>
            </a:r>
            <a:r>
              <a:rPr lang="en-US" sz="2400" dirty="0">
                <a:latin typeface="Arial" charset="0"/>
                <a:cs typeface="Arial" charset="0"/>
              </a:rPr>
              <a:t> </a:t>
            </a:r>
            <a:r>
              <a:rPr lang="en-US" sz="2400" dirty="0" err="1">
                <a:latin typeface="Arial" charset="0"/>
                <a:cs typeface="Arial" charset="0"/>
              </a:rPr>
              <a:t>quan</a:t>
            </a:r>
            <a:r>
              <a:rPr lang="en-US" sz="2400" dirty="0">
                <a:latin typeface="Arial" charset="0"/>
                <a:cs typeface="Arial" charset="0"/>
              </a:rPr>
              <a:t> </a:t>
            </a:r>
            <a:r>
              <a:rPr lang="en-US" sz="2400" dirty="0" err="1">
                <a:latin typeface="Arial" charset="0"/>
                <a:cs typeface="Arial" charset="0"/>
              </a:rPr>
              <a:t>điểm</a:t>
            </a:r>
            <a:r>
              <a:rPr lang="en-US" sz="2400" dirty="0">
                <a:latin typeface="Arial" charset="0"/>
                <a:cs typeface="Arial" charset="0"/>
              </a:rPr>
              <a:t> </a:t>
            </a:r>
          </a:p>
          <a:p>
            <a:pPr algn="ctr" eaLnBrk="1" hangingPunct="1">
              <a:defRPr/>
            </a:pP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p>
          <a:p>
            <a:pPr algn="ctr" eaLnBrk="1" hangingPunct="1">
              <a:defRPr/>
            </a:pP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Xô</a:t>
            </a:r>
            <a:r>
              <a:rPr lang="en-US" sz="2400" dirty="0">
                <a:latin typeface="Arial" charset="0"/>
                <a:cs typeface="Arial" charset="0"/>
              </a:rPr>
              <a:t> </a:t>
            </a:r>
            <a:r>
              <a:rPr lang="en-US" sz="2400" dirty="0" err="1">
                <a:latin typeface="Arial" charset="0"/>
                <a:cs typeface="Arial" charset="0"/>
              </a:rPr>
              <a:t>viết</a:t>
            </a:r>
            <a:r>
              <a:rPr lang="en-US" sz="2400" dirty="0">
                <a:latin typeface="Arial" charset="0"/>
                <a:cs typeface="Arial" charset="0"/>
              </a:rPr>
              <a:t> </a:t>
            </a:r>
            <a:endParaRPr lang="en-US" sz="2300" b="1" dirty="0">
              <a:latin typeface="+mn-lt"/>
              <a:cs typeface="Times New Roman" pitchFamily="18" charset="0"/>
            </a:endParaRPr>
          </a:p>
        </p:txBody>
      </p:sp>
      <p:sp>
        <p:nvSpPr>
          <p:cNvPr id="13320" name="Text Box 16"/>
          <p:cNvSpPr txBox="1">
            <a:spLocks noChangeArrowheads="1"/>
          </p:cNvSpPr>
          <p:nvPr/>
        </p:nvSpPr>
        <p:spPr bwMode="auto">
          <a:xfrm>
            <a:off x="1600200" y="15240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09</a:t>
            </a:r>
          </a:p>
        </p:txBody>
      </p:sp>
      <p:pic>
        <p:nvPicPr>
          <p:cNvPr id="10139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Oval 19"/>
          <p:cNvSpPr>
            <a:spLocks noChangeArrowheads="1"/>
          </p:cNvSpPr>
          <p:nvPr/>
        </p:nvSpPr>
        <p:spPr bwMode="auto">
          <a:xfrm>
            <a:off x="668337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332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2788" y="60610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p:cNvSpPr>
            <a:spLocks noChangeArrowheads="1"/>
          </p:cNvSpPr>
          <p:nvPr/>
        </p:nvSpPr>
        <p:spPr bwMode="auto">
          <a:xfrm>
            <a:off x="66786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1398" name="Oval 22"/>
          <p:cNvSpPr>
            <a:spLocks noChangeArrowheads="1"/>
          </p:cNvSpPr>
          <p:nvPr/>
        </p:nvSpPr>
        <p:spPr bwMode="auto">
          <a:xfrm>
            <a:off x="66786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1399" name="Oval 23"/>
          <p:cNvSpPr>
            <a:spLocks noChangeArrowheads="1"/>
          </p:cNvSpPr>
          <p:nvPr/>
        </p:nvSpPr>
        <p:spPr bwMode="auto">
          <a:xfrm>
            <a:off x="6683375" y="6037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1400" name="Oval 24"/>
          <p:cNvSpPr>
            <a:spLocks noChangeArrowheads="1"/>
          </p:cNvSpPr>
          <p:nvPr/>
        </p:nvSpPr>
        <p:spPr bwMode="auto">
          <a:xfrm>
            <a:off x="6683375" y="60674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1401" name="Oval 25"/>
          <p:cNvSpPr>
            <a:spLocks noChangeArrowheads="1"/>
          </p:cNvSpPr>
          <p:nvPr/>
        </p:nvSpPr>
        <p:spPr bwMode="auto">
          <a:xfrm>
            <a:off x="6683375" y="6037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1402" name="Oval 26"/>
          <p:cNvSpPr>
            <a:spLocks noChangeArrowheads="1"/>
          </p:cNvSpPr>
          <p:nvPr/>
        </p:nvSpPr>
        <p:spPr bwMode="auto">
          <a:xfrm>
            <a:off x="6678613" y="60674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1403" name="Text Box 27"/>
          <p:cNvSpPr txBox="1">
            <a:spLocks noChangeArrowheads="1"/>
          </p:cNvSpPr>
          <p:nvPr/>
        </p:nvSpPr>
        <p:spPr bwMode="auto">
          <a:xfrm>
            <a:off x="49530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1404" name="Text Box 28"/>
          <p:cNvSpPr txBox="1">
            <a:spLocks noChangeArrowheads="1"/>
          </p:cNvSpPr>
          <p:nvPr/>
        </p:nvSpPr>
        <p:spPr bwMode="auto">
          <a:xfrm>
            <a:off x="6416675" y="5876926"/>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333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Text Box 69"/>
          <p:cNvSpPr txBox="1">
            <a:spLocks noChangeArrowheads="1"/>
          </p:cNvSpPr>
          <p:nvPr/>
        </p:nvSpPr>
        <p:spPr bwMode="auto">
          <a:xfrm>
            <a:off x="2057400" y="9874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1"/>
            <a:ext cx="8382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0"/>
            <a:ext cx="1828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4114800"/>
            <a:ext cx="40005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quy</a:t>
            </a:r>
            <a:r>
              <a:rPr lang="en-US" sz="2400" dirty="0">
                <a:latin typeface="Arial" charset="0"/>
                <a:cs typeface="Arial" charset="0"/>
              </a:rPr>
              <a:t>, </a:t>
            </a:r>
            <a:r>
              <a:rPr lang="en-US" sz="2400" dirty="0" err="1">
                <a:latin typeface="Arial" charset="0"/>
                <a:cs typeface="Arial" charset="0"/>
              </a:rPr>
              <a:t>hiện</a:t>
            </a:r>
            <a:r>
              <a:rPr lang="en-US" sz="2400" dirty="0">
                <a:latin typeface="Arial" charset="0"/>
                <a:cs typeface="Arial" charset="0"/>
              </a:rPr>
              <a:t> </a:t>
            </a:r>
          </a:p>
          <a:p>
            <a:pPr algn="ctr">
              <a:defRPr/>
            </a:pPr>
            <a:r>
              <a:rPr lang="en-US" sz="2400" dirty="0" err="1">
                <a:latin typeface="Arial" charset="0"/>
                <a:cs typeface="Arial" charset="0"/>
              </a:rPr>
              <a:t>đại</a:t>
            </a:r>
            <a:r>
              <a:rPr lang="en-US" sz="2400" dirty="0">
                <a:latin typeface="Arial" charset="0"/>
                <a:cs typeface="Arial" charset="0"/>
              </a:rPr>
              <a:t>, </a:t>
            </a:r>
            <a:r>
              <a:rPr lang="en-US" sz="2400" dirty="0" err="1">
                <a:latin typeface="Arial" charset="0"/>
                <a:cs typeface="Arial" charset="0"/>
              </a:rPr>
              <a:t>phải</a:t>
            </a:r>
            <a:r>
              <a:rPr lang="en-US" sz="2400" dirty="0">
                <a:latin typeface="Arial" charset="0"/>
                <a:cs typeface="Arial" charset="0"/>
              </a:rPr>
              <a:t> </a:t>
            </a:r>
            <a:r>
              <a:rPr lang="en-US" sz="2400" dirty="0" err="1">
                <a:latin typeface="Arial" charset="0"/>
                <a:cs typeface="Arial" charset="0"/>
              </a:rPr>
              <a:t>luôn</a:t>
            </a:r>
            <a:r>
              <a:rPr lang="en-US" sz="2400" dirty="0">
                <a:latin typeface="Arial" charset="0"/>
                <a:cs typeface="Arial" charset="0"/>
              </a:rPr>
              <a:t> </a:t>
            </a:r>
            <a:r>
              <a:rPr lang="en-US" sz="2400" dirty="0" err="1">
                <a:latin typeface="Arial" charset="0"/>
                <a:cs typeface="Arial" charset="0"/>
              </a:rPr>
              <a:t>trung</a:t>
            </a:r>
            <a:r>
              <a:rPr lang="en-US" sz="2400" dirty="0">
                <a:latin typeface="Arial" charset="0"/>
                <a:cs typeface="Arial" charset="0"/>
              </a:rPr>
              <a:t> </a:t>
            </a:r>
            <a:r>
              <a:rPr lang="en-US" sz="2400" dirty="0" err="1">
                <a:latin typeface="Arial" charset="0"/>
                <a:cs typeface="Arial" charset="0"/>
              </a:rPr>
              <a:t>thành</a:t>
            </a:r>
            <a:r>
              <a:rPr lang="en-US" sz="2400" dirty="0">
                <a:latin typeface="Arial" charset="0"/>
                <a:cs typeface="Arial" charset="0"/>
              </a:rPr>
              <a:t> </a:t>
            </a:r>
          </a:p>
          <a:p>
            <a:pPr algn="ctr">
              <a:defRPr/>
            </a:pP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lãnh</a:t>
            </a:r>
            <a:r>
              <a:rPr lang="en-US" sz="2400" dirty="0">
                <a:latin typeface="Arial" charset="0"/>
                <a:cs typeface="Arial" charset="0"/>
              </a:rPr>
              <a:t> </a:t>
            </a:r>
            <a:r>
              <a:rPr lang="en-US" sz="2400" dirty="0" err="1">
                <a:latin typeface="Arial" charset="0"/>
                <a:cs typeface="Arial" charset="0"/>
              </a:rPr>
              <a:t>đạo</a:t>
            </a:r>
            <a:endParaRPr lang="vi-VN" sz="2300" b="1" dirty="0">
              <a:latin typeface="Arial" charset="0"/>
              <a:cs typeface="+mn-cs"/>
            </a:endParaRPr>
          </a:p>
        </p:txBody>
      </p:sp>
      <p:sp>
        <p:nvSpPr>
          <p:cNvPr id="28" name="AutoShape 13"/>
          <p:cNvSpPr>
            <a:spLocks noChangeArrowheads="1"/>
          </p:cNvSpPr>
          <p:nvPr/>
        </p:nvSpPr>
        <p:spPr bwMode="auto">
          <a:xfrm>
            <a:off x="1870075" y="4114800"/>
            <a:ext cx="409575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kỷ</a:t>
            </a:r>
            <a:r>
              <a:rPr lang="en-US" sz="2400" dirty="0">
                <a:latin typeface="Arial" charset="0"/>
                <a:cs typeface="Arial" charset="0"/>
              </a:rPr>
              <a:t> </a:t>
            </a:r>
            <a:r>
              <a:rPr lang="en-US" sz="2400" dirty="0" err="1">
                <a:latin typeface="Arial" charset="0"/>
                <a:cs typeface="Arial" charset="0"/>
              </a:rPr>
              <a:t>luật</a:t>
            </a:r>
            <a:r>
              <a:rPr lang="en-US" sz="2400" dirty="0">
                <a:latin typeface="Arial" charset="0"/>
                <a:cs typeface="Arial" charset="0"/>
              </a:rPr>
              <a:t> </a:t>
            </a:r>
            <a:r>
              <a:rPr lang="en-US" sz="2400" dirty="0" err="1">
                <a:latin typeface="Arial" charset="0"/>
                <a:cs typeface="Arial" charset="0"/>
              </a:rPr>
              <a:t>cao</a:t>
            </a:r>
            <a:r>
              <a:rPr lang="en-US" sz="2400" dirty="0">
                <a:latin typeface="Arial" charset="0"/>
                <a:cs typeface="Arial" charset="0"/>
              </a:rPr>
              <a:t> </a:t>
            </a:r>
            <a:r>
              <a:rPr lang="en-US" sz="2400" dirty="0" err="1">
                <a:latin typeface="Arial" charset="0"/>
                <a:cs typeface="Arial" charset="0"/>
              </a:rPr>
              <a:t>là</a:t>
            </a:r>
            <a:r>
              <a:rPr lang="en-US" sz="2400" dirty="0">
                <a:latin typeface="Arial" charset="0"/>
                <a:cs typeface="Arial" charset="0"/>
              </a:rPr>
              <a:t> </a:t>
            </a:r>
          </a:p>
          <a:p>
            <a:pPr algn="ctr" eaLnBrk="1" hangingPunct="1">
              <a:defRPr/>
            </a:pPr>
            <a:r>
              <a:rPr lang="en-US" sz="2400" dirty="0" err="1">
                <a:latin typeface="Arial" charset="0"/>
                <a:cs typeface="Arial" charset="0"/>
              </a:rPr>
              <a:t>yếu</a:t>
            </a:r>
            <a:r>
              <a:rPr lang="en-US" sz="2400" dirty="0">
                <a:latin typeface="Arial" charset="0"/>
                <a:cs typeface="Arial" charset="0"/>
              </a:rPr>
              <a:t> </a:t>
            </a:r>
            <a:r>
              <a:rPr lang="en-US" sz="2400" dirty="0" err="1">
                <a:latin typeface="Arial" charset="0"/>
                <a:cs typeface="Arial" charset="0"/>
              </a:rPr>
              <a:t>tố</a:t>
            </a:r>
            <a:r>
              <a:rPr lang="en-US" sz="2400" dirty="0">
                <a:latin typeface="Arial" charset="0"/>
                <a:cs typeface="Arial" charset="0"/>
              </a:rPr>
              <a:t> </a:t>
            </a:r>
            <a:r>
              <a:rPr lang="en-US" sz="2400" dirty="0" err="1">
                <a:latin typeface="Arial" charset="0"/>
                <a:cs typeface="Arial" charset="0"/>
              </a:rPr>
              <a:t>quyết</a:t>
            </a:r>
            <a:r>
              <a:rPr lang="en-US" sz="2400" dirty="0">
                <a:latin typeface="Arial" charset="0"/>
                <a:cs typeface="Arial" charset="0"/>
              </a:rPr>
              <a:t> </a:t>
            </a:r>
            <a:r>
              <a:rPr lang="en-US" sz="2400" dirty="0" err="1">
                <a:latin typeface="Arial" charset="0"/>
                <a:cs typeface="Arial" charset="0"/>
              </a:rPr>
              <a:t>định</a:t>
            </a:r>
            <a:r>
              <a:rPr lang="en-US" sz="2400" dirty="0">
                <a:latin typeface="Arial" charset="0"/>
                <a:cs typeface="Arial" charset="0"/>
              </a:rPr>
              <a:t>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a:t>
            </a:r>
          </a:p>
          <a:p>
            <a:pPr algn="ctr" eaLnBrk="1" hangingPunct="1">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đấu</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Hồng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endParaRPr lang="en-US" sz="2300" b="1" dirty="0">
              <a:latin typeface="+mn-lt"/>
              <a:cs typeface="Times New Roman" pitchFamily="18" charset="0"/>
            </a:endParaRPr>
          </a:p>
        </p:txBody>
      </p:sp>
      <p:pic>
        <p:nvPicPr>
          <p:cNvPr id="1333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231776"/>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188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childTnLst>
                          </p:cTn>
                        </p:par>
                        <p:par>
                          <p:cTn id="17" fill="hold" nodeType="afterGroup">
                            <p:stCondLst>
                              <p:cond delay="288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138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1394"/>
                </p:tgtEl>
              </p:cMediaNode>
            </p:audio>
            <p:seq concurrent="1" nextAc="seek">
              <p:cTn id="35" restart="whenNotActive" fill="hold" evtFilter="cancelBubble" nodeType="interactiveSeq">
                <p:stCondLst>
                  <p:cond evt="onClick" delay="0">
                    <p:tgtEl>
                      <p:spTgt spid="101403"/>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1404"/>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1402"/>
                                        </p:tgtEl>
                                      </p:cBhvr>
                                    </p:animEffect>
                                    <p:set>
                                      <p:cBhvr>
                                        <p:cTn id="43"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1401"/>
                                        </p:tgtEl>
                                      </p:cBhvr>
                                    </p:animEffect>
                                    <p:set>
                                      <p:cBhvr>
                                        <p:cTn id="47"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1400"/>
                                        </p:tgtEl>
                                      </p:cBhvr>
                                    </p:animEffect>
                                    <p:set>
                                      <p:cBhvr>
                                        <p:cTn id="51"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1399"/>
                                        </p:tgtEl>
                                      </p:cBhvr>
                                    </p:animEffect>
                                    <p:set>
                                      <p:cBhvr>
                                        <p:cTn id="55"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1398"/>
                                        </p:tgtEl>
                                      </p:cBhvr>
                                    </p:animEffect>
                                    <p:set>
                                      <p:cBhvr>
                                        <p:cTn id="59"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1397"/>
                                        </p:tgtEl>
                                      </p:cBhvr>
                                    </p:animEffect>
                                    <p:set>
                                      <p:cBhvr>
                                        <p:cTn id="63"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1395"/>
                                        </p:tgtEl>
                                      </p:cBhvr>
                                    </p:animEffect>
                                    <p:set>
                                      <p:cBhvr>
                                        <p:cTn id="67"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1378"/>
                                        </p:tgtEl>
                                      </p:cBhvr>
                                    </p:animEffect>
                                    <p:set>
                                      <p:cBhvr>
                                        <p:cTn id="71"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65913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240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48000" y="1371600"/>
            <a:ext cx="723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Tư</a:t>
            </a:r>
            <a:r>
              <a:rPr lang="en-US" altLang="en-US" sz="2400" i="1" dirty="0"/>
              <a:t> </a:t>
            </a:r>
            <a:r>
              <a:rPr lang="en-US" altLang="en-US" sz="2400" i="1" dirty="0" err="1"/>
              <a:t>tưởng</a:t>
            </a:r>
            <a:r>
              <a:rPr lang="en-US" altLang="en-US" sz="2400" i="1" dirty="0"/>
              <a:t> </a:t>
            </a:r>
            <a:r>
              <a:rPr lang="en-US" altLang="en-US" sz="2400" i="1" dirty="0" err="1"/>
              <a:t>Hồ</a:t>
            </a:r>
            <a:r>
              <a:rPr lang="en-US" altLang="en-US" sz="2400" i="1" dirty="0"/>
              <a:t> </a:t>
            </a:r>
            <a:r>
              <a:rPr lang="en-US" altLang="en-US" sz="2400" i="1" dirty="0" err="1"/>
              <a:t>Chí</a:t>
            </a:r>
            <a:r>
              <a:rPr lang="en-US" altLang="en-US" sz="2400" i="1" dirty="0"/>
              <a:t> Minh </a:t>
            </a:r>
            <a:r>
              <a:rPr lang="en-US" altLang="en-US" sz="2400" i="1" dirty="0" err="1"/>
              <a:t>về</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XHCN </a:t>
            </a:r>
            <a:r>
              <a:rPr lang="en-US" altLang="en-US" sz="2400" i="1" dirty="0" err="1"/>
              <a:t>là</a:t>
            </a:r>
            <a:r>
              <a:rPr lang="en-US" altLang="en-US" sz="2400" i="1" dirty="0"/>
              <a:t> </a:t>
            </a:r>
            <a:r>
              <a:rPr lang="en-US" altLang="en-US" sz="2400" i="1" dirty="0" err="1"/>
              <a:t>sự</a:t>
            </a:r>
            <a:r>
              <a:rPr lang="en-US" altLang="en-US" sz="2400" i="1" dirty="0"/>
              <a:t> </a:t>
            </a:r>
            <a:r>
              <a:rPr lang="en-US" altLang="en-US" sz="2400" i="1" dirty="0" err="1"/>
              <a:t>vận</a:t>
            </a:r>
            <a:r>
              <a:rPr lang="en-US" altLang="en-US" sz="2400" i="1" dirty="0"/>
              <a:t> </a:t>
            </a:r>
            <a:r>
              <a:rPr lang="en-US" altLang="en-US" sz="2400" i="1" dirty="0" err="1"/>
              <a:t>dụng</a:t>
            </a:r>
            <a:r>
              <a:rPr lang="en-US" altLang="en-US" sz="2400" i="1" dirty="0"/>
              <a:t> </a:t>
            </a:r>
            <a:r>
              <a:rPr lang="en-US" altLang="en-US" sz="2400" i="1" dirty="0" err="1"/>
              <a:t>sáng</a:t>
            </a:r>
            <a:r>
              <a:rPr lang="en-US" altLang="en-US" sz="2400" i="1" dirty="0"/>
              <a:t> </a:t>
            </a:r>
            <a:r>
              <a:rPr lang="en-US" altLang="en-US" sz="2400" i="1" dirty="0" err="1"/>
              <a:t>tạo</a:t>
            </a:r>
            <a:r>
              <a:rPr lang="en-US" altLang="en-US" sz="2400" i="1" dirty="0"/>
              <a:t> </a:t>
            </a:r>
            <a:r>
              <a:rPr lang="en-US" altLang="en-US" sz="2400" i="1" dirty="0" err="1"/>
              <a:t>Học</a:t>
            </a:r>
            <a:r>
              <a:rPr lang="en-US" altLang="en-US" sz="2400" i="1" dirty="0"/>
              <a:t> </a:t>
            </a:r>
            <a:r>
              <a:rPr lang="en-US" altLang="en-US" sz="2400" i="1" dirty="0" err="1"/>
              <a:t>thuyết</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a:t>
            </a:r>
            <a:r>
              <a:rPr lang="en-US" altLang="en-US" sz="2400" i="1" dirty="0" err="1"/>
              <a:t>xã</a:t>
            </a:r>
            <a:r>
              <a:rPr lang="en-US" altLang="en-US" sz="2400" i="1" dirty="0"/>
              <a:t> </a:t>
            </a:r>
            <a:r>
              <a:rPr lang="en-US" altLang="en-US" sz="2400" i="1" dirty="0" err="1"/>
              <a:t>hội</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của</a:t>
            </a:r>
            <a:r>
              <a:rPr lang="en-US" altLang="en-US" sz="2400" i="1" dirty="0"/>
              <a:t> V.I. </a:t>
            </a:r>
            <a:r>
              <a:rPr lang="en-US" altLang="en-US" sz="2400" i="1" dirty="0" err="1"/>
              <a:t>Lênin</a:t>
            </a:r>
            <a:r>
              <a:rPr lang="en-US" altLang="en-US" sz="2400" i="1" dirty="0"/>
              <a:t> </a:t>
            </a:r>
            <a:r>
              <a:rPr lang="en-US" altLang="en-US" sz="2400" i="1" dirty="0" err="1"/>
              <a:t>vào</a:t>
            </a:r>
            <a:r>
              <a:rPr lang="en-US" altLang="en-US" sz="2400" i="1" dirty="0"/>
              <a:t>: </a:t>
            </a:r>
          </a:p>
        </p:txBody>
      </p:sp>
      <p:sp>
        <p:nvSpPr>
          <p:cNvPr id="65541" name="AutoShape 5"/>
          <p:cNvSpPr>
            <a:spLocks noChangeArrowheads="1"/>
          </p:cNvSpPr>
          <p:nvPr/>
        </p:nvSpPr>
        <p:spPr bwMode="auto">
          <a:xfrm>
            <a:off x="1905000" y="4191000"/>
            <a:ext cx="3729038"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C. </a:t>
            </a:r>
            <a:r>
              <a:rPr lang="en-US" sz="2400" dirty="0" err="1">
                <a:solidFill>
                  <a:schemeClr val="tx1"/>
                </a:solidFill>
              </a:rPr>
              <a:t>Tình</a:t>
            </a:r>
            <a:r>
              <a:rPr lang="en-US" sz="2400" dirty="0">
                <a:solidFill>
                  <a:schemeClr val="tx1"/>
                </a:solidFill>
              </a:rPr>
              <a:t> </a:t>
            </a:r>
            <a:r>
              <a:rPr lang="en-US" sz="2400" dirty="0" err="1">
                <a:solidFill>
                  <a:schemeClr val="tx1"/>
                </a:solidFill>
              </a:rPr>
              <a:t>hình</a:t>
            </a:r>
            <a:r>
              <a:rPr lang="en-US" sz="2400" dirty="0">
                <a:solidFill>
                  <a:schemeClr val="tx1"/>
                </a:solidFill>
              </a:rPr>
              <a:t> </a:t>
            </a:r>
            <a:r>
              <a:rPr lang="en-US" sz="2400" dirty="0" err="1">
                <a:solidFill>
                  <a:schemeClr val="tx1"/>
                </a:solidFill>
              </a:rPr>
              <a:t>thực</a:t>
            </a:r>
            <a:r>
              <a:rPr lang="en-US" sz="2400" dirty="0">
                <a:solidFill>
                  <a:schemeClr val="tx1"/>
                </a:solidFill>
              </a:rPr>
              <a:t> </a:t>
            </a:r>
            <a:r>
              <a:rPr lang="en-US" sz="2400" dirty="0" err="1">
                <a:solidFill>
                  <a:schemeClr val="tx1"/>
                </a:solidFill>
              </a:rPr>
              <a:t>tiễn</a:t>
            </a:r>
            <a:r>
              <a:rPr lang="en-US" sz="2400" dirty="0">
                <a:solidFill>
                  <a:schemeClr val="tx1"/>
                </a:solidFill>
              </a:rPr>
              <a:t> </a:t>
            </a:r>
          </a:p>
          <a:p>
            <a:pPr algn="ctr" eaLnBrk="1" hangingPunct="1">
              <a:defRPr/>
            </a:pPr>
            <a:r>
              <a:rPr lang="en-US" sz="2400" dirty="0" err="1">
                <a:solidFill>
                  <a:schemeClr val="tx1"/>
                </a:solidFill>
              </a:rPr>
              <a:t>của</a:t>
            </a:r>
            <a:r>
              <a:rPr lang="en-US" sz="2400" dirty="0">
                <a:solidFill>
                  <a:schemeClr val="tx1"/>
                </a:solidFill>
              </a:rPr>
              <a:t> </a:t>
            </a:r>
            <a:r>
              <a:rPr lang="en-US" sz="2400" dirty="0" err="1">
                <a:solidFill>
                  <a:schemeClr val="tx1"/>
                </a:solidFill>
              </a:rPr>
              <a:t>cách</a:t>
            </a:r>
            <a:r>
              <a:rPr lang="en-US" sz="2400" dirty="0">
                <a:solidFill>
                  <a:schemeClr val="tx1"/>
                </a:solidFill>
              </a:rPr>
              <a:t> </a:t>
            </a:r>
            <a:r>
              <a:rPr lang="en-US" sz="2400" dirty="0" err="1">
                <a:solidFill>
                  <a:schemeClr val="tx1"/>
                </a:solidFill>
              </a:rPr>
              <a:t>mạng</a:t>
            </a:r>
            <a:r>
              <a:rPr lang="en-US" sz="2400" dirty="0">
                <a:solidFill>
                  <a:schemeClr val="tx1"/>
                </a:solidFill>
              </a:rPr>
              <a:t> </a:t>
            </a:r>
            <a:r>
              <a:rPr lang="en-US" sz="2400" dirty="0" err="1">
                <a:solidFill>
                  <a:schemeClr val="tx1"/>
                </a:solidFill>
              </a:rPr>
              <a:t>Việt</a:t>
            </a:r>
            <a:r>
              <a:rPr lang="en-US" sz="2400" dirty="0">
                <a:solidFill>
                  <a:schemeClr val="tx1"/>
                </a:solidFill>
              </a:rPr>
              <a:t> Nam</a:t>
            </a:r>
          </a:p>
        </p:txBody>
      </p:sp>
      <p:sp>
        <p:nvSpPr>
          <p:cNvPr id="65549" name="AutoShape 13"/>
          <p:cNvSpPr>
            <a:spLocks noChangeArrowheads="1"/>
          </p:cNvSpPr>
          <p:nvPr/>
        </p:nvSpPr>
        <p:spPr bwMode="auto">
          <a:xfrm>
            <a:off x="1905001" y="2743200"/>
            <a:ext cx="3732213" cy="1219200"/>
          </a:xfrm>
          <a:prstGeom prst="flowChartTerminator">
            <a:avLst/>
          </a:prstGeom>
          <a:blipFill>
            <a:blip r:embed="rId7"/>
            <a:tile tx="0" ty="0" sx="100000" sy="100000" flip="none" algn="tl"/>
          </a:bli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400" dirty="0">
                <a:solidFill>
                  <a:schemeClr val="tx1"/>
                </a:solidFill>
              </a:rPr>
              <a:t>A. </a:t>
            </a:r>
            <a:r>
              <a:rPr lang="en-US" sz="2400" dirty="0" err="1">
                <a:solidFill>
                  <a:schemeClr val="tx1"/>
                </a:solidFill>
              </a:rPr>
              <a:t>Hoàn</a:t>
            </a:r>
            <a:r>
              <a:rPr lang="en-US" sz="2400" dirty="0">
                <a:solidFill>
                  <a:schemeClr val="tx1"/>
                </a:solidFill>
              </a:rPr>
              <a:t> </a:t>
            </a:r>
            <a:r>
              <a:rPr lang="en-US" sz="2400" dirty="0" err="1">
                <a:solidFill>
                  <a:schemeClr val="tx1"/>
                </a:solidFill>
              </a:rPr>
              <a:t>cảnh</a:t>
            </a:r>
            <a:r>
              <a:rPr lang="en-US" sz="2400" dirty="0">
                <a:solidFill>
                  <a:schemeClr val="tx1"/>
                </a:solidFill>
              </a:rPr>
              <a:t> </a:t>
            </a:r>
            <a:r>
              <a:rPr lang="en-US" sz="2400" dirty="0" err="1">
                <a:solidFill>
                  <a:schemeClr val="tx1"/>
                </a:solidFill>
              </a:rPr>
              <a:t>thực</a:t>
            </a:r>
            <a:r>
              <a:rPr lang="en-US" sz="2400" dirty="0">
                <a:solidFill>
                  <a:schemeClr val="tx1"/>
                </a:solidFill>
              </a:rPr>
              <a:t> </a:t>
            </a:r>
            <a:r>
              <a:rPr lang="en-US" sz="2400" dirty="0" err="1">
                <a:solidFill>
                  <a:schemeClr val="tx1"/>
                </a:solidFill>
              </a:rPr>
              <a:t>tế</a:t>
            </a:r>
            <a:r>
              <a:rPr lang="en-US" sz="2400" dirty="0">
                <a:solidFill>
                  <a:schemeClr val="tx1"/>
                </a:solidFill>
              </a:rPr>
              <a:t> </a:t>
            </a:r>
            <a:r>
              <a:rPr lang="en-US" sz="2400" dirty="0" err="1">
                <a:solidFill>
                  <a:schemeClr val="tx1"/>
                </a:solidFill>
              </a:rPr>
              <a:t>của</a:t>
            </a:r>
            <a:r>
              <a:rPr lang="en-US" sz="2400" dirty="0">
                <a:solidFill>
                  <a:schemeClr val="tx1"/>
                </a:solidFill>
              </a:rPr>
              <a:t> </a:t>
            </a:r>
          </a:p>
          <a:p>
            <a:pPr algn="ctr" eaLnBrk="1" hangingPunct="1">
              <a:defRPr/>
            </a:pPr>
            <a:r>
              <a:rPr lang="en-US" sz="2400" dirty="0" err="1">
                <a:solidFill>
                  <a:schemeClr val="tx1"/>
                </a:solidFill>
              </a:rPr>
              <a:t>cách</a:t>
            </a:r>
            <a:r>
              <a:rPr lang="en-US" sz="2400" dirty="0">
                <a:solidFill>
                  <a:schemeClr val="tx1"/>
                </a:solidFill>
              </a:rPr>
              <a:t> </a:t>
            </a:r>
            <a:r>
              <a:rPr lang="en-US" sz="2400" dirty="0" err="1">
                <a:solidFill>
                  <a:schemeClr val="tx1"/>
                </a:solidFill>
              </a:rPr>
              <a:t>mạng</a:t>
            </a:r>
            <a:r>
              <a:rPr lang="en-US" sz="2400" dirty="0">
                <a:solidFill>
                  <a:schemeClr val="tx1"/>
                </a:solidFill>
              </a:rPr>
              <a:t> </a:t>
            </a:r>
            <a:r>
              <a:rPr lang="en-US" sz="2400" dirty="0" err="1">
                <a:solidFill>
                  <a:schemeClr val="tx1"/>
                </a:solidFill>
              </a:rPr>
              <a:t>Việt</a:t>
            </a:r>
            <a:r>
              <a:rPr lang="en-US" sz="2400" dirty="0">
                <a:solidFill>
                  <a:schemeClr val="tx1"/>
                </a:solidFill>
              </a:rPr>
              <a:t> Nam</a:t>
            </a:r>
          </a:p>
        </p:txBody>
      </p:sp>
      <p:sp>
        <p:nvSpPr>
          <p:cNvPr id="14344" name="Text Box 16"/>
          <p:cNvSpPr txBox="1">
            <a:spLocks noChangeArrowheads="1"/>
          </p:cNvSpPr>
          <p:nvPr/>
        </p:nvSpPr>
        <p:spPr bwMode="auto">
          <a:xfrm>
            <a:off x="1731964" y="16002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10</a:t>
            </a:r>
          </a:p>
        </p:txBody>
      </p:sp>
      <p:pic>
        <p:nvPicPr>
          <p:cNvPr id="10241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9" name="Oval 19"/>
          <p:cNvSpPr>
            <a:spLocks noChangeArrowheads="1"/>
          </p:cNvSpPr>
          <p:nvPr/>
        </p:nvSpPr>
        <p:spPr bwMode="auto">
          <a:xfrm>
            <a:off x="6591300" y="61325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434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155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p:cNvSpPr>
            <a:spLocks noChangeArrowheads="1"/>
          </p:cNvSpPr>
          <p:nvPr/>
        </p:nvSpPr>
        <p:spPr bwMode="auto">
          <a:xfrm>
            <a:off x="65913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2422" name="Oval 22"/>
          <p:cNvSpPr>
            <a:spLocks noChangeArrowheads="1"/>
          </p:cNvSpPr>
          <p:nvPr/>
        </p:nvSpPr>
        <p:spPr bwMode="auto">
          <a:xfrm>
            <a:off x="6591300" y="61325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2423" name="Oval 23"/>
          <p:cNvSpPr>
            <a:spLocks noChangeArrowheads="1"/>
          </p:cNvSpPr>
          <p:nvPr/>
        </p:nvSpPr>
        <p:spPr bwMode="auto">
          <a:xfrm>
            <a:off x="65913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2424" name="Oval 24"/>
          <p:cNvSpPr>
            <a:spLocks noChangeArrowheads="1"/>
          </p:cNvSpPr>
          <p:nvPr/>
        </p:nvSpPr>
        <p:spPr bwMode="auto">
          <a:xfrm>
            <a:off x="65913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2425" name="Oval 25"/>
          <p:cNvSpPr>
            <a:spLocks noChangeArrowheads="1"/>
          </p:cNvSpPr>
          <p:nvPr/>
        </p:nvSpPr>
        <p:spPr bwMode="auto">
          <a:xfrm>
            <a:off x="65913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2426" name="Oval 26"/>
          <p:cNvSpPr>
            <a:spLocks noChangeArrowheads="1"/>
          </p:cNvSpPr>
          <p:nvPr/>
        </p:nvSpPr>
        <p:spPr bwMode="auto">
          <a:xfrm>
            <a:off x="65913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2427" name="Text Box 27"/>
          <p:cNvSpPr txBox="1">
            <a:spLocks noChangeArrowheads="1"/>
          </p:cNvSpPr>
          <p:nvPr/>
        </p:nvSpPr>
        <p:spPr bwMode="auto">
          <a:xfrm>
            <a:off x="5105400" y="6172201"/>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2428" name="Text Box 28"/>
          <p:cNvSpPr txBox="1">
            <a:spLocks noChangeArrowheads="1"/>
          </p:cNvSpPr>
          <p:nvPr/>
        </p:nvSpPr>
        <p:spPr bwMode="auto">
          <a:xfrm>
            <a:off x="6324600" y="5943601"/>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435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309688"/>
            <a:ext cx="6934200" cy="6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7" name="Text Box 69"/>
          <p:cNvSpPr txBox="1">
            <a:spLocks noChangeArrowheads="1"/>
          </p:cNvSpPr>
          <p:nvPr/>
        </p:nvSpPr>
        <p:spPr bwMode="auto">
          <a:xfrm>
            <a:off x="2057400" y="987426"/>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76200"/>
            <a:ext cx="99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8164" y="114300"/>
            <a:ext cx="13922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10300" y="2743200"/>
            <a:ext cx="3581400" cy="1219200"/>
          </a:xfrm>
          <a:prstGeom prst="flowChartTerminator">
            <a:avLst/>
          </a:prstGeom>
          <a:blipFill>
            <a:blip r:embed="rId7"/>
            <a:tile tx="0" ty="0" sx="100000" sy="100000" flip="none" algn="tl"/>
          </a:bli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400" dirty="0">
                <a:solidFill>
                  <a:schemeClr val="tx1"/>
                </a:solidFill>
              </a:rPr>
              <a:t> B. </a:t>
            </a:r>
            <a:r>
              <a:rPr lang="en-US" sz="2400" dirty="0" err="1">
                <a:solidFill>
                  <a:schemeClr val="tx1"/>
                </a:solidFill>
              </a:rPr>
              <a:t>Điều</a:t>
            </a:r>
            <a:r>
              <a:rPr lang="en-US" sz="2400" dirty="0">
                <a:solidFill>
                  <a:schemeClr val="tx1"/>
                </a:solidFill>
              </a:rPr>
              <a:t> </a:t>
            </a:r>
            <a:r>
              <a:rPr lang="en-US" sz="2400" dirty="0" err="1">
                <a:solidFill>
                  <a:schemeClr val="tx1"/>
                </a:solidFill>
              </a:rPr>
              <a:t>kiện</a:t>
            </a:r>
            <a:r>
              <a:rPr lang="en-US" sz="2400" dirty="0">
                <a:solidFill>
                  <a:schemeClr val="tx1"/>
                </a:solidFill>
              </a:rPr>
              <a:t> </a:t>
            </a:r>
            <a:r>
              <a:rPr lang="en-US" sz="2400" dirty="0" err="1">
                <a:solidFill>
                  <a:schemeClr val="tx1"/>
                </a:solidFill>
              </a:rPr>
              <a:t>cụ</a:t>
            </a:r>
            <a:r>
              <a:rPr lang="en-US" sz="2400" dirty="0">
                <a:solidFill>
                  <a:schemeClr val="tx1"/>
                </a:solidFill>
              </a:rPr>
              <a:t> </a:t>
            </a:r>
            <a:r>
              <a:rPr lang="en-US" sz="2400" dirty="0" err="1">
                <a:solidFill>
                  <a:schemeClr val="tx1"/>
                </a:solidFill>
              </a:rPr>
              <a:t>thể</a:t>
            </a:r>
            <a:r>
              <a:rPr lang="en-US" sz="2400" dirty="0">
                <a:solidFill>
                  <a:schemeClr val="tx1"/>
                </a:solidFill>
              </a:rPr>
              <a:t> </a:t>
            </a:r>
            <a:r>
              <a:rPr lang="en-US" sz="2400" dirty="0" err="1">
                <a:solidFill>
                  <a:schemeClr val="tx1"/>
                </a:solidFill>
              </a:rPr>
              <a:t>của</a:t>
            </a:r>
            <a:r>
              <a:rPr lang="en-US" sz="2400" dirty="0">
                <a:solidFill>
                  <a:schemeClr val="tx1"/>
                </a:solidFill>
              </a:rPr>
              <a:t> </a:t>
            </a:r>
          </a:p>
          <a:p>
            <a:pPr algn="ctr">
              <a:defRPr/>
            </a:pPr>
            <a:r>
              <a:rPr lang="en-US" sz="2400" dirty="0" err="1">
                <a:solidFill>
                  <a:schemeClr val="tx1"/>
                </a:solidFill>
              </a:rPr>
              <a:t>cách</a:t>
            </a:r>
            <a:r>
              <a:rPr lang="en-US" sz="2400" dirty="0">
                <a:solidFill>
                  <a:schemeClr val="tx1"/>
                </a:solidFill>
              </a:rPr>
              <a:t> </a:t>
            </a:r>
            <a:r>
              <a:rPr lang="en-US" sz="2400" dirty="0" err="1">
                <a:solidFill>
                  <a:schemeClr val="tx1"/>
                </a:solidFill>
              </a:rPr>
              <a:t>mạng</a:t>
            </a:r>
            <a:r>
              <a:rPr lang="en-US" sz="2400" dirty="0">
                <a:solidFill>
                  <a:schemeClr val="tx1"/>
                </a:solidFill>
              </a:rPr>
              <a:t> </a:t>
            </a:r>
            <a:r>
              <a:rPr lang="en-US" sz="2400" dirty="0" err="1">
                <a:solidFill>
                  <a:schemeClr val="tx1"/>
                </a:solidFill>
              </a:rPr>
              <a:t>Việt</a:t>
            </a:r>
            <a:r>
              <a:rPr lang="en-US" sz="2400" dirty="0">
                <a:solidFill>
                  <a:schemeClr val="tx1"/>
                </a:solidFill>
              </a:rPr>
              <a:t> Nam</a:t>
            </a:r>
            <a:endParaRPr lang="vi-VN" sz="2400" b="1" dirty="0">
              <a:solidFill>
                <a:schemeClr val="tx1"/>
              </a:solidFill>
            </a:endParaRPr>
          </a:p>
        </p:txBody>
      </p:sp>
      <p:sp>
        <p:nvSpPr>
          <p:cNvPr id="28" name="AutoShape 13"/>
          <p:cNvSpPr>
            <a:spLocks noChangeArrowheads="1"/>
          </p:cNvSpPr>
          <p:nvPr/>
        </p:nvSpPr>
        <p:spPr bwMode="auto">
          <a:xfrm>
            <a:off x="6210300" y="4191000"/>
            <a:ext cx="3505200" cy="1295400"/>
          </a:xfrm>
          <a:prstGeom prst="flowChartTerminator">
            <a:avLst/>
          </a:prstGeom>
          <a:blipFill>
            <a:blip r:embed="rId7"/>
            <a:tile tx="0" ty="0" sx="100000" sy="100000" flip="none" algn="tl"/>
          </a:bli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400" dirty="0">
                <a:solidFill>
                  <a:schemeClr val="tx1"/>
                </a:solidFill>
              </a:rPr>
              <a:t> D. </a:t>
            </a:r>
            <a:r>
              <a:rPr lang="en-US" sz="2400" dirty="0" err="1">
                <a:solidFill>
                  <a:schemeClr val="tx1"/>
                </a:solidFill>
              </a:rPr>
              <a:t>Tình</a:t>
            </a:r>
            <a:r>
              <a:rPr lang="en-US" sz="2400" dirty="0">
                <a:solidFill>
                  <a:schemeClr val="tx1"/>
                </a:solidFill>
              </a:rPr>
              <a:t> </a:t>
            </a:r>
            <a:r>
              <a:rPr lang="en-US" sz="2400" dirty="0" err="1">
                <a:solidFill>
                  <a:schemeClr val="tx1"/>
                </a:solidFill>
              </a:rPr>
              <a:t>hình</a:t>
            </a:r>
            <a:r>
              <a:rPr lang="en-US" sz="2400" dirty="0">
                <a:solidFill>
                  <a:schemeClr val="tx1"/>
                </a:solidFill>
              </a:rPr>
              <a:t> </a:t>
            </a:r>
            <a:r>
              <a:rPr lang="en-US" sz="2400" dirty="0" err="1">
                <a:solidFill>
                  <a:schemeClr val="tx1"/>
                </a:solidFill>
              </a:rPr>
              <a:t>cụ</a:t>
            </a:r>
            <a:r>
              <a:rPr lang="en-US" sz="2400" dirty="0">
                <a:solidFill>
                  <a:schemeClr val="tx1"/>
                </a:solidFill>
              </a:rPr>
              <a:t> </a:t>
            </a:r>
            <a:r>
              <a:rPr lang="en-US" sz="2400" dirty="0" err="1">
                <a:solidFill>
                  <a:schemeClr val="tx1"/>
                </a:solidFill>
              </a:rPr>
              <a:t>thể</a:t>
            </a:r>
            <a:r>
              <a:rPr lang="en-US" sz="2400" dirty="0">
                <a:solidFill>
                  <a:schemeClr val="tx1"/>
                </a:solidFill>
              </a:rPr>
              <a:t> </a:t>
            </a:r>
            <a:r>
              <a:rPr lang="en-US" sz="2400" dirty="0" err="1">
                <a:solidFill>
                  <a:schemeClr val="tx1"/>
                </a:solidFill>
              </a:rPr>
              <a:t>của</a:t>
            </a:r>
            <a:r>
              <a:rPr lang="en-US" sz="2400" dirty="0">
                <a:solidFill>
                  <a:schemeClr val="tx1"/>
                </a:solidFill>
              </a:rPr>
              <a:t> </a:t>
            </a:r>
          </a:p>
          <a:p>
            <a:pPr algn="ctr">
              <a:defRPr/>
            </a:pPr>
            <a:r>
              <a:rPr lang="en-US" sz="2400" dirty="0" err="1">
                <a:solidFill>
                  <a:schemeClr val="tx1"/>
                </a:solidFill>
              </a:rPr>
              <a:t>cách</a:t>
            </a:r>
            <a:r>
              <a:rPr lang="en-US" sz="2400" dirty="0">
                <a:solidFill>
                  <a:schemeClr val="tx1"/>
                </a:solidFill>
              </a:rPr>
              <a:t> </a:t>
            </a:r>
            <a:r>
              <a:rPr lang="en-US" sz="2400" dirty="0" err="1">
                <a:solidFill>
                  <a:schemeClr val="tx1"/>
                </a:solidFill>
              </a:rPr>
              <a:t>mạng</a:t>
            </a:r>
            <a:r>
              <a:rPr lang="en-US" sz="2400" dirty="0">
                <a:solidFill>
                  <a:schemeClr val="tx1"/>
                </a:solidFill>
              </a:rPr>
              <a:t> </a:t>
            </a:r>
            <a:r>
              <a:rPr lang="en-US" sz="2400" dirty="0" err="1">
                <a:solidFill>
                  <a:schemeClr val="tx1"/>
                </a:solidFill>
              </a:rPr>
              <a:t>Việt</a:t>
            </a:r>
            <a:r>
              <a:rPr lang="en-US" sz="2400" dirty="0">
                <a:solidFill>
                  <a:schemeClr val="tx1"/>
                </a:solidFill>
              </a:rPr>
              <a:t> Nam</a:t>
            </a:r>
            <a:endParaRPr lang="vi-VN" sz="2400" b="1" dirty="0">
              <a:solidFill>
                <a:schemeClr val="tx1"/>
              </a:solidFill>
            </a:endParaRPr>
          </a:p>
        </p:txBody>
      </p:sp>
      <p:pic>
        <p:nvPicPr>
          <p:cNvPr id="1436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0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0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ox(out)">
                                      <p:cBhvr>
                                        <p:cTn id="2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02405"/>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02418"/>
                </p:tgtEl>
              </p:cMediaNode>
            </p:audio>
            <p:seq concurrent="1" nextAc="seek">
              <p:cTn id="36" restart="whenNotActive" fill="hold" evtFilter="cancelBubble" nodeType="interactiveSeq">
                <p:stCondLst>
                  <p:cond evt="onClick" delay="0">
                    <p:tgtEl>
                      <p:spTgt spid="102427"/>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02428"/>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02426"/>
                                        </p:tgtEl>
                                      </p:cBhvr>
                                    </p:animEffect>
                                    <p:set>
                                      <p:cBhvr>
                                        <p:cTn id="44"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02425"/>
                                        </p:tgtEl>
                                      </p:cBhvr>
                                    </p:animEffect>
                                    <p:set>
                                      <p:cBhvr>
                                        <p:cTn id="48"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02424"/>
                                        </p:tgtEl>
                                      </p:cBhvr>
                                    </p:animEffect>
                                    <p:set>
                                      <p:cBhvr>
                                        <p:cTn id="52"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02423"/>
                                        </p:tgtEl>
                                      </p:cBhvr>
                                    </p:animEffect>
                                    <p:set>
                                      <p:cBhvr>
                                        <p:cTn id="56"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02422"/>
                                        </p:tgtEl>
                                      </p:cBhvr>
                                    </p:animEffect>
                                    <p:set>
                                      <p:cBhvr>
                                        <p:cTn id="60"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02421"/>
                                        </p:tgtEl>
                                      </p:cBhvr>
                                    </p:animEffect>
                                    <p:set>
                                      <p:cBhvr>
                                        <p:cTn id="64"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02419"/>
                                        </p:tgtEl>
                                      </p:cBhvr>
                                    </p:animEffect>
                                    <p:set>
                                      <p:cBhvr>
                                        <p:cTn id="68"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02402"/>
                                        </p:tgtEl>
                                      </p:cBhvr>
                                    </p:animEffect>
                                    <p:set>
                                      <p:cBhvr>
                                        <p:cTn id="72"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p:cNvSpPr>
            <a:spLocks noChangeArrowheads="1"/>
          </p:cNvSpPr>
          <p:nvPr/>
        </p:nvSpPr>
        <p:spPr bwMode="auto">
          <a:xfrm>
            <a:off x="63627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342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86100" y="1447801"/>
            <a:ext cx="7200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Chế độ tư hữu về tư liệu sản xuất và sự phân chia xã hội thành giai cấp đối kháng là:</a:t>
            </a:r>
          </a:p>
        </p:txBody>
      </p:sp>
      <p:sp>
        <p:nvSpPr>
          <p:cNvPr id="65541" name="AutoShape 5"/>
          <p:cNvSpPr>
            <a:spLocks noChangeArrowheads="1"/>
          </p:cNvSpPr>
          <p:nvPr/>
        </p:nvSpPr>
        <p:spPr bwMode="auto">
          <a:xfrm>
            <a:off x="6362700" y="4114800"/>
            <a:ext cx="37973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dirty="0"/>
              <a:t>D. </a:t>
            </a:r>
            <a:r>
              <a:rPr lang="en-US" altLang="en-US" sz="2400" dirty="0" err="1"/>
              <a:t>Nguồn</a:t>
            </a:r>
            <a:r>
              <a:rPr lang="en-US" altLang="en-US" sz="2400" dirty="0"/>
              <a:t> </a:t>
            </a:r>
            <a:r>
              <a:rPr lang="en-US" altLang="en-US" sz="2400" dirty="0" err="1"/>
              <a:t>gốc</a:t>
            </a:r>
            <a:r>
              <a:rPr lang="en-US" altLang="en-US" sz="2400" dirty="0"/>
              <a:t> ra </a:t>
            </a:r>
            <a:r>
              <a:rPr lang="en-US" altLang="en-US" sz="2400" dirty="0" err="1"/>
              <a:t>đời</a:t>
            </a:r>
            <a:r>
              <a:rPr lang="en-US" altLang="en-US" sz="2400" dirty="0"/>
              <a:t> </a:t>
            </a:r>
          </a:p>
          <a:p>
            <a:pPr algn="ctr">
              <a:buFontTx/>
              <a:buNone/>
            </a:pPr>
            <a:r>
              <a:rPr lang="en-US" altLang="en-US" sz="2400" dirty="0" err="1"/>
              <a:t>của</a:t>
            </a:r>
            <a:r>
              <a:rPr lang="en-US" altLang="en-US" sz="2400" dirty="0"/>
              <a:t> </a:t>
            </a:r>
            <a:r>
              <a:rPr lang="en-US" altLang="en-US" sz="2400" dirty="0" err="1"/>
              <a:t>Quân</a:t>
            </a:r>
            <a:r>
              <a:rPr lang="en-US" altLang="en-US" sz="2400" dirty="0"/>
              <a:t> </a:t>
            </a:r>
            <a:r>
              <a:rPr lang="en-US" altLang="en-US" sz="2400" dirty="0" err="1"/>
              <a:t>đội</a:t>
            </a:r>
            <a:endParaRPr lang="en-US" altLang="en-US" sz="2400" dirty="0"/>
          </a:p>
        </p:txBody>
      </p:sp>
      <p:sp>
        <p:nvSpPr>
          <p:cNvPr id="65549" name="AutoShape 13"/>
          <p:cNvSpPr>
            <a:spLocks noChangeArrowheads="1"/>
          </p:cNvSpPr>
          <p:nvPr/>
        </p:nvSpPr>
        <p:spPr bwMode="auto">
          <a:xfrm>
            <a:off x="2209800" y="4191000"/>
            <a:ext cx="3760788"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Nguổn gốc ra đời </a:t>
            </a:r>
          </a:p>
          <a:p>
            <a:pPr algn="ctr" eaLnBrk="1" hangingPunct="1">
              <a:spcBef>
                <a:spcPct val="0"/>
              </a:spcBef>
              <a:buFontTx/>
              <a:buNone/>
            </a:pPr>
            <a:r>
              <a:rPr lang="en-US" altLang="en-US" sz="2400"/>
              <a:t>của chế độ xã hội</a:t>
            </a:r>
            <a:endParaRPr lang="en-US" altLang="en-US" sz="2400" b="1">
              <a:latin typeface="Times New Roman" panose="02020603050405020304" pitchFamily="18" charset="0"/>
              <a:cs typeface="Times New Roman" panose="02020603050405020304" pitchFamily="18" charset="0"/>
            </a:endParaRPr>
          </a:p>
        </p:txBody>
      </p:sp>
      <p:sp>
        <p:nvSpPr>
          <p:cNvPr id="15368" name="Text Box 16"/>
          <p:cNvSpPr txBox="1">
            <a:spLocks noChangeArrowheads="1"/>
          </p:cNvSpPr>
          <p:nvPr/>
        </p:nvSpPr>
        <p:spPr bwMode="auto">
          <a:xfrm>
            <a:off x="1790700" y="1600201"/>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11</a:t>
            </a:r>
          </a:p>
        </p:txBody>
      </p:sp>
      <p:pic>
        <p:nvPicPr>
          <p:cNvPr id="10344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3" name="Oval 19"/>
          <p:cNvSpPr>
            <a:spLocks noChangeArrowheads="1"/>
          </p:cNvSpPr>
          <p:nvPr/>
        </p:nvSpPr>
        <p:spPr bwMode="auto">
          <a:xfrm>
            <a:off x="63627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537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298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p:cNvSpPr>
            <a:spLocks noChangeArrowheads="1"/>
          </p:cNvSpPr>
          <p:nvPr/>
        </p:nvSpPr>
        <p:spPr bwMode="auto">
          <a:xfrm>
            <a:off x="63627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3446" name="Oval 22"/>
          <p:cNvSpPr>
            <a:spLocks noChangeArrowheads="1"/>
          </p:cNvSpPr>
          <p:nvPr/>
        </p:nvSpPr>
        <p:spPr bwMode="auto">
          <a:xfrm>
            <a:off x="63627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3447" name="Oval 23"/>
          <p:cNvSpPr>
            <a:spLocks noChangeArrowheads="1"/>
          </p:cNvSpPr>
          <p:nvPr/>
        </p:nvSpPr>
        <p:spPr bwMode="auto">
          <a:xfrm>
            <a:off x="6362700" y="60420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3448" name="Oval 24"/>
          <p:cNvSpPr>
            <a:spLocks noChangeArrowheads="1"/>
          </p:cNvSpPr>
          <p:nvPr/>
        </p:nvSpPr>
        <p:spPr bwMode="auto">
          <a:xfrm>
            <a:off x="63627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3449" name="Oval 25"/>
          <p:cNvSpPr>
            <a:spLocks noChangeArrowheads="1"/>
          </p:cNvSpPr>
          <p:nvPr/>
        </p:nvSpPr>
        <p:spPr bwMode="auto">
          <a:xfrm>
            <a:off x="6362700" y="60515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3450" name="Oval 26"/>
          <p:cNvSpPr>
            <a:spLocks noChangeArrowheads="1"/>
          </p:cNvSpPr>
          <p:nvPr/>
        </p:nvSpPr>
        <p:spPr bwMode="auto">
          <a:xfrm>
            <a:off x="63627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3451" name="Text Box 27"/>
          <p:cNvSpPr txBox="1">
            <a:spLocks noChangeArrowheads="1"/>
          </p:cNvSpPr>
          <p:nvPr/>
        </p:nvSpPr>
        <p:spPr bwMode="auto">
          <a:xfrm>
            <a:off x="5029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3452" name="Text Box 28"/>
          <p:cNvSpPr txBox="1">
            <a:spLocks noChangeArrowheads="1"/>
          </p:cNvSpPr>
          <p:nvPr/>
        </p:nvSpPr>
        <p:spPr bwMode="auto">
          <a:xfrm>
            <a:off x="60960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538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1" name="Text Box 69"/>
          <p:cNvSpPr txBox="1">
            <a:spLocks noChangeArrowheads="1"/>
          </p:cNvSpPr>
          <p:nvPr/>
        </p:nvSpPr>
        <p:spPr bwMode="auto">
          <a:xfrm>
            <a:off x="2057400" y="9906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72600" y="0"/>
            <a:ext cx="91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0700" y="76200"/>
            <a:ext cx="15621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62700" y="2667000"/>
            <a:ext cx="37973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Cơ sở sinh ra </a:t>
            </a:r>
          </a:p>
          <a:p>
            <a:pPr algn="ctr" eaLnBrk="1" hangingPunct="1">
              <a:spcBef>
                <a:spcPct val="0"/>
              </a:spcBef>
              <a:buFontTx/>
              <a:buNone/>
            </a:pPr>
            <a:r>
              <a:rPr lang="en-US" altLang="en-US" sz="2400"/>
              <a:t>lực lượng vũ trang</a:t>
            </a:r>
            <a:endParaRPr lang="vi-VN" altLang="en-US" sz="2400" b="1"/>
          </a:p>
        </p:txBody>
      </p:sp>
      <p:sp>
        <p:nvSpPr>
          <p:cNvPr id="28" name="AutoShape 13"/>
          <p:cNvSpPr>
            <a:spLocks noChangeArrowheads="1"/>
          </p:cNvSpPr>
          <p:nvPr/>
        </p:nvSpPr>
        <p:spPr bwMode="auto">
          <a:xfrm>
            <a:off x="2286000" y="2743200"/>
            <a:ext cx="3684588"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Cơ sở hình thành nên </a:t>
            </a:r>
          </a:p>
          <a:p>
            <a:pPr algn="ctr" eaLnBrk="1" hangingPunct="1">
              <a:spcBef>
                <a:spcPct val="0"/>
              </a:spcBef>
              <a:buFontTx/>
              <a:buNone/>
            </a:pPr>
            <a:r>
              <a:rPr lang="en-US" altLang="en-US" sz="2400"/>
              <a:t>sự thống trị</a:t>
            </a:r>
            <a:endParaRPr lang="en-US" altLang="en-US" sz="2400" b="1">
              <a:latin typeface="Times New Roman" panose="02020603050405020304" pitchFamily="18" charset="0"/>
              <a:cs typeface="Times New Roman" panose="02020603050405020304" pitchFamily="18" charset="0"/>
            </a:endParaRPr>
          </a:p>
        </p:txBody>
      </p:sp>
      <p:pic>
        <p:nvPicPr>
          <p:cNvPr id="1538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2286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264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4" presetClass="entr" presetSubtype="32"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out)">
                                      <p:cBhvr>
                                        <p:cTn id="2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103429"/>
                    </p:tgtEl>
                  </p:cond>
                </p:stCondLst>
                <p:endSync evt="end" delay="0">
                  <p:rtn val="all"/>
                </p:endSync>
                <p:childTnLst>
                  <p:par>
                    <p:cTn id="26" fill="hold" nodeType="clickPar">
                      <p:stCondLst>
                        <p:cond delay="0"/>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audio>
              <p:cMediaNode>
                <p:cTn id="33" fill="hold" display="0">
                  <p:stCondLst>
                    <p:cond delay="indefinite"/>
                  </p:stCondLst>
                  <p:endCondLst>
                    <p:cond evt="onNext" delay="0">
                      <p:tgtEl>
                        <p:sldTgt/>
                      </p:tgtEl>
                    </p:cond>
                    <p:cond evt="onPrev" delay="0">
                      <p:tgtEl>
                        <p:sldTgt/>
                      </p:tgtEl>
                    </p:cond>
                    <p:cond evt="onStopAudio" delay="0">
                      <p:tgtEl>
                        <p:sldTgt/>
                      </p:tgtEl>
                    </p:cond>
                  </p:endCondLst>
                </p:cTn>
                <p:tgtEl>
                  <p:spTgt spid="103442"/>
                </p:tgtEl>
              </p:cMediaNode>
            </p:audio>
            <p:seq concurrent="1" nextAc="seek">
              <p:cTn id="34" restart="whenNotActive" fill="hold" evtFilter="cancelBubble" nodeType="interactiveSeq">
                <p:stCondLst>
                  <p:cond evt="onClick" delay="0">
                    <p:tgtEl>
                      <p:spTgt spid="10345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345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3450"/>
                                        </p:tgtEl>
                                      </p:cBhvr>
                                    </p:animEffect>
                                    <p:set>
                                      <p:cBhvr>
                                        <p:cTn id="42"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3449"/>
                                        </p:tgtEl>
                                      </p:cBhvr>
                                    </p:animEffect>
                                    <p:set>
                                      <p:cBhvr>
                                        <p:cTn id="46"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3448"/>
                                        </p:tgtEl>
                                      </p:cBhvr>
                                    </p:animEffect>
                                    <p:set>
                                      <p:cBhvr>
                                        <p:cTn id="50"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3447"/>
                                        </p:tgtEl>
                                      </p:cBhvr>
                                    </p:animEffect>
                                    <p:set>
                                      <p:cBhvr>
                                        <p:cTn id="54"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3446"/>
                                        </p:tgtEl>
                                      </p:cBhvr>
                                    </p:animEffect>
                                    <p:set>
                                      <p:cBhvr>
                                        <p:cTn id="58"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3445"/>
                                        </p:tgtEl>
                                      </p:cBhvr>
                                    </p:animEffect>
                                    <p:set>
                                      <p:cBhvr>
                                        <p:cTn id="62"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3443"/>
                                        </p:tgtEl>
                                      </p:cBhvr>
                                    </p:animEffect>
                                    <p:set>
                                      <p:cBhvr>
                                        <p:cTn id="66"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3426"/>
                                        </p:tgtEl>
                                      </p:cBhvr>
                                    </p:animEffect>
                                    <p:set>
                                      <p:cBhvr>
                                        <p:cTn id="70"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p:cNvSpPr>
            <a:spLocks noChangeArrowheads="1"/>
          </p:cNvSpPr>
          <p:nvPr/>
        </p:nvSpPr>
        <p:spPr bwMode="auto">
          <a:xfrm>
            <a:off x="65087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445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01976" y="1150938"/>
            <a:ext cx="7413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Căn</a:t>
            </a:r>
            <a:r>
              <a:rPr lang="en-US" altLang="en-US" sz="2400" i="1" dirty="0"/>
              <a:t> </a:t>
            </a:r>
            <a:r>
              <a:rPr lang="en-US" altLang="en-US" sz="2400" i="1" dirty="0" err="1"/>
              <a:t>cứ</a:t>
            </a:r>
            <a:r>
              <a:rPr lang="en-US" altLang="en-US" sz="2400" i="1" dirty="0"/>
              <a:t> </a:t>
            </a:r>
            <a:r>
              <a:rPr lang="en-US" altLang="en-US" sz="2400" i="1" dirty="0" err="1"/>
              <a:t>vào</a:t>
            </a:r>
            <a:r>
              <a:rPr lang="en-US" altLang="en-US" sz="2400" i="1" dirty="0"/>
              <a:t> </a:t>
            </a:r>
            <a:r>
              <a:rPr lang="en-US" altLang="en-US" sz="2400" i="1" dirty="0" err="1"/>
              <a:t>nguồn</a:t>
            </a:r>
            <a:r>
              <a:rPr lang="en-US" altLang="en-US" sz="2400" i="1" dirty="0"/>
              <a:t> </a:t>
            </a:r>
            <a:r>
              <a:rPr lang="en-US" altLang="en-US" sz="2400" i="1" dirty="0" err="1"/>
              <a:t>gốc</a:t>
            </a:r>
            <a:r>
              <a:rPr lang="en-US" altLang="en-US" sz="2400" i="1" dirty="0"/>
              <a:t> </a:t>
            </a:r>
            <a:r>
              <a:rPr lang="en-US" altLang="en-US" sz="2400" i="1" dirty="0" err="1"/>
              <a:t>nảy</a:t>
            </a:r>
            <a:r>
              <a:rPr lang="en-US" altLang="en-US" sz="2400" i="1" dirty="0"/>
              <a:t> </a:t>
            </a:r>
            <a:r>
              <a:rPr lang="en-US" altLang="en-US" sz="2400" i="1" dirty="0" err="1"/>
              <a:t>sinh</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của</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a:t>
            </a:r>
            <a:r>
              <a:rPr lang="en-US" altLang="en-US" sz="2400" i="1" dirty="0"/>
              <a:t> - </a:t>
            </a:r>
            <a:r>
              <a:rPr lang="en-US" altLang="en-US" sz="2400" i="1" dirty="0" err="1"/>
              <a:t>Lênin</a:t>
            </a:r>
            <a:r>
              <a:rPr lang="en-US" altLang="en-US" sz="2400" i="1" dirty="0"/>
              <a:t> </a:t>
            </a:r>
            <a:r>
              <a:rPr lang="en-US" altLang="en-US" sz="2400" i="1" dirty="0" err="1"/>
              <a:t>thì</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xuất</a:t>
            </a:r>
            <a:r>
              <a:rPr lang="en-US" altLang="en-US" sz="2400" i="1" dirty="0"/>
              <a:t> </a:t>
            </a:r>
            <a:r>
              <a:rPr lang="en-US" altLang="en-US" sz="2400" i="1" dirty="0" err="1"/>
              <a:t>hiện</a:t>
            </a:r>
            <a:r>
              <a:rPr lang="en-US" altLang="en-US" sz="2400" i="1" dirty="0"/>
              <a:t> </a:t>
            </a:r>
            <a:r>
              <a:rPr lang="en-US" altLang="en-US" sz="2400" i="1" dirty="0" err="1"/>
              <a:t>vào</a:t>
            </a:r>
            <a:r>
              <a:rPr lang="en-US" altLang="en-US" sz="2400" i="1" dirty="0"/>
              <a:t>:</a:t>
            </a:r>
          </a:p>
        </p:txBody>
      </p:sp>
      <p:sp>
        <p:nvSpPr>
          <p:cNvPr id="65541" name="AutoShape 5"/>
          <p:cNvSpPr>
            <a:spLocks noChangeArrowheads="1"/>
          </p:cNvSpPr>
          <p:nvPr/>
        </p:nvSpPr>
        <p:spPr bwMode="auto">
          <a:xfrm>
            <a:off x="6248400" y="2362200"/>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B. Thời kỳ chiếm hữu nô lệ</a:t>
            </a:r>
          </a:p>
        </p:txBody>
      </p:sp>
      <p:sp>
        <p:nvSpPr>
          <p:cNvPr id="65546" name="AutoShape 10"/>
          <p:cNvSpPr>
            <a:spLocks noChangeArrowheads="1"/>
          </p:cNvSpPr>
          <p:nvPr/>
        </p:nvSpPr>
        <p:spPr bwMode="auto">
          <a:xfrm>
            <a:off x="6248400" y="4038600"/>
            <a:ext cx="40386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Thời</a:t>
            </a:r>
            <a:r>
              <a:rPr lang="en-US" sz="2400" dirty="0">
                <a:latin typeface="Arial" charset="0"/>
                <a:cs typeface="Arial" charset="0"/>
              </a:rPr>
              <a:t> </a:t>
            </a:r>
            <a:r>
              <a:rPr lang="en-US" sz="2400" dirty="0" err="1">
                <a:latin typeface="Arial" charset="0"/>
                <a:cs typeface="Arial" charset="0"/>
              </a:rPr>
              <a:t>kỳ</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nghĩa</a:t>
            </a:r>
            <a:r>
              <a:rPr lang="en-US" sz="2400" dirty="0">
                <a:latin typeface="Arial" charset="0"/>
                <a:cs typeface="Arial" charset="0"/>
              </a:rPr>
              <a:t> </a:t>
            </a:r>
            <a:r>
              <a:rPr lang="en-US" sz="2400" dirty="0" err="1">
                <a:latin typeface="Arial" charset="0"/>
                <a:cs typeface="Arial" charset="0"/>
              </a:rPr>
              <a:t>đế</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endParaRPr lang="en-US" sz="2400" b="1" dirty="0">
              <a:latin typeface="+mn-lt"/>
              <a:cs typeface="Times New Roman" pitchFamily="18" charset="0"/>
            </a:endParaRPr>
          </a:p>
        </p:txBody>
      </p:sp>
      <p:sp>
        <p:nvSpPr>
          <p:cNvPr id="16391" name="Text Box 16"/>
          <p:cNvSpPr txBox="1">
            <a:spLocks noChangeArrowheads="1"/>
          </p:cNvSpPr>
          <p:nvPr/>
        </p:nvSpPr>
        <p:spPr bwMode="auto">
          <a:xfrm>
            <a:off x="1600201" y="12954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12</a:t>
            </a:r>
          </a:p>
        </p:txBody>
      </p:sp>
      <p:pic>
        <p:nvPicPr>
          <p:cNvPr id="10446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7" name="Oval 19"/>
          <p:cNvSpPr>
            <a:spLocks noChangeArrowheads="1"/>
          </p:cNvSpPr>
          <p:nvPr/>
        </p:nvSpPr>
        <p:spPr bwMode="auto">
          <a:xfrm>
            <a:off x="65087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639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298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p:cNvSpPr>
            <a:spLocks noChangeArrowheads="1"/>
          </p:cNvSpPr>
          <p:nvPr/>
        </p:nvSpPr>
        <p:spPr bwMode="auto">
          <a:xfrm>
            <a:off x="65087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4470" name="Oval 22"/>
          <p:cNvSpPr>
            <a:spLocks noChangeArrowheads="1"/>
          </p:cNvSpPr>
          <p:nvPr/>
        </p:nvSpPr>
        <p:spPr bwMode="auto">
          <a:xfrm>
            <a:off x="650875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4471" name="Oval 23"/>
          <p:cNvSpPr>
            <a:spLocks noChangeArrowheads="1"/>
          </p:cNvSpPr>
          <p:nvPr/>
        </p:nvSpPr>
        <p:spPr bwMode="auto">
          <a:xfrm>
            <a:off x="650875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4472" name="Oval 24"/>
          <p:cNvSpPr>
            <a:spLocks noChangeArrowheads="1"/>
          </p:cNvSpPr>
          <p:nvPr/>
        </p:nvSpPr>
        <p:spPr bwMode="auto">
          <a:xfrm>
            <a:off x="650875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4473" name="Oval 25"/>
          <p:cNvSpPr>
            <a:spLocks noChangeArrowheads="1"/>
          </p:cNvSpPr>
          <p:nvPr/>
        </p:nvSpPr>
        <p:spPr bwMode="auto">
          <a:xfrm>
            <a:off x="65087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4474" name="Oval 26"/>
          <p:cNvSpPr>
            <a:spLocks noChangeArrowheads="1"/>
          </p:cNvSpPr>
          <p:nvPr/>
        </p:nvSpPr>
        <p:spPr bwMode="auto">
          <a:xfrm>
            <a:off x="650875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4475" name="Text Box 27"/>
          <p:cNvSpPr txBox="1">
            <a:spLocks noChangeArrowheads="1"/>
          </p:cNvSpPr>
          <p:nvPr/>
        </p:nvSpPr>
        <p:spPr bwMode="auto">
          <a:xfrm>
            <a:off x="4953000" y="6186488"/>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4476" name="Text Box 28"/>
          <p:cNvSpPr txBox="1">
            <a:spLocks noChangeArrowheads="1"/>
          </p:cNvSpPr>
          <p:nvPr/>
        </p:nvSpPr>
        <p:spPr bwMode="auto">
          <a:xfrm>
            <a:off x="6248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640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4"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447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98664" y="2286000"/>
            <a:ext cx="3983037"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A. </a:t>
            </a:r>
            <a:r>
              <a:rPr lang="en-US" sz="2400" dirty="0" err="1">
                <a:latin typeface="Arial" charset="0"/>
                <a:cs typeface="Arial" charset="0"/>
              </a:rPr>
              <a:t>Thời</a:t>
            </a:r>
            <a:r>
              <a:rPr lang="en-US" sz="2400" dirty="0">
                <a:latin typeface="Arial" charset="0"/>
                <a:cs typeface="Arial" charset="0"/>
              </a:rPr>
              <a:t> </a:t>
            </a:r>
            <a:r>
              <a:rPr lang="en-US" sz="2400" dirty="0" err="1">
                <a:latin typeface="Arial" charset="0"/>
                <a:cs typeface="Arial" charset="0"/>
              </a:rPr>
              <a:t>kỳ</a:t>
            </a:r>
            <a:r>
              <a:rPr lang="en-US" sz="2400" dirty="0">
                <a:latin typeface="Arial" charset="0"/>
                <a:cs typeface="Arial" charset="0"/>
              </a:rPr>
              <a:t> TBCN</a:t>
            </a:r>
            <a:endParaRPr lang="en-US" sz="2400" b="1" dirty="0">
              <a:latin typeface="+mn-lt"/>
              <a:cs typeface="Times New Roman" pitchFamily="18" charset="0"/>
            </a:endParaRPr>
          </a:p>
        </p:txBody>
      </p:sp>
      <p:sp>
        <p:nvSpPr>
          <p:cNvPr id="29" name="AutoShape 10"/>
          <p:cNvSpPr>
            <a:spLocks noChangeArrowheads="1"/>
          </p:cNvSpPr>
          <p:nvPr/>
        </p:nvSpPr>
        <p:spPr bwMode="auto">
          <a:xfrm>
            <a:off x="1993900" y="3962400"/>
            <a:ext cx="39878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Thời</a:t>
            </a:r>
            <a:r>
              <a:rPr lang="en-US" sz="2400" dirty="0">
                <a:latin typeface="Arial" charset="0"/>
                <a:cs typeface="Arial" charset="0"/>
              </a:rPr>
              <a:t> </a:t>
            </a:r>
            <a:r>
              <a:rPr lang="en-US" sz="2400" dirty="0" err="1">
                <a:latin typeface="Arial" charset="0"/>
                <a:cs typeface="Arial" charset="0"/>
              </a:rPr>
              <a:t>kỳ</a:t>
            </a:r>
            <a:r>
              <a:rPr lang="en-US" sz="2400" dirty="0">
                <a:latin typeface="Arial" charset="0"/>
                <a:cs typeface="Arial" charset="0"/>
              </a:rPr>
              <a:t> </a:t>
            </a:r>
            <a:r>
              <a:rPr lang="en-US" sz="2400" dirty="0" err="1">
                <a:latin typeface="Arial" charset="0"/>
                <a:cs typeface="Arial" charset="0"/>
              </a:rPr>
              <a:t>phong</a:t>
            </a:r>
            <a:r>
              <a:rPr lang="en-US" sz="2400" dirty="0">
                <a:latin typeface="Arial" charset="0"/>
                <a:cs typeface="Arial" charset="0"/>
              </a:rPr>
              <a:t> </a:t>
            </a:r>
            <a:r>
              <a:rPr lang="en-US" sz="2400" dirty="0" err="1">
                <a:latin typeface="Arial" charset="0"/>
                <a:cs typeface="Arial" charset="0"/>
              </a:rPr>
              <a:t>kiến</a:t>
            </a:r>
            <a:endParaRPr lang="en-US" sz="2400" b="1" dirty="0">
              <a:latin typeface="+mn-lt"/>
              <a:cs typeface="Times New Roman" pitchFamily="18" charset="0"/>
            </a:endParaRPr>
          </a:p>
        </p:txBody>
      </p:sp>
      <p:pic>
        <p:nvPicPr>
          <p:cNvPr id="16409"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416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445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4466"/>
                </p:tgtEl>
              </p:cMediaNode>
            </p:audio>
            <p:seq concurrent="1" nextAc="seek">
              <p:cTn id="35" restart="whenNotActive" fill="hold" evtFilter="cancelBubble" nodeType="interactiveSeq">
                <p:stCondLst>
                  <p:cond evt="onClick" delay="0">
                    <p:tgtEl>
                      <p:spTgt spid="104475"/>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4476"/>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4474"/>
                                        </p:tgtEl>
                                      </p:cBhvr>
                                    </p:animEffect>
                                    <p:set>
                                      <p:cBhvr>
                                        <p:cTn id="43"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4473"/>
                                        </p:tgtEl>
                                      </p:cBhvr>
                                    </p:animEffect>
                                    <p:set>
                                      <p:cBhvr>
                                        <p:cTn id="47"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4472"/>
                                        </p:tgtEl>
                                      </p:cBhvr>
                                    </p:animEffect>
                                    <p:set>
                                      <p:cBhvr>
                                        <p:cTn id="51"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4471"/>
                                        </p:tgtEl>
                                      </p:cBhvr>
                                    </p:animEffect>
                                    <p:set>
                                      <p:cBhvr>
                                        <p:cTn id="55"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4470"/>
                                        </p:tgtEl>
                                      </p:cBhvr>
                                    </p:animEffect>
                                    <p:set>
                                      <p:cBhvr>
                                        <p:cTn id="59"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4469"/>
                                        </p:tgtEl>
                                      </p:cBhvr>
                                    </p:animEffect>
                                    <p:set>
                                      <p:cBhvr>
                                        <p:cTn id="63"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4467"/>
                                        </p:tgtEl>
                                      </p:cBhvr>
                                    </p:animEffect>
                                    <p:set>
                                      <p:cBhvr>
                                        <p:cTn id="67"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4450"/>
                                        </p:tgtEl>
                                      </p:cBhvr>
                                    </p:animEffect>
                                    <p:set>
                                      <p:cBhvr>
                                        <p:cTn id="71"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p:cNvSpPr>
            <a:spLocks noChangeArrowheads="1"/>
          </p:cNvSpPr>
          <p:nvPr/>
        </p:nvSpPr>
        <p:spPr bwMode="auto">
          <a:xfrm>
            <a:off x="6500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547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40088" y="1143001"/>
            <a:ext cx="71231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Nhân</a:t>
            </a:r>
            <a:r>
              <a:rPr lang="en-US" altLang="en-US" sz="2400" i="1" dirty="0"/>
              <a:t> </a:t>
            </a:r>
            <a:r>
              <a:rPr lang="en-US" altLang="en-US" sz="2400" i="1" dirty="0" err="1"/>
              <a:t>tố</a:t>
            </a:r>
            <a:r>
              <a:rPr lang="en-US" altLang="en-US" sz="2400" i="1" dirty="0"/>
              <a:t> </a:t>
            </a:r>
            <a:r>
              <a:rPr lang="en-US" altLang="en-US" sz="2400" i="1" dirty="0" err="1"/>
              <a:t>quyết</a:t>
            </a:r>
            <a:r>
              <a:rPr lang="en-US" altLang="en-US" sz="2400" i="1" dirty="0"/>
              <a:t> </a:t>
            </a:r>
            <a:r>
              <a:rPr lang="en-US" altLang="en-US" sz="2400" i="1" dirty="0" err="1"/>
              <a:t>định</a:t>
            </a:r>
            <a:r>
              <a:rPr lang="en-US" altLang="en-US" sz="2400" i="1" dirty="0"/>
              <a:t> </a:t>
            </a:r>
            <a:r>
              <a:rPr lang="en-US" altLang="en-US" sz="2400" i="1" dirty="0" err="1"/>
              <a:t>bản</a:t>
            </a:r>
            <a:r>
              <a:rPr lang="en-US" altLang="en-US" sz="2400" i="1" dirty="0"/>
              <a:t> </a:t>
            </a:r>
            <a:r>
              <a:rPr lang="en-US" altLang="en-US" sz="2400" i="1" dirty="0" err="1"/>
              <a:t>chất</a:t>
            </a:r>
            <a:r>
              <a:rPr lang="en-US" altLang="en-US" sz="2400" i="1" dirty="0"/>
              <a:t> </a:t>
            </a:r>
            <a:r>
              <a:rPr lang="en-US" altLang="en-US" sz="2400" i="1" dirty="0" err="1"/>
              <a:t>giai</a:t>
            </a:r>
            <a:r>
              <a:rPr lang="en-US" altLang="en-US" sz="2400" i="1" dirty="0"/>
              <a:t> </a:t>
            </a:r>
            <a:r>
              <a:rPr lang="en-US" altLang="en-US" sz="2400" i="1" dirty="0" err="1"/>
              <a:t>cấp</a:t>
            </a:r>
            <a:r>
              <a:rPr lang="en-US" altLang="en-US" sz="2400" i="1" dirty="0"/>
              <a:t> </a:t>
            </a:r>
            <a:r>
              <a:rPr lang="en-US" altLang="en-US" sz="2400" i="1" dirty="0" err="1"/>
              <a:t>của</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Việt</a:t>
            </a:r>
            <a:r>
              <a:rPr lang="en-US" altLang="en-US" sz="2400" i="1" dirty="0"/>
              <a:t> Nam </a:t>
            </a:r>
            <a:r>
              <a:rPr lang="en-US" altLang="en-US" sz="2400" i="1" dirty="0" err="1"/>
              <a:t>là</a:t>
            </a:r>
            <a:r>
              <a:rPr lang="en-US" altLang="en-US" sz="2400" i="1" dirty="0"/>
              <a:t>:</a:t>
            </a:r>
          </a:p>
        </p:txBody>
      </p:sp>
      <p:sp>
        <p:nvSpPr>
          <p:cNvPr id="65541" name="AutoShape 5"/>
          <p:cNvSpPr>
            <a:spLocks noChangeArrowheads="1"/>
          </p:cNvSpPr>
          <p:nvPr/>
        </p:nvSpPr>
        <p:spPr bwMode="auto">
          <a:xfrm>
            <a:off x="1890714" y="2271713"/>
            <a:ext cx="4090987"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A. </a:t>
            </a:r>
            <a:r>
              <a:rPr lang="en-US" sz="2400" dirty="0" err="1">
                <a:solidFill>
                  <a:schemeClr val="tx1"/>
                </a:solidFill>
              </a:rPr>
              <a:t>Đảng</a:t>
            </a:r>
            <a:r>
              <a:rPr lang="en-US" sz="2400" dirty="0">
                <a:solidFill>
                  <a:schemeClr val="tx1"/>
                </a:solidFill>
              </a:rPr>
              <a:t> </a:t>
            </a:r>
            <a:r>
              <a:rPr lang="en-US" sz="2400" dirty="0" err="1">
                <a:solidFill>
                  <a:schemeClr val="tx1"/>
                </a:solidFill>
              </a:rPr>
              <a:t>Cộng</a:t>
            </a:r>
            <a:r>
              <a:rPr lang="en-US" sz="2400" dirty="0">
                <a:solidFill>
                  <a:schemeClr val="tx1"/>
                </a:solidFill>
              </a:rPr>
              <a:t> </a:t>
            </a:r>
            <a:r>
              <a:rPr lang="en-US" sz="2400" dirty="0" err="1">
                <a:solidFill>
                  <a:schemeClr val="tx1"/>
                </a:solidFill>
              </a:rPr>
              <a:t>sản</a:t>
            </a:r>
            <a:r>
              <a:rPr lang="en-US" sz="2400" dirty="0">
                <a:solidFill>
                  <a:schemeClr val="tx1"/>
                </a:solidFill>
              </a:rPr>
              <a:t> </a:t>
            </a:r>
            <a:r>
              <a:rPr lang="en-US" sz="2400" dirty="0" err="1">
                <a:solidFill>
                  <a:schemeClr val="tx1"/>
                </a:solidFill>
              </a:rPr>
              <a:t>Việt</a:t>
            </a:r>
            <a:r>
              <a:rPr lang="en-US" sz="2400" dirty="0">
                <a:solidFill>
                  <a:schemeClr val="tx1"/>
                </a:solidFill>
              </a:rPr>
              <a:t> Nam</a:t>
            </a:r>
          </a:p>
        </p:txBody>
      </p:sp>
      <p:sp>
        <p:nvSpPr>
          <p:cNvPr id="65549" name="AutoShape 13"/>
          <p:cNvSpPr>
            <a:spLocks noChangeArrowheads="1"/>
          </p:cNvSpPr>
          <p:nvPr/>
        </p:nvSpPr>
        <p:spPr bwMode="auto">
          <a:xfrm>
            <a:off x="6248400" y="2271713"/>
            <a:ext cx="4129088"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B. </a:t>
            </a:r>
            <a:r>
              <a:rPr lang="en-US" sz="2400" dirty="0" err="1">
                <a:solidFill>
                  <a:schemeClr val="tx1"/>
                </a:solidFill>
              </a:rPr>
              <a:t>Đường</a:t>
            </a:r>
            <a:r>
              <a:rPr lang="en-US" sz="2400" dirty="0">
                <a:solidFill>
                  <a:schemeClr val="tx1"/>
                </a:solidFill>
              </a:rPr>
              <a:t> </a:t>
            </a:r>
            <a:r>
              <a:rPr lang="en-US" sz="2400" dirty="0" err="1">
                <a:solidFill>
                  <a:schemeClr val="tx1"/>
                </a:solidFill>
              </a:rPr>
              <a:t>lối</a:t>
            </a:r>
            <a:r>
              <a:rPr lang="en-US" sz="2400" dirty="0">
                <a:solidFill>
                  <a:schemeClr val="tx1"/>
                </a:solidFill>
              </a:rPr>
              <a:t> </a:t>
            </a:r>
            <a:r>
              <a:rPr lang="en-US" sz="2400" dirty="0" err="1">
                <a:solidFill>
                  <a:schemeClr val="tx1"/>
                </a:solidFill>
              </a:rPr>
              <a:t>cách</a:t>
            </a:r>
            <a:r>
              <a:rPr lang="en-US" sz="2400" dirty="0">
                <a:solidFill>
                  <a:schemeClr val="tx1"/>
                </a:solidFill>
              </a:rPr>
              <a:t> </a:t>
            </a:r>
            <a:r>
              <a:rPr lang="en-US" sz="2400" dirty="0" err="1">
                <a:solidFill>
                  <a:schemeClr val="tx1"/>
                </a:solidFill>
              </a:rPr>
              <a:t>mạng</a:t>
            </a:r>
            <a:r>
              <a:rPr lang="en-US" sz="2400" dirty="0">
                <a:solidFill>
                  <a:schemeClr val="tx1"/>
                </a:solidFill>
              </a:rPr>
              <a:t> </a:t>
            </a:r>
          </a:p>
          <a:p>
            <a:pPr algn="ctr" eaLnBrk="1" hangingPunct="1">
              <a:defRPr/>
            </a:pPr>
            <a:r>
              <a:rPr lang="en-US" sz="2400" dirty="0" err="1">
                <a:solidFill>
                  <a:schemeClr val="tx1"/>
                </a:solidFill>
              </a:rPr>
              <a:t>Việt</a:t>
            </a:r>
            <a:r>
              <a:rPr lang="en-US" sz="2400" dirty="0">
                <a:solidFill>
                  <a:schemeClr val="tx1"/>
                </a:solidFill>
              </a:rPr>
              <a:t> Nam</a:t>
            </a:r>
            <a:endParaRPr lang="en-US" sz="2400" b="1" dirty="0">
              <a:solidFill>
                <a:schemeClr val="tx1"/>
              </a:solidFill>
              <a:cs typeface="Times New Roman" pitchFamily="18" charset="0"/>
            </a:endParaRPr>
          </a:p>
        </p:txBody>
      </p:sp>
      <p:sp>
        <p:nvSpPr>
          <p:cNvPr id="17416" name="Text Box 16"/>
          <p:cNvSpPr txBox="1">
            <a:spLocks noChangeArrowheads="1"/>
          </p:cNvSpPr>
          <p:nvPr/>
        </p:nvSpPr>
        <p:spPr bwMode="auto">
          <a:xfrm>
            <a:off x="18907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13</a:t>
            </a:r>
          </a:p>
        </p:txBody>
      </p:sp>
      <p:pic>
        <p:nvPicPr>
          <p:cNvPr id="10549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1" name="Oval 19"/>
          <p:cNvSpPr>
            <a:spLocks noChangeArrowheads="1"/>
          </p:cNvSpPr>
          <p:nvPr/>
        </p:nvSpPr>
        <p:spPr bwMode="auto">
          <a:xfrm>
            <a:off x="64912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741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0750" y="6146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p:cNvSpPr>
            <a:spLocks noChangeArrowheads="1"/>
          </p:cNvSpPr>
          <p:nvPr/>
        </p:nvSpPr>
        <p:spPr bwMode="auto">
          <a:xfrm>
            <a:off x="65039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549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5495" name="Oval 23"/>
          <p:cNvSpPr>
            <a:spLocks noChangeArrowheads="1"/>
          </p:cNvSpPr>
          <p:nvPr/>
        </p:nvSpPr>
        <p:spPr bwMode="auto">
          <a:xfrm>
            <a:off x="65039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5496" name="Oval 24"/>
          <p:cNvSpPr>
            <a:spLocks noChangeArrowheads="1"/>
          </p:cNvSpPr>
          <p:nvPr/>
        </p:nvSpPr>
        <p:spPr bwMode="auto">
          <a:xfrm>
            <a:off x="64912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5497" name="Oval 25"/>
          <p:cNvSpPr>
            <a:spLocks noChangeArrowheads="1"/>
          </p:cNvSpPr>
          <p:nvPr/>
        </p:nvSpPr>
        <p:spPr bwMode="auto">
          <a:xfrm>
            <a:off x="65039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5498" name="Oval 26"/>
          <p:cNvSpPr>
            <a:spLocks noChangeArrowheads="1"/>
          </p:cNvSpPr>
          <p:nvPr/>
        </p:nvSpPr>
        <p:spPr bwMode="auto">
          <a:xfrm>
            <a:off x="65039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5499" name="Text Box 27"/>
          <p:cNvSpPr txBox="1">
            <a:spLocks noChangeArrowheads="1"/>
          </p:cNvSpPr>
          <p:nvPr/>
        </p:nvSpPr>
        <p:spPr bwMode="auto">
          <a:xfrm>
            <a:off x="5029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5500" name="Text Box 28"/>
          <p:cNvSpPr txBox="1">
            <a:spLocks noChangeArrowheads="1"/>
          </p:cNvSpPr>
          <p:nvPr/>
        </p:nvSpPr>
        <p:spPr bwMode="auto">
          <a:xfrm>
            <a:off x="6248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742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9" name="Text Box 69"/>
          <p:cNvSpPr txBox="1">
            <a:spLocks noChangeArrowheads="1"/>
          </p:cNvSpPr>
          <p:nvPr/>
        </p:nvSpPr>
        <p:spPr bwMode="auto">
          <a:xfrm>
            <a:off x="2057400" y="762001"/>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8100"/>
            <a:ext cx="13350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3962400"/>
            <a:ext cx="4129088"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en-US" sz="2400" dirty="0" err="1">
                <a:solidFill>
                  <a:schemeClr val="tx1"/>
                </a:solidFill>
              </a:rPr>
              <a:t>Chế</a:t>
            </a:r>
            <a:r>
              <a:rPr lang="en-US" sz="2400" dirty="0">
                <a:solidFill>
                  <a:schemeClr val="tx1"/>
                </a:solidFill>
              </a:rPr>
              <a:t> </a:t>
            </a:r>
            <a:r>
              <a:rPr lang="en-US" sz="2400" dirty="0" err="1">
                <a:solidFill>
                  <a:schemeClr val="tx1"/>
                </a:solidFill>
              </a:rPr>
              <a:t>độ</a:t>
            </a:r>
            <a:r>
              <a:rPr lang="en-US" sz="2400" dirty="0">
                <a:solidFill>
                  <a:schemeClr val="tx1"/>
                </a:solidFill>
              </a:rPr>
              <a:t> XHCN</a:t>
            </a:r>
            <a:endParaRPr lang="en-US" sz="2800" b="1" dirty="0">
              <a:solidFill>
                <a:schemeClr val="tx1"/>
              </a:solidFill>
              <a:cs typeface="Times New Roman" pitchFamily="18" charset="0"/>
            </a:endParaRPr>
          </a:p>
        </p:txBody>
      </p:sp>
      <p:sp>
        <p:nvSpPr>
          <p:cNvPr id="28" name="AutoShape 13"/>
          <p:cNvSpPr>
            <a:spLocks noChangeArrowheads="1"/>
          </p:cNvSpPr>
          <p:nvPr/>
        </p:nvSpPr>
        <p:spPr bwMode="auto">
          <a:xfrm>
            <a:off x="1890714" y="3962400"/>
            <a:ext cx="4090987"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C. </a:t>
            </a:r>
            <a:r>
              <a:rPr lang="en-US" sz="2400" dirty="0" err="1">
                <a:solidFill>
                  <a:schemeClr val="tx1"/>
                </a:solidFill>
              </a:rPr>
              <a:t>Tư</a:t>
            </a:r>
            <a:r>
              <a:rPr lang="en-US" sz="2400" dirty="0">
                <a:solidFill>
                  <a:schemeClr val="tx1"/>
                </a:solidFill>
              </a:rPr>
              <a:t> </a:t>
            </a:r>
            <a:r>
              <a:rPr lang="en-US" sz="2400" dirty="0" err="1">
                <a:solidFill>
                  <a:schemeClr val="tx1"/>
                </a:solidFill>
              </a:rPr>
              <a:t>tưởng</a:t>
            </a:r>
            <a:r>
              <a:rPr lang="en-US" sz="2400" dirty="0">
                <a:solidFill>
                  <a:schemeClr val="tx1"/>
                </a:solidFill>
              </a:rPr>
              <a:t> </a:t>
            </a:r>
            <a:r>
              <a:rPr lang="en-US" sz="2400" dirty="0" err="1">
                <a:solidFill>
                  <a:schemeClr val="tx1"/>
                </a:solidFill>
              </a:rPr>
              <a:t>Hồ</a:t>
            </a:r>
            <a:r>
              <a:rPr lang="en-US" sz="2400" dirty="0">
                <a:solidFill>
                  <a:schemeClr val="tx1"/>
                </a:solidFill>
              </a:rPr>
              <a:t> </a:t>
            </a:r>
            <a:r>
              <a:rPr lang="en-US" sz="2400" dirty="0" err="1">
                <a:solidFill>
                  <a:schemeClr val="tx1"/>
                </a:solidFill>
              </a:rPr>
              <a:t>Chí</a:t>
            </a:r>
            <a:r>
              <a:rPr lang="en-US" sz="2400" dirty="0">
                <a:solidFill>
                  <a:schemeClr val="tx1"/>
                </a:solidFill>
              </a:rPr>
              <a:t> Minh</a:t>
            </a:r>
            <a:endParaRPr lang="en-US" sz="2800" b="1" dirty="0">
              <a:solidFill>
                <a:schemeClr val="tx1"/>
              </a:solidFill>
              <a:cs typeface="Times New Roman" pitchFamily="18" charset="0"/>
            </a:endParaRPr>
          </a:p>
        </p:txBody>
      </p:sp>
      <p:pic>
        <p:nvPicPr>
          <p:cNvPr id="1743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228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childTnLst>
                          </p:cTn>
                        </p:par>
                        <p:par>
                          <p:cTn id="17" fill="hold" nodeType="afterGroup">
                            <p:stCondLst>
                              <p:cond delay="328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547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5490"/>
                </p:tgtEl>
              </p:cMediaNode>
            </p:audio>
            <p:seq concurrent="1" nextAc="seek">
              <p:cTn id="35" restart="whenNotActive" fill="hold" evtFilter="cancelBubble" nodeType="interactiveSeq">
                <p:stCondLst>
                  <p:cond evt="onClick" delay="0">
                    <p:tgtEl>
                      <p:spTgt spid="105499"/>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5500"/>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5498"/>
                                        </p:tgtEl>
                                      </p:cBhvr>
                                    </p:animEffect>
                                    <p:set>
                                      <p:cBhvr>
                                        <p:cTn id="43"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5497"/>
                                        </p:tgtEl>
                                      </p:cBhvr>
                                    </p:animEffect>
                                    <p:set>
                                      <p:cBhvr>
                                        <p:cTn id="47"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5496"/>
                                        </p:tgtEl>
                                      </p:cBhvr>
                                    </p:animEffect>
                                    <p:set>
                                      <p:cBhvr>
                                        <p:cTn id="51"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5495"/>
                                        </p:tgtEl>
                                      </p:cBhvr>
                                    </p:animEffect>
                                    <p:set>
                                      <p:cBhvr>
                                        <p:cTn id="55"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5494"/>
                                        </p:tgtEl>
                                      </p:cBhvr>
                                    </p:animEffect>
                                    <p:set>
                                      <p:cBhvr>
                                        <p:cTn id="59"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5493"/>
                                        </p:tgtEl>
                                      </p:cBhvr>
                                    </p:animEffect>
                                    <p:set>
                                      <p:cBhvr>
                                        <p:cTn id="63"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5491"/>
                                        </p:tgtEl>
                                      </p:cBhvr>
                                    </p:animEffect>
                                    <p:set>
                                      <p:cBhvr>
                                        <p:cTn id="67"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5474"/>
                                        </p:tgtEl>
                                      </p:cBhvr>
                                    </p:animEffect>
                                    <p:set>
                                      <p:cBhvr>
                                        <p:cTn id="71"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650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295401"/>
            <a:ext cx="7454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Vai</a:t>
            </a:r>
            <a:r>
              <a:rPr lang="en-US" altLang="en-US" sz="2400" i="1" dirty="0"/>
              <a:t> </a:t>
            </a:r>
            <a:r>
              <a:rPr lang="en-US" altLang="en-US" sz="2400" i="1" dirty="0" err="1"/>
              <a:t>trò</a:t>
            </a:r>
            <a:r>
              <a:rPr lang="en-US" altLang="en-US" sz="2400" i="1" dirty="0"/>
              <a:t> </a:t>
            </a:r>
            <a:r>
              <a:rPr lang="en-US" altLang="en-US" sz="2400" i="1" dirty="0" err="1"/>
              <a:t>lãnh</a:t>
            </a:r>
            <a:r>
              <a:rPr lang="en-US" altLang="en-US" sz="2400" i="1" dirty="0"/>
              <a:t> </a:t>
            </a:r>
            <a:r>
              <a:rPr lang="en-US" altLang="en-US" sz="2400" i="1" dirty="0" err="1"/>
              <a:t>đạo</a:t>
            </a:r>
            <a:r>
              <a:rPr lang="en-US" altLang="en-US" sz="2400" i="1" dirty="0"/>
              <a:t> </a:t>
            </a:r>
            <a:r>
              <a:rPr lang="en-US" altLang="en-US" sz="2400" i="1" dirty="0" err="1"/>
              <a:t>sự</a:t>
            </a:r>
            <a:r>
              <a:rPr lang="en-US" altLang="en-US" sz="2400" i="1" dirty="0"/>
              <a:t> </a:t>
            </a:r>
            <a:r>
              <a:rPr lang="en-US" altLang="en-US" sz="2400" i="1" dirty="0" err="1"/>
              <a:t>nghiệp</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a:t>
            </a:r>
            <a:r>
              <a:rPr lang="en-US" altLang="en-US" sz="2400" i="1" dirty="0" err="1"/>
              <a:t>Việt</a:t>
            </a:r>
            <a:r>
              <a:rPr lang="en-US" altLang="en-US" sz="2400" i="1" dirty="0"/>
              <a:t> Nam </a:t>
            </a:r>
            <a:r>
              <a:rPr lang="en-US" altLang="en-US" sz="2400" i="1" dirty="0" err="1"/>
              <a:t>xã</a:t>
            </a:r>
            <a:r>
              <a:rPr lang="en-US" altLang="en-US" sz="2400" i="1" dirty="0"/>
              <a:t> </a:t>
            </a:r>
            <a:r>
              <a:rPr lang="en-US" altLang="en-US" sz="2400" i="1" dirty="0" err="1"/>
              <a:t>hội</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thuộc</a:t>
            </a:r>
            <a:r>
              <a:rPr lang="en-US" altLang="en-US" sz="2400" i="1" dirty="0"/>
              <a:t> </a:t>
            </a:r>
            <a:r>
              <a:rPr lang="en-US" altLang="en-US" sz="2400" i="1" dirty="0" err="1"/>
              <a:t>về</a:t>
            </a:r>
            <a:r>
              <a:rPr lang="en-US" altLang="en-US" sz="2400" i="1" dirty="0"/>
              <a:t>: </a:t>
            </a:r>
          </a:p>
        </p:txBody>
      </p:sp>
      <p:sp>
        <p:nvSpPr>
          <p:cNvPr id="65541" name="AutoShape 5"/>
          <p:cNvSpPr>
            <a:spLocks noChangeArrowheads="1"/>
          </p:cNvSpPr>
          <p:nvPr/>
        </p:nvSpPr>
        <p:spPr bwMode="auto">
          <a:xfrm>
            <a:off x="6248400" y="3962400"/>
            <a:ext cx="3962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t>D. </a:t>
            </a:r>
            <a:r>
              <a:rPr lang="en-US" altLang="en-US" sz="2400" dirty="0" err="1"/>
              <a:t>Đảng</a:t>
            </a:r>
            <a:r>
              <a:rPr lang="en-US" altLang="en-US" sz="2400" dirty="0"/>
              <a:t> </a:t>
            </a:r>
            <a:r>
              <a:rPr lang="en-US" altLang="en-US" sz="2400" dirty="0" err="1"/>
              <a:t>Cộng</a:t>
            </a:r>
            <a:r>
              <a:rPr lang="en-US" altLang="en-US" sz="2400" dirty="0"/>
              <a:t> </a:t>
            </a:r>
            <a:r>
              <a:rPr lang="en-US" altLang="en-US" sz="2400" dirty="0" err="1"/>
              <a:t>sản</a:t>
            </a:r>
            <a:r>
              <a:rPr lang="en-US" altLang="en-US" sz="2400" dirty="0"/>
              <a:t> </a:t>
            </a:r>
            <a:r>
              <a:rPr lang="en-US" altLang="en-US" sz="2400" dirty="0" err="1"/>
              <a:t>Việt</a:t>
            </a:r>
            <a:r>
              <a:rPr lang="en-US" altLang="en-US" sz="2400" dirty="0"/>
              <a:t> Nam</a:t>
            </a:r>
          </a:p>
        </p:txBody>
      </p:sp>
      <p:sp>
        <p:nvSpPr>
          <p:cNvPr id="65549" name="AutoShape 13"/>
          <p:cNvSpPr>
            <a:spLocks noChangeArrowheads="1"/>
          </p:cNvSpPr>
          <p:nvPr/>
        </p:nvSpPr>
        <p:spPr bwMode="auto">
          <a:xfrm>
            <a:off x="1905000" y="2286000"/>
            <a:ext cx="38100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A. </a:t>
            </a:r>
            <a:r>
              <a:rPr lang="en-US" sz="2400" dirty="0" err="1">
                <a:latin typeface="Arial" charset="0"/>
                <a:cs typeface="Arial" charset="0"/>
              </a:rPr>
              <a:t>Hệ</a:t>
            </a:r>
            <a:r>
              <a:rPr lang="en-US" sz="2400" dirty="0">
                <a:latin typeface="Arial" charset="0"/>
                <a:cs typeface="Arial" charset="0"/>
              </a:rPr>
              <a:t> </a:t>
            </a:r>
            <a:r>
              <a:rPr lang="en-US" sz="2400" dirty="0" err="1">
                <a:latin typeface="Arial" charset="0"/>
                <a:cs typeface="Arial" charset="0"/>
              </a:rPr>
              <a:t>thống</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p>
          <a:p>
            <a:pPr algn="ctr">
              <a:defRPr/>
            </a:pP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endParaRPr lang="vi-VN" sz="2400" b="1" dirty="0">
              <a:latin typeface="Arial" charset="0"/>
              <a:cs typeface="+mn-cs"/>
            </a:endParaRPr>
          </a:p>
        </p:txBody>
      </p:sp>
      <p:sp>
        <p:nvSpPr>
          <p:cNvPr id="18439" name="Text Box 16"/>
          <p:cNvSpPr txBox="1">
            <a:spLocks noChangeArrowheads="1"/>
          </p:cNvSpPr>
          <p:nvPr/>
        </p:nvSpPr>
        <p:spPr bwMode="auto">
          <a:xfrm>
            <a:off x="17256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14</a:t>
            </a:r>
          </a:p>
        </p:txBody>
      </p:sp>
      <p:pic>
        <p:nvPicPr>
          <p:cNvPr id="10651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5" name="Oval 19"/>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844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6518" name="Oval 22"/>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6519" name="Oval 23"/>
          <p:cNvSpPr>
            <a:spLocks noChangeArrowheads="1"/>
          </p:cNvSpPr>
          <p:nvPr/>
        </p:nvSpPr>
        <p:spPr bwMode="auto">
          <a:xfrm>
            <a:off x="6553200" y="60721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6520" name="Oval 24"/>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6521" name="Oval 25"/>
          <p:cNvSpPr>
            <a:spLocks noChangeArrowheads="1"/>
          </p:cNvSpPr>
          <p:nvPr/>
        </p:nvSpPr>
        <p:spPr bwMode="auto">
          <a:xfrm>
            <a:off x="6553200" y="60721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6522" name="Oval 26"/>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6523" name="Text Box 27"/>
          <p:cNvSpPr txBox="1">
            <a:spLocks noChangeArrowheads="1"/>
          </p:cNvSpPr>
          <p:nvPr/>
        </p:nvSpPr>
        <p:spPr bwMode="auto">
          <a:xfrm>
            <a:off x="4953000" y="61864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6524" name="Text Box 28"/>
          <p:cNvSpPr txBox="1">
            <a:spLocks noChangeArrowheads="1"/>
          </p:cNvSpPr>
          <p:nvPr/>
        </p:nvSpPr>
        <p:spPr bwMode="auto">
          <a:xfrm>
            <a:off x="6248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845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2" name="Text Box 69"/>
          <p:cNvSpPr txBox="1">
            <a:spLocks noChangeArrowheads="1"/>
          </p:cNvSpPr>
          <p:nvPr/>
        </p:nvSpPr>
        <p:spPr bwMode="auto">
          <a:xfrm>
            <a:off x="2057400" y="8382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6100" y="114300"/>
            <a:ext cx="1308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286000"/>
            <a:ext cx="39624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Quần</a:t>
            </a:r>
            <a:r>
              <a:rPr lang="en-US" sz="2400" dirty="0">
                <a:latin typeface="Arial" charset="0"/>
                <a:cs typeface="Arial" charset="0"/>
              </a:rPr>
              <a:t> </a:t>
            </a:r>
            <a:r>
              <a:rPr lang="en-US" sz="2400" dirty="0" err="1">
                <a:latin typeface="Arial" charset="0"/>
                <a:cs typeface="Arial" charset="0"/>
              </a:rPr>
              <a:t>chúng</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eaLnBrk="1" hangingPunct="1">
              <a:defRPr/>
            </a:pPr>
            <a:r>
              <a:rPr lang="en-US" sz="2400" dirty="0" err="1">
                <a:latin typeface="Arial" charset="0"/>
                <a:cs typeface="Arial" charset="0"/>
              </a:rPr>
              <a:t>lao</a:t>
            </a:r>
            <a:r>
              <a:rPr lang="en-US" sz="2400" dirty="0">
                <a:latin typeface="Arial" charset="0"/>
                <a:cs typeface="Arial" charset="0"/>
              </a:rPr>
              <a:t> </a:t>
            </a:r>
            <a:r>
              <a:rPr lang="en-US" sz="2400" dirty="0" err="1">
                <a:latin typeface="Arial" charset="0"/>
                <a:cs typeface="Arial" charset="0"/>
              </a:rPr>
              <a:t>động</a:t>
            </a:r>
            <a:endParaRPr lang="en-US" sz="2400" b="1" dirty="0">
              <a:latin typeface="+mn-lt"/>
              <a:cs typeface="Times New Roman" pitchFamily="18" charset="0"/>
            </a:endParaRPr>
          </a:p>
        </p:txBody>
      </p:sp>
      <p:sp>
        <p:nvSpPr>
          <p:cNvPr id="28" name="AutoShape 13"/>
          <p:cNvSpPr>
            <a:spLocks noChangeArrowheads="1"/>
          </p:cNvSpPr>
          <p:nvPr/>
        </p:nvSpPr>
        <p:spPr bwMode="auto">
          <a:xfrm>
            <a:off x="1905000" y="3962400"/>
            <a:ext cx="38100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Các</a:t>
            </a:r>
            <a:r>
              <a:rPr lang="en-US" sz="2400" dirty="0">
                <a:latin typeface="Arial" charset="0"/>
                <a:cs typeface="Arial" charset="0"/>
              </a:rPr>
              <a:t> </a:t>
            </a:r>
            <a:r>
              <a:rPr lang="en-US" sz="2400" dirty="0" err="1">
                <a:latin typeface="Arial" charset="0"/>
                <a:cs typeface="Arial" charset="0"/>
              </a:rPr>
              <a:t>đoàn</a:t>
            </a:r>
            <a:r>
              <a:rPr lang="en-US" sz="2400" dirty="0">
                <a:latin typeface="Arial" charset="0"/>
                <a:cs typeface="Arial" charset="0"/>
              </a:rPr>
              <a:t> </a:t>
            </a:r>
            <a:r>
              <a:rPr lang="en-US" sz="2400" dirty="0" err="1">
                <a:latin typeface="Arial" charset="0"/>
                <a:cs typeface="Arial" charset="0"/>
              </a:rPr>
              <a:t>thể</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chức</a:t>
            </a:r>
            <a:r>
              <a:rPr lang="en-US" sz="2400" dirty="0">
                <a:latin typeface="Arial" charset="0"/>
                <a:cs typeface="Arial" charset="0"/>
              </a:rPr>
              <a:t> </a:t>
            </a:r>
          </a:p>
          <a:p>
            <a:pPr algn="ctr" eaLnBrk="1" hangingPunct="1">
              <a:defRPr/>
            </a:pP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endParaRPr lang="en-US" sz="2400" b="1" dirty="0">
              <a:latin typeface="+mn-lt"/>
              <a:cs typeface="Times New Roman" pitchFamily="18" charset="0"/>
            </a:endParaRPr>
          </a:p>
        </p:txBody>
      </p:sp>
      <p:pic>
        <p:nvPicPr>
          <p:cNvPr id="1845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9"/>
                                        </p:tgtEl>
                                        <p:attrNameLst>
                                          <p:attrName>style.visibility</p:attrName>
                                        </p:attrNameLst>
                                      </p:cBhvr>
                                      <p:to>
                                        <p:strVal val="visible"/>
                                      </p:to>
                                    </p:set>
                                    <p:animEffect transition="in" filter="box(out)">
                                      <p:cBhvr>
                                        <p:cTn id="16" dur="1000"/>
                                        <p:tgtEl>
                                          <p:spTgt spid="65549"/>
                                        </p:tgtEl>
                                      </p:cBhvr>
                                    </p:animEffect>
                                  </p:childTnLst>
                                </p:cTn>
                              </p:par>
                            </p:childTnLst>
                          </p:cTn>
                        </p:par>
                        <p:par>
                          <p:cTn id="17" fill="hold" nodeType="afterGroup">
                            <p:stCondLst>
                              <p:cond delay="344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650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6514"/>
                </p:tgtEl>
              </p:cMediaNode>
            </p:audio>
            <p:seq concurrent="1" nextAc="seek">
              <p:cTn id="35" restart="whenNotActive" fill="hold" evtFilter="cancelBubble" nodeType="interactiveSeq">
                <p:stCondLst>
                  <p:cond evt="onClick" delay="0">
                    <p:tgtEl>
                      <p:spTgt spid="106523"/>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6524"/>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6522"/>
                                        </p:tgtEl>
                                      </p:cBhvr>
                                    </p:animEffect>
                                    <p:set>
                                      <p:cBhvr>
                                        <p:cTn id="43"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6521"/>
                                        </p:tgtEl>
                                      </p:cBhvr>
                                    </p:animEffect>
                                    <p:set>
                                      <p:cBhvr>
                                        <p:cTn id="47"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6520"/>
                                        </p:tgtEl>
                                      </p:cBhvr>
                                    </p:animEffect>
                                    <p:set>
                                      <p:cBhvr>
                                        <p:cTn id="51"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6519"/>
                                        </p:tgtEl>
                                      </p:cBhvr>
                                    </p:animEffect>
                                    <p:set>
                                      <p:cBhvr>
                                        <p:cTn id="55"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6518"/>
                                        </p:tgtEl>
                                      </p:cBhvr>
                                    </p:animEffect>
                                    <p:set>
                                      <p:cBhvr>
                                        <p:cTn id="59"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6517"/>
                                        </p:tgtEl>
                                      </p:cBhvr>
                                    </p:animEffect>
                                    <p:set>
                                      <p:cBhvr>
                                        <p:cTn id="63"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6515"/>
                                        </p:tgtEl>
                                      </p:cBhvr>
                                    </p:animEffect>
                                    <p:set>
                                      <p:cBhvr>
                                        <p:cTn id="67"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6498"/>
                                        </p:tgtEl>
                                      </p:cBhvr>
                                    </p:animEffect>
                                    <p:set>
                                      <p:cBhvr>
                                        <p:cTn id="71"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p:cNvSpPr>
            <a:spLocks noChangeArrowheads="1"/>
          </p:cNvSpPr>
          <p:nvPr/>
        </p:nvSpPr>
        <p:spPr bwMode="auto">
          <a:xfrm>
            <a:off x="65754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753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9" name="Oval 19"/>
          <p:cNvSpPr>
            <a:spLocks noChangeArrowheads="1"/>
          </p:cNvSpPr>
          <p:nvPr/>
        </p:nvSpPr>
        <p:spPr bwMode="auto">
          <a:xfrm>
            <a:off x="6588125"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9461"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769475"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p:cNvSpPr>
            <a:spLocks noChangeArrowheads="1"/>
          </p:cNvSpPr>
          <p:nvPr/>
        </p:nvSpPr>
        <p:spPr bwMode="auto">
          <a:xfrm>
            <a:off x="65754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7542" name="Oval 22"/>
          <p:cNvSpPr>
            <a:spLocks noChangeArrowheads="1"/>
          </p:cNvSpPr>
          <p:nvPr/>
        </p:nvSpPr>
        <p:spPr bwMode="auto">
          <a:xfrm>
            <a:off x="65913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7543" name="Oval 23"/>
          <p:cNvSpPr>
            <a:spLocks noChangeArrowheads="1"/>
          </p:cNvSpPr>
          <p:nvPr/>
        </p:nvSpPr>
        <p:spPr bwMode="auto">
          <a:xfrm>
            <a:off x="6588125"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7544" name="Oval 24"/>
          <p:cNvSpPr>
            <a:spLocks noChangeArrowheads="1"/>
          </p:cNvSpPr>
          <p:nvPr/>
        </p:nvSpPr>
        <p:spPr bwMode="auto">
          <a:xfrm>
            <a:off x="65913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7545" name="Oval 25"/>
          <p:cNvSpPr>
            <a:spLocks noChangeArrowheads="1"/>
          </p:cNvSpPr>
          <p:nvPr/>
        </p:nvSpPr>
        <p:spPr bwMode="auto">
          <a:xfrm>
            <a:off x="65881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7546" name="Oval 26"/>
          <p:cNvSpPr>
            <a:spLocks noChangeArrowheads="1"/>
          </p:cNvSpPr>
          <p:nvPr/>
        </p:nvSpPr>
        <p:spPr bwMode="auto">
          <a:xfrm>
            <a:off x="65754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7547" name="Text Box 27"/>
          <p:cNvSpPr txBox="1">
            <a:spLocks noChangeArrowheads="1"/>
          </p:cNvSpPr>
          <p:nvPr/>
        </p:nvSpPr>
        <p:spPr bwMode="auto">
          <a:xfrm>
            <a:off x="4953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7548" name="Text Box 28"/>
          <p:cNvSpPr txBox="1">
            <a:spLocks noChangeArrowheads="1"/>
          </p:cNvSpPr>
          <p:nvPr/>
        </p:nvSpPr>
        <p:spPr bwMode="auto">
          <a:xfrm>
            <a:off x="6248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9470"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69"/>
          <p:cNvSpPr txBox="1">
            <a:spLocks noChangeArrowheads="1"/>
          </p:cNvSpPr>
          <p:nvPr/>
        </p:nvSpPr>
        <p:spPr bwMode="auto">
          <a:xfrm>
            <a:off x="1981200" y="762001"/>
            <a:ext cx="817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19472"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3"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752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p:cNvSpPr txBox="1">
            <a:spLocks noChangeArrowheads="1"/>
          </p:cNvSpPr>
          <p:nvPr/>
        </p:nvSpPr>
        <p:spPr bwMode="auto">
          <a:xfrm>
            <a:off x="3089276" y="1366838"/>
            <a:ext cx="719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Tư tưởng Hồ Chí Minh xác định bảo vệ Tổ quốc là:</a:t>
            </a:r>
          </a:p>
        </p:txBody>
      </p:sp>
      <p:sp>
        <p:nvSpPr>
          <p:cNvPr id="38" name="AutoShape 5"/>
          <p:cNvSpPr>
            <a:spLocks noChangeArrowheads="1"/>
          </p:cNvSpPr>
          <p:nvPr/>
        </p:nvSpPr>
        <p:spPr bwMode="auto">
          <a:xfrm>
            <a:off x="1981200" y="3962400"/>
            <a:ext cx="36576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C. Nghĩa vụ và trách </a:t>
            </a:r>
          </a:p>
          <a:p>
            <a:pPr algn="ctr">
              <a:buFontTx/>
              <a:buNone/>
            </a:pPr>
            <a:r>
              <a:rPr lang="en-US" altLang="en-US" sz="2400"/>
              <a:t>nhiệm của m</a:t>
            </a:r>
            <a:r>
              <a:rPr lang="vi-VN" altLang="en-US" sz="2400"/>
              <a:t>ọi</a:t>
            </a:r>
            <a:r>
              <a:rPr lang="en-US" altLang="en-US" sz="2400"/>
              <a:t> công dân</a:t>
            </a:r>
          </a:p>
        </p:txBody>
      </p:sp>
      <p:sp>
        <p:nvSpPr>
          <p:cNvPr id="19477" name="Text Box 16"/>
          <p:cNvSpPr txBox="1">
            <a:spLocks noChangeArrowheads="1"/>
          </p:cNvSpPr>
          <p:nvPr/>
        </p:nvSpPr>
        <p:spPr bwMode="auto">
          <a:xfrm>
            <a:off x="1828801" y="137160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15</a:t>
            </a:r>
          </a:p>
        </p:txBody>
      </p:sp>
      <p:sp>
        <p:nvSpPr>
          <p:cNvPr id="42" name="AutoShape 9"/>
          <p:cNvSpPr>
            <a:spLocks noChangeArrowheads="1"/>
          </p:cNvSpPr>
          <p:nvPr/>
        </p:nvSpPr>
        <p:spPr bwMode="auto">
          <a:xfrm>
            <a:off x="5981700" y="3962400"/>
            <a:ext cx="36957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Trách nhiệm và quyền </a:t>
            </a:r>
          </a:p>
          <a:p>
            <a:pPr algn="ctr">
              <a:spcBef>
                <a:spcPct val="0"/>
              </a:spcBef>
              <a:buFontTx/>
              <a:buNone/>
            </a:pPr>
            <a:r>
              <a:rPr lang="en-US" altLang="en-US" sz="2400"/>
              <a:t>lợi của mọi công dân</a:t>
            </a:r>
            <a:endParaRPr lang="en-US" altLang="en-US" sz="2400" b="1"/>
          </a:p>
        </p:txBody>
      </p:sp>
      <p:sp>
        <p:nvSpPr>
          <p:cNvPr id="25" name="AutoShape 9"/>
          <p:cNvSpPr>
            <a:spLocks noChangeArrowheads="1"/>
          </p:cNvSpPr>
          <p:nvPr/>
        </p:nvSpPr>
        <p:spPr bwMode="auto">
          <a:xfrm>
            <a:off x="1981200" y="2362200"/>
            <a:ext cx="36576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Trách nhiệm và nghĩa </a:t>
            </a:r>
          </a:p>
          <a:p>
            <a:pPr algn="ctr">
              <a:spcBef>
                <a:spcPct val="0"/>
              </a:spcBef>
              <a:buFontTx/>
              <a:buNone/>
            </a:pPr>
            <a:r>
              <a:rPr lang="en-US" altLang="en-US" sz="2400"/>
              <a:t>vụ của mỗi công dân</a:t>
            </a:r>
            <a:endParaRPr lang="vi-VN" altLang="en-US" sz="2400" b="1"/>
          </a:p>
        </p:txBody>
      </p:sp>
      <p:sp>
        <p:nvSpPr>
          <p:cNvPr id="26" name="AutoShape 9"/>
          <p:cNvSpPr>
            <a:spLocks noChangeArrowheads="1"/>
          </p:cNvSpPr>
          <p:nvPr/>
        </p:nvSpPr>
        <p:spPr bwMode="auto">
          <a:xfrm>
            <a:off x="5981700" y="2362200"/>
            <a:ext cx="36957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Nghĩa vụ và vinh dự </a:t>
            </a:r>
          </a:p>
          <a:p>
            <a:pPr algn="ctr">
              <a:spcBef>
                <a:spcPct val="0"/>
              </a:spcBef>
              <a:buFontTx/>
              <a:buNone/>
            </a:pPr>
            <a:r>
              <a:rPr lang="en-US" altLang="en-US" sz="2400"/>
              <a:t>cao quý của công dân</a:t>
            </a:r>
            <a:endParaRPr lang="en-US" altLang="en-US" sz="2400" b="1"/>
          </a:p>
        </p:txBody>
      </p:sp>
      <p:pic>
        <p:nvPicPr>
          <p:cNvPr id="1948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152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ox(out)">
                                      <p:cBhvr>
                                        <p:cTn id="16" dur="1000"/>
                                        <p:tgtEl>
                                          <p:spTgt spid="42"/>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ox(out)">
                                      <p:cBhvr>
                                        <p:cTn id="19" dur="1000"/>
                                        <p:tgtEl>
                                          <p:spTgt spid="25"/>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3" fill="hold" display="0">
                  <p:stCondLst>
                    <p:cond delay="indefinite"/>
                  </p:stCondLst>
                  <p:endCondLst>
                    <p:cond evt="onNext" delay="0">
                      <p:tgtEl>
                        <p:sldTgt/>
                      </p:tgtEl>
                    </p:cond>
                    <p:cond evt="onPrev" delay="0">
                      <p:tgtEl>
                        <p:sldTgt/>
                      </p:tgtEl>
                    </p:cond>
                    <p:cond evt="onStopAudio" delay="0">
                      <p:tgtEl>
                        <p:sldTgt/>
                      </p:tgtEl>
                    </p:cond>
                  </p:endCondLst>
                </p:cTn>
                <p:tgtEl>
                  <p:spTgt spid="107538"/>
                </p:tgtEl>
              </p:cMediaNode>
            </p:audio>
            <p:seq concurrent="1" nextAc="seek">
              <p:cTn id="24" restart="whenNotActive" fill="hold" evtFilter="cancelBubble" nodeType="interactiveSeq">
                <p:stCondLst>
                  <p:cond evt="onClick" delay="0">
                    <p:tgtEl>
                      <p:spTgt spid="107547"/>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07548"/>
                                        </p:tgtEl>
                                        <p:attrNameLst>
                                          <p:attrName>style.visibility</p:attrName>
                                        </p:attrNameLst>
                                      </p:cBhvr>
                                      <p:to>
                                        <p:strVal val="hidden"/>
                                      </p:to>
                                    </p:set>
                                  </p:childTnLst>
                                </p:cTn>
                              </p:par>
                            </p:childTnLst>
                          </p:cTn>
                        </p:par>
                        <p:par>
                          <p:cTn id="29" fill="hold" nodeType="afterGroup">
                            <p:stCondLst>
                              <p:cond delay="0"/>
                            </p:stCondLst>
                            <p:childTnLst>
                              <p:par>
                                <p:cTn id="30" presetID="4" presetClass="exit" presetSubtype="16" fill="hold" grpId="0" nodeType="afterEffect">
                                  <p:stCondLst>
                                    <p:cond delay="1000"/>
                                  </p:stCondLst>
                                  <p:childTnLst>
                                    <p:animEffect transition="out" filter="box(in)">
                                      <p:cBhvr>
                                        <p:cTn id="31" dur="500"/>
                                        <p:tgtEl>
                                          <p:spTgt spid="107546"/>
                                        </p:tgtEl>
                                      </p:cBhvr>
                                    </p:animEffect>
                                    <p:set>
                                      <p:cBhvr>
                                        <p:cTn id="32"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0"/>
                                            </p:cond>
                                          </p:stCondLst>
                                          <p:endCondLst>
                                            <p:cond evt="onStopAudio" delay="0">
                                              <p:tgtEl>
                                                <p:sldTgt/>
                                              </p:tgtEl>
                                            </p:cond>
                                          </p:endCondLst>
                                        </p:cTn>
                                        <p:tgtEl>
                                          <p:sndTgt r:embed="rId3" name="beep.wav"/>
                                        </p:tgtEl>
                                      </p:cMediaNode>
                                    </p:audio>
                                  </p:subTnLst>
                                </p:cTn>
                              </p:par>
                            </p:childTnLst>
                          </p:cTn>
                        </p:par>
                        <p:par>
                          <p:cTn id="33" fill="hold" nodeType="afterGroup">
                            <p:stCondLst>
                              <p:cond delay="1500"/>
                            </p:stCondLst>
                            <p:childTnLst>
                              <p:par>
                                <p:cTn id="34" presetID="4" presetClass="exit" presetSubtype="16" fill="hold" grpId="0" nodeType="afterEffect">
                                  <p:stCondLst>
                                    <p:cond delay="1000"/>
                                  </p:stCondLst>
                                  <p:childTnLst>
                                    <p:animEffect transition="out" filter="box(in)">
                                      <p:cBhvr>
                                        <p:cTn id="35" dur="500"/>
                                        <p:tgtEl>
                                          <p:spTgt spid="107545"/>
                                        </p:tgtEl>
                                      </p:cBhvr>
                                    </p:animEffect>
                                    <p:set>
                                      <p:cBhvr>
                                        <p:cTn id="36"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4"/>
                                            </p:cond>
                                          </p:stCondLst>
                                          <p:endCondLst>
                                            <p:cond evt="onStopAudio" delay="0">
                                              <p:tgtEl>
                                                <p:sldTgt/>
                                              </p:tgtEl>
                                            </p:cond>
                                          </p:endCondLst>
                                        </p:cTn>
                                        <p:tgtEl>
                                          <p:sndTgt r:embed="rId3" name="beep.wav"/>
                                        </p:tgtEl>
                                      </p:cMediaNode>
                                    </p:audio>
                                  </p:subTnLst>
                                </p:cTn>
                              </p:par>
                            </p:childTnLst>
                          </p:cTn>
                        </p:par>
                        <p:par>
                          <p:cTn id="37" fill="hold" nodeType="afterGroup">
                            <p:stCondLst>
                              <p:cond delay="3000"/>
                            </p:stCondLst>
                            <p:childTnLst>
                              <p:par>
                                <p:cTn id="38" presetID="4" presetClass="exit" presetSubtype="16" fill="hold" grpId="0" nodeType="afterEffect">
                                  <p:stCondLst>
                                    <p:cond delay="1000"/>
                                  </p:stCondLst>
                                  <p:childTnLst>
                                    <p:animEffect transition="out" filter="box(in)">
                                      <p:cBhvr>
                                        <p:cTn id="39" dur="500"/>
                                        <p:tgtEl>
                                          <p:spTgt spid="107544"/>
                                        </p:tgtEl>
                                      </p:cBhvr>
                                    </p:animEffect>
                                    <p:set>
                                      <p:cBhvr>
                                        <p:cTn id="40"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3" name="beep.wav"/>
                                        </p:tgtEl>
                                      </p:cMediaNode>
                                    </p:audio>
                                  </p:subTnLst>
                                </p:cTn>
                              </p:par>
                            </p:childTnLst>
                          </p:cTn>
                        </p:par>
                        <p:par>
                          <p:cTn id="41" fill="hold" nodeType="afterGroup">
                            <p:stCondLst>
                              <p:cond delay="4500"/>
                            </p:stCondLst>
                            <p:childTnLst>
                              <p:par>
                                <p:cTn id="42" presetID="4" presetClass="exit" presetSubtype="16" fill="hold" grpId="0" nodeType="afterEffect">
                                  <p:stCondLst>
                                    <p:cond delay="1000"/>
                                  </p:stCondLst>
                                  <p:childTnLst>
                                    <p:animEffect transition="out" filter="box(in)">
                                      <p:cBhvr>
                                        <p:cTn id="43" dur="500"/>
                                        <p:tgtEl>
                                          <p:spTgt spid="107543"/>
                                        </p:tgtEl>
                                      </p:cBhvr>
                                    </p:animEffect>
                                    <p:set>
                                      <p:cBhvr>
                                        <p:cTn id="44"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3" name="beep.wav"/>
                                        </p:tgtEl>
                                      </p:cMediaNode>
                                    </p:audio>
                                  </p:subTnLst>
                                </p:cTn>
                              </p:par>
                            </p:childTnLst>
                          </p:cTn>
                        </p:par>
                        <p:par>
                          <p:cTn id="45" fill="hold" nodeType="afterGroup">
                            <p:stCondLst>
                              <p:cond delay="6000"/>
                            </p:stCondLst>
                            <p:childTnLst>
                              <p:par>
                                <p:cTn id="46" presetID="4" presetClass="exit" presetSubtype="16" fill="hold" grpId="0" nodeType="afterEffect">
                                  <p:stCondLst>
                                    <p:cond delay="1000"/>
                                  </p:stCondLst>
                                  <p:childTnLst>
                                    <p:animEffect transition="out" filter="box(in)">
                                      <p:cBhvr>
                                        <p:cTn id="47" dur="500"/>
                                        <p:tgtEl>
                                          <p:spTgt spid="107542"/>
                                        </p:tgtEl>
                                      </p:cBhvr>
                                    </p:animEffect>
                                    <p:set>
                                      <p:cBhvr>
                                        <p:cTn id="48"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3" name="beep.wav"/>
                                        </p:tgtEl>
                                      </p:cMediaNode>
                                    </p:audio>
                                  </p:subTnLst>
                                </p:cTn>
                              </p:par>
                            </p:childTnLst>
                          </p:cTn>
                        </p:par>
                        <p:par>
                          <p:cTn id="49" fill="hold" nodeType="afterGroup">
                            <p:stCondLst>
                              <p:cond delay="7500"/>
                            </p:stCondLst>
                            <p:childTnLst>
                              <p:par>
                                <p:cTn id="50" presetID="4" presetClass="exit" presetSubtype="16" fill="hold" grpId="0" nodeType="afterEffect">
                                  <p:stCondLst>
                                    <p:cond delay="1000"/>
                                  </p:stCondLst>
                                  <p:childTnLst>
                                    <p:animEffect transition="out" filter="box(in)">
                                      <p:cBhvr>
                                        <p:cTn id="51" dur="500"/>
                                        <p:tgtEl>
                                          <p:spTgt spid="107541"/>
                                        </p:tgtEl>
                                      </p:cBhvr>
                                    </p:animEffect>
                                    <p:set>
                                      <p:cBhvr>
                                        <p:cTn id="52"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3" name="beep.wav"/>
                                        </p:tgtEl>
                                      </p:cMediaNode>
                                    </p:audio>
                                  </p:subTnLst>
                                </p:cTn>
                              </p:par>
                            </p:childTnLst>
                          </p:cTn>
                        </p:par>
                        <p:par>
                          <p:cTn id="53" fill="hold" nodeType="afterGroup">
                            <p:stCondLst>
                              <p:cond delay="9000"/>
                            </p:stCondLst>
                            <p:childTnLst>
                              <p:par>
                                <p:cTn id="54" presetID="4" presetClass="exit" presetSubtype="16" fill="hold" grpId="0" nodeType="afterEffect">
                                  <p:stCondLst>
                                    <p:cond delay="1000"/>
                                  </p:stCondLst>
                                  <p:childTnLst>
                                    <p:animEffect transition="out" filter="box(in)">
                                      <p:cBhvr>
                                        <p:cTn id="55" dur="500"/>
                                        <p:tgtEl>
                                          <p:spTgt spid="107539"/>
                                        </p:tgtEl>
                                      </p:cBhvr>
                                    </p:animEffect>
                                    <p:set>
                                      <p:cBhvr>
                                        <p:cTn id="56"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3" name="beep.wav"/>
                                        </p:tgtEl>
                                      </p:cMediaNode>
                                    </p:audio>
                                  </p:subTnLst>
                                </p:cTn>
                              </p:par>
                            </p:childTnLst>
                          </p:cTn>
                        </p:par>
                        <p:par>
                          <p:cTn id="57" fill="hold" nodeType="afterGroup">
                            <p:stCondLst>
                              <p:cond delay="10500"/>
                            </p:stCondLst>
                            <p:childTnLst>
                              <p:par>
                                <p:cTn id="58" presetID="4" presetClass="exit" presetSubtype="16" fill="hold" grpId="0" nodeType="afterEffect">
                                  <p:stCondLst>
                                    <p:cond delay="500"/>
                                  </p:stCondLst>
                                  <p:childTnLst>
                                    <p:animEffect transition="out" filter="box(in)">
                                      <p:cBhvr>
                                        <p:cTn id="59" dur="500"/>
                                        <p:tgtEl>
                                          <p:spTgt spid="107522"/>
                                        </p:tgtEl>
                                      </p:cBhvr>
                                    </p:animEffect>
                                    <p:set>
                                      <p:cBhvr>
                                        <p:cTn id="60"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1" restart="whenNotActive" fill="hold" evtFilter="cancelBubble" nodeType="interactiveSeq">
                <p:stCondLst>
                  <p:cond evt="onClick" delay="0">
                    <p:tgtEl>
                      <p:spTgt spid="35"/>
                    </p:tgtEl>
                  </p:cond>
                </p:stCondLst>
                <p:endSync evt="end" delay="0">
                  <p:rtn val="all"/>
                </p:endSync>
                <p:childTnLst>
                  <p:par>
                    <p:cTn id="62" fill="hold" nodeType="clickPar">
                      <p:stCondLst>
                        <p:cond delay="0"/>
                      </p:stCondLst>
                      <p:childTnLst>
                        <p:par>
                          <p:cTn id="63" fill="hold" nodeType="withGroup">
                            <p:stCondLst>
                              <p:cond delay="0"/>
                            </p:stCondLst>
                            <p:childTnLst>
                              <p:par>
                                <p:cTn id="64" presetID="22" presetClass="emph" presetSubtype="0" fill="hold" grpId="1" nodeType="clickEffect">
                                  <p:stCondLst>
                                    <p:cond delay="0"/>
                                  </p:stCondLst>
                                  <p:childTnLst>
                                    <p:animClr clrSpc="hsl" dir="cw">
                                      <p:cBhvr override="childStyle">
                                        <p:cTn id="65" dur="500" fill="hold"/>
                                        <p:tgtEl>
                                          <p:spTgt spid="38"/>
                                        </p:tgtEl>
                                        <p:attrNameLst>
                                          <p:attrName>style.color</p:attrName>
                                        </p:attrNameLst>
                                      </p:cBhvr>
                                      <p:by>
                                        <p:hsl h="-7200000" s="0" l="0"/>
                                      </p:by>
                                    </p:animClr>
                                    <p:animClr clrSpc="hsl" dir="cw">
                                      <p:cBhvr>
                                        <p:cTn id="66" dur="500" fill="hold"/>
                                        <p:tgtEl>
                                          <p:spTgt spid="38"/>
                                        </p:tgtEl>
                                        <p:attrNameLst>
                                          <p:attrName>fillcolor</p:attrName>
                                        </p:attrNameLst>
                                      </p:cBhvr>
                                      <p:by>
                                        <p:hsl h="-7200000" s="0" l="0"/>
                                      </p:by>
                                    </p:animClr>
                                    <p:animClr clrSpc="hsl" dir="cw">
                                      <p:cBhvr>
                                        <p:cTn id="67" dur="500" fill="hold"/>
                                        <p:tgtEl>
                                          <p:spTgt spid="38"/>
                                        </p:tgtEl>
                                        <p:attrNameLst>
                                          <p:attrName>stroke.color</p:attrName>
                                        </p:attrNameLst>
                                      </p:cBhvr>
                                      <p:by>
                                        <p:hsl h="-7200000" s="0" l="0"/>
                                      </p:by>
                                    </p:animClr>
                                    <p:set>
                                      <p:cBhvr>
                                        <p:cTn id="68" dur="500" fill="hold"/>
                                        <p:tgtEl>
                                          <p:spTgt spid="38"/>
                                        </p:tgtEl>
                                        <p:attrNameLst>
                                          <p:attrName>fill.type</p:attrName>
                                        </p:attrNameLst>
                                      </p:cBhvr>
                                      <p:to>
                                        <p:strVal val="solid"/>
                                      </p:to>
                                    </p:set>
                                  </p:childTnLst>
                                  <p:subTnLst>
                                    <p:audio>
                                      <p:cMediaNode>
                                        <p:cTn display="0" masterRel="sameClick">
                                          <p:stCondLst>
                                            <p:cond evt="begin" delay="0">
                                              <p:tn val="64"/>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ni3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H="1">
            <a:off x="7246938" y="5294313"/>
            <a:ext cx="1516062"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5"/>
          <p:cNvSpPr>
            <a:spLocks noChangeArrowheads="1"/>
          </p:cNvSpPr>
          <p:nvPr/>
        </p:nvSpPr>
        <p:spPr bwMode="auto">
          <a:xfrm>
            <a:off x="1524000" y="0"/>
            <a:ext cx="91440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endParaRPr lang="vi-VN" altLang="en-US" sz="1800" b="1"/>
          </a:p>
        </p:txBody>
      </p:sp>
      <p:sp>
        <p:nvSpPr>
          <p:cNvPr id="5124" name="Rectangle 5"/>
          <p:cNvSpPr>
            <a:spLocks noChangeArrowheads="1"/>
          </p:cNvSpPr>
          <p:nvPr/>
        </p:nvSpPr>
        <p:spPr bwMode="auto">
          <a:xfrm>
            <a:off x="1524000" y="0"/>
            <a:ext cx="91440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vi-VN" altLang="en-US" sz="1800" b="1"/>
          </a:p>
        </p:txBody>
      </p:sp>
      <p:pic>
        <p:nvPicPr>
          <p:cNvPr id="5125"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55576"/>
            <a:ext cx="16002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0" descr="Logo Doan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00" y="1"/>
            <a:ext cx="9144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2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176338"/>
            <a:ext cx="91440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2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307638" y="993776"/>
            <a:ext cx="817562" cy="616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2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2412" y="6745288"/>
            <a:ext cx="9145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2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95401" y="987426"/>
            <a:ext cx="817563" cy="617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31" name="Group 31"/>
          <p:cNvGrpSpPr>
            <a:grpSpLocks/>
          </p:cNvGrpSpPr>
          <p:nvPr/>
        </p:nvGrpSpPr>
        <p:grpSpPr bwMode="auto">
          <a:xfrm>
            <a:off x="5181600" y="212726"/>
            <a:ext cx="2286000" cy="625475"/>
            <a:chOff x="2971800" y="150825"/>
            <a:chExt cx="2286000" cy="625048"/>
          </a:xfrm>
        </p:grpSpPr>
        <p:sp>
          <p:nvSpPr>
            <p:cNvPr id="29" name="Rectangle 28"/>
            <p:cNvSpPr/>
            <p:nvPr/>
          </p:nvSpPr>
          <p:spPr bwMode="auto">
            <a:xfrm>
              <a:off x="2971800" y="150825"/>
              <a:ext cx="2286000" cy="625048"/>
            </a:xfrm>
            <a:prstGeom prst="rect">
              <a:avLst/>
            </a:prstGeom>
            <a:solidFill>
              <a:schemeClr val="accent3">
                <a:lumMod val="95000"/>
              </a:schemeClr>
            </a:solidFill>
            <a:ln w="57150" cap="flat" cmpd="sng" algn="ctr">
              <a:solidFill>
                <a:srgbClr val="FF0000"/>
              </a:solidFill>
              <a:prstDash val="solid"/>
              <a:round/>
              <a:headEnd type="none" w="med" len="med"/>
              <a:tailEnd type="none" w="med" len="med"/>
            </a:ln>
            <a:effectLst/>
          </p:spPr>
          <p:txBody>
            <a:bodyPr wrap="none" anchor="ctr"/>
            <a:lstStyle/>
            <a:p>
              <a:pPr algn="ctr" eaLnBrk="1" hangingPunct="1">
                <a:defRPr/>
              </a:pPr>
              <a:endParaRPr lang="en-US">
                <a:latin typeface="Arial" charset="0"/>
              </a:endParaRPr>
            </a:p>
          </p:txBody>
        </p:sp>
        <p:sp>
          <p:nvSpPr>
            <p:cNvPr id="33" name="Rectangle 32"/>
            <p:cNvSpPr/>
            <p:nvPr/>
          </p:nvSpPr>
          <p:spPr>
            <a:xfrm>
              <a:off x="3060700" y="234906"/>
              <a:ext cx="2108200" cy="46164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en-US" sz="2400" b="1">
                  <a:solidFill>
                    <a:srgbClr val="FF3300"/>
                  </a:solidFill>
                  <a:latin typeface="Times New Roman" panose="02020603050405020304" pitchFamily="18" charset="0"/>
                  <a:cs typeface="Times New Roman" panose="02020603050405020304" pitchFamily="18" charset="0"/>
                </a:rPr>
                <a:t>LUẬT CHƠI</a:t>
              </a:r>
            </a:p>
          </p:txBody>
        </p:sp>
      </p:grpSp>
      <p:pic>
        <p:nvPicPr>
          <p:cNvPr id="5132" name="Picture 61" descr="BA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6219825" y="823913"/>
            <a:ext cx="285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dau chan tinh nguyen mua he xanh.mp4">
            <a:hlinkClick r:id="" action="ppaction://media"/>
          </p:cNvPr>
          <p:cNvPicPr>
            <a:picLocks noRot="1" noChangeAspect="1"/>
          </p:cNvPicPr>
          <p:nvPr>
            <a:videoFile r:link="rId1"/>
          </p:nvPr>
        </p:nvPicPr>
        <p:blipFill>
          <a:blip r:embed="rId10">
            <a:extLst>
              <a:ext uri="{28A0092B-C50C-407E-A947-70E740481C1C}">
                <a14:useLocalDpi xmlns:a14="http://schemas.microsoft.com/office/drawing/2010/main" val="0"/>
              </a:ext>
            </a:extLst>
          </a:blip>
          <a:srcRect/>
          <a:stretch>
            <a:fillRect/>
          </a:stretch>
        </p:blipFill>
        <p:spPr bwMode="auto">
          <a:xfrm>
            <a:off x="6248401" y="1584326"/>
            <a:ext cx="41068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4" name="TextBox 2"/>
          <p:cNvSpPr txBox="1">
            <a:spLocks noChangeArrowheads="1"/>
          </p:cNvSpPr>
          <p:nvPr/>
        </p:nvSpPr>
        <p:spPr bwMode="auto">
          <a:xfrm>
            <a:off x="1752600" y="1568450"/>
            <a:ext cx="44196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2800" b="1"/>
              <a:t>+ Các đội có thể trả lời câu hỏi theo thứ tự hoặc chọn câu hỏi bất kỳ</a:t>
            </a:r>
          </a:p>
          <a:p>
            <a:pPr algn="just">
              <a:spcBef>
                <a:spcPct val="0"/>
              </a:spcBef>
              <a:buFontTx/>
              <a:buNone/>
            </a:pPr>
            <a:endParaRPr lang="en-US" altLang="en-US" sz="2800" b="1"/>
          </a:p>
          <a:p>
            <a:pPr algn="just">
              <a:spcBef>
                <a:spcPct val="0"/>
              </a:spcBef>
              <a:buFontTx/>
              <a:buNone/>
            </a:pPr>
            <a:r>
              <a:rPr lang="en-US" altLang="en-US" sz="2800" b="1"/>
              <a:t>+ Mỗi câu hỏi có 7 giây để suy nghĩ và chọn đáp án</a:t>
            </a:r>
          </a:p>
          <a:p>
            <a:pPr algn="just">
              <a:spcBef>
                <a:spcPct val="0"/>
              </a:spcBef>
              <a:buFontTx/>
              <a:buNone/>
            </a:pPr>
            <a:endParaRPr lang="en-US" altLang="en-US" sz="2800" b="1"/>
          </a:p>
          <a:p>
            <a:pPr algn="just">
              <a:spcBef>
                <a:spcPct val="0"/>
              </a:spcBef>
              <a:buFontTx/>
              <a:buNone/>
            </a:pPr>
            <a:r>
              <a:rPr lang="en-US" altLang="en-US" sz="2800" b="1"/>
              <a:t>+ Mỗi câu hỏi trả lời đúng được cộng 1 điểm, trả lời sai bị trừ o,5 điểm</a:t>
            </a:r>
            <a:endParaRPr lang="vi-VN" altLang="en-US" sz="2800" b="1"/>
          </a:p>
        </p:txBody>
      </p:sp>
    </p:spTree>
    <p:extLst>
      <p:ext uri="{BB962C8B-B14F-4D97-AF65-F5344CB8AC3E}">
        <p14:creationId xmlns:p14="http://schemas.microsoft.com/office/powerpoint/2010/main" val="1674264047"/>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4770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6388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24200" y="1303338"/>
            <a:ext cx="7239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Chủ tịch Hồ Chí Minh đã chỉ rõ: Quân đội ta có sức mạnh vô địch vì nó là:</a:t>
            </a:r>
          </a:p>
        </p:txBody>
      </p:sp>
      <p:sp>
        <p:nvSpPr>
          <p:cNvPr id="65541" name="AutoShape 5"/>
          <p:cNvSpPr>
            <a:spLocks noChangeArrowheads="1"/>
          </p:cNvSpPr>
          <p:nvPr/>
        </p:nvSpPr>
        <p:spPr bwMode="auto">
          <a:xfrm>
            <a:off x="1752600" y="2497138"/>
            <a:ext cx="4216400" cy="1389062"/>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457200" indent="-457200" algn="ctr">
              <a:buFontTx/>
              <a:buAutoNum type="alphaUcPeriod"/>
              <a:defRPr/>
            </a:pPr>
            <a:r>
              <a:rPr lang="en-US" sz="2400" dirty="0" err="1">
                <a:cs typeface="Arial" charset="0"/>
              </a:rPr>
              <a:t>Một</a:t>
            </a:r>
            <a:r>
              <a:rPr lang="en-US" sz="2400" dirty="0">
                <a:cs typeface="Arial" charset="0"/>
              </a:rPr>
              <a:t> </a:t>
            </a:r>
            <a:r>
              <a:rPr lang="en-US" sz="2400" dirty="0" err="1">
                <a:cs typeface="Arial" charset="0"/>
              </a:rPr>
              <a:t>quân</a:t>
            </a:r>
            <a:r>
              <a:rPr lang="en-US" sz="2400" dirty="0">
                <a:cs typeface="Arial" charset="0"/>
              </a:rPr>
              <a:t> </a:t>
            </a:r>
            <a:r>
              <a:rPr lang="en-US" sz="2400" dirty="0" err="1">
                <a:cs typeface="Arial" charset="0"/>
              </a:rPr>
              <a:t>đội</a:t>
            </a:r>
            <a:r>
              <a:rPr lang="en-US" sz="2400" dirty="0">
                <a:cs typeface="Arial" charset="0"/>
              </a:rPr>
              <a:t> </a:t>
            </a:r>
            <a:r>
              <a:rPr lang="en-US" sz="2400" dirty="0" err="1">
                <a:cs typeface="Arial" charset="0"/>
              </a:rPr>
              <a:t>nhân</a:t>
            </a:r>
            <a:r>
              <a:rPr lang="en-US" sz="2400" dirty="0">
                <a:cs typeface="Arial" charset="0"/>
              </a:rPr>
              <a:t> </a:t>
            </a:r>
            <a:r>
              <a:rPr lang="en-US" sz="2400" dirty="0" err="1">
                <a:cs typeface="Arial" charset="0"/>
              </a:rPr>
              <a:t>dân</a:t>
            </a:r>
            <a:r>
              <a:rPr lang="en-US" sz="2400" dirty="0">
                <a:cs typeface="Arial" charset="0"/>
              </a:rPr>
              <a:t> </a:t>
            </a:r>
          </a:p>
          <a:p>
            <a:pPr algn="ctr">
              <a:buFontTx/>
              <a:buNone/>
              <a:defRPr/>
            </a:pPr>
            <a:r>
              <a:rPr lang="en-US" sz="2400" dirty="0">
                <a:cs typeface="Arial" charset="0"/>
              </a:rPr>
              <a:t> do </a:t>
            </a:r>
            <a:r>
              <a:rPr lang="en-US" sz="2400" dirty="0" err="1">
                <a:cs typeface="Arial" charset="0"/>
              </a:rPr>
              <a:t>Đảng</a:t>
            </a:r>
            <a:r>
              <a:rPr lang="en-US" sz="2400" dirty="0">
                <a:cs typeface="Arial" charset="0"/>
              </a:rPr>
              <a:t> ta </a:t>
            </a:r>
            <a:r>
              <a:rPr lang="en-US" sz="2400" dirty="0" err="1">
                <a:cs typeface="Arial" charset="0"/>
              </a:rPr>
              <a:t>xây</a:t>
            </a:r>
            <a:r>
              <a:rPr lang="en-US" sz="2400" dirty="0">
                <a:cs typeface="Arial" charset="0"/>
              </a:rPr>
              <a:t> </a:t>
            </a:r>
            <a:r>
              <a:rPr lang="en-US" sz="2400" dirty="0" err="1">
                <a:cs typeface="Arial" charset="0"/>
              </a:rPr>
              <a:t>dựng</a:t>
            </a:r>
            <a:r>
              <a:rPr lang="en-US" sz="2400" dirty="0">
                <a:cs typeface="Arial" charset="0"/>
              </a:rPr>
              <a:t>, </a:t>
            </a:r>
            <a:r>
              <a:rPr lang="en-US" sz="2400" dirty="0" err="1">
                <a:cs typeface="Arial" charset="0"/>
              </a:rPr>
              <a:t>Đảng</a:t>
            </a:r>
            <a:r>
              <a:rPr lang="en-US" sz="2400" dirty="0">
                <a:cs typeface="Arial" charset="0"/>
              </a:rPr>
              <a:t> ta </a:t>
            </a:r>
          </a:p>
          <a:p>
            <a:pPr algn="ctr">
              <a:buFontTx/>
              <a:buNone/>
              <a:defRPr/>
            </a:pPr>
            <a:r>
              <a:rPr lang="en-US" sz="2400" dirty="0" err="1">
                <a:cs typeface="Arial" charset="0"/>
              </a:rPr>
              <a:t>lãnh</a:t>
            </a:r>
            <a:r>
              <a:rPr lang="en-US" sz="2400" dirty="0">
                <a:cs typeface="Arial" charset="0"/>
              </a:rPr>
              <a:t> </a:t>
            </a:r>
            <a:r>
              <a:rPr lang="en-US" sz="2400" dirty="0" err="1">
                <a:cs typeface="Arial" charset="0"/>
              </a:rPr>
              <a:t>đạo</a:t>
            </a:r>
            <a:r>
              <a:rPr lang="en-US" sz="2400" dirty="0">
                <a:cs typeface="Arial" charset="0"/>
              </a:rPr>
              <a:t> </a:t>
            </a:r>
            <a:r>
              <a:rPr lang="en-US" sz="2400" dirty="0" err="1">
                <a:cs typeface="Arial" charset="0"/>
              </a:rPr>
              <a:t>và</a:t>
            </a:r>
            <a:r>
              <a:rPr lang="en-US" sz="2400" dirty="0">
                <a:cs typeface="Arial" charset="0"/>
              </a:rPr>
              <a:t> </a:t>
            </a:r>
            <a:r>
              <a:rPr lang="en-US" sz="2400" dirty="0" err="1">
                <a:cs typeface="Arial" charset="0"/>
              </a:rPr>
              <a:t>giáo</a:t>
            </a:r>
            <a:r>
              <a:rPr lang="en-US" sz="2400" dirty="0">
                <a:cs typeface="Arial" charset="0"/>
              </a:rPr>
              <a:t> </a:t>
            </a:r>
            <a:r>
              <a:rPr lang="en-US" sz="2400" dirty="0" err="1">
                <a:cs typeface="Arial" charset="0"/>
              </a:rPr>
              <a:t>dục</a:t>
            </a:r>
            <a:endParaRPr lang="en-US" sz="2400" dirty="0">
              <a:cs typeface="Arial" charset="0"/>
            </a:endParaRPr>
          </a:p>
        </p:txBody>
      </p:sp>
      <p:sp>
        <p:nvSpPr>
          <p:cNvPr id="65546" name="AutoShape 10"/>
          <p:cNvSpPr>
            <a:spLocks noChangeArrowheads="1"/>
          </p:cNvSpPr>
          <p:nvPr/>
        </p:nvSpPr>
        <p:spPr bwMode="auto">
          <a:xfrm>
            <a:off x="6224588" y="2497138"/>
            <a:ext cx="4254500" cy="1389062"/>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quy</a:t>
            </a:r>
            <a:r>
              <a:rPr lang="en-US" sz="2400" dirty="0">
                <a:latin typeface="Arial" charset="0"/>
                <a:cs typeface="Arial" charset="0"/>
              </a:rPr>
              <a:t>, </a:t>
            </a:r>
          </a:p>
          <a:p>
            <a:pPr algn="ctr" eaLnBrk="1" hangingPunct="1">
              <a:defRPr/>
            </a:pP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mạng</a:t>
            </a:r>
            <a:r>
              <a:rPr lang="en-US" sz="2400" dirty="0">
                <a:latin typeface="Arial" charset="0"/>
                <a:cs typeface="Arial" charset="0"/>
              </a:rPr>
              <a:t> do </a:t>
            </a:r>
            <a:r>
              <a:rPr lang="en-US" sz="2400" dirty="0" err="1">
                <a:latin typeface="Arial" charset="0"/>
                <a:cs typeface="Arial" charset="0"/>
              </a:rPr>
              <a:t>Đảng</a:t>
            </a:r>
            <a:r>
              <a:rPr lang="en-US" sz="2400" dirty="0">
                <a:latin typeface="Arial" charset="0"/>
                <a:cs typeface="Arial" charset="0"/>
              </a:rPr>
              <a:t> </a:t>
            </a:r>
            <a:r>
              <a:rPr lang="en-US" sz="2400" dirty="0" err="1">
                <a:latin typeface="Arial" charset="0"/>
                <a:cs typeface="Arial" charset="0"/>
              </a:rPr>
              <a:t>lãnh</a:t>
            </a:r>
            <a:r>
              <a:rPr lang="en-US" sz="2400" dirty="0">
                <a:latin typeface="Arial" charset="0"/>
                <a:cs typeface="Arial" charset="0"/>
              </a:rPr>
              <a:t> </a:t>
            </a:r>
            <a:r>
              <a:rPr lang="en-US" sz="2400" dirty="0" err="1">
                <a:latin typeface="Arial" charset="0"/>
                <a:cs typeface="Arial" charset="0"/>
              </a:rPr>
              <a:t>đạo</a:t>
            </a:r>
            <a:r>
              <a:rPr lang="en-US" sz="2400" dirty="0">
                <a:latin typeface="Arial" charset="0"/>
                <a:cs typeface="Arial" charset="0"/>
              </a:rPr>
              <a:t>, </a:t>
            </a:r>
          </a:p>
          <a:p>
            <a:pPr algn="ctr" eaLnBrk="1" hangingPunct="1">
              <a:defRPr/>
            </a:pPr>
            <a:r>
              <a:rPr lang="en-US" sz="2400" dirty="0" err="1">
                <a:latin typeface="Arial" charset="0"/>
                <a:cs typeface="Arial" charset="0"/>
              </a:rPr>
              <a:t>giáo</a:t>
            </a:r>
            <a:r>
              <a:rPr lang="en-US" sz="2400" dirty="0">
                <a:latin typeface="Arial" charset="0"/>
                <a:cs typeface="Arial" charset="0"/>
              </a:rPr>
              <a:t> </a:t>
            </a:r>
            <a:r>
              <a:rPr lang="en-US" sz="2400" dirty="0" err="1">
                <a:latin typeface="Arial" charset="0"/>
                <a:cs typeface="Arial" charset="0"/>
              </a:rPr>
              <a:t>dục</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chỉ</a:t>
            </a:r>
            <a:r>
              <a:rPr lang="en-US" sz="2400" dirty="0">
                <a:latin typeface="Arial" charset="0"/>
                <a:cs typeface="Arial" charset="0"/>
              </a:rPr>
              <a:t> </a:t>
            </a:r>
            <a:r>
              <a:rPr lang="en-US" sz="2400" dirty="0" err="1">
                <a:latin typeface="Arial" charset="0"/>
                <a:cs typeface="Arial" charset="0"/>
              </a:rPr>
              <a:t>huy</a:t>
            </a:r>
            <a:endParaRPr lang="en-US" sz="2400" b="1" dirty="0">
              <a:latin typeface="+mn-lt"/>
              <a:cs typeface="Times New Roman" pitchFamily="18" charset="0"/>
            </a:endParaRPr>
          </a:p>
        </p:txBody>
      </p:sp>
      <p:sp>
        <p:nvSpPr>
          <p:cNvPr id="20488" name="Text Box 16"/>
          <p:cNvSpPr txBox="1">
            <a:spLocks noChangeArrowheads="1"/>
          </p:cNvSpPr>
          <p:nvPr/>
        </p:nvSpPr>
        <p:spPr bwMode="auto">
          <a:xfrm>
            <a:off x="1676401"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16</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477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049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93288" y="62484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p:cNvSpPr>
            <a:spLocks noChangeArrowheads="1"/>
          </p:cNvSpPr>
          <p:nvPr/>
        </p:nvSpPr>
        <p:spPr bwMode="auto">
          <a:xfrm>
            <a:off x="64770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480175"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4770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480175"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480175"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480175"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4953000" y="61102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8572" name="Text Box 28"/>
          <p:cNvSpPr txBox="1">
            <a:spLocks noChangeArrowheads="1"/>
          </p:cNvSpPr>
          <p:nvPr/>
        </p:nvSpPr>
        <p:spPr bwMode="auto">
          <a:xfrm>
            <a:off x="6324600" y="5997576"/>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050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1"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752600" y="4114800"/>
            <a:ext cx="42164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C. </a:t>
            </a:r>
            <a:r>
              <a:rPr lang="en-US" sz="2400" dirty="0" err="1">
                <a:latin typeface="Arial" charset="0"/>
                <a:cs typeface="Arial" charset="0"/>
              </a:rPr>
              <a:t>Một</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đấu</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kiên</a:t>
            </a:r>
            <a:r>
              <a:rPr lang="en-US" sz="2400" dirty="0">
                <a:latin typeface="Arial" charset="0"/>
                <a:cs typeface="Arial" charset="0"/>
              </a:rPr>
              <a:t> </a:t>
            </a:r>
            <a:r>
              <a:rPr lang="en-US" sz="2400" dirty="0" err="1">
                <a:latin typeface="Arial" charset="0"/>
                <a:cs typeface="Arial" charset="0"/>
              </a:rPr>
              <a:t>cường</a:t>
            </a:r>
            <a:r>
              <a:rPr lang="en-US" sz="2400" dirty="0">
                <a:latin typeface="Arial" charset="0"/>
                <a:cs typeface="Arial" charset="0"/>
              </a:rPr>
              <a:t> do </a:t>
            </a:r>
            <a:r>
              <a:rPr lang="en-US" sz="2400" dirty="0" err="1">
                <a:latin typeface="Arial" charset="0"/>
                <a:cs typeface="Arial" charset="0"/>
              </a:rPr>
              <a:t>Nhà</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quản</a:t>
            </a:r>
            <a:r>
              <a:rPr lang="en-US" sz="2400" dirty="0">
                <a:latin typeface="Arial" charset="0"/>
                <a:cs typeface="Arial" charset="0"/>
              </a:rPr>
              <a:t> </a:t>
            </a:r>
          </a:p>
          <a:p>
            <a:pPr algn="ctr">
              <a:defRPr/>
            </a:pPr>
            <a:r>
              <a:rPr lang="en-US" sz="2400" dirty="0" err="1">
                <a:latin typeface="Arial" charset="0"/>
                <a:cs typeface="Arial" charset="0"/>
              </a:rPr>
              <a:t>lý</a:t>
            </a:r>
            <a:r>
              <a:rPr lang="en-US" sz="2400" dirty="0">
                <a:latin typeface="Arial" charset="0"/>
                <a:cs typeface="Arial" charset="0"/>
              </a:rPr>
              <a:t>, </a:t>
            </a:r>
            <a:r>
              <a:rPr lang="en-US" sz="2400" dirty="0" err="1">
                <a:latin typeface="Arial" charset="0"/>
                <a:cs typeface="Arial" charset="0"/>
              </a:rPr>
              <a:t>chỉ</a:t>
            </a:r>
            <a:r>
              <a:rPr lang="en-US" sz="2400" dirty="0">
                <a:latin typeface="Arial" charset="0"/>
                <a:cs typeface="Arial" charset="0"/>
              </a:rPr>
              <a:t> </a:t>
            </a:r>
            <a:r>
              <a:rPr lang="en-US" sz="2400" dirty="0" err="1">
                <a:latin typeface="Arial" charset="0"/>
                <a:cs typeface="Arial" charset="0"/>
              </a:rPr>
              <a:t>huy</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giáo</a:t>
            </a:r>
            <a:r>
              <a:rPr lang="en-US" sz="2400" dirty="0">
                <a:latin typeface="Arial" charset="0"/>
                <a:cs typeface="Arial" charset="0"/>
              </a:rPr>
              <a:t> </a:t>
            </a:r>
            <a:r>
              <a:rPr lang="en-US" sz="2400" dirty="0" err="1">
                <a:latin typeface="Arial" charset="0"/>
                <a:cs typeface="Arial" charset="0"/>
              </a:rPr>
              <a:t>dục</a:t>
            </a:r>
            <a:endParaRPr lang="vi-VN" sz="2400" b="1" dirty="0">
              <a:latin typeface="Arial" charset="0"/>
              <a:cs typeface="+mn-cs"/>
            </a:endParaRPr>
          </a:p>
        </p:txBody>
      </p:sp>
      <p:sp>
        <p:nvSpPr>
          <p:cNvPr id="28" name="AutoShape 10"/>
          <p:cNvSpPr>
            <a:spLocks noChangeArrowheads="1"/>
          </p:cNvSpPr>
          <p:nvPr/>
        </p:nvSpPr>
        <p:spPr bwMode="auto">
          <a:xfrm>
            <a:off x="6224588" y="4114800"/>
            <a:ext cx="42545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D.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anh</a:t>
            </a:r>
            <a:r>
              <a:rPr lang="en-US" sz="2400" dirty="0">
                <a:latin typeface="Arial" charset="0"/>
                <a:cs typeface="Arial" charset="0"/>
              </a:rPr>
              <a:t> </a:t>
            </a:r>
          </a:p>
          <a:p>
            <a:pPr algn="ctr" eaLnBrk="1" hangingPunct="1">
              <a:defRPr/>
            </a:pPr>
            <a:r>
              <a:rPr lang="en-US" sz="2400" dirty="0" err="1">
                <a:latin typeface="Arial" charset="0"/>
                <a:cs typeface="Arial" charset="0"/>
              </a:rPr>
              <a:t>hùng</a:t>
            </a:r>
            <a:r>
              <a:rPr lang="en-US" sz="2400" dirty="0">
                <a:latin typeface="Arial" charset="0"/>
                <a:cs typeface="Arial" charset="0"/>
              </a:rPr>
              <a:t> </a:t>
            </a:r>
            <a:r>
              <a:rPr lang="en-US" sz="2400" dirty="0" err="1">
                <a:latin typeface="Arial" charset="0"/>
                <a:cs typeface="Arial" charset="0"/>
              </a:rPr>
              <a:t>kế</a:t>
            </a:r>
            <a:r>
              <a:rPr lang="en-US" sz="2400" dirty="0">
                <a:latin typeface="Arial" charset="0"/>
                <a:cs typeface="Arial" charset="0"/>
              </a:rPr>
              <a:t> </a:t>
            </a:r>
            <a:r>
              <a:rPr lang="en-US" sz="2400" dirty="0" err="1">
                <a:latin typeface="Arial" charset="0"/>
                <a:cs typeface="Arial" charset="0"/>
              </a:rPr>
              <a:t>thừa</a:t>
            </a:r>
            <a:r>
              <a:rPr lang="en-US" sz="2400" dirty="0">
                <a:latin typeface="Arial" charset="0"/>
                <a:cs typeface="Arial" charset="0"/>
              </a:rPr>
              <a:t> </a:t>
            </a:r>
            <a:r>
              <a:rPr lang="en-US" sz="2400" dirty="0" err="1">
                <a:latin typeface="Arial" charset="0"/>
                <a:cs typeface="Arial" charset="0"/>
              </a:rPr>
              <a:t>truyền</a:t>
            </a:r>
            <a:r>
              <a:rPr lang="en-US" sz="2400" dirty="0">
                <a:latin typeface="Arial" charset="0"/>
                <a:cs typeface="Arial" charset="0"/>
              </a:rPr>
              <a:t> </a:t>
            </a:r>
            <a:r>
              <a:rPr lang="en-US" sz="2400" dirty="0" err="1">
                <a:latin typeface="Arial" charset="0"/>
                <a:cs typeface="Arial" charset="0"/>
              </a:rPr>
              <a:t>thống</a:t>
            </a:r>
            <a:r>
              <a:rPr lang="en-US" sz="2400" dirty="0">
                <a:latin typeface="Arial" charset="0"/>
                <a:cs typeface="Arial" charset="0"/>
              </a:rPr>
              <a:t> </a:t>
            </a:r>
            <a:r>
              <a:rPr lang="en-US" sz="2400" dirty="0" err="1">
                <a:latin typeface="Arial" charset="0"/>
                <a:cs typeface="Arial" charset="0"/>
              </a:rPr>
              <a:t>bất</a:t>
            </a:r>
            <a:endParaRPr lang="en-US" sz="2400" dirty="0">
              <a:latin typeface="Arial" charset="0"/>
              <a:cs typeface="Arial" charset="0"/>
            </a:endParaRPr>
          </a:p>
          <a:p>
            <a:pPr algn="ctr" eaLnBrk="1" hangingPunct="1">
              <a:defRPr/>
            </a:pPr>
            <a:r>
              <a:rPr lang="en-US" sz="2400" dirty="0">
                <a:latin typeface="Arial" charset="0"/>
                <a:cs typeface="Arial" charset="0"/>
              </a:rPr>
              <a:t> </a:t>
            </a:r>
            <a:r>
              <a:rPr lang="en-US" sz="2400" dirty="0" err="1">
                <a:latin typeface="Arial" charset="0"/>
                <a:cs typeface="Arial" charset="0"/>
              </a:rPr>
              <a:t>khuất</a:t>
            </a:r>
            <a:r>
              <a:rPr lang="en-US" sz="2400" dirty="0">
                <a:latin typeface="Arial" charset="0"/>
                <a:cs typeface="Arial" charset="0"/>
              </a:rPr>
              <a:t>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ngoại</a:t>
            </a:r>
            <a:r>
              <a:rPr lang="en-US" sz="2400" dirty="0">
                <a:latin typeface="Arial" charset="0"/>
                <a:cs typeface="Arial" charset="0"/>
              </a:rPr>
              <a:t> </a:t>
            </a:r>
            <a:r>
              <a:rPr lang="en-US" sz="2400" dirty="0" err="1">
                <a:latin typeface="Arial" charset="0"/>
                <a:cs typeface="Arial" charset="0"/>
              </a:rPr>
              <a:t>xâm</a:t>
            </a:r>
            <a:endParaRPr lang="en-US" sz="2400" b="1" dirty="0">
              <a:latin typeface="+mn-lt"/>
              <a:cs typeface="Times New Roman" pitchFamily="18" charset="0"/>
            </a:endParaRPr>
          </a:p>
        </p:txBody>
      </p:sp>
      <p:pic>
        <p:nvPicPr>
          <p:cNvPr id="2050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324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854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5" restart="whenNotActive" fill="hold" evtFilter="cancelBubble" nodeType="interactiveSeq">
                <p:stCondLst>
                  <p:cond evt="onClick" delay="0">
                    <p:tgtEl>
                      <p:spTgt spid="108571"/>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8572"/>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8570"/>
                                        </p:tgtEl>
                                      </p:cBhvr>
                                    </p:animEffect>
                                    <p:set>
                                      <p:cBhvr>
                                        <p:cTn id="43"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8569"/>
                                        </p:tgtEl>
                                      </p:cBhvr>
                                    </p:animEffect>
                                    <p:set>
                                      <p:cBhvr>
                                        <p:cTn id="47"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8568"/>
                                        </p:tgtEl>
                                      </p:cBhvr>
                                    </p:animEffect>
                                    <p:set>
                                      <p:cBhvr>
                                        <p:cTn id="51"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8567"/>
                                        </p:tgtEl>
                                      </p:cBhvr>
                                    </p:animEffect>
                                    <p:set>
                                      <p:cBhvr>
                                        <p:cTn id="55"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8566"/>
                                        </p:tgtEl>
                                      </p:cBhvr>
                                    </p:animEffect>
                                    <p:set>
                                      <p:cBhvr>
                                        <p:cTn id="59"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8565"/>
                                        </p:tgtEl>
                                      </p:cBhvr>
                                    </p:animEffect>
                                    <p:set>
                                      <p:cBhvr>
                                        <p:cTn id="63"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8563"/>
                                        </p:tgtEl>
                                      </p:cBhvr>
                                    </p:animEffect>
                                    <p:set>
                                      <p:cBhvr>
                                        <p:cTn id="67"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8546"/>
                                        </p:tgtEl>
                                      </p:cBhvr>
                                    </p:animEffect>
                                    <p:set>
                                      <p:cBhvr>
                                        <p:cTn id="71"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4627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49576" y="1143000"/>
            <a:ext cx="75533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Trong</a:t>
            </a:r>
            <a:r>
              <a:rPr lang="en-US" altLang="en-US" sz="2400" i="1" dirty="0"/>
              <a:t> </a:t>
            </a:r>
            <a:r>
              <a:rPr lang="en-US" altLang="en-US" sz="2400" i="1" dirty="0" err="1"/>
              <a:t>xây</a:t>
            </a:r>
            <a:r>
              <a:rPr lang="en-US" altLang="en-US" sz="2400" i="1" dirty="0"/>
              <a:t> </a:t>
            </a:r>
            <a:r>
              <a:rPr lang="en-US" altLang="en-US" sz="2400" i="1" dirty="0" err="1"/>
              <a:t>dựng</a:t>
            </a:r>
            <a:r>
              <a:rPr lang="en-US" altLang="en-US" sz="2400" i="1" dirty="0"/>
              <a:t> </a:t>
            </a:r>
            <a:r>
              <a:rPr lang="en-US" altLang="en-US" sz="2400" i="1" dirty="0" err="1"/>
              <a:t>bản</a:t>
            </a:r>
            <a:r>
              <a:rPr lang="en-US" altLang="en-US" sz="2400" i="1" dirty="0"/>
              <a:t> </a:t>
            </a:r>
            <a:r>
              <a:rPr lang="en-US" altLang="en-US" sz="2400" i="1" dirty="0" err="1"/>
              <a:t>chất</a:t>
            </a:r>
            <a:r>
              <a:rPr lang="en-US" altLang="en-US" sz="2400" i="1" dirty="0"/>
              <a:t> </a:t>
            </a:r>
            <a:r>
              <a:rPr lang="en-US" altLang="en-US" sz="2400" i="1" dirty="0" err="1"/>
              <a:t>giai</a:t>
            </a:r>
            <a:r>
              <a:rPr lang="en-US" altLang="en-US" sz="2400" i="1" dirty="0"/>
              <a:t> </a:t>
            </a:r>
            <a:r>
              <a:rPr lang="en-US" altLang="en-US" sz="2400" i="1" dirty="0" err="1"/>
              <a:t>cấp</a:t>
            </a:r>
            <a:r>
              <a:rPr lang="en-US" altLang="en-US" sz="2400" i="1" dirty="0"/>
              <a:t> </a:t>
            </a:r>
            <a:r>
              <a:rPr lang="en-US" altLang="en-US" sz="2400" i="1" dirty="0" err="1"/>
              <a:t>công</a:t>
            </a:r>
            <a:r>
              <a:rPr lang="en-US" altLang="en-US" sz="2400" i="1" dirty="0"/>
              <a:t> </a:t>
            </a:r>
            <a:r>
              <a:rPr lang="en-US" altLang="en-US" sz="2400" i="1" dirty="0" err="1"/>
              <a:t>nhân</a:t>
            </a:r>
            <a:r>
              <a:rPr lang="en-US" altLang="en-US" sz="2400" i="1" dirty="0"/>
              <a:t> </a:t>
            </a:r>
            <a:r>
              <a:rPr lang="en-US" altLang="en-US" sz="2400" i="1" dirty="0" err="1"/>
              <a:t>cho</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Việt</a:t>
            </a:r>
            <a:r>
              <a:rPr lang="en-US" altLang="en-US" sz="2400" i="1" dirty="0"/>
              <a:t> Nam, </a:t>
            </a:r>
            <a:r>
              <a:rPr lang="en-US" altLang="en-US" sz="2400" i="1" dirty="0" err="1"/>
              <a:t>Chủ</a:t>
            </a:r>
            <a:r>
              <a:rPr lang="en-US" altLang="en-US" sz="2400" i="1" dirty="0"/>
              <a:t> </a:t>
            </a:r>
            <a:r>
              <a:rPr lang="en-US" altLang="en-US" sz="2400" i="1" dirty="0" err="1"/>
              <a:t>tịch</a:t>
            </a:r>
            <a:r>
              <a:rPr lang="en-US" altLang="en-US" sz="2400" i="1" dirty="0"/>
              <a:t> </a:t>
            </a:r>
            <a:r>
              <a:rPr lang="en-US" altLang="en-US" sz="2400" i="1" dirty="0" err="1"/>
              <a:t>Hồ</a:t>
            </a:r>
            <a:r>
              <a:rPr lang="en-US" altLang="en-US" sz="2400" i="1" dirty="0"/>
              <a:t> </a:t>
            </a:r>
            <a:r>
              <a:rPr lang="en-US" altLang="en-US" sz="2400" i="1" dirty="0" err="1"/>
              <a:t>Chí</a:t>
            </a:r>
            <a:r>
              <a:rPr lang="en-US" altLang="en-US" sz="2400" i="1" dirty="0"/>
              <a:t> Minh </a:t>
            </a:r>
            <a:r>
              <a:rPr lang="en-US" altLang="en-US" sz="2400" i="1" dirty="0" err="1"/>
              <a:t>hết</a:t>
            </a:r>
            <a:r>
              <a:rPr lang="en-US" altLang="en-US" sz="2400" i="1" dirty="0"/>
              <a:t> </a:t>
            </a:r>
            <a:r>
              <a:rPr lang="en-US" altLang="en-US" sz="2400" i="1" dirty="0" err="1"/>
              <a:t>sức</a:t>
            </a:r>
            <a:r>
              <a:rPr lang="en-US" altLang="en-US" sz="2400" i="1" dirty="0"/>
              <a:t> </a:t>
            </a:r>
            <a:r>
              <a:rPr lang="en-US" altLang="en-US" sz="2400" i="1" dirty="0" err="1"/>
              <a:t>quan</a:t>
            </a:r>
            <a:r>
              <a:rPr lang="en-US" altLang="en-US" sz="2400" i="1" dirty="0"/>
              <a:t> </a:t>
            </a:r>
            <a:r>
              <a:rPr lang="en-US" altLang="en-US" sz="2400" i="1" dirty="0" err="1"/>
              <a:t>tâm</a:t>
            </a:r>
            <a:r>
              <a:rPr lang="en-US" altLang="en-US" sz="2400" i="1" dirty="0"/>
              <a:t> </a:t>
            </a:r>
            <a:r>
              <a:rPr lang="en-US" altLang="en-US" sz="2400" i="1" dirty="0" err="1"/>
              <a:t>đến</a:t>
            </a:r>
            <a:r>
              <a:rPr lang="en-US" altLang="en-US" sz="2400" i="1" dirty="0"/>
              <a:t> </a:t>
            </a:r>
            <a:r>
              <a:rPr lang="en-US" altLang="en-US" sz="2400" i="1" dirty="0" err="1"/>
              <a:t>giáo</a:t>
            </a:r>
            <a:r>
              <a:rPr lang="en-US" altLang="en-US" sz="2400" i="1" dirty="0"/>
              <a:t> </a:t>
            </a:r>
            <a:r>
              <a:rPr lang="en-US" altLang="en-US" sz="2400" i="1" dirty="0" err="1"/>
              <a:t>dục</a:t>
            </a:r>
            <a:r>
              <a:rPr lang="en-US" altLang="en-US" sz="2400" i="1" dirty="0"/>
              <a:t>, </a:t>
            </a:r>
            <a:r>
              <a:rPr lang="en-US" altLang="en-US" sz="2400" i="1" dirty="0" err="1"/>
              <a:t>nuôi</a:t>
            </a:r>
            <a:r>
              <a:rPr lang="en-US" altLang="en-US" sz="2400" i="1" dirty="0"/>
              <a:t> </a:t>
            </a:r>
            <a:r>
              <a:rPr lang="en-US" altLang="en-US" sz="2400" i="1" dirty="0" err="1"/>
              <a:t>dưỡng</a:t>
            </a:r>
            <a:r>
              <a:rPr lang="en-US" altLang="en-US" sz="2400" i="1" dirty="0"/>
              <a:t> </a:t>
            </a:r>
            <a:r>
              <a:rPr lang="en-US" altLang="en-US" sz="2400" i="1" dirty="0" err="1"/>
              <a:t>các</a:t>
            </a:r>
            <a:r>
              <a:rPr lang="en-US" altLang="en-US" sz="2400" i="1" dirty="0"/>
              <a:t> </a:t>
            </a:r>
            <a:r>
              <a:rPr lang="en-US" altLang="en-US" sz="2400" i="1" dirty="0" err="1"/>
              <a:t>phẩm</a:t>
            </a:r>
            <a:r>
              <a:rPr lang="en-US" altLang="en-US" sz="2400" i="1" dirty="0"/>
              <a:t> </a:t>
            </a:r>
            <a:r>
              <a:rPr lang="en-US" altLang="en-US" sz="2400" i="1" dirty="0" err="1"/>
              <a:t>chất</a:t>
            </a:r>
            <a:r>
              <a:rPr lang="en-US" altLang="en-US" sz="2400" i="1" dirty="0"/>
              <a:t> </a:t>
            </a:r>
            <a:r>
              <a:rPr lang="en-US" altLang="en-US" sz="2400" i="1" dirty="0" err="1"/>
              <a:t>cách</a:t>
            </a:r>
            <a:r>
              <a:rPr lang="en-US" altLang="en-US" sz="2400" i="1" dirty="0"/>
              <a:t> </a:t>
            </a:r>
            <a:r>
              <a:rPr lang="en-US" altLang="en-US" sz="2400" i="1" dirty="0" err="1"/>
              <a:t>mạng</a:t>
            </a:r>
            <a:r>
              <a:rPr lang="en-US" altLang="en-US" sz="2400" i="1" dirty="0"/>
              <a:t>, </a:t>
            </a:r>
            <a:r>
              <a:rPr lang="en-US" altLang="en-US" sz="2400" i="1" dirty="0" err="1"/>
              <a:t>bản</a:t>
            </a:r>
            <a:r>
              <a:rPr lang="en-US" altLang="en-US" sz="2400" i="1" dirty="0"/>
              <a:t> </a:t>
            </a:r>
            <a:r>
              <a:rPr lang="en-US" altLang="en-US" sz="2400" i="1" dirty="0" err="1"/>
              <a:t>lĩnh</a:t>
            </a:r>
            <a:r>
              <a:rPr lang="en-US" altLang="en-US" sz="2400" i="1" dirty="0"/>
              <a:t> </a:t>
            </a:r>
            <a:r>
              <a:rPr lang="en-US" altLang="en-US" sz="2400" i="1" dirty="0" err="1"/>
              <a:t>chính</a:t>
            </a:r>
            <a:r>
              <a:rPr lang="en-US" altLang="en-US" sz="2400" i="1" dirty="0"/>
              <a:t> </a:t>
            </a:r>
            <a:r>
              <a:rPr lang="en-US" altLang="en-US" sz="2400" i="1" dirty="0" err="1"/>
              <a:t>trị</a:t>
            </a:r>
            <a:r>
              <a:rPr lang="en-US" altLang="en-US" sz="2400" i="1" dirty="0"/>
              <a:t> </a:t>
            </a:r>
            <a:r>
              <a:rPr lang="en-US" altLang="en-US" sz="2400" i="1" dirty="0" err="1"/>
              <a:t>và</a:t>
            </a:r>
            <a:r>
              <a:rPr lang="en-US" altLang="en-US" sz="2400" i="1" dirty="0"/>
              <a:t> </a:t>
            </a:r>
            <a:r>
              <a:rPr lang="en-US" altLang="en-US" sz="2400" i="1" dirty="0" err="1"/>
              <a:t>coi</a:t>
            </a:r>
            <a:r>
              <a:rPr lang="en-US" altLang="en-US" sz="2400" i="1" dirty="0"/>
              <a:t> </a:t>
            </a:r>
            <a:r>
              <a:rPr lang="en-US" altLang="en-US" sz="2400" i="1" dirty="0" err="1"/>
              <a:t>đó</a:t>
            </a:r>
            <a:r>
              <a:rPr lang="en-US" altLang="en-US" sz="2400" i="1" dirty="0"/>
              <a:t> </a:t>
            </a:r>
            <a:r>
              <a:rPr lang="en-US" altLang="en-US" sz="2400" i="1" dirty="0" err="1"/>
              <a:t>là</a:t>
            </a:r>
            <a:r>
              <a:rPr lang="en-US" altLang="en-US" sz="2400" i="1" dirty="0"/>
              <a:t>:</a:t>
            </a:r>
          </a:p>
        </p:txBody>
      </p:sp>
      <p:sp>
        <p:nvSpPr>
          <p:cNvPr id="65541" name="AutoShape 5"/>
          <p:cNvSpPr>
            <a:spLocks noChangeArrowheads="1"/>
          </p:cNvSpPr>
          <p:nvPr/>
        </p:nvSpPr>
        <p:spPr bwMode="auto">
          <a:xfrm>
            <a:off x="6400800" y="4419600"/>
            <a:ext cx="3759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Cơ sở, nền tảng để </a:t>
            </a:r>
          </a:p>
          <a:p>
            <a:pPr algn="ctr">
              <a:spcBef>
                <a:spcPct val="0"/>
              </a:spcBef>
              <a:buFontTx/>
              <a:buNone/>
            </a:pPr>
            <a:r>
              <a:rPr lang="en-US" altLang="en-US" sz="2400"/>
              <a:t>xây dựng quân đội </a:t>
            </a:r>
          </a:p>
          <a:p>
            <a:pPr algn="ctr">
              <a:spcBef>
                <a:spcPct val="0"/>
              </a:spcBef>
              <a:buFontTx/>
              <a:buNone/>
            </a:pPr>
            <a:r>
              <a:rPr lang="en-US" altLang="en-US" sz="2400"/>
              <a:t>vững mạnh toàn diện</a:t>
            </a:r>
          </a:p>
        </p:txBody>
      </p:sp>
      <p:sp>
        <p:nvSpPr>
          <p:cNvPr id="65549" name="AutoShape 13"/>
          <p:cNvSpPr>
            <a:spLocks noChangeArrowheads="1"/>
          </p:cNvSpPr>
          <p:nvPr/>
        </p:nvSpPr>
        <p:spPr bwMode="auto">
          <a:xfrm>
            <a:off x="2133600" y="2895600"/>
            <a:ext cx="366395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Yếu</a:t>
            </a:r>
            <a:r>
              <a:rPr lang="en-US" sz="2400" dirty="0">
                <a:latin typeface="Arial" charset="0"/>
                <a:cs typeface="Arial" charset="0"/>
              </a:rPr>
              <a:t> </a:t>
            </a:r>
            <a:r>
              <a:rPr lang="en-US" sz="2400" dirty="0" err="1">
                <a:latin typeface="Arial" charset="0"/>
                <a:cs typeface="Arial" charset="0"/>
              </a:rPr>
              <a:t>tố</a:t>
            </a:r>
            <a:r>
              <a:rPr lang="en-US" sz="2400" dirty="0">
                <a:latin typeface="Arial" charset="0"/>
                <a:cs typeface="Arial" charset="0"/>
              </a:rPr>
              <a:t> </a:t>
            </a:r>
            <a:r>
              <a:rPr lang="en-US" sz="2400" dirty="0" err="1">
                <a:latin typeface="Arial" charset="0"/>
                <a:cs typeface="Arial" charset="0"/>
              </a:rPr>
              <a:t>cần</a:t>
            </a:r>
            <a:r>
              <a:rPr lang="en-US" sz="2400" dirty="0">
                <a:latin typeface="Arial" charset="0"/>
                <a:cs typeface="Arial" charset="0"/>
              </a:rPr>
              <a:t> </a:t>
            </a:r>
            <a:r>
              <a:rPr lang="en-US" sz="2400" dirty="0" err="1">
                <a:latin typeface="Arial" charset="0"/>
                <a:cs typeface="Arial" charset="0"/>
              </a:rPr>
              <a:t>thiết</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a:t>
            </a:r>
          </a:p>
          <a:p>
            <a:pPr algn="ctr" eaLnBrk="1" hangingPunct="1">
              <a:defRPr/>
            </a:pP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vững</a:t>
            </a:r>
            <a:r>
              <a:rPr lang="en-US" sz="2400" dirty="0">
                <a:latin typeface="Arial" charset="0"/>
                <a:cs typeface="Arial" charset="0"/>
              </a:rPr>
              <a:t> </a:t>
            </a:r>
          </a:p>
          <a:p>
            <a:pPr algn="ctr" eaLnBrk="1" hangingPunct="1">
              <a:defRPr/>
            </a:pPr>
            <a:r>
              <a:rPr lang="en-US" sz="2400" dirty="0" err="1">
                <a:latin typeface="Arial" charset="0"/>
                <a:cs typeface="Arial" charset="0"/>
              </a:rPr>
              <a:t>mạnh</a:t>
            </a:r>
            <a:r>
              <a:rPr lang="en-US" sz="2400" dirty="0">
                <a:latin typeface="Arial" charset="0"/>
                <a:cs typeface="Arial" charset="0"/>
              </a:rPr>
              <a:t> </a:t>
            </a:r>
            <a:r>
              <a:rPr lang="en-US" sz="2400" dirty="0" err="1">
                <a:latin typeface="Arial" charset="0"/>
                <a:cs typeface="Arial" charset="0"/>
              </a:rPr>
              <a:t>mọi</a:t>
            </a:r>
            <a:r>
              <a:rPr lang="en-US" sz="2400" dirty="0">
                <a:latin typeface="Arial" charset="0"/>
                <a:cs typeface="Arial" charset="0"/>
              </a:rPr>
              <a:t> </a:t>
            </a:r>
            <a:r>
              <a:rPr lang="en-US" sz="2400" dirty="0" err="1">
                <a:latin typeface="Arial" charset="0"/>
                <a:cs typeface="Arial" charset="0"/>
              </a:rPr>
              <a:t>mặt</a:t>
            </a:r>
            <a:endParaRPr lang="en-US" sz="2400" b="1" dirty="0">
              <a:latin typeface="+mn-lt"/>
              <a:cs typeface="Times New Roman" pitchFamily="18" charset="0"/>
            </a:endParaRPr>
          </a:p>
        </p:txBody>
      </p:sp>
      <p:sp>
        <p:nvSpPr>
          <p:cNvPr id="21512" name="Text Box 16"/>
          <p:cNvSpPr txBox="1">
            <a:spLocks noChangeArrowheads="1"/>
          </p:cNvSpPr>
          <p:nvPr/>
        </p:nvSpPr>
        <p:spPr bwMode="auto">
          <a:xfrm>
            <a:off x="1676401" y="12954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17</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4627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151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817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4627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4627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4706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4706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4627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48493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953000" y="61102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152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5" name="Text Box 69"/>
          <p:cNvSpPr txBox="1">
            <a:spLocks noChangeArrowheads="1"/>
          </p:cNvSpPr>
          <p:nvPr/>
        </p:nvSpPr>
        <p:spPr bwMode="auto">
          <a:xfrm>
            <a:off x="2057400" y="762001"/>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400800" y="2895600"/>
            <a:ext cx="37592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Điều</a:t>
            </a:r>
            <a:r>
              <a:rPr lang="en-US" sz="2400" dirty="0">
                <a:latin typeface="Arial" charset="0"/>
                <a:cs typeface="Arial" charset="0"/>
              </a:rPr>
              <a:t> </a:t>
            </a:r>
            <a:r>
              <a:rPr lang="en-US" sz="2400" dirty="0" err="1">
                <a:latin typeface="Arial" charset="0"/>
                <a:cs typeface="Arial" charset="0"/>
              </a:rPr>
              <a:t>kiện</a:t>
            </a:r>
            <a:r>
              <a:rPr lang="en-US" sz="2400" dirty="0">
                <a:latin typeface="Arial" charset="0"/>
                <a:cs typeface="Arial" charset="0"/>
              </a:rPr>
              <a:t> </a:t>
            </a:r>
            <a:r>
              <a:rPr lang="en-US" sz="2400" dirty="0" err="1">
                <a:latin typeface="Arial" charset="0"/>
                <a:cs typeface="Arial" charset="0"/>
              </a:rPr>
              <a:t>cần</a:t>
            </a:r>
            <a:r>
              <a:rPr lang="en-US" sz="2400" dirty="0">
                <a:latin typeface="Arial" charset="0"/>
                <a:cs typeface="Arial" charset="0"/>
              </a:rPr>
              <a:t> </a:t>
            </a:r>
            <a:r>
              <a:rPr lang="en-US" sz="2400" dirty="0" err="1">
                <a:latin typeface="Arial" charset="0"/>
                <a:cs typeface="Arial" charset="0"/>
              </a:rPr>
              <a:t>thiết</a:t>
            </a:r>
            <a:r>
              <a:rPr lang="en-US" sz="2400" dirty="0">
                <a:latin typeface="Arial" charset="0"/>
                <a:cs typeface="Arial" charset="0"/>
              </a:rPr>
              <a:t> </a:t>
            </a:r>
          </a:p>
          <a:p>
            <a:pPr algn="ctr" eaLnBrk="1" hangingPunct="1">
              <a:defRPr/>
            </a:pPr>
            <a:r>
              <a:rPr lang="en-US" sz="2400" dirty="0" err="1">
                <a:latin typeface="Arial" charset="0"/>
                <a:cs typeface="Arial" charset="0"/>
              </a:rPr>
              <a:t>để</a:t>
            </a:r>
            <a:r>
              <a:rPr lang="en-US" sz="2400" dirty="0">
                <a:latin typeface="Arial" charset="0"/>
                <a:cs typeface="Arial" charset="0"/>
              </a:rPr>
              <a:t>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p>
          <a:p>
            <a:pPr algn="ctr" eaLnBrk="1" hangingPunct="1">
              <a:defRPr/>
            </a:pP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mạng</a:t>
            </a:r>
            <a:endParaRPr lang="en-US" sz="2400" b="1" dirty="0">
              <a:latin typeface="+mn-lt"/>
              <a:cs typeface="Times New Roman" pitchFamily="18" charset="0"/>
            </a:endParaRPr>
          </a:p>
        </p:txBody>
      </p:sp>
      <p:sp>
        <p:nvSpPr>
          <p:cNvPr id="28" name="AutoShape 13"/>
          <p:cNvSpPr>
            <a:spLocks noChangeArrowheads="1"/>
          </p:cNvSpPr>
          <p:nvPr/>
        </p:nvSpPr>
        <p:spPr bwMode="auto">
          <a:xfrm>
            <a:off x="2133600" y="4419600"/>
            <a:ext cx="366395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C. </a:t>
            </a:r>
            <a:r>
              <a:rPr lang="en-US" sz="2400" dirty="0" err="1">
                <a:latin typeface="Arial" charset="0"/>
                <a:cs typeface="Arial" charset="0"/>
              </a:rPr>
              <a:t>Cơ</a:t>
            </a:r>
            <a:r>
              <a:rPr lang="en-US" sz="2400" dirty="0">
                <a:latin typeface="Arial" charset="0"/>
                <a:cs typeface="Arial" charset="0"/>
              </a:rPr>
              <a:t> </a:t>
            </a:r>
            <a:r>
              <a:rPr lang="en-US" sz="2400" dirty="0" err="1">
                <a:latin typeface="Arial" charset="0"/>
                <a:cs typeface="Arial" charset="0"/>
              </a:rPr>
              <a:t>sở</a:t>
            </a:r>
            <a:r>
              <a:rPr lang="en-US" sz="2400" dirty="0">
                <a:latin typeface="Arial" charset="0"/>
                <a:cs typeface="Arial" charset="0"/>
              </a:rPr>
              <a:t>, </a:t>
            </a:r>
            <a:r>
              <a:rPr lang="en-US" sz="2400" dirty="0" err="1">
                <a:latin typeface="Arial" charset="0"/>
                <a:cs typeface="Arial" charset="0"/>
              </a:rPr>
              <a:t>nền</a:t>
            </a:r>
            <a:r>
              <a:rPr lang="en-US" sz="2400" dirty="0">
                <a:latin typeface="Arial" charset="0"/>
                <a:cs typeface="Arial" charset="0"/>
              </a:rPr>
              <a:t> </a:t>
            </a:r>
            <a:r>
              <a:rPr lang="en-US" sz="2400" dirty="0" err="1">
                <a:latin typeface="Arial" charset="0"/>
                <a:cs typeface="Arial" charset="0"/>
              </a:rPr>
              <a:t>tảng</a:t>
            </a:r>
            <a:r>
              <a:rPr lang="en-US" sz="2400" dirty="0">
                <a:latin typeface="Arial" charset="0"/>
                <a:cs typeface="Arial" charset="0"/>
              </a:rPr>
              <a:t> </a:t>
            </a:r>
          </a:p>
          <a:p>
            <a:pPr algn="ctr" eaLnBrk="1" hangingPunct="1">
              <a:defRPr/>
            </a:pPr>
            <a:r>
              <a:rPr lang="en-US" sz="2400" dirty="0" err="1">
                <a:latin typeface="Arial" charset="0"/>
                <a:cs typeface="Arial" charset="0"/>
              </a:rPr>
              <a:t>hình</a:t>
            </a:r>
            <a:r>
              <a:rPr lang="en-US" sz="2400" dirty="0">
                <a:latin typeface="Arial" charset="0"/>
                <a:cs typeface="Arial" charset="0"/>
              </a:rPr>
              <a:t> </a:t>
            </a:r>
            <a:r>
              <a:rPr lang="en-US" sz="2400" dirty="0" err="1">
                <a:latin typeface="Arial" charset="0"/>
                <a:cs typeface="Arial" charset="0"/>
              </a:rPr>
              <a:t>thành</a:t>
            </a:r>
            <a:r>
              <a:rPr lang="en-US" sz="2400" dirty="0">
                <a:latin typeface="Arial" charset="0"/>
                <a:cs typeface="Arial" charset="0"/>
              </a:rPr>
              <a:t> </a:t>
            </a:r>
            <a:r>
              <a:rPr lang="en-US" sz="2400" dirty="0" err="1">
                <a:latin typeface="Arial" charset="0"/>
                <a:cs typeface="Arial" charset="0"/>
              </a:rPr>
              <a:t>nên</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p>
          <a:p>
            <a:pPr algn="ctr" eaLnBrk="1" hangingPunct="1">
              <a:defRPr/>
            </a:pP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anh</a:t>
            </a:r>
            <a:r>
              <a:rPr lang="en-US" sz="2400" dirty="0">
                <a:latin typeface="Arial" charset="0"/>
                <a:cs typeface="Arial" charset="0"/>
              </a:rPr>
              <a:t> </a:t>
            </a:r>
            <a:r>
              <a:rPr lang="en-US" sz="2400" dirty="0" err="1">
                <a:latin typeface="Arial" charset="0"/>
                <a:cs typeface="Arial" charset="0"/>
              </a:rPr>
              <a:t>hùng</a:t>
            </a:r>
            <a:endParaRPr lang="en-US" sz="2400" b="1" dirty="0">
              <a:latin typeface="+mn-lt"/>
              <a:cs typeface="Times New Roman" pitchFamily="18" charset="0"/>
            </a:endParaRPr>
          </a:p>
        </p:txBody>
      </p:sp>
      <p:pic>
        <p:nvPicPr>
          <p:cNvPr id="2153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9"/>
                                        </p:tgtEl>
                                        <p:attrNameLst>
                                          <p:attrName>style.visibility</p:attrName>
                                        </p:attrNameLst>
                                      </p:cBhvr>
                                      <p:to>
                                        <p:strVal val="visible"/>
                                      </p:to>
                                    </p:set>
                                    <p:animEffect transition="in" filter="box(out)">
                                      <p:cBhvr>
                                        <p:cTn id="16" dur="1000"/>
                                        <p:tgtEl>
                                          <p:spTgt spid="65549"/>
                                        </p:tgtEl>
                                      </p:cBhvr>
                                    </p:animEffect>
                                  </p:childTnLst>
                                </p:cTn>
                              </p:par>
                            </p:childTnLst>
                          </p:cTn>
                        </p:par>
                        <p:par>
                          <p:cTn id="17" fill="hold" nodeType="afterGroup">
                            <p:stCondLst>
                              <p:cond delay="716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5" restart="whenNotActive" fill="hold" evtFilter="cancelBubble" nodeType="interactiveSeq">
                <p:stCondLst>
                  <p:cond evt="onClick" delay="0">
                    <p:tgtEl>
                      <p:spTgt spid="109595"/>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9596"/>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9594"/>
                                        </p:tgtEl>
                                      </p:cBhvr>
                                    </p:animEffect>
                                    <p:set>
                                      <p:cBhvr>
                                        <p:cTn id="43"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9593"/>
                                        </p:tgtEl>
                                      </p:cBhvr>
                                    </p:animEffect>
                                    <p:set>
                                      <p:cBhvr>
                                        <p:cTn id="47"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9592"/>
                                        </p:tgtEl>
                                      </p:cBhvr>
                                    </p:animEffect>
                                    <p:set>
                                      <p:cBhvr>
                                        <p:cTn id="51"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9591"/>
                                        </p:tgtEl>
                                      </p:cBhvr>
                                    </p:animEffect>
                                    <p:set>
                                      <p:cBhvr>
                                        <p:cTn id="55"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9590"/>
                                        </p:tgtEl>
                                      </p:cBhvr>
                                    </p:animEffect>
                                    <p:set>
                                      <p:cBhvr>
                                        <p:cTn id="59"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9589"/>
                                        </p:tgtEl>
                                      </p:cBhvr>
                                    </p:animEffect>
                                    <p:set>
                                      <p:cBhvr>
                                        <p:cTn id="63"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9587"/>
                                        </p:tgtEl>
                                      </p:cBhvr>
                                    </p:animEffect>
                                    <p:set>
                                      <p:cBhvr>
                                        <p:cTn id="67"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9570"/>
                                        </p:tgtEl>
                                      </p:cBhvr>
                                    </p:animEffect>
                                    <p:set>
                                      <p:cBhvr>
                                        <p:cTn id="71"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p:cNvSpPr>
            <a:spLocks noChangeArrowheads="1"/>
          </p:cNvSpPr>
          <p:nvPr/>
        </p:nvSpPr>
        <p:spPr bwMode="auto">
          <a:xfrm>
            <a:off x="64770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05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352800" y="1219201"/>
            <a:ext cx="6096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Chức</a:t>
            </a:r>
            <a:r>
              <a:rPr lang="en-US" altLang="en-US" sz="2400" i="1" dirty="0"/>
              <a:t> </a:t>
            </a:r>
            <a:r>
              <a:rPr lang="en-US" altLang="en-US" sz="2400" i="1" dirty="0" err="1"/>
              <a:t>năng</a:t>
            </a:r>
            <a:r>
              <a:rPr lang="en-US" altLang="en-US" sz="2400" i="1" dirty="0"/>
              <a:t> </a:t>
            </a:r>
            <a:r>
              <a:rPr lang="en-US" altLang="en-US" sz="2400" i="1" dirty="0" err="1"/>
              <a:t>cơ</a:t>
            </a:r>
            <a:r>
              <a:rPr lang="en-US" altLang="en-US" sz="2400" i="1" dirty="0"/>
              <a:t> </a:t>
            </a:r>
            <a:r>
              <a:rPr lang="en-US" altLang="en-US" sz="2400" i="1" dirty="0" err="1"/>
              <a:t>bản</a:t>
            </a:r>
            <a:r>
              <a:rPr lang="en-US" altLang="en-US" sz="2400" i="1" dirty="0"/>
              <a:t>, </a:t>
            </a:r>
            <a:r>
              <a:rPr lang="en-US" altLang="en-US" sz="2400" i="1" dirty="0" err="1"/>
              <a:t>thường</a:t>
            </a:r>
            <a:r>
              <a:rPr lang="en-US" altLang="en-US" sz="2400" i="1" dirty="0"/>
              <a:t> </a:t>
            </a:r>
            <a:r>
              <a:rPr lang="en-US" altLang="en-US" sz="2400" i="1" dirty="0" err="1"/>
              <a:t>xuyên</a:t>
            </a:r>
            <a:r>
              <a:rPr lang="en-US" altLang="en-US" sz="2400" i="1" dirty="0"/>
              <a:t> </a:t>
            </a:r>
            <a:r>
              <a:rPr lang="en-US" altLang="en-US" sz="2400" i="1" dirty="0" err="1"/>
              <a:t>của</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ta </a:t>
            </a:r>
            <a:r>
              <a:rPr lang="en-US" altLang="en-US" sz="2400" i="1" dirty="0" err="1"/>
              <a:t>là</a:t>
            </a:r>
            <a:r>
              <a:rPr lang="en-US" altLang="en-US" sz="2400" i="1" dirty="0"/>
              <a:t>:</a:t>
            </a:r>
          </a:p>
        </p:txBody>
      </p:sp>
      <p:sp>
        <p:nvSpPr>
          <p:cNvPr id="65541" name="AutoShape 5"/>
          <p:cNvSpPr>
            <a:spLocks noChangeArrowheads="1"/>
          </p:cNvSpPr>
          <p:nvPr/>
        </p:nvSpPr>
        <p:spPr bwMode="auto">
          <a:xfrm>
            <a:off x="2286001" y="3962400"/>
            <a:ext cx="349726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C. Đội quân chiến đấu</a:t>
            </a:r>
          </a:p>
        </p:txBody>
      </p:sp>
      <p:sp>
        <p:nvSpPr>
          <p:cNvPr id="65546" name="AutoShape 10"/>
          <p:cNvSpPr>
            <a:spLocks noChangeArrowheads="1"/>
          </p:cNvSpPr>
          <p:nvPr/>
        </p:nvSpPr>
        <p:spPr bwMode="auto">
          <a:xfrm>
            <a:off x="6477000" y="3962400"/>
            <a:ext cx="358140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D.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huấn</a:t>
            </a:r>
            <a:r>
              <a:rPr lang="en-US" sz="2400" dirty="0">
                <a:latin typeface="Arial" charset="0"/>
                <a:cs typeface="Arial" charset="0"/>
              </a:rPr>
              <a:t> </a:t>
            </a:r>
            <a:r>
              <a:rPr lang="en-US" sz="2400" dirty="0" err="1">
                <a:latin typeface="Arial" charset="0"/>
                <a:cs typeface="Arial" charset="0"/>
              </a:rPr>
              <a:t>luyện</a:t>
            </a:r>
            <a:endParaRPr lang="vi-VN" sz="2400" b="1" dirty="0">
              <a:latin typeface="Arial" charset="0"/>
              <a:cs typeface="+mn-cs"/>
            </a:endParaRPr>
          </a:p>
        </p:txBody>
      </p:sp>
      <p:sp>
        <p:nvSpPr>
          <p:cNvPr id="22536" name="Text Box 16"/>
          <p:cNvSpPr txBox="1">
            <a:spLocks noChangeArrowheads="1"/>
          </p:cNvSpPr>
          <p:nvPr/>
        </p:nvSpPr>
        <p:spPr bwMode="auto">
          <a:xfrm>
            <a:off x="1763714"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18</a:t>
            </a:r>
          </a:p>
        </p:txBody>
      </p:sp>
      <p:pic>
        <p:nvPicPr>
          <p:cNvPr id="1106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1" name="Oval 19"/>
          <p:cNvSpPr>
            <a:spLocks noChangeArrowheads="1"/>
          </p:cNvSpPr>
          <p:nvPr/>
        </p:nvSpPr>
        <p:spPr bwMode="auto">
          <a:xfrm>
            <a:off x="64500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253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579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p:cNvSpPr>
            <a:spLocks noChangeArrowheads="1"/>
          </p:cNvSpPr>
          <p:nvPr/>
        </p:nvSpPr>
        <p:spPr bwMode="auto">
          <a:xfrm>
            <a:off x="6477000"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0614" name="Oval 22"/>
          <p:cNvSpPr>
            <a:spLocks noChangeArrowheads="1"/>
          </p:cNvSpPr>
          <p:nvPr/>
        </p:nvSpPr>
        <p:spPr bwMode="auto">
          <a:xfrm>
            <a:off x="6461125"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0615" name="Oval 23"/>
          <p:cNvSpPr>
            <a:spLocks noChangeArrowheads="1"/>
          </p:cNvSpPr>
          <p:nvPr/>
        </p:nvSpPr>
        <p:spPr bwMode="auto">
          <a:xfrm>
            <a:off x="6461125"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0616" name="Oval 24"/>
          <p:cNvSpPr>
            <a:spLocks noChangeArrowheads="1"/>
          </p:cNvSpPr>
          <p:nvPr/>
        </p:nvSpPr>
        <p:spPr bwMode="auto">
          <a:xfrm>
            <a:off x="64500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0617" name="Oval 25"/>
          <p:cNvSpPr>
            <a:spLocks noChangeArrowheads="1"/>
          </p:cNvSpPr>
          <p:nvPr/>
        </p:nvSpPr>
        <p:spPr bwMode="auto">
          <a:xfrm>
            <a:off x="64770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0618" name="Oval 26"/>
          <p:cNvSpPr>
            <a:spLocks noChangeArrowheads="1"/>
          </p:cNvSpPr>
          <p:nvPr/>
        </p:nvSpPr>
        <p:spPr bwMode="auto">
          <a:xfrm>
            <a:off x="6477000"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0619" name="Text Box 27"/>
          <p:cNvSpPr txBox="1">
            <a:spLocks noChangeArrowheads="1"/>
          </p:cNvSpPr>
          <p:nvPr/>
        </p:nvSpPr>
        <p:spPr bwMode="auto">
          <a:xfrm>
            <a:off x="4953001" y="6110288"/>
            <a:ext cx="1044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0620" name="Text Box 28"/>
          <p:cNvSpPr txBox="1">
            <a:spLocks noChangeArrowheads="1"/>
          </p:cNvSpPr>
          <p:nvPr/>
        </p:nvSpPr>
        <p:spPr bwMode="auto">
          <a:xfrm>
            <a:off x="6172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254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9"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63100" y="0"/>
            <a:ext cx="723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286001" y="2362200"/>
            <a:ext cx="3497263"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tác</a:t>
            </a:r>
            <a:endParaRPr lang="en-US" sz="2400" b="1" dirty="0">
              <a:latin typeface="+mn-lt"/>
              <a:cs typeface="Times New Roman" pitchFamily="18" charset="0"/>
            </a:endParaRPr>
          </a:p>
        </p:txBody>
      </p:sp>
      <p:sp>
        <p:nvSpPr>
          <p:cNvPr id="28" name="AutoShape 10"/>
          <p:cNvSpPr>
            <a:spLocks noChangeArrowheads="1"/>
          </p:cNvSpPr>
          <p:nvPr/>
        </p:nvSpPr>
        <p:spPr bwMode="auto">
          <a:xfrm>
            <a:off x="6470650" y="2362200"/>
            <a:ext cx="358775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lao</a:t>
            </a:r>
            <a:r>
              <a:rPr lang="en-US" sz="2400" dirty="0">
                <a:latin typeface="Arial" charset="0"/>
                <a:cs typeface="Arial" charset="0"/>
              </a:rPr>
              <a:t> </a:t>
            </a:r>
            <a:r>
              <a:rPr lang="en-US" sz="2400" dirty="0" err="1">
                <a:latin typeface="Arial" charset="0"/>
                <a:cs typeface="Arial" charset="0"/>
              </a:rPr>
              <a:t>động</a:t>
            </a:r>
            <a:endParaRPr lang="en-US" sz="2400" b="1" dirty="0">
              <a:latin typeface="+mn-lt"/>
              <a:cs typeface="Times New Roman" pitchFamily="18" charset="0"/>
            </a:endParaRPr>
          </a:p>
        </p:txBody>
      </p:sp>
      <p:pic>
        <p:nvPicPr>
          <p:cNvPr id="2255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264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059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10610"/>
                </p:tgtEl>
              </p:cMediaNode>
            </p:audio>
            <p:seq concurrent="1" nextAc="seek">
              <p:cTn id="35" restart="whenNotActive" fill="hold" evtFilter="cancelBubble" nodeType="interactiveSeq">
                <p:stCondLst>
                  <p:cond evt="onClick" delay="0">
                    <p:tgtEl>
                      <p:spTgt spid="110619"/>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10620"/>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0618"/>
                                        </p:tgtEl>
                                      </p:cBhvr>
                                    </p:animEffect>
                                    <p:set>
                                      <p:cBhvr>
                                        <p:cTn id="43"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0617"/>
                                        </p:tgtEl>
                                      </p:cBhvr>
                                    </p:animEffect>
                                    <p:set>
                                      <p:cBhvr>
                                        <p:cTn id="47"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0616"/>
                                        </p:tgtEl>
                                      </p:cBhvr>
                                    </p:animEffect>
                                    <p:set>
                                      <p:cBhvr>
                                        <p:cTn id="51"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0615"/>
                                        </p:tgtEl>
                                      </p:cBhvr>
                                    </p:animEffect>
                                    <p:set>
                                      <p:cBhvr>
                                        <p:cTn id="55"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0614"/>
                                        </p:tgtEl>
                                      </p:cBhvr>
                                    </p:animEffect>
                                    <p:set>
                                      <p:cBhvr>
                                        <p:cTn id="59"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0613"/>
                                        </p:tgtEl>
                                      </p:cBhvr>
                                    </p:animEffect>
                                    <p:set>
                                      <p:cBhvr>
                                        <p:cTn id="63"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0611"/>
                                        </p:tgtEl>
                                      </p:cBhvr>
                                    </p:animEffect>
                                    <p:set>
                                      <p:cBhvr>
                                        <p:cTn id="67"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0594"/>
                                        </p:tgtEl>
                                      </p:cBhvr>
                                    </p:animEffect>
                                    <p:set>
                                      <p:cBhvr>
                                        <p:cTn id="71"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16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98800" y="1219201"/>
            <a:ext cx="726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Khi nói về bản chất của chủ nghĩa đế quốc, Chủ tịch Hồ Chí Minh đã khái quát bằng hình ảnh:</a:t>
            </a:r>
          </a:p>
        </p:txBody>
      </p:sp>
      <p:sp>
        <p:nvSpPr>
          <p:cNvPr id="65541" name="AutoShape 5"/>
          <p:cNvSpPr>
            <a:spLocks noChangeArrowheads="1"/>
          </p:cNvSpPr>
          <p:nvPr/>
        </p:nvSpPr>
        <p:spPr bwMode="auto">
          <a:xfrm>
            <a:off x="6286500" y="4000500"/>
            <a:ext cx="3695700" cy="13335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D. Con </a:t>
            </a:r>
            <a:r>
              <a:rPr lang="en-US" sz="2400" dirty="0" err="1">
                <a:solidFill>
                  <a:schemeClr val="tx1"/>
                </a:solidFill>
              </a:rPr>
              <a:t>đỉa</a:t>
            </a:r>
            <a:r>
              <a:rPr lang="en-US" sz="2400" dirty="0">
                <a:solidFill>
                  <a:schemeClr val="tx1"/>
                </a:solidFill>
              </a:rPr>
              <a:t> </a:t>
            </a:r>
            <a:r>
              <a:rPr lang="en-US" sz="2400" dirty="0" err="1">
                <a:solidFill>
                  <a:schemeClr val="tx1"/>
                </a:solidFill>
              </a:rPr>
              <a:t>hai</a:t>
            </a:r>
            <a:r>
              <a:rPr lang="en-US" sz="2400" dirty="0">
                <a:solidFill>
                  <a:schemeClr val="tx1"/>
                </a:solidFill>
              </a:rPr>
              <a:t> </a:t>
            </a:r>
            <a:r>
              <a:rPr lang="en-US" sz="2400" dirty="0" err="1">
                <a:solidFill>
                  <a:schemeClr val="tx1"/>
                </a:solidFill>
              </a:rPr>
              <a:t>vòi</a:t>
            </a:r>
            <a:endParaRPr lang="en-US" sz="2400" dirty="0">
              <a:solidFill>
                <a:schemeClr val="tx1"/>
              </a:solidFill>
            </a:endParaRPr>
          </a:p>
        </p:txBody>
      </p:sp>
      <p:sp>
        <p:nvSpPr>
          <p:cNvPr id="65546" name="AutoShape 10"/>
          <p:cNvSpPr>
            <a:spLocks noChangeArrowheads="1"/>
          </p:cNvSpPr>
          <p:nvPr/>
        </p:nvSpPr>
        <p:spPr bwMode="auto">
          <a:xfrm>
            <a:off x="6286500" y="2324100"/>
            <a:ext cx="3716338" cy="13335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Con </a:t>
            </a:r>
            <a:r>
              <a:rPr lang="en-US" sz="2400" dirty="0" err="1">
                <a:solidFill>
                  <a:schemeClr val="tx1"/>
                </a:solidFill>
              </a:rPr>
              <a:t>rắn</a:t>
            </a:r>
            <a:r>
              <a:rPr lang="en-US" sz="2400" dirty="0">
                <a:solidFill>
                  <a:schemeClr val="tx1"/>
                </a:solidFill>
              </a:rPr>
              <a:t> </a:t>
            </a:r>
            <a:r>
              <a:rPr lang="en-US" sz="2400" dirty="0" err="1">
                <a:solidFill>
                  <a:schemeClr val="tx1"/>
                </a:solidFill>
              </a:rPr>
              <a:t>hút</a:t>
            </a:r>
            <a:r>
              <a:rPr lang="en-US" sz="2400" dirty="0">
                <a:solidFill>
                  <a:schemeClr val="tx1"/>
                </a:solidFill>
              </a:rPr>
              <a:t> </a:t>
            </a:r>
            <a:r>
              <a:rPr lang="en-US" sz="2400" dirty="0" err="1">
                <a:solidFill>
                  <a:schemeClr val="tx1"/>
                </a:solidFill>
              </a:rPr>
              <a:t>máu</a:t>
            </a:r>
            <a:endParaRPr lang="en-US" sz="2400" b="1" dirty="0">
              <a:solidFill>
                <a:schemeClr val="tx1"/>
              </a:solidFill>
              <a:cs typeface="Times New Roman" pitchFamily="18" charset="0"/>
            </a:endParaRPr>
          </a:p>
        </p:txBody>
      </p:sp>
      <p:sp>
        <p:nvSpPr>
          <p:cNvPr id="23559" name="Text Box 16"/>
          <p:cNvSpPr txBox="1">
            <a:spLocks noChangeArrowheads="1"/>
          </p:cNvSpPr>
          <p:nvPr/>
        </p:nvSpPr>
        <p:spPr bwMode="auto">
          <a:xfrm>
            <a:off x="1752600" y="1295401"/>
            <a:ext cx="12446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19</a:t>
            </a:r>
          </a:p>
        </p:txBody>
      </p:sp>
      <p:pic>
        <p:nvPicPr>
          <p:cNvPr id="1116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5" name="Oval 19"/>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356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0769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1638" name="Oval 22"/>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1639" name="Oval 23"/>
          <p:cNvSpPr>
            <a:spLocks noChangeArrowheads="1"/>
          </p:cNvSpPr>
          <p:nvPr/>
        </p:nvSpPr>
        <p:spPr bwMode="auto">
          <a:xfrm>
            <a:off x="6553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1640" name="Oval 24"/>
          <p:cNvSpPr>
            <a:spLocks noChangeArrowheads="1"/>
          </p:cNvSpPr>
          <p:nvPr/>
        </p:nvSpPr>
        <p:spPr bwMode="auto">
          <a:xfrm>
            <a:off x="65516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1641" name="Oval 25"/>
          <p:cNvSpPr>
            <a:spLocks noChangeArrowheads="1"/>
          </p:cNvSpPr>
          <p:nvPr/>
        </p:nvSpPr>
        <p:spPr bwMode="auto">
          <a:xfrm>
            <a:off x="6548438"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1642" name="Oval 26"/>
          <p:cNvSpPr>
            <a:spLocks noChangeArrowheads="1"/>
          </p:cNvSpPr>
          <p:nvPr/>
        </p:nvSpPr>
        <p:spPr bwMode="auto">
          <a:xfrm>
            <a:off x="6553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1643" name="Text Box 27"/>
          <p:cNvSpPr txBox="1">
            <a:spLocks noChangeArrowheads="1"/>
          </p:cNvSpPr>
          <p:nvPr/>
        </p:nvSpPr>
        <p:spPr bwMode="auto">
          <a:xfrm>
            <a:off x="49530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1644" name="Text Box 28"/>
          <p:cNvSpPr txBox="1">
            <a:spLocks noChangeArrowheads="1"/>
          </p:cNvSpPr>
          <p:nvPr/>
        </p:nvSpPr>
        <p:spPr bwMode="auto">
          <a:xfrm>
            <a:off x="6248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357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2087564" y="4000500"/>
            <a:ext cx="3716337" cy="13335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Con </a:t>
            </a:r>
            <a:r>
              <a:rPr lang="en-US" sz="2400" dirty="0" err="1">
                <a:solidFill>
                  <a:schemeClr val="tx1"/>
                </a:solidFill>
              </a:rPr>
              <a:t>đỉa</a:t>
            </a:r>
            <a:r>
              <a:rPr lang="en-US" sz="2400" dirty="0">
                <a:solidFill>
                  <a:schemeClr val="tx1"/>
                </a:solidFill>
              </a:rPr>
              <a:t> </a:t>
            </a:r>
            <a:r>
              <a:rPr lang="en-US" sz="2400" dirty="0" err="1">
                <a:solidFill>
                  <a:schemeClr val="tx1"/>
                </a:solidFill>
              </a:rPr>
              <a:t>hút</a:t>
            </a:r>
            <a:r>
              <a:rPr lang="en-US" sz="2400" dirty="0">
                <a:solidFill>
                  <a:schemeClr val="tx1"/>
                </a:solidFill>
              </a:rPr>
              <a:t> </a:t>
            </a:r>
            <a:r>
              <a:rPr lang="en-US" sz="2400" dirty="0" err="1">
                <a:solidFill>
                  <a:schemeClr val="tx1"/>
                </a:solidFill>
              </a:rPr>
              <a:t>máu</a:t>
            </a:r>
            <a:endParaRPr lang="vi-VN" sz="2400" b="1" dirty="0">
              <a:solidFill>
                <a:schemeClr val="tx1"/>
              </a:solidFill>
            </a:endParaRPr>
          </a:p>
        </p:txBody>
      </p:sp>
      <p:sp>
        <p:nvSpPr>
          <p:cNvPr id="27" name="AutoShape 10"/>
          <p:cNvSpPr>
            <a:spLocks noChangeArrowheads="1"/>
          </p:cNvSpPr>
          <p:nvPr/>
        </p:nvSpPr>
        <p:spPr bwMode="auto">
          <a:xfrm>
            <a:off x="2087564" y="2324100"/>
            <a:ext cx="3754437" cy="13335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Con </a:t>
            </a:r>
            <a:r>
              <a:rPr lang="en-US" sz="2400" dirty="0" err="1">
                <a:solidFill>
                  <a:schemeClr val="tx1"/>
                </a:solidFill>
              </a:rPr>
              <a:t>rắn</a:t>
            </a:r>
            <a:r>
              <a:rPr lang="en-US" sz="2400" dirty="0">
                <a:solidFill>
                  <a:schemeClr val="tx1"/>
                </a:solidFill>
              </a:rPr>
              <a:t> </a:t>
            </a:r>
            <a:r>
              <a:rPr lang="en-US" sz="2400" dirty="0" err="1">
                <a:solidFill>
                  <a:schemeClr val="tx1"/>
                </a:solidFill>
              </a:rPr>
              <a:t>hai</a:t>
            </a:r>
            <a:r>
              <a:rPr lang="en-US" sz="2400" dirty="0">
                <a:solidFill>
                  <a:schemeClr val="tx1"/>
                </a:solidFill>
              </a:rPr>
              <a:t> </a:t>
            </a:r>
            <a:r>
              <a:rPr lang="en-US" sz="2400" dirty="0" err="1">
                <a:solidFill>
                  <a:schemeClr val="tx1"/>
                </a:solidFill>
              </a:rPr>
              <a:t>đầu</a:t>
            </a:r>
            <a:endParaRPr lang="en-US" sz="2400" b="1" dirty="0">
              <a:solidFill>
                <a:schemeClr val="tx1"/>
              </a:solidFill>
              <a:cs typeface="Times New Roman" pitchFamily="18" charset="0"/>
            </a:endParaRPr>
          </a:p>
        </p:txBody>
      </p:sp>
      <p:pic>
        <p:nvPicPr>
          <p:cNvPr id="2357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388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27" presetClass="entr" presetSubtype="0" repeatCount="indefinite" fill="hold" grpId="0" nodeType="withEffect">
                                  <p:stCondLst>
                                    <p:cond delay="0"/>
                                  </p:stCondLst>
                                  <p:iterate type="lt">
                                    <p:tmPct val="50000"/>
                                  </p:iterate>
                                  <p:childTnLst>
                                    <p:set>
                                      <p:cBhvr>
                                        <p:cTn id="21" dur="1" fill="hold">
                                          <p:stCondLst>
                                            <p:cond delay="0"/>
                                          </p:stCondLst>
                                        </p:cTn>
                                        <p:tgtEl>
                                          <p:spTgt spid="30"/>
                                        </p:tgtEl>
                                        <p:attrNameLst>
                                          <p:attrName>style.visibility</p:attrName>
                                        </p:attrNameLst>
                                      </p:cBhvr>
                                      <p:to>
                                        <p:strVal val="visible"/>
                                      </p:to>
                                    </p:set>
                                    <p:anim calcmode="discrete" valueType="clr">
                                      <p:cBhvr override="childStyle">
                                        <p:cTn id="22"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0"/>
                                        </p:tgtEl>
                                        <p:attrNameLst>
                                          <p:attrName>fillcolor</p:attrName>
                                        </p:attrNameLst>
                                      </p:cBhvr>
                                      <p:tavLst>
                                        <p:tav tm="0">
                                          <p:val>
                                            <p:clrVal>
                                              <a:schemeClr val="accent2"/>
                                            </p:clrVal>
                                          </p:val>
                                        </p:tav>
                                        <p:tav tm="50000">
                                          <p:val>
                                            <p:clrVal>
                                              <a:schemeClr val="hlink"/>
                                            </p:clrVal>
                                          </p:val>
                                        </p:tav>
                                      </p:tavLst>
                                    </p:anim>
                                    <p:set>
                                      <p:cBhvr>
                                        <p:cTn id="24" dur="80"/>
                                        <p:tgtEl>
                                          <p:spTgt spid="30"/>
                                        </p:tgtEl>
                                        <p:attrNameLst>
                                          <p:attrName>fill.type</p:attrName>
                                        </p:attrNameLst>
                                      </p:cBhvr>
                                      <p:to>
                                        <p:strVal val="solid"/>
                                      </p:to>
                                    </p:set>
                                  </p:childTnLst>
                                </p:cTn>
                              </p:par>
                              <p:par>
                                <p:cTn id="25" presetID="4" presetClass="entr" presetSubtype="32"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ox(out)">
                                      <p:cBhvr>
                                        <p:cTn id="27" dur="1000"/>
                                        <p:tgtEl>
                                          <p:spTgt spid="26"/>
                                        </p:tgtEl>
                                      </p:cBhvr>
                                    </p:animEffect>
                                  </p:childTnLst>
                                </p:cTn>
                              </p:par>
                              <p:par>
                                <p:cTn id="28" presetID="4" presetClass="entr" presetSubtype="32"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ox(out)">
                                      <p:cBhvr>
                                        <p:cTn id="3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1" restart="whenNotActive" fill="hold" evtFilter="cancelBubble" nodeType="interactiveSeq">
                <p:stCondLst>
                  <p:cond evt="onClick" delay="0">
                    <p:tgtEl>
                      <p:spTgt spid="111621"/>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22" presetClass="emph" presetSubtype="0" fill="hold" grpId="1" nodeType="clickEffect">
                                  <p:stCondLst>
                                    <p:cond delay="0"/>
                                  </p:stCondLst>
                                  <p:childTnLst>
                                    <p:animClr clrSpc="hsl" dir="cw">
                                      <p:cBhvr override="childStyle">
                                        <p:cTn id="35" dur="500" fill="hold"/>
                                        <p:tgtEl>
                                          <p:spTgt spid="65541"/>
                                        </p:tgtEl>
                                        <p:attrNameLst>
                                          <p:attrName>style.color</p:attrName>
                                        </p:attrNameLst>
                                      </p:cBhvr>
                                      <p:by>
                                        <p:hsl h="-7200000" s="0" l="0"/>
                                      </p:by>
                                    </p:animClr>
                                    <p:animClr clrSpc="hsl" dir="cw">
                                      <p:cBhvr>
                                        <p:cTn id="36" dur="500" fill="hold"/>
                                        <p:tgtEl>
                                          <p:spTgt spid="65541"/>
                                        </p:tgtEl>
                                        <p:attrNameLst>
                                          <p:attrName>fillcolor</p:attrName>
                                        </p:attrNameLst>
                                      </p:cBhvr>
                                      <p:by>
                                        <p:hsl h="-7200000" s="0" l="0"/>
                                      </p:by>
                                    </p:animClr>
                                    <p:animClr clrSpc="hsl" dir="cw">
                                      <p:cBhvr>
                                        <p:cTn id="37" dur="500" fill="hold"/>
                                        <p:tgtEl>
                                          <p:spTgt spid="65541"/>
                                        </p:tgtEl>
                                        <p:attrNameLst>
                                          <p:attrName>stroke.color</p:attrName>
                                        </p:attrNameLst>
                                      </p:cBhvr>
                                      <p:by>
                                        <p:hsl h="-7200000" s="0" l="0"/>
                                      </p:by>
                                    </p:animClr>
                                    <p:set>
                                      <p:cBhvr>
                                        <p:cTn id="38" dur="500" fill="hold"/>
                                        <p:tgtEl>
                                          <p:spTgt spid="65541"/>
                                        </p:tgtEl>
                                        <p:attrNameLst>
                                          <p:attrName>fill.type</p:attrName>
                                        </p:attrNameLst>
                                      </p:cBhvr>
                                      <p:to>
                                        <p:strVal val="solid"/>
                                      </p:to>
                                    </p:set>
                                  </p:childTnLst>
                                  <p:subTnLst>
                                    <p:audio>
                                      <p:cMediaNode>
                                        <p:cTn display="0" masterRel="sameClick">
                                          <p:stCondLst>
                                            <p:cond evt="begin" delay="0">
                                              <p:tn val="34"/>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audio>
              <p:cMediaNode>
                <p:cTn id="39" fill="hold" display="0">
                  <p:stCondLst>
                    <p:cond delay="indefinite"/>
                  </p:stCondLst>
                  <p:endCondLst>
                    <p:cond evt="onNext" delay="0">
                      <p:tgtEl>
                        <p:sldTgt/>
                      </p:tgtEl>
                    </p:cond>
                    <p:cond evt="onPrev" delay="0">
                      <p:tgtEl>
                        <p:sldTgt/>
                      </p:tgtEl>
                    </p:cond>
                    <p:cond evt="onStopAudio" delay="0">
                      <p:tgtEl>
                        <p:sldTgt/>
                      </p:tgtEl>
                    </p:cond>
                  </p:endCondLst>
                </p:cTn>
                <p:tgtEl>
                  <p:spTgt spid="111634"/>
                </p:tgtEl>
              </p:cMediaNode>
            </p:audio>
            <p:seq concurrent="1" nextAc="seek">
              <p:cTn id="40" restart="whenNotActive" fill="hold" evtFilter="cancelBubble" nodeType="interactiveSeq">
                <p:stCondLst>
                  <p:cond evt="onClick" delay="0">
                    <p:tgtEl>
                      <p:spTgt spid="111643"/>
                    </p:tgtEl>
                  </p:cond>
                </p:stCondLst>
                <p:endSync evt="end" delay="0">
                  <p:rtn val="all"/>
                </p:endSync>
                <p:childTnLst>
                  <p:par>
                    <p:cTn id="41" fill="hold" nodeType="clickPar">
                      <p:stCondLst>
                        <p:cond delay="0"/>
                      </p:stCondLst>
                      <p:childTnLst>
                        <p:par>
                          <p:cTn id="42" fill="hold" nodeType="withGroup">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11644"/>
                                        </p:tgtEl>
                                        <p:attrNameLst>
                                          <p:attrName>style.visibility</p:attrName>
                                        </p:attrNameLst>
                                      </p:cBhvr>
                                      <p:to>
                                        <p:strVal val="hidden"/>
                                      </p:to>
                                    </p:set>
                                  </p:childTnLst>
                                </p:cTn>
                              </p:par>
                            </p:childTnLst>
                          </p:cTn>
                        </p:par>
                        <p:par>
                          <p:cTn id="45" fill="hold" nodeType="afterGroup">
                            <p:stCondLst>
                              <p:cond delay="0"/>
                            </p:stCondLst>
                            <p:childTnLst>
                              <p:par>
                                <p:cTn id="46" presetID="4" presetClass="exit" presetSubtype="16" fill="hold" grpId="0" nodeType="afterEffect">
                                  <p:stCondLst>
                                    <p:cond delay="1000"/>
                                  </p:stCondLst>
                                  <p:childTnLst>
                                    <p:animEffect transition="out" filter="box(in)">
                                      <p:cBhvr>
                                        <p:cTn id="47" dur="500"/>
                                        <p:tgtEl>
                                          <p:spTgt spid="111642"/>
                                        </p:tgtEl>
                                      </p:cBhvr>
                                    </p:animEffect>
                                    <p:set>
                                      <p:cBhvr>
                                        <p:cTn id="48"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1500"/>
                            </p:stCondLst>
                            <p:childTnLst>
                              <p:par>
                                <p:cTn id="50" presetID="4" presetClass="exit" presetSubtype="16" fill="hold" grpId="0" nodeType="afterEffect">
                                  <p:stCondLst>
                                    <p:cond delay="1000"/>
                                  </p:stCondLst>
                                  <p:childTnLst>
                                    <p:animEffect transition="out" filter="box(in)">
                                      <p:cBhvr>
                                        <p:cTn id="51" dur="500"/>
                                        <p:tgtEl>
                                          <p:spTgt spid="111641"/>
                                        </p:tgtEl>
                                      </p:cBhvr>
                                    </p:animEffect>
                                    <p:set>
                                      <p:cBhvr>
                                        <p:cTn id="52"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3000"/>
                            </p:stCondLst>
                            <p:childTnLst>
                              <p:par>
                                <p:cTn id="54" presetID="4" presetClass="exit" presetSubtype="16" fill="hold" grpId="0" nodeType="afterEffect">
                                  <p:stCondLst>
                                    <p:cond delay="1000"/>
                                  </p:stCondLst>
                                  <p:childTnLst>
                                    <p:animEffect transition="out" filter="box(in)">
                                      <p:cBhvr>
                                        <p:cTn id="55" dur="500"/>
                                        <p:tgtEl>
                                          <p:spTgt spid="111640"/>
                                        </p:tgtEl>
                                      </p:cBhvr>
                                    </p:animEffect>
                                    <p:set>
                                      <p:cBhvr>
                                        <p:cTn id="56"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4500"/>
                            </p:stCondLst>
                            <p:childTnLst>
                              <p:par>
                                <p:cTn id="58" presetID="4" presetClass="exit" presetSubtype="16" fill="hold" grpId="0" nodeType="afterEffect">
                                  <p:stCondLst>
                                    <p:cond delay="1000"/>
                                  </p:stCondLst>
                                  <p:childTnLst>
                                    <p:animEffect transition="out" filter="box(in)">
                                      <p:cBhvr>
                                        <p:cTn id="59" dur="500"/>
                                        <p:tgtEl>
                                          <p:spTgt spid="111639"/>
                                        </p:tgtEl>
                                      </p:cBhvr>
                                    </p:animEffect>
                                    <p:set>
                                      <p:cBhvr>
                                        <p:cTn id="60"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6000"/>
                            </p:stCondLst>
                            <p:childTnLst>
                              <p:par>
                                <p:cTn id="62" presetID="4" presetClass="exit" presetSubtype="16" fill="hold" grpId="0" nodeType="afterEffect">
                                  <p:stCondLst>
                                    <p:cond delay="1000"/>
                                  </p:stCondLst>
                                  <p:childTnLst>
                                    <p:animEffect transition="out" filter="box(in)">
                                      <p:cBhvr>
                                        <p:cTn id="63" dur="500"/>
                                        <p:tgtEl>
                                          <p:spTgt spid="111638"/>
                                        </p:tgtEl>
                                      </p:cBhvr>
                                    </p:animEffect>
                                    <p:set>
                                      <p:cBhvr>
                                        <p:cTn id="64"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7500"/>
                            </p:stCondLst>
                            <p:childTnLst>
                              <p:par>
                                <p:cTn id="66" presetID="4" presetClass="exit" presetSubtype="16" fill="hold" grpId="0" nodeType="afterEffect">
                                  <p:stCondLst>
                                    <p:cond delay="1000"/>
                                  </p:stCondLst>
                                  <p:childTnLst>
                                    <p:animEffect transition="out" filter="box(in)">
                                      <p:cBhvr>
                                        <p:cTn id="67" dur="500"/>
                                        <p:tgtEl>
                                          <p:spTgt spid="111637"/>
                                        </p:tgtEl>
                                      </p:cBhvr>
                                    </p:animEffect>
                                    <p:set>
                                      <p:cBhvr>
                                        <p:cTn id="68"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9000"/>
                            </p:stCondLst>
                            <p:childTnLst>
                              <p:par>
                                <p:cTn id="70" presetID="4" presetClass="exit" presetSubtype="16" fill="hold" grpId="0" nodeType="afterEffect">
                                  <p:stCondLst>
                                    <p:cond delay="1000"/>
                                  </p:stCondLst>
                                  <p:childTnLst>
                                    <p:animEffect transition="out" filter="box(in)">
                                      <p:cBhvr>
                                        <p:cTn id="71" dur="500"/>
                                        <p:tgtEl>
                                          <p:spTgt spid="111635"/>
                                        </p:tgtEl>
                                      </p:cBhvr>
                                    </p:animEffect>
                                    <p:set>
                                      <p:cBhvr>
                                        <p:cTn id="72"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4" name="beep.wav"/>
                                        </p:tgtEl>
                                      </p:cMediaNode>
                                    </p:audio>
                                  </p:subTnLst>
                                </p:cTn>
                              </p:par>
                            </p:childTnLst>
                          </p:cTn>
                        </p:par>
                        <p:par>
                          <p:cTn id="73" fill="hold" nodeType="afterGroup">
                            <p:stCondLst>
                              <p:cond delay="10500"/>
                            </p:stCondLst>
                            <p:childTnLst>
                              <p:par>
                                <p:cTn id="74" presetID="4" presetClass="exit" presetSubtype="16" fill="hold" grpId="0" nodeType="afterEffect">
                                  <p:stCondLst>
                                    <p:cond delay="500"/>
                                  </p:stCondLst>
                                  <p:childTnLst>
                                    <p:animEffect transition="out" filter="box(in)">
                                      <p:cBhvr>
                                        <p:cTn id="75" dur="500"/>
                                        <p:tgtEl>
                                          <p:spTgt spid="111618"/>
                                        </p:tgtEl>
                                      </p:cBhvr>
                                    </p:animEffect>
                                    <p:set>
                                      <p:cBhvr>
                                        <p:cTn id="76"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74"/>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111644" grpId="0" animBg="1"/>
      <p:bldP spid="30" grpId="0"/>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264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794000" y="1219201"/>
            <a:ext cx="756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Câu</a:t>
            </a:r>
            <a:r>
              <a:rPr lang="en-US" altLang="en-US" sz="2400" i="1" dirty="0"/>
              <a:t> </a:t>
            </a:r>
            <a:r>
              <a:rPr lang="en-US" altLang="en-US" sz="2400" i="1" dirty="0" err="1"/>
              <a:t>nói</a:t>
            </a:r>
            <a:r>
              <a:rPr lang="en-US" altLang="en-US" sz="2400" i="1" dirty="0"/>
              <a:t> “</a:t>
            </a:r>
            <a:r>
              <a:rPr lang="en-US" altLang="en-US" sz="2400" i="1" dirty="0" err="1"/>
              <a:t>Đi</a:t>
            </a:r>
            <a:r>
              <a:rPr lang="en-US" altLang="en-US" sz="2400" i="1" dirty="0"/>
              <a:t> </a:t>
            </a:r>
            <a:r>
              <a:rPr lang="en-US" altLang="en-US" sz="2400" i="1" dirty="0" err="1"/>
              <a:t>dân</a:t>
            </a:r>
            <a:r>
              <a:rPr lang="en-US" altLang="en-US" sz="2400" i="1" dirty="0"/>
              <a:t> </a:t>
            </a:r>
            <a:r>
              <a:rPr lang="en-US" altLang="en-US" sz="2400" i="1" dirty="0" err="1"/>
              <a:t>nhớ</a:t>
            </a:r>
            <a:r>
              <a:rPr lang="en-US" altLang="en-US" sz="2400" i="1" dirty="0"/>
              <a:t>, ở </a:t>
            </a:r>
            <a:r>
              <a:rPr lang="en-US" altLang="en-US" sz="2400" i="1" dirty="0" err="1"/>
              <a:t>dân</a:t>
            </a:r>
            <a:r>
              <a:rPr lang="en-US" altLang="en-US" sz="2400" i="1" dirty="0"/>
              <a:t> </a:t>
            </a:r>
            <a:r>
              <a:rPr lang="en-US" altLang="en-US" sz="2400" i="1" dirty="0" err="1"/>
              <a:t>thương</a:t>
            </a:r>
            <a:r>
              <a:rPr lang="en-US" altLang="en-US" sz="2400" i="1" dirty="0"/>
              <a:t>”, </a:t>
            </a:r>
            <a:r>
              <a:rPr lang="en-US" altLang="en-US" sz="2400" i="1" dirty="0" err="1"/>
              <a:t>được</a:t>
            </a:r>
            <a:r>
              <a:rPr lang="en-US" altLang="en-US" sz="2400" i="1" dirty="0"/>
              <a:t> </a:t>
            </a:r>
            <a:r>
              <a:rPr lang="en-US" altLang="en-US" sz="2400" i="1" dirty="0" err="1"/>
              <a:t>đúc</a:t>
            </a:r>
            <a:r>
              <a:rPr lang="en-US" altLang="en-US" sz="2400" i="1" dirty="0"/>
              <a:t> </a:t>
            </a:r>
            <a:r>
              <a:rPr lang="en-US" altLang="en-US" sz="2400" i="1" dirty="0" err="1"/>
              <a:t>kết</a:t>
            </a:r>
            <a:r>
              <a:rPr lang="en-US" altLang="en-US" sz="2400" i="1" dirty="0"/>
              <a:t> </a:t>
            </a:r>
            <a:r>
              <a:rPr lang="en-US" altLang="en-US" sz="2400" i="1" dirty="0" err="1"/>
              <a:t>từ</a:t>
            </a:r>
            <a:r>
              <a:rPr lang="en-US" altLang="en-US" sz="2400" i="1" dirty="0"/>
              <a:t> </a:t>
            </a:r>
            <a:r>
              <a:rPr lang="en-US" altLang="en-US" sz="2400" i="1" dirty="0" err="1"/>
              <a:t>thực</a:t>
            </a:r>
            <a:r>
              <a:rPr lang="en-US" altLang="en-US" sz="2400" i="1" dirty="0"/>
              <a:t> </a:t>
            </a:r>
            <a:r>
              <a:rPr lang="en-US" altLang="en-US" sz="2400" i="1" dirty="0" err="1"/>
              <a:t>tiễn</a:t>
            </a:r>
            <a:r>
              <a:rPr lang="en-US" altLang="en-US" sz="2400" i="1" dirty="0"/>
              <a:t> </a:t>
            </a:r>
            <a:r>
              <a:rPr lang="en-US" altLang="en-US" sz="2400" i="1" dirty="0" err="1"/>
              <a:t>của</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ta </a:t>
            </a:r>
            <a:r>
              <a:rPr lang="en-US" altLang="en-US" sz="2400" i="1" dirty="0" err="1"/>
              <a:t>trong</a:t>
            </a:r>
            <a:r>
              <a:rPr lang="en-US" altLang="en-US" sz="2400" i="1" dirty="0"/>
              <a:t> </a:t>
            </a:r>
            <a:r>
              <a:rPr lang="en-US" altLang="en-US" sz="2400" i="1" dirty="0" err="1"/>
              <a:t>thực</a:t>
            </a:r>
            <a:r>
              <a:rPr lang="en-US" altLang="en-US" sz="2400" i="1" dirty="0"/>
              <a:t> </a:t>
            </a:r>
            <a:r>
              <a:rPr lang="en-US" altLang="en-US" sz="2400" i="1" dirty="0" err="1"/>
              <a:t>hiện</a:t>
            </a:r>
            <a:r>
              <a:rPr lang="en-US" altLang="en-US" sz="2400" i="1" dirty="0"/>
              <a:t> </a:t>
            </a:r>
            <a:r>
              <a:rPr lang="en-US" altLang="en-US" sz="2400" i="1" dirty="0" err="1"/>
              <a:t>chức</a:t>
            </a:r>
            <a:r>
              <a:rPr lang="en-US" altLang="en-US" sz="2400" i="1" dirty="0"/>
              <a:t> </a:t>
            </a:r>
            <a:r>
              <a:rPr lang="en-US" altLang="en-US" sz="2400" i="1" dirty="0" err="1"/>
              <a:t>năng</a:t>
            </a:r>
            <a:r>
              <a:rPr lang="en-US" altLang="en-US" sz="2400" i="1" dirty="0"/>
              <a:t>:</a:t>
            </a:r>
          </a:p>
        </p:txBody>
      </p:sp>
      <p:sp>
        <p:nvSpPr>
          <p:cNvPr id="65541" name="AutoShape 5"/>
          <p:cNvSpPr>
            <a:spLocks noChangeArrowheads="1"/>
          </p:cNvSpPr>
          <p:nvPr/>
        </p:nvSpPr>
        <p:spPr bwMode="auto">
          <a:xfrm>
            <a:off x="2001838" y="2728914"/>
            <a:ext cx="3865562" cy="11572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A. Đội quân công tác</a:t>
            </a:r>
          </a:p>
        </p:txBody>
      </p:sp>
      <p:sp>
        <p:nvSpPr>
          <p:cNvPr id="65546" name="AutoShape 10"/>
          <p:cNvSpPr>
            <a:spLocks noChangeArrowheads="1"/>
          </p:cNvSpPr>
          <p:nvPr/>
        </p:nvSpPr>
        <p:spPr bwMode="auto">
          <a:xfrm>
            <a:off x="2008188" y="4343400"/>
            <a:ext cx="3859212"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C.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vận</a:t>
            </a:r>
            <a:r>
              <a:rPr lang="en-US" sz="2400" dirty="0">
                <a:latin typeface="Arial" charset="0"/>
                <a:cs typeface="Arial" charset="0"/>
              </a:rPr>
              <a:t> </a:t>
            </a:r>
            <a:endParaRPr lang="vi-VN" sz="2300" b="1" dirty="0">
              <a:latin typeface="Arial" charset="0"/>
              <a:cs typeface="+mn-cs"/>
            </a:endParaRPr>
          </a:p>
        </p:txBody>
      </p:sp>
      <p:sp>
        <p:nvSpPr>
          <p:cNvPr id="24584" name="Text Box 16"/>
          <p:cNvSpPr txBox="1">
            <a:spLocks noChangeArrowheads="1"/>
          </p:cNvSpPr>
          <p:nvPr/>
        </p:nvSpPr>
        <p:spPr bwMode="auto">
          <a:xfrm>
            <a:off x="1576389" y="13716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20</a:t>
            </a:r>
          </a:p>
        </p:txBody>
      </p:sp>
      <p:pic>
        <p:nvPicPr>
          <p:cNvPr id="11265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59" name="Oval 19"/>
          <p:cNvSpPr>
            <a:spLocks noChangeArrowheads="1"/>
          </p:cNvSpPr>
          <p:nvPr/>
        </p:nvSpPr>
        <p:spPr bwMode="auto">
          <a:xfrm>
            <a:off x="6375400"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458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88538" y="61833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p:cNvSpPr>
            <a:spLocks noChangeArrowheads="1"/>
          </p:cNvSpPr>
          <p:nvPr/>
        </p:nvSpPr>
        <p:spPr bwMode="auto">
          <a:xfrm>
            <a:off x="63881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2662" name="Oval 22"/>
          <p:cNvSpPr>
            <a:spLocks noChangeArrowheads="1"/>
          </p:cNvSpPr>
          <p:nvPr/>
        </p:nvSpPr>
        <p:spPr bwMode="auto">
          <a:xfrm>
            <a:off x="63754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2663" name="Oval 23"/>
          <p:cNvSpPr>
            <a:spLocks noChangeArrowheads="1"/>
          </p:cNvSpPr>
          <p:nvPr/>
        </p:nvSpPr>
        <p:spPr bwMode="auto">
          <a:xfrm>
            <a:off x="64008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2664" name="Oval 24"/>
          <p:cNvSpPr>
            <a:spLocks noChangeArrowheads="1"/>
          </p:cNvSpPr>
          <p:nvPr/>
        </p:nvSpPr>
        <p:spPr bwMode="auto">
          <a:xfrm>
            <a:off x="64008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2665" name="Oval 25"/>
          <p:cNvSpPr>
            <a:spLocks noChangeArrowheads="1"/>
          </p:cNvSpPr>
          <p:nvPr/>
        </p:nvSpPr>
        <p:spPr bwMode="auto">
          <a:xfrm>
            <a:off x="63881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2666" name="Oval 26"/>
          <p:cNvSpPr>
            <a:spLocks noChangeArrowheads="1"/>
          </p:cNvSpPr>
          <p:nvPr/>
        </p:nvSpPr>
        <p:spPr bwMode="auto">
          <a:xfrm>
            <a:off x="6400800"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2667" name="Text Box 27"/>
          <p:cNvSpPr txBox="1">
            <a:spLocks noChangeArrowheads="1"/>
          </p:cNvSpPr>
          <p:nvPr/>
        </p:nvSpPr>
        <p:spPr bwMode="auto">
          <a:xfrm>
            <a:off x="4953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2668" name="Text Box 28"/>
          <p:cNvSpPr txBox="1">
            <a:spLocks noChangeArrowheads="1"/>
          </p:cNvSpPr>
          <p:nvPr/>
        </p:nvSpPr>
        <p:spPr bwMode="auto">
          <a:xfrm>
            <a:off x="6096000" y="5997576"/>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459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7"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334126" y="2728914"/>
            <a:ext cx="3952875" cy="1157287"/>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B.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lao</a:t>
            </a:r>
            <a:r>
              <a:rPr lang="en-US" sz="2400" dirty="0">
                <a:latin typeface="Arial" charset="0"/>
                <a:cs typeface="Arial" charset="0"/>
              </a:rPr>
              <a:t> </a:t>
            </a:r>
            <a:r>
              <a:rPr lang="en-US" sz="2400" dirty="0" err="1">
                <a:latin typeface="Arial" charset="0"/>
                <a:cs typeface="Arial" charset="0"/>
              </a:rPr>
              <a:t>động</a:t>
            </a:r>
            <a:endParaRPr lang="en-US" sz="2300" b="1" dirty="0">
              <a:latin typeface="+mn-lt"/>
              <a:cs typeface="Times New Roman" pitchFamily="18" charset="0"/>
            </a:endParaRPr>
          </a:p>
        </p:txBody>
      </p:sp>
      <p:sp>
        <p:nvSpPr>
          <p:cNvPr id="28" name="AutoShape 10"/>
          <p:cNvSpPr>
            <a:spLocks noChangeArrowheads="1"/>
          </p:cNvSpPr>
          <p:nvPr/>
        </p:nvSpPr>
        <p:spPr bwMode="auto">
          <a:xfrm>
            <a:off x="6324600" y="4343400"/>
            <a:ext cx="3886200"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D.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tuyên</a:t>
            </a:r>
            <a:r>
              <a:rPr lang="en-US" sz="2400" dirty="0">
                <a:latin typeface="Arial" charset="0"/>
                <a:cs typeface="Arial" charset="0"/>
              </a:rPr>
              <a:t> </a:t>
            </a:r>
            <a:r>
              <a:rPr lang="en-US" sz="2400" dirty="0" err="1">
                <a:latin typeface="Arial" charset="0"/>
                <a:cs typeface="Arial" charset="0"/>
              </a:rPr>
              <a:t>truyền</a:t>
            </a:r>
            <a:endParaRPr lang="en-US" sz="2300" b="1" dirty="0">
              <a:latin typeface="+mn-lt"/>
              <a:cs typeface="Times New Roman" pitchFamily="18" charset="0"/>
            </a:endParaRPr>
          </a:p>
        </p:txBody>
      </p:sp>
      <p:pic>
        <p:nvPicPr>
          <p:cNvPr id="2460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3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432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264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12658"/>
                </p:tgtEl>
              </p:cMediaNode>
            </p:audio>
            <p:seq concurrent="1" nextAc="seek">
              <p:cTn id="35" restart="whenNotActive" fill="hold" evtFilter="cancelBubble" nodeType="interactiveSeq">
                <p:stCondLst>
                  <p:cond evt="onClick" delay="0">
                    <p:tgtEl>
                      <p:spTgt spid="112667"/>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12668"/>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2666"/>
                                        </p:tgtEl>
                                      </p:cBhvr>
                                    </p:animEffect>
                                    <p:set>
                                      <p:cBhvr>
                                        <p:cTn id="43"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2665"/>
                                        </p:tgtEl>
                                      </p:cBhvr>
                                    </p:animEffect>
                                    <p:set>
                                      <p:cBhvr>
                                        <p:cTn id="47"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2664"/>
                                        </p:tgtEl>
                                      </p:cBhvr>
                                    </p:animEffect>
                                    <p:set>
                                      <p:cBhvr>
                                        <p:cTn id="51"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2663"/>
                                        </p:tgtEl>
                                      </p:cBhvr>
                                    </p:animEffect>
                                    <p:set>
                                      <p:cBhvr>
                                        <p:cTn id="55"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2662"/>
                                        </p:tgtEl>
                                      </p:cBhvr>
                                    </p:animEffect>
                                    <p:set>
                                      <p:cBhvr>
                                        <p:cTn id="59"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2661"/>
                                        </p:tgtEl>
                                      </p:cBhvr>
                                    </p:animEffect>
                                    <p:set>
                                      <p:cBhvr>
                                        <p:cTn id="63"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2659"/>
                                        </p:tgtEl>
                                      </p:cBhvr>
                                    </p:animEffect>
                                    <p:set>
                                      <p:cBhvr>
                                        <p:cTn id="67"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2642"/>
                                        </p:tgtEl>
                                      </p:cBhvr>
                                    </p:animEffect>
                                    <p:set>
                                      <p:cBhvr>
                                        <p:cTn id="71"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112668" grpId="0" animBg="1"/>
      <p:bldP spid="2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366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16238" y="1143000"/>
            <a:ext cx="7370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dirty="0" err="1"/>
              <a:t>Câu</a:t>
            </a:r>
            <a:r>
              <a:rPr lang="en-US" altLang="en-US" sz="2400" dirty="0"/>
              <a:t> </a:t>
            </a:r>
            <a:r>
              <a:rPr lang="en-US" altLang="en-US" sz="2400" dirty="0" err="1"/>
              <a:t>nói</a:t>
            </a:r>
            <a:r>
              <a:rPr lang="en-US" altLang="en-US" sz="2400" dirty="0"/>
              <a:t> </a:t>
            </a:r>
            <a:r>
              <a:rPr lang="en-US" altLang="en-US" sz="2400" dirty="0" err="1"/>
              <a:t>của</a:t>
            </a:r>
            <a:r>
              <a:rPr lang="en-US" altLang="en-US" sz="2400" dirty="0"/>
              <a:t> </a:t>
            </a:r>
            <a:r>
              <a:rPr lang="en-US" altLang="en-US" sz="2400" dirty="0" err="1"/>
              <a:t>Lênin</a:t>
            </a:r>
            <a:r>
              <a:rPr lang="en-US" altLang="en-US" sz="2400" dirty="0"/>
              <a:t> </a:t>
            </a:r>
            <a:r>
              <a:rPr lang="en-US" altLang="en-US" sz="2400" i="1" dirty="0"/>
              <a:t>“</a:t>
            </a:r>
            <a:r>
              <a:rPr lang="en-US" altLang="en-US" sz="2400" i="1" dirty="0" err="1"/>
              <a:t>giành</a:t>
            </a:r>
            <a:r>
              <a:rPr lang="en-US" altLang="en-US" sz="2400" i="1" dirty="0"/>
              <a:t> </a:t>
            </a:r>
            <a:r>
              <a:rPr lang="en-US" altLang="en-US" sz="2400" i="1" dirty="0" err="1"/>
              <a:t>chính</a:t>
            </a:r>
            <a:r>
              <a:rPr lang="en-US" altLang="en-US" sz="2400" i="1" dirty="0"/>
              <a:t> </a:t>
            </a:r>
            <a:r>
              <a:rPr lang="en-US" altLang="en-US" sz="2400" i="1" dirty="0" err="1"/>
              <a:t>quyền</a:t>
            </a:r>
            <a:r>
              <a:rPr lang="en-US" altLang="en-US" sz="2400" i="1" dirty="0"/>
              <a:t> </a:t>
            </a:r>
            <a:r>
              <a:rPr lang="en-US" altLang="en-US" sz="2400" i="1" dirty="0" err="1"/>
              <a:t>đã</a:t>
            </a:r>
            <a:r>
              <a:rPr lang="en-US" altLang="en-US" sz="2400" i="1" dirty="0"/>
              <a:t> </a:t>
            </a:r>
            <a:r>
              <a:rPr lang="en-US" altLang="en-US" sz="2400" i="1" dirty="0" err="1"/>
              <a:t>khó</a:t>
            </a:r>
            <a:r>
              <a:rPr lang="en-US" altLang="en-US" sz="2400" i="1" dirty="0"/>
              <a:t>, </a:t>
            </a:r>
            <a:r>
              <a:rPr lang="en-US" altLang="en-US" sz="2400" i="1" dirty="0" err="1"/>
              <a:t>nhưng</a:t>
            </a:r>
            <a:r>
              <a:rPr lang="en-US" altLang="en-US" sz="2400" i="1" dirty="0"/>
              <a:t> </a:t>
            </a:r>
            <a:r>
              <a:rPr lang="en-US" altLang="en-US" sz="2400" i="1" dirty="0" err="1"/>
              <a:t>giữ</a:t>
            </a:r>
            <a:r>
              <a:rPr lang="en-US" altLang="en-US" sz="2400" i="1" dirty="0"/>
              <a:t> </a:t>
            </a:r>
            <a:r>
              <a:rPr lang="en-US" altLang="en-US" sz="2400" i="1" dirty="0" err="1"/>
              <a:t>được</a:t>
            </a:r>
            <a:r>
              <a:rPr lang="en-US" altLang="en-US" sz="2400" i="1" dirty="0"/>
              <a:t> </a:t>
            </a:r>
            <a:r>
              <a:rPr lang="en-US" altLang="en-US" sz="2400" i="1" dirty="0" err="1"/>
              <a:t>chính</a:t>
            </a:r>
            <a:r>
              <a:rPr lang="en-US" altLang="en-US" sz="2400" i="1" dirty="0"/>
              <a:t> </a:t>
            </a:r>
            <a:r>
              <a:rPr lang="en-US" altLang="en-US" sz="2400" i="1" dirty="0" err="1"/>
              <a:t>quyền</a:t>
            </a:r>
            <a:r>
              <a:rPr lang="en-US" altLang="en-US" sz="2400" i="1" dirty="0"/>
              <a:t> </a:t>
            </a:r>
            <a:r>
              <a:rPr lang="en-US" altLang="en-US" sz="2400" i="1" dirty="0" err="1"/>
              <a:t>còn</a:t>
            </a:r>
            <a:r>
              <a:rPr lang="en-US" altLang="en-US" sz="2400" i="1" dirty="0"/>
              <a:t> </a:t>
            </a:r>
            <a:r>
              <a:rPr lang="en-US" altLang="en-US" sz="2400" i="1" dirty="0" err="1"/>
              <a:t>khó</a:t>
            </a:r>
            <a:r>
              <a:rPr lang="en-US" altLang="en-US" sz="2400" i="1" dirty="0"/>
              <a:t> </a:t>
            </a:r>
            <a:r>
              <a:rPr lang="en-US" altLang="en-US" sz="2400" i="1" dirty="0" err="1"/>
              <a:t>khăn</a:t>
            </a:r>
            <a:r>
              <a:rPr lang="en-US" altLang="en-US" sz="2400" i="1" dirty="0"/>
              <a:t> </a:t>
            </a:r>
            <a:r>
              <a:rPr lang="en-US" altLang="en-US" sz="2400" i="1" dirty="0" err="1"/>
              <a:t>hơn</a:t>
            </a:r>
            <a:r>
              <a:rPr lang="en-US" altLang="en-US" sz="2400" i="1" dirty="0"/>
              <a:t>”</a:t>
            </a:r>
            <a:r>
              <a:rPr lang="en-US" altLang="en-US" sz="2400" dirty="0"/>
              <a:t> </a:t>
            </a:r>
            <a:r>
              <a:rPr lang="en-US" altLang="en-US" sz="2400" dirty="0" err="1"/>
              <a:t>thể</a:t>
            </a:r>
            <a:r>
              <a:rPr lang="en-US" altLang="en-US" sz="2400" dirty="0"/>
              <a:t> </a:t>
            </a:r>
            <a:r>
              <a:rPr lang="en-US" altLang="en-US" sz="2400" dirty="0" err="1"/>
              <a:t>hiện</a:t>
            </a:r>
            <a:r>
              <a:rPr lang="en-US" altLang="en-US" sz="2400" dirty="0"/>
              <a:t> </a:t>
            </a:r>
            <a:r>
              <a:rPr lang="en-US" altLang="en-US" sz="2400" dirty="0" err="1"/>
              <a:t>quan</a:t>
            </a:r>
            <a:r>
              <a:rPr lang="en-US" altLang="en-US" sz="2400" dirty="0"/>
              <a:t> </a:t>
            </a:r>
            <a:r>
              <a:rPr lang="en-US" altLang="en-US" sz="2400" dirty="0" err="1"/>
              <a:t>điểm</a:t>
            </a:r>
            <a:r>
              <a:rPr lang="en-US" altLang="en-US" sz="2400" dirty="0"/>
              <a:t> </a:t>
            </a:r>
            <a:r>
              <a:rPr lang="en-US" altLang="en-US" sz="2400" dirty="0" err="1"/>
              <a:t>về</a:t>
            </a:r>
            <a:r>
              <a:rPr lang="en-US" altLang="en-US" sz="2400" dirty="0"/>
              <a:t>:</a:t>
            </a:r>
          </a:p>
        </p:txBody>
      </p:sp>
      <p:sp>
        <p:nvSpPr>
          <p:cNvPr id="65541" name="AutoShape 5"/>
          <p:cNvSpPr>
            <a:spLocks noChangeArrowheads="1"/>
          </p:cNvSpPr>
          <p:nvPr/>
        </p:nvSpPr>
        <p:spPr bwMode="auto">
          <a:xfrm>
            <a:off x="2143125" y="4346576"/>
            <a:ext cx="3657600" cy="12160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C. Bảo vệ Tổ quốc </a:t>
            </a:r>
          </a:p>
          <a:p>
            <a:pPr algn="ctr">
              <a:buFontTx/>
              <a:buNone/>
            </a:pPr>
            <a:r>
              <a:rPr lang="en-US" altLang="en-US" sz="2400"/>
              <a:t>xã hội chủ nghĩa</a:t>
            </a:r>
          </a:p>
        </p:txBody>
      </p:sp>
      <p:sp>
        <p:nvSpPr>
          <p:cNvPr id="65549" name="AutoShape 13"/>
          <p:cNvSpPr>
            <a:spLocks noChangeArrowheads="1"/>
          </p:cNvSpPr>
          <p:nvPr/>
        </p:nvSpPr>
        <p:spPr bwMode="auto">
          <a:xfrm>
            <a:off x="6297614" y="4346576"/>
            <a:ext cx="3862387" cy="121602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D. </a:t>
            </a:r>
            <a:r>
              <a:rPr lang="en-US" sz="2400" dirty="0" err="1">
                <a:latin typeface="Arial" charset="0"/>
                <a:cs typeface="Arial" charset="0"/>
              </a:rPr>
              <a:t>Củng</a:t>
            </a:r>
            <a:r>
              <a:rPr lang="en-US" sz="2400" dirty="0">
                <a:latin typeface="Arial" charset="0"/>
                <a:cs typeface="Arial" charset="0"/>
              </a:rPr>
              <a:t> </a:t>
            </a:r>
            <a:r>
              <a:rPr lang="en-US" sz="2400" dirty="0" err="1">
                <a:latin typeface="Arial" charset="0"/>
                <a:cs typeface="Arial" charset="0"/>
              </a:rPr>
              <a:t>cố</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p>
          <a:p>
            <a:pPr algn="ctr" eaLnBrk="1" hangingPunct="1">
              <a:defRPr/>
            </a:pPr>
            <a:r>
              <a:rPr lang="en-US" sz="2400" dirty="0" err="1">
                <a:latin typeface="Arial" charset="0"/>
                <a:cs typeface="Arial" charset="0"/>
              </a:rPr>
              <a:t>quyền</a:t>
            </a:r>
            <a:r>
              <a:rPr lang="en-US" sz="2400" dirty="0">
                <a:latin typeface="Arial" charset="0"/>
                <a:cs typeface="Arial" charset="0"/>
              </a:rPr>
              <a:t> </a:t>
            </a:r>
            <a:r>
              <a:rPr lang="en-US" sz="2400" dirty="0" err="1">
                <a:latin typeface="Arial" charset="0"/>
                <a:cs typeface="Arial" charset="0"/>
              </a:rPr>
              <a:t>Xô</a:t>
            </a:r>
            <a:r>
              <a:rPr lang="en-US" sz="2400" dirty="0">
                <a:latin typeface="Arial" charset="0"/>
                <a:cs typeface="Arial" charset="0"/>
              </a:rPr>
              <a:t> </a:t>
            </a:r>
            <a:r>
              <a:rPr lang="en-US" sz="2400" dirty="0" err="1">
                <a:latin typeface="Arial" charset="0"/>
                <a:cs typeface="Arial" charset="0"/>
              </a:rPr>
              <a:t>viết</a:t>
            </a:r>
            <a:r>
              <a:rPr lang="en-US" sz="2400" dirty="0">
                <a:latin typeface="Arial" charset="0"/>
                <a:cs typeface="Arial" charset="0"/>
              </a:rPr>
              <a:t> </a:t>
            </a:r>
            <a:endParaRPr lang="en-US" sz="2400" b="1" dirty="0">
              <a:latin typeface="+mn-lt"/>
              <a:cs typeface="Times New Roman" pitchFamily="18" charset="0"/>
            </a:endParaRPr>
          </a:p>
        </p:txBody>
      </p:sp>
      <p:sp>
        <p:nvSpPr>
          <p:cNvPr id="25608" name="Text Box 16"/>
          <p:cNvSpPr txBox="1">
            <a:spLocks noChangeArrowheads="1"/>
          </p:cNvSpPr>
          <p:nvPr/>
        </p:nvSpPr>
        <p:spPr bwMode="auto">
          <a:xfrm>
            <a:off x="1808164" y="13716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21</a:t>
            </a:r>
          </a:p>
        </p:txBody>
      </p:sp>
      <p:pic>
        <p:nvPicPr>
          <p:cNvPr id="11368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3" name="Oval 19"/>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561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3686" name="Oval 22"/>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3687" name="Oval 23"/>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3688" name="Oval 24"/>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3689" name="Oval 25"/>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3690" name="Oval 26"/>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3691" name="Text Box 27"/>
          <p:cNvSpPr txBox="1">
            <a:spLocks noChangeArrowheads="1"/>
          </p:cNvSpPr>
          <p:nvPr/>
        </p:nvSpPr>
        <p:spPr bwMode="auto">
          <a:xfrm>
            <a:off x="4953000" y="61722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3692" name="Text Box 28"/>
          <p:cNvSpPr txBox="1">
            <a:spLocks noChangeArrowheads="1"/>
          </p:cNvSpPr>
          <p:nvPr/>
        </p:nvSpPr>
        <p:spPr bwMode="auto">
          <a:xfrm>
            <a:off x="6172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562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8164" y="95250"/>
            <a:ext cx="13922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133600" y="2819400"/>
            <a:ext cx="3657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Giữ</a:t>
            </a:r>
            <a:r>
              <a:rPr lang="en-US" sz="2400" dirty="0">
                <a:latin typeface="Arial" charset="0"/>
                <a:cs typeface="Arial" charset="0"/>
              </a:rPr>
              <a:t> </a:t>
            </a:r>
            <a:r>
              <a:rPr lang="en-US" sz="2400" dirty="0" err="1">
                <a:latin typeface="Arial" charset="0"/>
                <a:cs typeface="Arial" charset="0"/>
              </a:rPr>
              <a:t>gìn</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p>
          <a:p>
            <a:pPr algn="ctr" eaLnBrk="1" hangingPunct="1">
              <a:defRPr/>
            </a:pP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nghĩa</a:t>
            </a:r>
            <a:endParaRPr lang="en-US" sz="2400" b="1" dirty="0">
              <a:latin typeface="+mn-lt"/>
              <a:cs typeface="Times New Roman" pitchFamily="18" charset="0"/>
            </a:endParaRPr>
          </a:p>
        </p:txBody>
      </p:sp>
      <p:sp>
        <p:nvSpPr>
          <p:cNvPr id="27" name="AutoShape 13"/>
          <p:cNvSpPr>
            <a:spLocks noChangeArrowheads="1"/>
          </p:cNvSpPr>
          <p:nvPr/>
        </p:nvSpPr>
        <p:spPr bwMode="auto">
          <a:xfrm>
            <a:off x="6297614" y="2819400"/>
            <a:ext cx="3862387"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p>
          <a:p>
            <a:pPr algn="ctr" eaLnBrk="1" hangingPunct="1">
              <a:defRPr/>
            </a:pP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nghĩa</a:t>
            </a:r>
            <a:endParaRPr lang="en-US" sz="2400" b="1" dirty="0">
              <a:latin typeface="+mn-lt"/>
              <a:cs typeface="Times New Roman" pitchFamily="18" charset="0"/>
            </a:endParaRPr>
          </a:p>
        </p:txBody>
      </p:sp>
      <p:pic>
        <p:nvPicPr>
          <p:cNvPr id="2562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ox(out)">
                                      <p:cBhvr>
                                        <p:cTn id="23" dur="1000"/>
                                        <p:tgtEl>
                                          <p:spTgt spid="26"/>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ox(out)">
                                      <p:cBhvr>
                                        <p:cTn id="2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3669"/>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3682"/>
                </p:tgtEl>
              </p:cMediaNode>
            </p:audio>
            <p:seq concurrent="1" nextAc="seek">
              <p:cTn id="36" restart="whenNotActive" fill="hold" evtFilter="cancelBubble" nodeType="interactiveSeq">
                <p:stCondLst>
                  <p:cond evt="onClick" delay="0">
                    <p:tgtEl>
                      <p:spTgt spid="113691"/>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3692"/>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13690"/>
                                        </p:tgtEl>
                                      </p:cBhvr>
                                    </p:animEffect>
                                    <p:set>
                                      <p:cBhvr>
                                        <p:cTn id="44"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13689"/>
                                        </p:tgtEl>
                                      </p:cBhvr>
                                    </p:animEffect>
                                    <p:set>
                                      <p:cBhvr>
                                        <p:cTn id="48"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13688"/>
                                        </p:tgtEl>
                                      </p:cBhvr>
                                    </p:animEffect>
                                    <p:set>
                                      <p:cBhvr>
                                        <p:cTn id="52"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13687"/>
                                        </p:tgtEl>
                                      </p:cBhvr>
                                    </p:animEffect>
                                    <p:set>
                                      <p:cBhvr>
                                        <p:cTn id="56"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13686"/>
                                        </p:tgtEl>
                                      </p:cBhvr>
                                    </p:animEffect>
                                    <p:set>
                                      <p:cBhvr>
                                        <p:cTn id="60"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13685"/>
                                        </p:tgtEl>
                                      </p:cBhvr>
                                    </p:animEffect>
                                    <p:set>
                                      <p:cBhvr>
                                        <p:cTn id="64"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13683"/>
                                        </p:tgtEl>
                                      </p:cBhvr>
                                    </p:animEffect>
                                    <p:set>
                                      <p:cBhvr>
                                        <p:cTn id="68"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13666"/>
                                        </p:tgtEl>
                                      </p:cBhvr>
                                    </p:animEffect>
                                    <p:set>
                                      <p:cBhvr>
                                        <p:cTn id="72"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469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98788" y="1219200"/>
            <a:ext cx="74406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Chiến tranh là kết quả của những mối quan hệ giữa những tập đoàn người có lợi ích cơ bản đối lập nhau, được thể hiện dưới một hình thức đặc biệt, sử dụng một công cụ đặc biệt, đó là:</a:t>
            </a:r>
          </a:p>
        </p:txBody>
      </p:sp>
      <p:sp>
        <p:nvSpPr>
          <p:cNvPr id="65541" name="AutoShape 5"/>
          <p:cNvSpPr>
            <a:spLocks noChangeArrowheads="1"/>
          </p:cNvSpPr>
          <p:nvPr/>
        </p:nvSpPr>
        <p:spPr bwMode="auto">
          <a:xfrm>
            <a:off x="6248400" y="3006726"/>
            <a:ext cx="3886200" cy="11080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B. Bạo lực vũ trang</a:t>
            </a:r>
          </a:p>
        </p:txBody>
      </p:sp>
      <p:sp>
        <p:nvSpPr>
          <p:cNvPr id="65546" name="AutoShape 10"/>
          <p:cNvSpPr>
            <a:spLocks noChangeArrowheads="1"/>
          </p:cNvSpPr>
          <p:nvPr/>
        </p:nvSpPr>
        <p:spPr bwMode="auto">
          <a:xfrm>
            <a:off x="6172200" y="4419600"/>
            <a:ext cx="3962400" cy="1143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sự</a:t>
            </a:r>
            <a:endParaRPr lang="en-US" sz="2400" b="1" dirty="0">
              <a:latin typeface="+mn-lt"/>
              <a:cs typeface="Times New Roman" pitchFamily="18" charset="0"/>
            </a:endParaRPr>
          </a:p>
        </p:txBody>
      </p:sp>
      <p:sp>
        <p:nvSpPr>
          <p:cNvPr id="26632" name="Text Box 16"/>
          <p:cNvSpPr txBox="1">
            <a:spLocks noChangeArrowheads="1"/>
          </p:cNvSpPr>
          <p:nvPr/>
        </p:nvSpPr>
        <p:spPr bwMode="auto">
          <a:xfrm>
            <a:off x="16494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22</a:t>
            </a:r>
          </a:p>
        </p:txBody>
      </p:sp>
      <p:pic>
        <p:nvPicPr>
          <p:cNvPr id="11470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7" name="Oval 19"/>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663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83763" y="60769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4710" name="Oval 22"/>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4711" name="Oval 23"/>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4712" name="Oval 24"/>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4713" name="Oval 25"/>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4714" name="Oval 26"/>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4715" name="Text Box 27"/>
          <p:cNvSpPr txBox="1">
            <a:spLocks noChangeArrowheads="1"/>
          </p:cNvSpPr>
          <p:nvPr/>
        </p:nvSpPr>
        <p:spPr bwMode="auto">
          <a:xfrm>
            <a:off x="4953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4716" name="Text Box 28"/>
          <p:cNvSpPr txBox="1">
            <a:spLocks noChangeArrowheads="1"/>
          </p:cNvSpPr>
          <p:nvPr/>
        </p:nvSpPr>
        <p:spPr bwMode="auto">
          <a:xfrm>
            <a:off x="6019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664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5" name="Text Box 69"/>
          <p:cNvSpPr txBox="1">
            <a:spLocks noChangeArrowheads="1"/>
          </p:cNvSpPr>
          <p:nvPr/>
        </p:nvSpPr>
        <p:spPr bwMode="auto">
          <a:xfrm>
            <a:off x="2133600" y="838201"/>
            <a:ext cx="8369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2057400" y="3006726"/>
            <a:ext cx="3886200" cy="110807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endParaRPr lang="en-US" sz="2400" b="1" dirty="0">
              <a:latin typeface="+mn-lt"/>
              <a:cs typeface="Times New Roman" pitchFamily="18" charset="0"/>
            </a:endParaRPr>
          </a:p>
        </p:txBody>
      </p:sp>
      <p:sp>
        <p:nvSpPr>
          <p:cNvPr id="27" name="AutoShape 10"/>
          <p:cNvSpPr>
            <a:spLocks noChangeArrowheads="1"/>
          </p:cNvSpPr>
          <p:nvPr/>
        </p:nvSpPr>
        <p:spPr bwMode="auto">
          <a:xfrm>
            <a:off x="1981200" y="4419600"/>
            <a:ext cx="3962400" cy="1143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C. </a:t>
            </a:r>
            <a:r>
              <a:rPr lang="en-US" sz="2400" dirty="0" err="1">
                <a:latin typeface="Arial" charset="0"/>
                <a:cs typeface="Arial" charset="0"/>
              </a:rPr>
              <a:t>Bạo</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tổng</a:t>
            </a:r>
            <a:r>
              <a:rPr lang="en-US" sz="2400" dirty="0">
                <a:latin typeface="Arial" charset="0"/>
                <a:cs typeface="Arial" charset="0"/>
              </a:rPr>
              <a:t> </a:t>
            </a:r>
            <a:r>
              <a:rPr lang="en-US" sz="2400" dirty="0" err="1">
                <a:latin typeface="Arial" charset="0"/>
                <a:cs typeface="Arial" charset="0"/>
              </a:rPr>
              <a:t>hợp</a:t>
            </a:r>
            <a:endParaRPr lang="vi-VN" sz="2400" b="1" dirty="0">
              <a:latin typeface="Arial" charset="0"/>
              <a:cs typeface="+mn-cs"/>
            </a:endParaRPr>
          </a:p>
        </p:txBody>
      </p:sp>
      <p:pic>
        <p:nvPicPr>
          <p:cNvPr id="2665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672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469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14706"/>
                </p:tgtEl>
              </p:cMediaNode>
            </p:audio>
            <p:seq concurrent="1" nextAc="seek">
              <p:cTn id="35" restart="whenNotActive" fill="hold" evtFilter="cancelBubble" nodeType="interactiveSeq">
                <p:stCondLst>
                  <p:cond evt="onClick" delay="0">
                    <p:tgtEl>
                      <p:spTgt spid="114715"/>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14716"/>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4714"/>
                                        </p:tgtEl>
                                      </p:cBhvr>
                                    </p:animEffect>
                                    <p:set>
                                      <p:cBhvr>
                                        <p:cTn id="43"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4713"/>
                                        </p:tgtEl>
                                      </p:cBhvr>
                                    </p:animEffect>
                                    <p:set>
                                      <p:cBhvr>
                                        <p:cTn id="47"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4712"/>
                                        </p:tgtEl>
                                      </p:cBhvr>
                                    </p:animEffect>
                                    <p:set>
                                      <p:cBhvr>
                                        <p:cTn id="51"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4711"/>
                                        </p:tgtEl>
                                      </p:cBhvr>
                                    </p:animEffect>
                                    <p:set>
                                      <p:cBhvr>
                                        <p:cTn id="55"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4710"/>
                                        </p:tgtEl>
                                      </p:cBhvr>
                                    </p:animEffect>
                                    <p:set>
                                      <p:cBhvr>
                                        <p:cTn id="59"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4709"/>
                                        </p:tgtEl>
                                      </p:cBhvr>
                                    </p:animEffect>
                                    <p:set>
                                      <p:cBhvr>
                                        <p:cTn id="63"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4707"/>
                                        </p:tgtEl>
                                      </p:cBhvr>
                                    </p:animEffect>
                                    <p:set>
                                      <p:cBhvr>
                                        <p:cTn id="67"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4690"/>
                                        </p:tgtEl>
                                      </p:cBhvr>
                                    </p:animEffect>
                                    <p:set>
                                      <p:cBhvr>
                                        <p:cTn id="71"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114716" grpId="0" animBg="1"/>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571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352800" y="1219201"/>
            <a:ext cx="6781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Nguồn</a:t>
            </a:r>
            <a:r>
              <a:rPr lang="en-US" altLang="en-US" sz="2400" i="1" dirty="0"/>
              <a:t> </a:t>
            </a:r>
            <a:r>
              <a:rPr lang="en-US" altLang="en-US" sz="2400" i="1" dirty="0" err="1"/>
              <a:t>gốc</a:t>
            </a:r>
            <a:r>
              <a:rPr lang="en-US" altLang="en-US" sz="2400" i="1" dirty="0"/>
              <a:t> </a:t>
            </a:r>
            <a:r>
              <a:rPr lang="en-US" altLang="en-US" sz="2400" i="1" dirty="0" err="1"/>
              <a:t>trực</a:t>
            </a:r>
            <a:r>
              <a:rPr lang="en-US" altLang="en-US" sz="2400" i="1" dirty="0"/>
              <a:t> </a:t>
            </a:r>
            <a:r>
              <a:rPr lang="en-US" altLang="en-US" sz="2400" i="1" dirty="0" err="1"/>
              <a:t>tiếp</a:t>
            </a:r>
            <a:r>
              <a:rPr lang="en-US" altLang="en-US" sz="2400" i="1" dirty="0"/>
              <a:t> </a:t>
            </a:r>
            <a:r>
              <a:rPr lang="en-US" altLang="en-US" sz="2400" i="1" dirty="0" err="1"/>
              <a:t>nảy</a:t>
            </a:r>
            <a:r>
              <a:rPr lang="en-US" altLang="en-US" sz="2400" i="1" dirty="0"/>
              <a:t> </a:t>
            </a:r>
            <a:r>
              <a:rPr lang="en-US" altLang="en-US" sz="2400" i="1" dirty="0" err="1"/>
              <a:t>sinh</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theo</a:t>
            </a:r>
            <a:r>
              <a:rPr lang="en-US" altLang="en-US" sz="2400" i="1" dirty="0"/>
              <a:t> </a:t>
            </a:r>
            <a:r>
              <a:rPr lang="en-US" altLang="en-US" sz="2400" i="1" dirty="0" err="1"/>
              <a:t>quan</a:t>
            </a:r>
            <a:r>
              <a:rPr lang="en-US" altLang="en-US" sz="2400" i="1" dirty="0"/>
              <a:t> </a:t>
            </a:r>
            <a:r>
              <a:rPr lang="en-US" altLang="en-US" sz="2400" i="1" dirty="0" err="1"/>
              <a:t>điểm</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a:t>
            </a:r>
            <a:r>
              <a:rPr lang="en-US" altLang="en-US" sz="2400" i="1" dirty="0"/>
              <a:t> - </a:t>
            </a:r>
            <a:r>
              <a:rPr lang="en-US" altLang="en-US" sz="2400" i="1" dirty="0" err="1"/>
              <a:t>Lênin</a:t>
            </a:r>
            <a:r>
              <a:rPr lang="en-US" altLang="en-US" sz="2400" i="1" dirty="0"/>
              <a:t> </a:t>
            </a:r>
            <a:r>
              <a:rPr lang="en-US" altLang="en-US" sz="2400" i="1" dirty="0" err="1"/>
              <a:t>là</a:t>
            </a:r>
            <a:r>
              <a:rPr lang="en-US" altLang="en-US" sz="2400" i="1" dirty="0"/>
              <a:t> :</a:t>
            </a:r>
          </a:p>
        </p:txBody>
      </p:sp>
      <p:sp>
        <p:nvSpPr>
          <p:cNvPr id="65541" name="AutoShape 5"/>
          <p:cNvSpPr>
            <a:spLocks noChangeArrowheads="1"/>
          </p:cNvSpPr>
          <p:nvPr/>
        </p:nvSpPr>
        <p:spPr bwMode="auto">
          <a:xfrm>
            <a:off x="6362700" y="4129088"/>
            <a:ext cx="3594100" cy="11287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400"/>
              <a:t>D. Nguồn gốc xã hội</a:t>
            </a:r>
          </a:p>
        </p:txBody>
      </p:sp>
      <p:sp>
        <p:nvSpPr>
          <p:cNvPr id="65549" name="AutoShape 13"/>
          <p:cNvSpPr>
            <a:spLocks noChangeArrowheads="1"/>
          </p:cNvSpPr>
          <p:nvPr/>
        </p:nvSpPr>
        <p:spPr bwMode="auto">
          <a:xfrm>
            <a:off x="6362700" y="2511426"/>
            <a:ext cx="3594100" cy="114617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B. </a:t>
            </a:r>
            <a:r>
              <a:rPr lang="en-US" sz="2400" dirty="0" err="1">
                <a:latin typeface="Arial" charset="0"/>
                <a:cs typeface="Arial" charset="0"/>
              </a:rPr>
              <a:t>Nguồn</a:t>
            </a:r>
            <a:r>
              <a:rPr lang="en-US" sz="2400" dirty="0">
                <a:latin typeface="Arial" charset="0"/>
                <a:cs typeface="Arial" charset="0"/>
              </a:rPr>
              <a:t> </a:t>
            </a:r>
            <a:r>
              <a:rPr lang="en-US" sz="2400" dirty="0" err="1">
                <a:latin typeface="Arial" charset="0"/>
                <a:cs typeface="Arial" charset="0"/>
              </a:rPr>
              <a:t>gốc</a:t>
            </a:r>
            <a:r>
              <a:rPr lang="en-US" sz="2400" dirty="0">
                <a:latin typeface="Arial" charset="0"/>
                <a:cs typeface="Arial" charset="0"/>
              </a:rPr>
              <a:t> </a:t>
            </a: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endParaRPr lang="en-US" sz="2400" b="1" dirty="0">
              <a:latin typeface="+mn-lt"/>
              <a:cs typeface="Times New Roman" pitchFamily="18" charset="0"/>
            </a:endParaRPr>
          </a:p>
        </p:txBody>
      </p:sp>
      <p:sp>
        <p:nvSpPr>
          <p:cNvPr id="27656" name="Text Box 16"/>
          <p:cNvSpPr txBox="1">
            <a:spLocks noChangeArrowheads="1"/>
          </p:cNvSpPr>
          <p:nvPr/>
        </p:nvSpPr>
        <p:spPr bwMode="auto">
          <a:xfrm>
            <a:off x="1752601" y="15240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23</a:t>
            </a:r>
          </a:p>
        </p:txBody>
      </p:sp>
      <p:pic>
        <p:nvPicPr>
          <p:cNvPr id="11573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1" name="Oval 19"/>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765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5734" name="Oval 22"/>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5735" name="Oval 23"/>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5736" name="Oval 24"/>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5737" name="Oval 25"/>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5738" name="Oval 26"/>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5739" name="Text Box 27"/>
          <p:cNvSpPr txBox="1">
            <a:spLocks noChangeArrowheads="1"/>
          </p:cNvSpPr>
          <p:nvPr/>
        </p:nvSpPr>
        <p:spPr bwMode="auto">
          <a:xfrm>
            <a:off x="52705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5740" name="Text Box 28"/>
          <p:cNvSpPr txBox="1">
            <a:spLocks noChangeArrowheads="1"/>
          </p:cNvSpPr>
          <p:nvPr/>
        </p:nvSpPr>
        <p:spPr bwMode="auto">
          <a:xfrm>
            <a:off x="6629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766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9"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362200" y="2498726"/>
            <a:ext cx="3581400" cy="115887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Nguồn</a:t>
            </a:r>
            <a:r>
              <a:rPr lang="en-US" sz="2400" dirty="0">
                <a:latin typeface="Arial" charset="0"/>
                <a:cs typeface="Arial" charset="0"/>
              </a:rPr>
              <a:t> </a:t>
            </a:r>
            <a:r>
              <a:rPr lang="en-US" sz="2400" dirty="0" err="1">
                <a:latin typeface="Arial" charset="0"/>
                <a:cs typeface="Arial" charset="0"/>
              </a:rPr>
              <a:t>gốc</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endParaRPr lang="en-US" sz="2400" b="1" dirty="0">
              <a:latin typeface="+mn-lt"/>
              <a:cs typeface="Times New Roman" pitchFamily="18" charset="0"/>
            </a:endParaRPr>
          </a:p>
        </p:txBody>
      </p:sp>
      <p:sp>
        <p:nvSpPr>
          <p:cNvPr id="28" name="AutoShape 13"/>
          <p:cNvSpPr>
            <a:spLocks noChangeArrowheads="1"/>
          </p:cNvSpPr>
          <p:nvPr/>
        </p:nvSpPr>
        <p:spPr bwMode="auto">
          <a:xfrm>
            <a:off x="2286000" y="4111626"/>
            <a:ext cx="3627438" cy="114617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Nguồn</a:t>
            </a:r>
            <a:r>
              <a:rPr lang="en-US" sz="2400" dirty="0">
                <a:latin typeface="Arial" charset="0"/>
                <a:cs typeface="Arial" charset="0"/>
              </a:rPr>
              <a:t> </a:t>
            </a:r>
            <a:r>
              <a:rPr lang="en-US" sz="2400" dirty="0" err="1">
                <a:latin typeface="Arial" charset="0"/>
                <a:cs typeface="Arial" charset="0"/>
              </a:rPr>
              <a:t>gốc</a:t>
            </a:r>
            <a:r>
              <a:rPr lang="en-US" sz="2400" dirty="0">
                <a:latin typeface="Arial" charset="0"/>
                <a:cs typeface="Arial" charset="0"/>
              </a:rPr>
              <a:t> </a:t>
            </a:r>
            <a:r>
              <a:rPr lang="en-US" sz="2400" dirty="0" err="1">
                <a:latin typeface="Arial" charset="0"/>
                <a:cs typeface="Arial" charset="0"/>
              </a:rPr>
              <a:t>mâu</a:t>
            </a:r>
            <a:r>
              <a:rPr lang="en-US" sz="2400" dirty="0">
                <a:latin typeface="Arial" charset="0"/>
                <a:cs typeface="Arial" charset="0"/>
              </a:rPr>
              <a:t> </a:t>
            </a:r>
            <a:r>
              <a:rPr lang="en-US" sz="2400" dirty="0" err="1">
                <a:latin typeface="Arial" charset="0"/>
                <a:cs typeface="Arial" charset="0"/>
              </a:rPr>
              <a:t>thuẫn</a:t>
            </a:r>
            <a:endParaRPr lang="en-US" sz="2400" b="1" dirty="0">
              <a:latin typeface="+mn-lt"/>
              <a:cs typeface="Times New Roman" pitchFamily="18" charset="0"/>
            </a:endParaRPr>
          </a:p>
        </p:txBody>
      </p:sp>
      <p:pic>
        <p:nvPicPr>
          <p:cNvPr id="2767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ox(out)">
                                      <p:cBhvr>
                                        <p:cTn id="2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571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5730"/>
                </p:tgtEl>
              </p:cMediaNode>
            </p:audio>
            <p:seq concurrent="1" nextAc="seek">
              <p:cTn id="36" restart="whenNotActive" fill="hold" evtFilter="cancelBubble" nodeType="interactiveSeq">
                <p:stCondLst>
                  <p:cond evt="onClick" delay="0">
                    <p:tgtEl>
                      <p:spTgt spid="115739"/>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5740"/>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15738"/>
                                        </p:tgtEl>
                                      </p:cBhvr>
                                    </p:animEffect>
                                    <p:set>
                                      <p:cBhvr>
                                        <p:cTn id="44"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15737"/>
                                        </p:tgtEl>
                                      </p:cBhvr>
                                    </p:animEffect>
                                    <p:set>
                                      <p:cBhvr>
                                        <p:cTn id="48"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15736"/>
                                        </p:tgtEl>
                                      </p:cBhvr>
                                    </p:animEffect>
                                    <p:set>
                                      <p:cBhvr>
                                        <p:cTn id="52"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15735"/>
                                        </p:tgtEl>
                                      </p:cBhvr>
                                    </p:animEffect>
                                    <p:set>
                                      <p:cBhvr>
                                        <p:cTn id="56"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15734"/>
                                        </p:tgtEl>
                                      </p:cBhvr>
                                    </p:animEffect>
                                    <p:set>
                                      <p:cBhvr>
                                        <p:cTn id="60"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15733"/>
                                        </p:tgtEl>
                                      </p:cBhvr>
                                    </p:animEffect>
                                    <p:set>
                                      <p:cBhvr>
                                        <p:cTn id="64"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15731"/>
                                        </p:tgtEl>
                                      </p:cBhvr>
                                    </p:animEffect>
                                    <p:set>
                                      <p:cBhvr>
                                        <p:cTn id="68"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15714"/>
                                        </p:tgtEl>
                                      </p:cBhvr>
                                    </p:animEffect>
                                    <p:set>
                                      <p:cBhvr>
                                        <p:cTn id="72"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115740" grpId="0" animBg="1"/>
      <p:bldP spid="27"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674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352800" y="1219201"/>
            <a:ext cx="6781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Chủ tịch Hồ Chí Minh đã chỉ rõ tính chất xã hội của chiến tranh là:</a:t>
            </a:r>
          </a:p>
        </p:txBody>
      </p:sp>
      <p:sp>
        <p:nvSpPr>
          <p:cNvPr id="65541" name="AutoShape 5"/>
          <p:cNvSpPr>
            <a:spLocks noChangeArrowheads="1"/>
          </p:cNvSpPr>
          <p:nvPr/>
        </p:nvSpPr>
        <p:spPr bwMode="auto">
          <a:xfrm>
            <a:off x="1998664" y="4114800"/>
            <a:ext cx="3983037"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C. Chiến tranh chính nghĩa</a:t>
            </a:r>
          </a:p>
          <a:p>
            <a:pPr algn="ctr">
              <a:buFontTx/>
              <a:buNone/>
            </a:pPr>
            <a:r>
              <a:rPr lang="en-US" altLang="en-US" sz="2400"/>
              <a:t> và chiến tranh phi nghĩa</a:t>
            </a:r>
          </a:p>
        </p:txBody>
      </p:sp>
      <p:sp>
        <p:nvSpPr>
          <p:cNvPr id="65549" name="AutoShape 13"/>
          <p:cNvSpPr>
            <a:spLocks noChangeArrowheads="1"/>
          </p:cNvSpPr>
          <p:nvPr/>
        </p:nvSpPr>
        <p:spPr bwMode="auto">
          <a:xfrm>
            <a:off x="2057400" y="2438401"/>
            <a:ext cx="3886200" cy="1312863"/>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a:t>
            </a:r>
          </a:p>
          <a:p>
            <a:pPr algn="ctr" eaLnBrk="1" hangingPunct="1">
              <a:defRPr/>
            </a:pPr>
            <a:r>
              <a:rPr lang="en-US" sz="2400" dirty="0" err="1">
                <a:latin typeface="Arial" charset="0"/>
                <a:cs typeface="Arial" charset="0"/>
              </a:rPr>
              <a:t>mạng</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p>
          <a:p>
            <a:pPr algn="ctr" eaLnBrk="1" hangingPunct="1">
              <a:defRPr/>
            </a:pPr>
            <a:r>
              <a:rPr lang="en-US" sz="2400" dirty="0" err="1">
                <a:latin typeface="Arial" charset="0"/>
                <a:cs typeface="Arial" charset="0"/>
              </a:rPr>
              <a:t>phản</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mạng</a:t>
            </a:r>
            <a:endParaRPr lang="en-US" sz="2400" b="1" dirty="0">
              <a:latin typeface="+mn-lt"/>
              <a:cs typeface="Times New Roman" pitchFamily="18" charset="0"/>
            </a:endParaRPr>
          </a:p>
        </p:txBody>
      </p:sp>
      <p:sp>
        <p:nvSpPr>
          <p:cNvPr id="28679" name="Text Box 16"/>
          <p:cNvSpPr txBox="1">
            <a:spLocks noChangeArrowheads="1"/>
          </p:cNvSpPr>
          <p:nvPr/>
        </p:nvSpPr>
        <p:spPr bwMode="auto">
          <a:xfrm>
            <a:off x="1752601"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24</a:t>
            </a:r>
          </a:p>
        </p:txBody>
      </p:sp>
      <p:pic>
        <p:nvPicPr>
          <p:cNvPr id="11675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5" name="Oval 19"/>
          <p:cNvSpPr>
            <a:spLocks noChangeArrowheads="1"/>
          </p:cNvSpPr>
          <p:nvPr/>
        </p:nvSpPr>
        <p:spPr bwMode="auto">
          <a:xfrm>
            <a:off x="66389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868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43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p:cNvSpPr>
            <a:spLocks noChangeArrowheads="1"/>
          </p:cNvSpPr>
          <p:nvPr/>
        </p:nvSpPr>
        <p:spPr bwMode="auto">
          <a:xfrm>
            <a:off x="66389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6758" name="Oval 22"/>
          <p:cNvSpPr>
            <a:spLocks noChangeArrowheads="1"/>
          </p:cNvSpPr>
          <p:nvPr/>
        </p:nvSpPr>
        <p:spPr bwMode="auto">
          <a:xfrm>
            <a:off x="662463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6759" name="Oval 23"/>
          <p:cNvSpPr>
            <a:spLocks noChangeArrowheads="1"/>
          </p:cNvSpPr>
          <p:nvPr/>
        </p:nvSpPr>
        <p:spPr bwMode="auto">
          <a:xfrm>
            <a:off x="6642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6760" name="Oval 24"/>
          <p:cNvSpPr>
            <a:spLocks noChangeArrowheads="1"/>
          </p:cNvSpPr>
          <p:nvPr/>
        </p:nvSpPr>
        <p:spPr bwMode="auto">
          <a:xfrm>
            <a:off x="6642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6761" name="Oval 25"/>
          <p:cNvSpPr>
            <a:spLocks noChangeArrowheads="1"/>
          </p:cNvSpPr>
          <p:nvPr/>
        </p:nvSpPr>
        <p:spPr bwMode="auto">
          <a:xfrm>
            <a:off x="6629400" y="61229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6762" name="Oval 26"/>
          <p:cNvSpPr>
            <a:spLocks noChangeArrowheads="1"/>
          </p:cNvSpPr>
          <p:nvPr/>
        </p:nvSpPr>
        <p:spPr bwMode="auto">
          <a:xfrm>
            <a:off x="6642100" y="61229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6763" name="Text Box 27"/>
          <p:cNvSpPr txBox="1">
            <a:spLocks noChangeArrowheads="1"/>
          </p:cNvSpPr>
          <p:nvPr/>
        </p:nvSpPr>
        <p:spPr bwMode="auto">
          <a:xfrm>
            <a:off x="52705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6764" name="Text Box 28"/>
          <p:cNvSpPr txBox="1">
            <a:spLocks noChangeArrowheads="1"/>
          </p:cNvSpPr>
          <p:nvPr/>
        </p:nvSpPr>
        <p:spPr bwMode="auto">
          <a:xfrm>
            <a:off x="6324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869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2" name="Text Box 69"/>
          <p:cNvSpPr txBox="1">
            <a:spLocks noChangeArrowheads="1"/>
          </p:cNvSpPr>
          <p:nvPr/>
        </p:nvSpPr>
        <p:spPr bwMode="auto">
          <a:xfrm>
            <a:off x="2057400" y="838201"/>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3"/>
          <p:cNvSpPr>
            <a:spLocks noChangeArrowheads="1"/>
          </p:cNvSpPr>
          <p:nvPr/>
        </p:nvSpPr>
        <p:spPr bwMode="auto">
          <a:xfrm>
            <a:off x="6324600" y="2438401"/>
            <a:ext cx="3924300" cy="1312863"/>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B.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đi</a:t>
            </a:r>
            <a:r>
              <a:rPr lang="en-US" sz="2400" dirty="0">
                <a:latin typeface="Arial" charset="0"/>
                <a:cs typeface="Arial" charset="0"/>
              </a:rPr>
              <a:t> </a:t>
            </a:r>
            <a:r>
              <a:rPr lang="en-US" sz="2400" dirty="0" err="1">
                <a:latin typeface="Arial" charset="0"/>
                <a:cs typeface="Arial" charset="0"/>
              </a:rPr>
              <a:t>ngược</a:t>
            </a:r>
            <a:r>
              <a:rPr lang="en-US" sz="2400" dirty="0">
                <a:latin typeface="Arial" charset="0"/>
                <a:cs typeface="Arial" charset="0"/>
              </a:rPr>
              <a:t> </a:t>
            </a:r>
          </a:p>
          <a:p>
            <a:pPr algn="ctr" eaLnBrk="1" hangingPunct="1">
              <a:defRPr/>
            </a:pPr>
            <a:r>
              <a:rPr lang="en-US" sz="2400" dirty="0" err="1">
                <a:latin typeface="Arial" charset="0"/>
                <a:cs typeface="Arial" charset="0"/>
              </a:rPr>
              <a:t>lại</a:t>
            </a:r>
            <a:r>
              <a:rPr lang="en-US" sz="2400" dirty="0">
                <a:latin typeface="Arial" charset="0"/>
                <a:cs typeface="Arial" charset="0"/>
              </a:rPr>
              <a:t> </a:t>
            </a:r>
            <a:r>
              <a:rPr lang="en-US" sz="2400" dirty="0" err="1">
                <a:latin typeface="Arial" charset="0"/>
                <a:cs typeface="Arial" charset="0"/>
              </a:rPr>
              <a:t>lịch</a:t>
            </a:r>
            <a:r>
              <a:rPr lang="en-US" sz="2400" dirty="0">
                <a:latin typeface="Arial" charset="0"/>
                <a:cs typeface="Arial" charset="0"/>
              </a:rPr>
              <a:t> </a:t>
            </a:r>
            <a:r>
              <a:rPr lang="en-US" sz="2400" dirty="0" err="1">
                <a:latin typeface="Arial" charset="0"/>
                <a:cs typeface="Arial" charset="0"/>
              </a:rPr>
              <a:t>sử</a:t>
            </a:r>
            <a:r>
              <a:rPr lang="en-US" sz="2400" dirty="0">
                <a:latin typeface="Arial" charset="0"/>
                <a:cs typeface="Arial" charset="0"/>
              </a:rPr>
              <a:t> </a:t>
            </a:r>
            <a:r>
              <a:rPr lang="en-US" sz="2400" dirty="0" err="1">
                <a:latin typeface="Arial" charset="0"/>
                <a:cs typeface="Arial" charset="0"/>
              </a:rPr>
              <a:t>phát</a:t>
            </a:r>
            <a:r>
              <a:rPr lang="en-US" sz="2400" dirty="0">
                <a:latin typeface="Arial" charset="0"/>
                <a:cs typeface="Arial" charset="0"/>
              </a:rPr>
              <a:t> </a:t>
            </a:r>
            <a:r>
              <a:rPr lang="en-US" sz="2400" dirty="0" err="1">
                <a:latin typeface="Arial" charset="0"/>
                <a:cs typeface="Arial" charset="0"/>
              </a:rPr>
              <a:t>triển</a:t>
            </a:r>
            <a:r>
              <a:rPr lang="en-US" sz="2400" dirty="0">
                <a:latin typeface="Arial" charset="0"/>
                <a:cs typeface="Arial" charset="0"/>
              </a:rPr>
              <a:t> </a:t>
            </a:r>
          </a:p>
          <a:p>
            <a:pPr algn="ctr" eaLnBrk="1" hangingPunct="1">
              <a:defRPr/>
            </a:pP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loài</a:t>
            </a:r>
            <a:r>
              <a:rPr lang="en-US" sz="2400" dirty="0">
                <a:latin typeface="Arial" charset="0"/>
                <a:cs typeface="Arial" charset="0"/>
              </a:rPr>
              <a:t> </a:t>
            </a:r>
            <a:r>
              <a:rPr lang="en-US" sz="2400" dirty="0" err="1">
                <a:latin typeface="Arial" charset="0"/>
                <a:cs typeface="Arial" charset="0"/>
              </a:rPr>
              <a:t>người</a:t>
            </a:r>
            <a:endParaRPr lang="en-US" sz="2400" b="1" dirty="0">
              <a:latin typeface="+mn-lt"/>
              <a:cs typeface="Times New Roman" pitchFamily="18" charset="0"/>
            </a:endParaRPr>
          </a:p>
        </p:txBody>
      </p:sp>
      <p:sp>
        <p:nvSpPr>
          <p:cNvPr id="29" name="AutoShape 13"/>
          <p:cNvSpPr>
            <a:spLocks noChangeArrowheads="1"/>
          </p:cNvSpPr>
          <p:nvPr/>
        </p:nvSpPr>
        <p:spPr bwMode="auto">
          <a:xfrm>
            <a:off x="6324600" y="4114801"/>
            <a:ext cx="3886200" cy="1312863"/>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là</a:t>
            </a:r>
            <a:r>
              <a:rPr lang="en-US" sz="2400" dirty="0">
                <a:latin typeface="Arial" charset="0"/>
                <a:cs typeface="Arial" charset="0"/>
              </a:rPr>
              <a:t> </a:t>
            </a:r>
          </a:p>
          <a:p>
            <a:pPr algn="ctr">
              <a:defRPr/>
            </a:pPr>
            <a:r>
              <a:rPr lang="en-US" sz="2400" dirty="0" err="1">
                <a:latin typeface="Arial" charset="0"/>
                <a:cs typeface="Arial" charset="0"/>
              </a:rPr>
              <a:t>hiện</a:t>
            </a:r>
            <a:r>
              <a:rPr lang="en-US" sz="2400" dirty="0">
                <a:latin typeface="Arial" charset="0"/>
                <a:cs typeface="Arial" charset="0"/>
              </a:rPr>
              <a:t> </a:t>
            </a:r>
            <a:r>
              <a:rPr lang="en-US" sz="2400" dirty="0" err="1">
                <a:latin typeface="Arial" charset="0"/>
                <a:cs typeface="Arial" charset="0"/>
              </a:rPr>
              <a:t>tượng</a:t>
            </a:r>
            <a:r>
              <a:rPr lang="en-US" sz="2400" dirty="0">
                <a:latin typeface="Arial" charset="0"/>
                <a:cs typeface="Arial" charset="0"/>
              </a:rPr>
              <a:t> </a:t>
            </a:r>
            <a:r>
              <a:rPr lang="en-US" sz="2400" dirty="0" err="1">
                <a:latin typeface="Arial" charset="0"/>
                <a:cs typeface="Arial" charset="0"/>
              </a:rPr>
              <a:t>lịch</a:t>
            </a:r>
            <a:r>
              <a:rPr lang="en-US" sz="2400" dirty="0">
                <a:latin typeface="Arial" charset="0"/>
                <a:cs typeface="Arial" charset="0"/>
              </a:rPr>
              <a:t> </a:t>
            </a:r>
            <a:r>
              <a:rPr lang="en-US" sz="2400" dirty="0" err="1">
                <a:latin typeface="Arial" charset="0"/>
                <a:cs typeface="Arial" charset="0"/>
              </a:rPr>
              <a:t>sử</a:t>
            </a:r>
            <a:r>
              <a:rPr lang="en-US" sz="2400" dirty="0">
                <a:latin typeface="Arial" charset="0"/>
                <a:cs typeface="Arial" charset="0"/>
              </a:rPr>
              <a:t> </a:t>
            </a:r>
          </a:p>
          <a:p>
            <a:pPr algn="ctr">
              <a:defRPr/>
            </a:pPr>
            <a:r>
              <a:rPr lang="en-US" sz="2400" dirty="0" err="1">
                <a:latin typeface="Arial" charset="0"/>
                <a:cs typeface="Arial" charset="0"/>
              </a:rPr>
              <a:t>của</a:t>
            </a:r>
            <a:r>
              <a:rPr lang="en-US" sz="2400" dirty="0">
                <a:latin typeface="Arial" charset="0"/>
                <a:cs typeface="Arial" charset="0"/>
              </a:rPr>
              <a:t> </a:t>
            </a:r>
            <a:r>
              <a:rPr lang="en-US" altLang="en-US" sz="2400" dirty="0" err="1">
                <a:latin typeface="Arial" charset="0"/>
                <a:cs typeface="Arial" charset="0"/>
              </a:rPr>
              <a:t>xã</a:t>
            </a:r>
            <a:r>
              <a:rPr lang="en-US" alt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r>
              <a:rPr lang="en-US" sz="2400" dirty="0" err="1">
                <a:latin typeface="Arial" charset="0"/>
                <a:cs typeface="Arial" charset="0"/>
              </a:rPr>
              <a:t>loài</a:t>
            </a:r>
            <a:r>
              <a:rPr lang="en-US" sz="2400" dirty="0">
                <a:latin typeface="Arial" charset="0"/>
                <a:cs typeface="Arial" charset="0"/>
              </a:rPr>
              <a:t> </a:t>
            </a:r>
            <a:r>
              <a:rPr lang="en-US" sz="2400" dirty="0" err="1">
                <a:latin typeface="Arial" charset="0"/>
                <a:cs typeface="Arial" charset="0"/>
              </a:rPr>
              <a:t>người</a:t>
            </a:r>
            <a:endParaRPr lang="vi-VN" sz="2400" b="1" dirty="0">
              <a:latin typeface="Arial" charset="0"/>
              <a:cs typeface="+mn-cs"/>
            </a:endParaRPr>
          </a:p>
        </p:txBody>
      </p:sp>
      <p:pic>
        <p:nvPicPr>
          <p:cNvPr id="2869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1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out)">
                                      <p:cBhvr>
                                        <p:cTn id="2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6741"/>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6754"/>
                </p:tgtEl>
              </p:cMediaNode>
            </p:audio>
            <p:seq concurrent="1" nextAc="seek">
              <p:cTn id="36" restart="whenNotActive" fill="hold" evtFilter="cancelBubble" nodeType="interactiveSeq">
                <p:stCondLst>
                  <p:cond evt="onClick" delay="0">
                    <p:tgtEl>
                      <p:spTgt spid="116763"/>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6764"/>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16762"/>
                                        </p:tgtEl>
                                      </p:cBhvr>
                                    </p:animEffect>
                                    <p:set>
                                      <p:cBhvr>
                                        <p:cTn id="44"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16761"/>
                                        </p:tgtEl>
                                      </p:cBhvr>
                                    </p:animEffect>
                                    <p:set>
                                      <p:cBhvr>
                                        <p:cTn id="48"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16760"/>
                                        </p:tgtEl>
                                      </p:cBhvr>
                                    </p:animEffect>
                                    <p:set>
                                      <p:cBhvr>
                                        <p:cTn id="52"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16759"/>
                                        </p:tgtEl>
                                      </p:cBhvr>
                                    </p:animEffect>
                                    <p:set>
                                      <p:cBhvr>
                                        <p:cTn id="56"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16758"/>
                                        </p:tgtEl>
                                      </p:cBhvr>
                                    </p:animEffect>
                                    <p:set>
                                      <p:cBhvr>
                                        <p:cTn id="60"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16757"/>
                                        </p:tgtEl>
                                      </p:cBhvr>
                                    </p:animEffect>
                                    <p:set>
                                      <p:cBhvr>
                                        <p:cTn id="64"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16755"/>
                                        </p:tgtEl>
                                      </p:cBhvr>
                                    </p:animEffect>
                                    <p:set>
                                      <p:cBhvr>
                                        <p:cTn id="68"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16738"/>
                                        </p:tgtEl>
                                      </p:cBhvr>
                                    </p:animEffect>
                                    <p:set>
                                      <p:cBhvr>
                                        <p:cTn id="72"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116764" grpId="0" animBg="1"/>
      <p:bldP spid="28" grpId="0" animBg="1"/>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p:cNvSpPr>
            <a:spLocks noChangeArrowheads="1"/>
          </p:cNvSpPr>
          <p:nvPr/>
        </p:nvSpPr>
        <p:spPr bwMode="auto">
          <a:xfrm>
            <a:off x="64690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sp>
        <p:nvSpPr>
          <p:cNvPr id="29699"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pic>
        <p:nvPicPr>
          <p:cNvPr id="11777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9" name="Oval 19"/>
          <p:cNvSpPr>
            <a:spLocks noChangeArrowheads="1"/>
          </p:cNvSpPr>
          <p:nvPr/>
        </p:nvSpPr>
        <p:spPr bwMode="auto">
          <a:xfrm>
            <a:off x="6465888"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9702"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8171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p:cNvSpPr>
            <a:spLocks noChangeArrowheads="1"/>
          </p:cNvSpPr>
          <p:nvPr/>
        </p:nvSpPr>
        <p:spPr bwMode="auto">
          <a:xfrm>
            <a:off x="6477000"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7782" name="Oval 22"/>
          <p:cNvSpPr>
            <a:spLocks noChangeArrowheads="1"/>
          </p:cNvSpPr>
          <p:nvPr/>
        </p:nvSpPr>
        <p:spPr bwMode="auto">
          <a:xfrm>
            <a:off x="6486525"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7783" name="Oval 23"/>
          <p:cNvSpPr>
            <a:spLocks noChangeArrowheads="1"/>
          </p:cNvSpPr>
          <p:nvPr/>
        </p:nvSpPr>
        <p:spPr bwMode="auto">
          <a:xfrm>
            <a:off x="6486525"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7784" name="Oval 24"/>
          <p:cNvSpPr>
            <a:spLocks noChangeArrowheads="1"/>
          </p:cNvSpPr>
          <p:nvPr/>
        </p:nvSpPr>
        <p:spPr bwMode="auto">
          <a:xfrm>
            <a:off x="6477000"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7785" name="Oval 25"/>
          <p:cNvSpPr>
            <a:spLocks noChangeArrowheads="1"/>
          </p:cNvSpPr>
          <p:nvPr/>
        </p:nvSpPr>
        <p:spPr bwMode="auto">
          <a:xfrm>
            <a:off x="6477000"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7786" name="Oval 26"/>
          <p:cNvSpPr>
            <a:spLocks noChangeArrowheads="1"/>
          </p:cNvSpPr>
          <p:nvPr/>
        </p:nvSpPr>
        <p:spPr bwMode="auto">
          <a:xfrm>
            <a:off x="6486525"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7787" name="Text Box 27"/>
          <p:cNvSpPr txBox="1">
            <a:spLocks noChangeArrowheads="1"/>
          </p:cNvSpPr>
          <p:nvPr/>
        </p:nvSpPr>
        <p:spPr bwMode="auto">
          <a:xfrm>
            <a:off x="5029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7788" name="Text Box 28"/>
          <p:cNvSpPr txBox="1">
            <a:spLocks noChangeArrowheads="1"/>
          </p:cNvSpPr>
          <p:nvPr/>
        </p:nvSpPr>
        <p:spPr bwMode="auto">
          <a:xfrm>
            <a:off x="61722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9711"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2" name="Text Box 69"/>
          <p:cNvSpPr txBox="1">
            <a:spLocks noChangeArrowheads="1"/>
          </p:cNvSpPr>
          <p:nvPr/>
        </p:nvSpPr>
        <p:spPr bwMode="auto">
          <a:xfrm>
            <a:off x="2057400" y="838201"/>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29713"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4"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14300"/>
            <a:ext cx="1219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p:cNvSpPr txBox="1">
            <a:spLocks noChangeArrowheads="1"/>
          </p:cNvSpPr>
          <p:nvPr/>
        </p:nvSpPr>
        <p:spPr bwMode="auto">
          <a:xfrm>
            <a:off x="3303588" y="1443038"/>
            <a:ext cx="7212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Thái độ của chúng ta đối với chiến tranh là:</a:t>
            </a:r>
          </a:p>
        </p:txBody>
      </p:sp>
      <p:sp>
        <p:nvSpPr>
          <p:cNvPr id="28" name="AutoShape 5"/>
          <p:cNvSpPr>
            <a:spLocks noChangeArrowheads="1"/>
          </p:cNvSpPr>
          <p:nvPr/>
        </p:nvSpPr>
        <p:spPr bwMode="auto">
          <a:xfrm>
            <a:off x="6324600" y="2508250"/>
            <a:ext cx="3733800" cy="13716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Ủng hộ chiến tranh </a:t>
            </a:r>
          </a:p>
          <a:p>
            <a:pPr algn="ctr">
              <a:spcBef>
                <a:spcPct val="0"/>
              </a:spcBef>
              <a:buFontTx/>
              <a:buNone/>
            </a:pPr>
            <a:r>
              <a:rPr lang="en-US" altLang="en-US" sz="2400"/>
              <a:t>chính nghĩa, phản đối </a:t>
            </a:r>
          </a:p>
          <a:p>
            <a:pPr algn="ctr">
              <a:spcBef>
                <a:spcPct val="0"/>
              </a:spcBef>
              <a:buFontTx/>
              <a:buNone/>
            </a:pPr>
            <a:r>
              <a:rPr lang="en-US" altLang="en-US" sz="2400"/>
              <a:t>chiến tranh phi nghĩa</a:t>
            </a:r>
          </a:p>
        </p:txBody>
      </p:sp>
      <p:sp>
        <p:nvSpPr>
          <p:cNvPr id="30" name="AutoShape 13"/>
          <p:cNvSpPr>
            <a:spLocks noChangeArrowheads="1"/>
          </p:cNvSpPr>
          <p:nvPr/>
        </p:nvSpPr>
        <p:spPr bwMode="auto">
          <a:xfrm>
            <a:off x="1981200" y="2508250"/>
            <a:ext cx="3810000" cy="12954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Phản</a:t>
            </a:r>
            <a:r>
              <a:rPr lang="en-US" sz="2400" dirty="0">
                <a:latin typeface="Arial" charset="0"/>
                <a:cs typeface="Arial" charset="0"/>
              </a:rPr>
              <a:t> </a:t>
            </a:r>
            <a:r>
              <a:rPr lang="en-US" sz="2400" dirty="0" err="1">
                <a:latin typeface="Arial" charset="0"/>
                <a:cs typeface="Arial" charset="0"/>
              </a:rPr>
              <a:t>đối</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p>
          <a:p>
            <a:pPr algn="ctr" eaLnBrk="1" hangingPunct="1">
              <a:defRPr/>
            </a:pP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ủng</a:t>
            </a:r>
            <a:r>
              <a:rPr lang="en-US" sz="2400" dirty="0">
                <a:latin typeface="Arial" charset="0"/>
                <a:cs typeface="Arial" charset="0"/>
              </a:rPr>
              <a:t> </a:t>
            </a:r>
            <a:r>
              <a:rPr lang="en-US" sz="2400" dirty="0" err="1">
                <a:latin typeface="Arial" charset="0"/>
                <a:cs typeface="Arial" charset="0"/>
              </a:rPr>
              <a:t>hộ</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p>
          <a:p>
            <a:pPr algn="ctr" eaLnBrk="1" hangingPunct="1">
              <a:defRPr/>
            </a:pP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giải</a:t>
            </a:r>
            <a:r>
              <a:rPr lang="en-US" sz="2400" dirty="0">
                <a:latin typeface="Arial" charset="0"/>
                <a:cs typeface="Arial" charset="0"/>
              </a:rPr>
              <a:t> </a:t>
            </a:r>
            <a:r>
              <a:rPr lang="en-US" sz="2400" dirty="0" err="1">
                <a:latin typeface="Arial" charset="0"/>
                <a:cs typeface="Arial" charset="0"/>
              </a:rPr>
              <a:t>phóng</a:t>
            </a:r>
            <a:endParaRPr lang="en-US" sz="2400" b="1" dirty="0">
              <a:latin typeface="+mn-lt"/>
              <a:cs typeface="Times New Roman" pitchFamily="18" charset="0"/>
            </a:endParaRPr>
          </a:p>
        </p:txBody>
      </p:sp>
      <p:sp>
        <p:nvSpPr>
          <p:cNvPr id="29719" name="Text Box 16"/>
          <p:cNvSpPr txBox="1">
            <a:spLocks noChangeArrowheads="1"/>
          </p:cNvSpPr>
          <p:nvPr/>
        </p:nvSpPr>
        <p:spPr bwMode="auto">
          <a:xfrm>
            <a:off x="1649414"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25</a:t>
            </a:r>
          </a:p>
        </p:txBody>
      </p:sp>
      <p:sp>
        <p:nvSpPr>
          <p:cNvPr id="26" name="AutoShape 13"/>
          <p:cNvSpPr>
            <a:spLocks noChangeArrowheads="1"/>
          </p:cNvSpPr>
          <p:nvPr/>
        </p:nvSpPr>
        <p:spPr bwMode="auto">
          <a:xfrm>
            <a:off x="2057400" y="4114800"/>
            <a:ext cx="3733800" cy="12954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Ủng</a:t>
            </a:r>
            <a:r>
              <a:rPr lang="en-US" sz="2400" dirty="0">
                <a:latin typeface="Arial" charset="0"/>
                <a:cs typeface="Arial" charset="0"/>
              </a:rPr>
              <a:t> </a:t>
            </a:r>
            <a:r>
              <a:rPr lang="en-US" sz="2400" dirty="0" err="1">
                <a:latin typeface="Arial" charset="0"/>
                <a:cs typeface="Arial" charset="0"/>
              </a:rPr>
              <a:t>hộ</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p>
          <a:p>
            <a:pPr algn="ctr">
              <a:defRPr/>
            </a:pP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áp</a:t>
            </a:r>
            <a:r>
              <a:rPr lang="en-US" sz="2400" dirty="0">
                <a:latin typeface="Arial" charset="0"/>
                <a:cs typeface="Arial" charset="0"/>
              </a:rPr>
              <a:t> </a:t>
            </a:r>
            <a:r>
              <a:rPr lang="en-US" sz="2400" dirty="0" err="1">
                <a:latin typeface="Arial" charset="0"/>
                <a:cs typeface="Arial" charset="0"/>
              </a:rPr>
              <a:t>bức</a:t>
            </a:r>
            <a:r>
              <a:rPr lang="en-US" sz="2400" dirty="0">
                <a:latin typeface="Arial" charset="0"/>
                <a:cs typeface="Arial" charset="0"/>
              </a:rPr>
              <a:t>, </a:t>
            </a:r>
            <a:r>
              <a:rPr lang="en-US" sz="2400" dirty="0" err="1">
                <a:latin typeface="Arial" charset="0"/>
                <a:cs typeface="Arial" charset="0"/>
              </a:rPr>
              <a:t>phản</a:t>
            </a:r>
            <a:r>
              <a:rPr lang="en-US" sz="2400" dirty="0">
                <a:latin typeface="Arial" charset="0"/>
                <a:cs typeface="Arial" charset="0"/>
              </a:rPr>
              <a:t> </a:t>
            </a:r>
            <a:r>
              <a:rPr lang="en-US" sz="2400" dirty="0" err="1">
                <a:latin typeface="Arial" charset="0"/>
                <a:cs typeface="Arial" charset="0"/>
              </a:rPr>
              <a:t>đối</a:t>
            </a:r>
            <a:r>
              <a:rPr lang="en-US" sz="2400" dirty="0">
                <a:latin typeface="Arial" charset="0"/>
                <a:cs typeface="Arial" charset="0"/>
              </a:rPr>
              <a:t> </a:t>
            </a:r>
          </a:p>
          <a:p>
            <a:pPr algn="ctr">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xâm</a:t>
            </a:r>
            <a:r>
              <a:rPr lang="en-US" sz="2400" dirty="0">
                <a:latin typeface="Arial" charset="0"/>
                <a:cs typeface="Arial" charset="0"/>
              </a:rPr>
              <a:t> </a:t>
            </a:r>
            <a:r>
              <a:rPr lang="en-US" sz="2400" dirty="0" err="1">
                <a:latin typeface="Arial" charset="0"/>
                <a:cs typeface="Arial" charset="0"/>
              </a:rPr>
              <a:t>lược</a:t>
            </a:r>
            <a:endParaRPr lang="vi-VN" sz="2400" b="1" dirty="0">
              <a:latin typeface="Arial" charset="0"/>
              <a:cs typeface="+mn-cs"/>
            </a:endParaRPr>
          </a:p>
        </p:txBody>
      </p:sp>
      <p:sp>
        <p:nvSpPr>
          <p:cNvPr id="29" name="AutoShape 13"/>
          <p:cNvSpPr>
            <a:spLocks noChangeArrowheads="1"/>
          </p:cNvSpPr>
          <p:nvPr/>
        </p:nvSpPr>
        <p:spPr bwMode="auto">
          <a:xfrm>
            <a:off x="6324600" y="4114800"/>
            <a:ext cx="3733800" cy="12954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D. </a:t>
            </a:r>
            <a:r>
              <a:rPr lang="en-US" sz="2400" dirty="0" err="1">
                <a:latin typeface="Arial" charset="0"/>
                <a:cs typeface="Arial" charset="0"/>
              </a:rPr>
              <a:t>Phản</a:t>
            </a:r>
            <a:r>
              <a:rPr lang="en-US" sz="2400" dirty="0">
                <a:latin typeface="Arial" charset="0"/>
                <a:cs typeface="Arial" charset="0"/>
              </a:rPr>
              <a:t> </a:t>
            </a:r>
            <a:r>
              <a:rPr lang="en-US" sz="2400" dirty="0" err="1">
                <a:latin typeface="Arial" charset="0"/>
                <a:cs typeface="Arial" charset="0"/>
              </a:rPr>
              <a:t>đối</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p>
          <a:p>
            <a:pPr algn="ctr">
              <a:defRPr/>
            </a:pPr>
            <a:r>
              <a:rPr lang="en-US" sz="2400" dirty="0" err="1">
                <a:latin typeface="Arial" charset="0"/>
                <a:cs typeface="Arial" charset="0"/>
              </a:rPr>
              <a:t>phản</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mạng</a:t>
            </a:r>
            <a:r>
              <a:rPr lang="en-US" sz="2400" dirty="0">
                <a:latin typeface="Arial" charset="0"/>
                <a:cs typeface="Arial" charset="0"/>
              </a:rPr>
              <a:t>, </a:t>
            </a:r>
            <a:r>
              <a:rPr lang="en-US" sz="2400" dirty="0" err="1">
                <a:latin typeface="Arial" charset="0"/>
                <a:cs typeface="Arial" charset="0"/>
              </a:rPr>
              <a:t>ủng</a:t>
            </a:r>
            <a:r>
              <a:rPr lang="en-US" sz="2400" dirty="0">
                <a:latin typeface="Arial" charset="0"/>
                <a:cs typeface="Arial" charset="0"/>
              </a:rPr>
              <a:t> </a:t>
            </a:r>
            <a:r>
              <a:rPr lang="en-US" sz="2400" dirty="0" err="1">
                <a:latin typeface="Arial" charset="0"/>
                <a:cs typeface="Arial" charset="0"/>
              </a:rPr>
              <a:t>hộ</a:t>
            </a:r>
            <a:r>
              <a:rPr lang="en-US" sz="2400" dirty="0">
                <a:latin typeface="Arial" charset="0"/>
                <a:cs typeface="Arial" charset="0"/>
              </a:rPr>
              <a:t> </a:t>
            </a:r>
          </a:p>
          <a:p>
            <a:pPr algn="ctr">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mạng</a:t>
            </a:r>
            <a:r>
              <a:rPr lang="en-US" sz="2400" dirty="0">
                <a:latin typeface="Arial" charset="0"/>
                <a:cs typeface="Arial" charset="0"/>
              </a:rPr>
              <a:t> </a:t>
            </a:r>
            <a:endParaRPr lang="vi-VN" sz="2400" b="1" dirty="0">
              <a:latin typeface="Arial" charset="0"/>
              <a:cs typeface="+mn-cs"/>
            </a:endParaRPr>
          </a:p>
        </p:txBody>
      </p:sp>
      <p:pic>
        <p:nvPicPr>
          <p:cNvPr id="2972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144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244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34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ox(out)">
                                      <p:cBhvr>
                                        <p:cTn id="24"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117778"/>
                </p:tgtEl>
              </p:cMediaNode>
            </p:audio>
            <p:seq concurrent="1" nextAc="seek">
              <p:cTn id="26" restart="whenNotActive" fill="hold" evtFilter="cancelBubble" nodeType="interactiveSeq">
                <p:stCondLst>
                  <p:cond evt="onClick" delay="0">
                    <p:tgtEl>
                      <p:spTgt spid="11778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7788"/>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117786"/>
                                        </p:tgtEl>
                                      </p:cBhvr>
                                    </p:animEffect>
                                    <p:set>
                                      <p:cBhvr>
                                        <p:cTn id="34"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117785"/>
                                        </p:tgtEl>
                                      </p:cBhvr>
                                    </p:animEffect>
                                    <p:set>
                                      <p:cBhvr>
                                        <p:cTn id="38"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117784"/>
                                        </p:tgtEl>
                                      </p:cBhvr>
                                    </p:animEffect>
                                    <p:set>
                                      <p:cBhvr>
                                        <p:cTn id="42"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117783"/>
                                        </p:tgtEl>
                                      </p:cBhvr>
                                    </p:animEffect>
                                    <p:set>
                                      <p:cBhvr>
                                        <p:cTn id="46"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117782"/>
                                        </p:tgtEl>
                                      </p:cBhvr>
                                    </p:animEffect>
                                    <p:set>
                                      <p:cBhvr>
                                        <p:cTn id="50"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117781"/>
                                        </p:tgtEl>
                                      </p:cBhvr>
                                    </p:animEffect>
                                    <p:set>
                                      <p:cBhvr>
                                        <p:cTn id="54"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117779"/>
                                        </p:tgtEl>
                                      </p:cBhvr>
                                    </p:animEffect>
                                    <p:set>
                                      <p:cBhvr>
                                        <p:cTn id="58"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117762"/>
                                        </p:tgtEl>
                                      </p:cBhvr>
                                    </p:animEffect>
                                    <p:set>
                                      <p:cBhvr>
                                        <p:cTn id="62"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3" restart="whenNotActive" fill="hold" evtFilter="cancelBubble" nodeType="interactiveSeq">
                <p:stCondLst>
                  <p:cond evt="onClick" delay="0">
                    <p:tgtEl>
                      <p:spTgt spid="25"/>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28"/>
                                        </p:tgtEl>
                                        <p:attrNameLst>
                                          <p:attrName>style.color</p:attrName>
                                        </p:attrNameLst>
                                      </p:cBhvr>
                                      <p:by>
                                        <p:hsl h="-7200000" s="0" l="0"/>
                                      </p:by>
                                    </p:animClr>
                                    <p:animClr clrSpc="hsl" dir="cw">
                                      <p:cBhvr>
                                        <p:cTn id="68" dur="500" fill="hold"/>
                                        <p:tgtEl>
                                          <p:spTgt spid="28"/>
                                        </p:tgtEl>
                                        <p:attrNameLst>
                                          <p:attrName>fillcolor</p:attrName>
                                        </p:attrNameLst>
                                      </p:cBhvr>
                                      <p:by>
                                        <p:hsl h="-7200000" s="0" l="0"/>
                                      </p:by>
                                    </p:animClr>
                                    <p:animClr clrSpc="hsl" dir="cw">
                                      <p:cBhvr>
                                        <p:cTn id="69" dur="500" fill="hold"/>
                                        <p:tgtEl>
                                          <p:spTgt spid="28"/>
                                        </p:tgtEl>
                                        <p:attrNameLst>
                                          <p:attrName>stroke.color</p:attrName>
                                        </p:attrNameLst>
                                      </p:cBhvr>
                                      <p:by>
                                        <p:hsl h="-7200000" s="0" l="0"/>
                                      </p:by>
                                    </p:animClr>
                                    <p:set>
                                      <p:cBhvr>
                                        <p:cTn id="70" dur="500" fill="hold"/>
                                        <p:tgtEl>
                                          <p:spTgt spid="28"/>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117788" grpId="0" animBg="1"/>
      <p:bldP spid="27" grpId="0"/>
      <p:bldP spid="28" grpId="0" animBg="1"/>
      <p:bldP spid="28" grpId="1" animBg="1"/>
      <p:bldP spid="30" grpId="0" animBg="1"/>
      <p:bldP spid="26"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ChangeArrowheads="1"/>
          </p:cNvSpPr>
          <p:nvPr/>
        </p:nvSpPr>
        <p:spPr bwMode="auto">
          <a:xfrm>
            <a:off x="2362200" y="1905000"/>
            <a:ext cx="7772400" cy="4343400"/>
          </a:xfrm>
          <a:prstGeom prst="roundRect">
            <a:avLst>
              <a:gd name="adj" fmla="val 16667"/>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en-US" sz="1800"/>
          </a:p>
        </p:txBody>
      </p:sp>
      <p:pic>
        <p:nvPicPr>
          <p:cNvPr id="3075" name="Picture 4" descr="3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90800" y="1233488"/>
            <a:ext cx="6934200" cy="6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AutoShape 8">
            <a:hlinkClick r:id="rId4" action="ppaction://hlinksldjump"/>
          </p:cNvPr>
          <p:cNvSpPr>
            <a:spLocks noChangeArrowheads="1"/>
          </p:cNvSpPr>
          <p:nvPr/>
        </p:nvSpPr>
        <p:spPr bwMode="auto">
          <a:xfrm>
            <a:off x="4076700"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07</a:t>
            </a:r>
          </a:p>
        </p:txBody>
      </p:sp>
      <p:sp>
        <p:nvSpPr>
          <p:cNvPr id="60425" name="AutoShape 9">
            <a:hlinkClick r:id="rId5" action="ppaction://hlinksldjump"/>
          </p:cNvPr>
          <p:cNvSpPr>
            <a:spLocks noChangeArrowheads="1"/>
          </p:cNvSpPr>
          <p:nvPr/>
        </p:nvSpPr>
        <p:spPr bwMode="auto">
          <a:xfrm>
            <a:off x="4076700" y="2895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08</a:t>
            </a:r>
          </a:p>
        </p:txBody>
      </p:sp>
      <p:sp>
        <p:nvSpPr>
          <p:cNvPr id="60426" name="AutoShape 10">
            <a:hlinkClick r:id="rId6" action="ppaction://hlinksldjump"/>
          </p:cNvPr>
          <p:cNvSpPr>
            <a:spLocks noChangeArrowheads="1"/>
          </p:cNvSpPr>
          <p:nvPr/>
        </p:nvSpPr>
        <p:spPr bwMode="auto">
          <a:xfrm>
            <a:off x="4076700" y="3505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09</a:t>
            </a:r>
          </a:p>
        </p:txBody>
      </p:sp>
      <p:sp>
        <p:nvSpPr>
          <p:cNvPr id="60427" name="AutoShape 11">
            <a:hlinkClick r:id="rId7" action="ppaction://hlinksldjump"/>
          </p:cNvPr>
          <p:cNvSpPr>
            <a:spLocks noChangeArrowheads="1"/>
          </p:cNvSpPr>
          <p:nvPr/>
        </p:nvSpPr>
        <p:spPr bwMode="auto">
          <a:xfrm>
            <a:off x="407670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12</a:t>
            </a:r>
          </a:p>
        </p:txBody>
      </p:sp>
      <p:sp>
        <p:nvSpPr>
          <p:cNvPr id="60428" name="AutoShape 12">
            <a:hlinkClick r:id="rId8" action="ppaction://hlinksldjump"/>
          </p:cNvPr>
          <p:cNvSpPr>
            <a:spLocks noChangeArrowheads="1"/>
          </p:cNvSpPr>
          <p:nvPr/>
        </p:nvSpPr>
        <p:spPr bwMode="auto">
          <a:xfrm>
            <a:off x="4076700" y="4724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11</a:t>
            </a:r>
          </a:p>
        </p:txBody>
      </p:sp>
      <p:sp>
        <p:nvSpPr>
          <p:cNvPr id="60429" name="AutoShape 13">
            <a:hlinkClick r:id="rId9" action="ppaction://hlinksldjump"/>
          </p:cNvPr>
          <p:cNvSpPr>
            <a:spLocks noChangeArrowheads="1"/>
          </p:cNvSpPr>
          <p:nvPr/>
        </p:nvSpPr>
        <p:spPr bwMode="auto">
          <a:xfrm>
            <a:off x="4076700" y="4114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10</a:t>
            </a:r>
          </a:p>
        </p:txBody>
      </p:sp>
      <p:sp>
        <p:nvSpPr>
          <p:cNvPr id="60430" name="AutoShape 14">
            <a:hlinkClick r:id="rId10" action="ppaction://hlinksldjump"/>
          </p:cNvPr>
          <p:cNvSpPr>
            <a:spLocks noChangeArrowheads="1"/>
          </p:cNvSpPr>
          <p:nvPr/>
        </p:nvSpPr>
        <p:spPr bwMode="auto">
          <a:xfrm>
            <a:off x="5289550"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13</a:t>
            </a:r>
          </a:p>
        </p:txBody>
      </p:sp>
      <p:sp>
        <p:nvSpPr>
          <p:cNvPr id="60431" name="AutoShape 15">
            <a:hlinkClick r:id="rId11" action="ppaction://hlinksldjump"/>
          </p:cNvPr>
          <p:cNvSpPr>
            <a:spLocks noChangeArrowheads="1"/>
          </p:cNvSpPr>
          <p:nvPr/>
        </p:nvSpPr>
        <p:spPr bwMode="auto">
          <a:xfrm>
            <a:off x="5289550" y="2895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14</a:t>
            </a:r>
          </a:p>
        </p:txBody>
      </p:sp>
      <p:sp>
        <p:nvSpPr>
          <p:cNvPr id="60432" name="AutoShape 16">
            <a:hlinkClick r:id="rId12" action="ppaction://hlinksldjump"/>
          </p:cNvPr>
          <p:cNvSpPr>
            <a:spLocks noChangeArrowheads="1"/>
          </p:cNvSpPr>
          <p:nvPr/>
        </p:nvSpPr>
        <p:spPr bwMode="auto">
          <a:xfrm>
            <a:off x="5289550" y="3505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15</a:t>
            </a:r>
          </a:p>
        </p:txBody>
      </p:sp>
      <p:sp>
        <p:nvSpPr>
          <p:cNvPr id="60433" name="AutoShape 17">
            <a:hlinkClick r:id="rId13" action="ppaction://hlinksldjump"/>
          </p:cNvPr>
          <p:cNvSpPr>
            <a:spLocks noChangeArrowheads="1"/>
          </p:cNvSpPr>
          <p:nvPr/>
        </p:nvSpPr>
        <p:spPr bwMode="auto">
          <a:xfrm>
            <a:off x="528955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18</a:t>
            </a:r>
          </a:p>
        </p:txBody>
      </p:sp>
      <p:sp>
        <p:nvSpPr>
          <p:cNvPr id="60434" name="AutoShape 18">
            <a:hlinkClick r:id="rId14" action="ppaction://hlinksldjump"/>
          </p:cNvPr>
          <p:cNvSpPr>
            <a:spLocks noChangeArrowheads="1"/>
          </p:cNvSpPr>
          <p:nvPr/>
        </p:nvSpPr>
        <p:spPr bwMode="auto">
          <a:xfrm>
            <a:off x="5289550" y="4724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17</a:t>
            </a:r>
          </a:p>
        </p:txBody>
      </p:sp>
      <p:sp>
        <p:nvSpPr>
          <p:cNvPr id="60435" name="AutoShape 19">
            <a:hlinkClick r:id="rId15" action="ppaction://hlinksldjump"/>
          </p:cNvPr>
          <p:cNvSpPr>
            <a:spLocks noChangeArrowheads="1"/>
          </p:cNvSpPr>
          <p:nvPr/>
        </p:nvSpPr>
        <p:spPr bwMode="auto">
          <a:xfrm>
            <a:off x="5289550" y="4114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16</a:t>
            </a:r>
          </a:p>
        </p:txBody>
      </p:sp>
      <p:sp>
        <p:nvSpPr>
          <p:cNvPr id="60436" name="AutoShape 20">
            <a:hlinkClick r:id="rId16" action="ppaction://hlinksldjump"/>
          </p:cNvPr>
          <p:cNvSpPr>
            <a:spLocks noChangeArrowheads="1"/>
          </p:cNvSpPr>
          <p:nvPr/>
        </p:nvSpPr>
        <p:spPr bwMode="auto">
          <a:xfrm>
            <a:off x="6489700"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19</a:t>
            </a:r>
          </a:p>
        </p:txBody>
      </p:sp>
      <p:sp>
        <p:nvSpPr>
          <p:cNvPr id="60437" name="AutoShape 21">
            <a:hlinkClick r:id="rId17" action="ppaction://hlinksldjump"/>
          </p:cNvPr>
          <p:cNvSpPr>
            <a:spLocks noChangeArrowheads="1"/>
          </p:cNvSpPr>
          <p:nvPr/>
        </p:nvSpPr>
        <p:spPr bwMode="auto">
          <a:xfrm>
            <a:off x="6489700" y="2895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20</a:t>
            </a:r>
          </a:p>
        </p:txBody>
      </p:sp>
      <p:sp>
        <p:nvSpPr>
          <p:cNvPr id="60438" name="AutoShape 22">
            <a:hlinkClick r:id="rId18" action="ppaction://hlinksldjump"/>
          </p:cNvPr>
          <p:cNvSpPr>
            <a:spLocks noChangeArrowheads="1"/>
          </p:cNvSpPr>
          <p:nvPr/>
        </p:nvSpPr>
        <p:spPr bwMode="auto">
          <a:xfrm>
            <a:off x="6489700" y="3505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21</a:t>
            </a:r>
          </a:p>
        </p:txBody>
      </p:sp>
      <p:sp>
        <p:nvSpPr>
          <p:cNvPr id="60439" name="AutoShape 23">
            <a:hlinkClick r:id="rId19" action="ppaction://hlinksldjump"/>
          </p:cNvPr>
          <p:cNvSpPr>
            <a:spLocks noChangeArrowheads="1"/>
          </p:cNvSpPr>
          <p:nvPr/>
        </p:nvSpPr>
        <p:spPr bwMode="auto">
          <a:xfrm>
            <a:off x="648970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24</a:t>
            </a:r>
          </a:p>
        </p:txBody>
      </p:sp>
      <p:sp>
        <p:nvSpPr>
          <p:cNvPr id="60440" name="AutoShape 24">
            <a:hlinkClick r:id="rId20" action="ppaction://hlinksldjump"/>
          </p:cNvPr>
          <p:cNvSpPr>
            <a:spLocks noChangeArrowheads="1"/>
          </p:cNvSpPr>
          <p:nvPr/>
        </p:nvSpPr>
        <p:spPr bwMode="auto">
          <a:xfrm>
            <a:off x="6489700" y="4724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23</a:t>
            </a:r>
          </a:p>
        </p:txBody>
      </p:sp>
      <p:sp>
        <p:nvSpPr>
          <p:cNvPr id="60441" name="AutoShape 25">
            <a:hlinkClick r:id="rId21" action="ppaction://hlinksldjump"/>
          </p:cNvPr>
          <p:cNvSpPr>
            <a:spLocks noChangeArrowheads="1"/>
          </p:cNvSpPr>
          <p:nvPr/>
        </p:nvSpPr>
        <p:spPr bwMode="auto">
          <a:xfrm>
            <a:off x="6489700" y="4114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22</a:t>
            </a:r>
          </a:p>
        </p:txBody>
      </p:sp>
      <p:sp>
        <p:nvSpPr>
          <p:cNvPr id="60445" name="AutoShape 29">
            <a:hlinkClick r:id="rId22" action="ppaction://hlinksldjump"/>
          </p:cNvPr>
          <p:cNvSpPr>
            <a:spLocks noChangeArrowheads="1"/>
          </p:cNvSpPr>
          <p:nvPr/>
        </p:nvSpPr>
        <p:spPr bwMode="auto">
          <a:xfrm>
            <a:off x="2882900" y="52705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06</a:t>
            </a:r>
          </a:p>
        </p:txBody>
      </p:sp>
      <p:sp>
        <p:nvSpPr>
          <p:cNvPr id="60448" name="AutoShape 32">
            <a:hlinkClick r:id="rId23" action="ppaction://hlinksldjump"/>
          </p:cNvPr>
          <p:cNvSpPr>
            <a:spLocks noChangeArrowheads="1"/>
          </p:cNvSpPr>
          <p:nvPr/>
        </p:nvSpPr>
        <p:spPr bwMode="auto">
          <a:xfrm>
            <a:off x="7658100"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25</a:t>
            </a:r>
          </a:p>
        </p:txBody>
      </p:sp>
      <p:sp>
        <p:nvSpPr>
          <p:cNvPr id="60449" name="AutoShape 33">
            <a:hlinkClick r:id="rId24" action="ppaction://hlinksldjump"/>
          </p:cNvPr>
          <p:cNvSpPr>
            <a:spLocks noChangeArrowheads="1"/>
          </p:cNvSpPr>
          <p:nvPr/>
        </p:nvSpPr>
        <p:spPr bwMode="auto">
          <a:xfrm>
            <a:off x="7658100" y="2895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26</a:t>
            </a:r>
          </a:p>
        </p:txBody>
      </p:sp>
      <p:sp>
        <p:nvSpPr>
          <p:cNvPr id="60450" name="AutoShape 34">
            <a:hlinkClick r:id="rId25" action="ppaction://hlinksldjump"/>
          </p:cNvPr>
          <p:cNvSpPr>
            <a:spLocks noChangeArrowheads="1"/>
          </p:cNvSpPr>
          <p:nvPr/>
        </p:nvSpPr>
        <p:spPr bwMode="auto">
          <a:xfrm>
            <a:off x="7658100" y="3505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27</a:t>
            </a:r>
          </a:p>
        </p:txBody>
      </p:sp>
      <p:sp>
        <p:nvSpPr>
          <p:cNvPr id="60452" name="AutoShape 36">
            <a:hlinkClick r:id="rId26" action="ppaction://hlinksldjump"/>
          </p:cNvPr>
          <p:cNvSpPr>
            <a:spLocks noChangeArrowheads="1"/>
          </p:cNvSpPr>
          <p:nvPr/>
        </p:nvSpPr>
        <p:spPr bwMode="auto">
          <a:xfrm>
            <a:off x="7658100" y="4724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29</a:t>
            </a:r>
          </a:p>
        </p:txBody>
      </p:sp>
      <p:sp>
        <p:nvSpPr>
          <p:cNvPr id="60453" name="AutoShape 37">
            <a:hlinkClick r:id="rId27" action="ppaction://hlinksldjump"/>
          </p:cNvPr>
          <p:cNvSpPr>
            <a:spLocks noChangeArrowheads="1"/>
          </p:cNvSpPr>
          <p:nvPr/>
        </p:nvSpPr>
        <p:spPr bwMode="auto">
          <a:xfrm>
            <a:off x="7658100" y="4114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28</a:t>
            </a:r>
          </a:p>
        </p:txBody>
      </p:sp>
      <p:pic>
        <p:nvPicPr>
          <p:cNvPr id="60486" name="Picture 70" descr="Logo Doan 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1" name="Picture 1" descr="logoTDT-banquyen"/>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828800" y="76200"/>
            <a:ext cx="1549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utoShape 32">
            <a:hlinkClick r:id="rId23" action="ppaction://hlinksldjump"/>
          </p:cNvPr>
          <p:cNvSpPr>
            <a:spLocks noChangeArrowheads="1"/>
          </p:cNvSpPr>
          <p:nvPr/>
        </p:nvSpPr>
        <p:spPr bwMode="auto">
          <a:xfrm>
            <a:off x="5511800" y="1295400"/>
            <a:ext cx="1473200" cy="533400"/>
          </a:xfrm>
          <a:prstGeom prst="roundRect">
            <a:avLst>
              <a:gd name="adj" fmla="val 16667"/>
            </a:avLst>
          </a:prstGeom>
          <a:blipFill dpi="0" rotWithShape="1">
            <a:blip r:embed="rId30"/>
            <a:srcRect/>
            <a:tile tx="0" ty="0" sx="100000" sy="100000" flip="none" algn="tl"/>
          </a:blip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t>Bài 2</a:t>
            </a:r>
          </a:p>
        </p:txBody>
      </p:sp>
      <p:sp>
        <p:nvSpPr>
          <p:cNvPr id="43" name="AutoShape 30">
            <a:hlinkClick r:id="rId31" action="ppaction://hlinksldjump"/>
          </p:cNvPr>
          <p:cNvSpPr>
            <a:spLocks noChangeArrowheads="1"/>
          </p:cNvSpPr>
          <p:nvPr/>
        </p:nvSpPr>
        <p:spPr bwMode="auto">
          <a:xfrm>
            <a:off x="2894013" y="470535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05</a:t>
            </a:r>
          </a:p>
        </p:txBody>
      </p:sp>
      <p:sp>
        <p:nvSpPr>
          <p:cNvPr id="44" name="AutoShape 31">
            <a:hlinkClick r:id="rId32" action="ppaction://hlinksldjump"/>
          </p:cNvPr>
          <p:cNvSpPr>
            <a:spLocks noChangeArrowheads="1"/>
          </p:cNvSpPr>
          <p:nvPr/>
        </p:nvSpPr>
        <p:spPr bwMode="auto">
          <a:xfrm>
            <a:off x="2894013" y="409575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04</a:t>
            </a:r>
          </a:p>
        </p:txBody>
      </p:sp>
      <p:sp>
        <p:nvSpPr>
          <p:cNvPr id="45" name="AutoShape 26">
            <a:hlinkClick r:id="rId33" action="ppaction://hlinksldjump"/>
          </p:cNvPr>
          <p:cNvSpPr>
            <a:spLocks noChangeArrowheads="1"/>
          </p:cNvSpPr>
          <p:nvPr/>
        </p:nvSpPr>
        <p:spPr bwMode="auto">
          <a:xfrm>
            <a:off x="2905125"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01</a:t>
            </a:r>
          </a:p>
        </p:txBody>
      </p:sp>
      <p:sp>
        <p:nvSpPr>
          <p:cNvPr id="46" name="AutoShape 27">
            <a:hlinkClick r:id="rId34" action="ppaction://hlinksldjump"/>
          </p:cNvPr>
          <p:cNvSpPr>
            <a:spLocks noChangeArrowheads="1"/>
          </p:cNvSpPr>
          <p:nvPr/>
        </p:nvSpPr>
        <p:spPr bwMode="auto">
          <a:xfrm>
            <a:off x="2905125" y="2895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02</a:t>
            </a:r>
          </a:p>
        </p:txBody>
      </p:sp>
      <p:sp>
        <p:nvSpPr>
          <p:cNvPr id="47" name="AutoShape 28">
            <a:hlinkClick r:id="rId35" action="ppaction://hlinksldjump"/>
          </p:cNvPr>
          <p:cNvSpPr>
            <a:spLocks noChangeArrowheads="1"/>
          </p:cNvSpPr>
          <p:nvPr/>
        </p:nvSpPr>
        <p:spPr bwMode="auto">
          <a:xfrm>
            <a:off x="2905125" y="3505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03</a:t>
            </a:r>
          </a:p>
        </p:txBody>
      </p:sp>
      <p:sp>
        <p:nvSpPr>
          <p:cNvPr id="38" name="AutoShape 36">
            <a:hlinkClick r:id="rId36" action="ppaction://hlinksldjump"/>
          </p:cNvPr>
          <p:cNvSpPr>
            <a:spLocks noChangeArrowheads="1"/>
          </p:cNvSpPr>
          <p:nvPr/>
        </p:nvSpPr>
        <p:spPr bwMode="auto">
          <a:xfrm>
            <a:off x="765810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30</a:t>
            </a:r>
          </a:p>
        </p:txBody>
      </p:sp>
      <p:sp>
        <p:nvSpPr>
          <p:cNvPr id="40" name="AutoShape 36">
            <a:hlinkClick r:id="rId37" action="ppaction://hlinksldjump"/>
          </p:cNvPr>
          <p:cNvSpPr>
            <a:spLocks noChangeArrowheads="1"/>
          </p:cNvSpPr>
          <p:nvPr/>
        </p:nvSpPr>
        <p:spPr bwMode="auto">
          <a:xfrm>
            <a:off x="8763000"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31</a:t>
            </a:r>
          </a:p>
        </p:txBody>
      </p:sp>
      <p:sp>
        <p:nvSpPr>
          <p:cNvPr id="3110" name="Rectangle 40"/>
          <p:cNvSpPr>
            <a:spLocks noChangeArrowheads="1"/>
          </p:cNvSpPr>
          <p:nvPr/>
        </p:nvSpPr>
        <p:spPr bwMode="auto">
          <a:xfrm>
            <a:off x="3505200" y="152400"/>
            <a:ext cx="58674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0070C0"/>
                </a:solidFill>
              </a:rPr>
              <a:t>SINH VIÊN TÔN ĐỨC THẮNG</a:t>
            </a:r>
          </a:p>
        </p:txBody>
      </p:sp>
      <p:sp>
        <p:nvSpPr>
          <p:cNvPr id="42" name="Text Box 69"/>
          <p:cNvSpPr txBox="1">
            <a:spLocks noChangeArrowheads="1"/>
          </p:cNvSpPr>
          <p:nvPr/>
        </p:nvSpPr>
        <p:spPr bwMode="auto">
          <a:xfrm>
            <a:off x="1550988" y="881064"/>
            <a:ext cx="906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b="1" i="1"/>
              <a:t>RA SỨC HỌC TẬP, QUYẾT TÂM LUYỆN RÈN, XÂY DỰNG TỔ QUỐC, PHỤNG SỰ NHÂN DÂN</a:t>
            </a:r>
          </a:p>
        </p:txBody>
      </p:sp>
    </p:spTree>
  </p:cSld>
  <p:clrMapOvr>
    <a:masterClrMapping/>
  </p:clrMapOvr>
  <p:transition spd="slow" advClick="0">
    <p:zoom/>
    <p:sndAc>
      <p:stSnd>
        <p:snd r:embed="rId2" name="bomb.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0486"/>
                                        </p:tgtEl>
                                        <p:attrNameLst>
                                          <p:attrName>style.visibility</p:attrName>
                                        </p:attrNameLst>
                                      </p:cBhvr>
                                      <p:to>
                                        <p:strVal val="visible"/>
                                      </p:to>
                                    </p:set>
                                  </p:childTnLst>
                                </p:cTn>
                              </p:par>
                              <p:par>
                                <p:cTn id="7" presetID="27" presetClass="entr" presetSubtype="0" repeatCount="indefinite" fill="hold" grpId="0" nodeType="withEffect">
                                  <p:stCondLst>
                                    <p:cond delay="0"/>
                                  </p:stCondLst>
                                  <p:iterate type="lt">
                                    <p:tmPct val="50000"/>
                                  </p:iterate>
                                  <p:childTnLst>
                                    <p:set>
                                      <p:cBhvr>
                                        <p:cTn id="8" dur="1" fill="hold">
                                          <p:stCondLst>
                                            <p:cond delay="0"/>
                                          </p:stCondLst>
                                        </p:cTn>
                                        <p:tgtEl>
                                          <p:spTgt spid="42"/>
                                        </p:tgtEl>
                                        <p:attrNameLst>
                                          <p:attrName>style.visibility</p:attrName>
                                        </p:attrNameLst>
                                      </p:cBhvr>
                                      <p:to>
                                        <p:strVal val="visible"/>
                                      </p:to>
                                    </p:set>
                                    <p:anim calcmode="discrete" valueType="clr">
                                      <p:cBhvr override="childStyle">
                                        <p:cTn id="9" dur="80"/>
                                        <p:tgtEl>
                                          <p:spTgt spid="42"/>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42"/>
                                        </p:tgtEl>
                                        <p:attrNameLst>
                                          <p:attrName>fillcolor</p:attrName>
                                        </p:attrNameLst>
                                      </p:cBhvr>
                                      <p:tavLst>
                                        <p:tav tm="0">
                                          <p:val>
                                            <p:clrVal>
                                              <a:schemeClr val="accent2"/>
                                            </p:clrVal>
                                          </p:val>
                                        </p:tav>
                                        <p:tav tm="50000">
                                          <p:val>
                                            <p:clrVal>
                                              <a:schemeClr val="hlink"/>
                                            </p:clrVal>
                                          </p:val>
                                        </p:tav>
                                      </p:tavLst>
                                    </p:anim>
                                    <p:set>
                                      <p:cBhvr>
                                        <p:cTn id="11" dur="80"/>
                                        <p:tgtEl>
                                          <p:spTgt spid="4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0445"/>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60445"/>
                                        </p:tgtEl>
                                      </p:cBhvr>
                                    </p:animEffect>
                                    <p:set>
                                      <p:cBhvr>
                                        <p:cTn id="17" dur="1" fill="hold">
                                          <p:stCondLst>
                                            <p:cond delay="499"/>
                                          </p:stCondLst>
                                        </p:cTn>
                                        <p:tgtEl>
                                          <p:spTgt spid="60445"/>
                                        </p:tgtEl>
                                        <p:attrNameLst>
                                          <p:attrName>style.visibility</p:attrName>
                                        </p:attrNameLst>
                                      </p:cBhvr>
                                      <p:to>
                                        <p:strVal val="hidden"/>
                                      </p:to>
                                    </p:set>
                                  </p:childTnLst>
                                </p:cTn>
                              </p:par>
                            </p:childTnLst>
                          </p:cTn>
                        </p:par>
                      </p:childTnLst>
                    </p:cTn>
                  </p:par>
                </p:childTnLst>
              </p:cTn>
              <p:nextCondLst>
                <p:cond evt="onClick" delay="0">
                  <p:tgtEl>
                    <p:spTgt spid="60445"/>
                  </p:tgtEl>
                </p:cond>
              </p:nextCondLst>
            </p:seq>
            <p:seq concurrent="1" nextAc="seek">
              <p:cTn id="18" restart="whenNotActive" fill="hold" evtFilter="cancelBubble" nodeType="interactiveSeq">
                <p:stCondLst>
                  <p:cond evt="onClick" delay="0">
                    <p:tgtEl>
                      <p:spTgt spid="60424"/>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60424"/>
                                        </p:tgtEl>
                                      </p:cBhvr>
                                    </p:animEffect>
                                    <p:set>
                                      <p:cBhvr>
                                        <p:cTn id="23" dur="1" fill="hold">
                                          <p:stCondLst>
                                            <p:cond delay="499"/>
                                          </p:stCondLst>
                                        </p:cTn>
                                        <p:tgtEl>
                                          <p:spTgt spid="60424"/>
                                        </p:tgtEl>
                                        <p:attrNameLst>
                                          <p:attrName>style.visibility</p:attrName>
                                        </p:attrNameLst>
                                      </p:cBhvr>
                                      <p:to>
                                        <p:strVal val="hidden"/>
                                      </p:to>
                                    </p:set>
                                  </p:childTnLst>
                                </p:cTn>
                              </p:par>
                            </p:childTnLst>
                          </p:cTn>
                        </p:par>
                      </p:childTnLst>
                    </p:cTn>
                  </p:par>
                </p:childTnLst>
              </p:cTn>
              <p:nextCondLst>
                <p:cond evt="onClick" delay="0">
                  <p:tgtEl>
                    <p:spTgt spid="60424"/>
                  </p:tgtEl>
                </p:cond>
              </p:nextCondLst>
            </p:seq>
            <p:seq concurrent="1" nextAc="seek">
              <p:cTn id="24" restart="whenNotActive" fill="hold" evtFilter="cancelBubble" nodeType="interactiveSeq">
                <p:stCondLst>
                  <p:cond evt="onClick" delay="0">
                    <p:tgtEl>
                      <p:spTgt spid="60425"/>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5" presetClass="exit" presetSubtype="10" fill="hold" grpId="0" nodeType="clickEffect">
                                  <p:stCondLst>
                                    <p:cond delay="0"/>
                                  </p:stCondLst>
                                  <p:childTnLst>
                                    <p:animEffect transition="out" filter="checkerboard(across)">
                                      <p:cBhvr>
                                        <p:cTn id="28" dur="500"/>
                                        <p:tgtEl>
                                          <p:spTgt spid="60425"/>
                                        </p:tgtEl>
                                      </p:cBhvr>
                                    </p:animEffect>
                                    <p:set>
                                      <p:cBhvr>
                                        <p:cTn id="29" dur="1" fill="hold">
                                          <p:stCondLst>
                                            <p:cond delay="499"/>
                                          </p:stCondLst>
                                        </p:cTn>
                                        <p:tgtEl>
                                          <p:spTgt spid="60425"/>
                                        </p:tgtEl>
                                        <p:attrNameLst>
                                          <p:attrName>style.visibility</p:attrName>
                                        </p:attrNameLst>
                                      </p:cBhvr>
                                      <p:to>
                                        <p:strVal val="hidden"/>
                                      </p:to>
                                    </p:set>
                                  </p:childTnLst>
                                </p:cTn>
                              </p:par>
                            </p:childTnLst>
                          </p:cTn>
                        </p:par>
                      </p:childTnLst>
                    </p:cTn>
                  </p:par>
                </p:childTnLst>
              </p:cTn>
              <p:nextCondLst>
                <p:cond evt="onClick" delay="0">
                  <p:tgtEl>
                    <p:spTgt spid="60425"/>
                  </p:tgtEl>
                </p:cond>
              </p:nextCondLst>
            </p:seq>
            <p:seq concurrent="1" nextAc="seek">
              <p:cTn id="30" restart="whenNotActive" fill="hold" evtFilter="cancelBubble" nodeType="interactiveSeq">
                <p:stCondLst>
                  <p:cond evt="onClick" delay="0">
                    <p:tgtEl>
                      <p:spTgt spid="60426"/>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60426"/>
                                        </p:tgtEl>
                                      </p:cBhvr>
                                    </p:animEffect>
                                    <p:set>
                                      <p:cBhvr>
                                        <p:cTn id="35" dur="1" fill="hold">
                                          <p:stCondLst>
                                            <p:cond delay="499"/>
                                          </p:stCondLst>
                                        </p:cTn>
                                        <p:tgtEl>
                                          <p:spTgt spid="60426"/>
                                        </p:tgtEl>
                                        <p:attrNameLst>
                                          <p:attrName>style.visibility</p:attrName>
                                        </p:attrNameLst>
                                      </p:cBhvr>
                                      <p:to>
                                        <p:strVal val="hidden"/>
                                      </p:to>
                                    </p:set>
                                  </p:childTnLst>
                                </p:cTn>
                              </p:par>
                            </p:childTnLst>
                          </p:cTn>
                        </p:par>
                      </p:childTnLst>
                    </p:cTn>
                  </p:par>
                </p:childTnLst>
              </p:cTn>
              <p:nextCondLst>
                <p:cond evt="onClick" delay="0">
                  <p:tgtEl>
                    <p:spTgt spid="60426"/>
                  </p:tgtEl>
                </p:cond>
              </p:nextCondLst>
            </p:seq>
            <p:seq concurrent="1" nextAc="seek">
              <p:cTn id="36" restart="whenNotActive" fill="hold" evtFilter="cancelBubble" nodeType="interactiveSeq">
                <p:stCondLst>
                  <p:cond evt="onClick" delay="0">
                    <p:tgtEl>
                      <p:spTgt spid="60430"/>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5" presetClass="exit" presetSubtype="10" fill="hold" grpId="0" nodeType="clickEffect">
                                  <p:stCondLst>
                                    <p:cond delay="0"/>
                                  </p:stCondLst>
                                  <p:childTnLst>
                                    <p:animEffect transition="out" filter="checkerboard(across)">
                                      <p:cBhvr>
                                        <p:cTn id="40" dur="500"/>
                                        <p:tgtEl>
                                          <p:spTgt spid="60430"/>
                                        </p:tgtEl>
                                      </p:cBhvr>
                                    </p:animEffect>
                                    <p:set>
                                      <p:cBhvr>
                                        <p:cTn id="41" dur="1" fill="hold">
                                          <p:stCondLst>
                                            <p:cond delay="499"/>
                                          </p:stCondLst>
                                        </p:cTn>
                                        <p:tgtEl>
                                          <p:spTgt spid="60430"/>
                                        </p:tgtEl>
                                        <p:attrNameLst>
                                          <p:attrName>style.visibility</p:attrName>
                                        </p:attrNameLst>
                                      </p:cBhvr>
                                      <p:to>
                                        <p:strVal val="hidden"/>
                                      </p:to>
                                    </p:set>
                                  </p:childTnLst>
                                </p:cTn>
                              </p:par>
                            </p:childTnLst>
                          </p:cTn>
                        </p:par>
                      </p:childTnLst>
                    </p:cTn>
                  </p:par>
                </p:childTnLst>
              </p:cTn>
              <p:nextCondLst>
                <p:cond evt="onClick" delay="0">
                  <p:tgtEl>
                    <p:spTgt spid="60430"/>
                  </p:tgtEl>
                </p:cond>
              </p:nextCondLst>
            </p:seq>
            <p:seq concurrent="1" nextAc="seek">
              <p:cTn id="42" restart="whenNotActive" fill="hold" evtFilter="cancelBubble" nodeType="interactiveSeq">
                <p:stCondLst>
                  <p:cond evt="onClick" delay="0">
                    <p:tgtEl>
                      <p:spTgt spid="60428"/>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60428"/>
                                        </p:tgtEl>
                                      </p:cBhvr>
                                    </p:animEffect>
                                    <p:set>
                                      <p:cBhvr>
                                        <p:cTn id="47" dur="1" fill="hold">
                                          <p:stCondLst>
                                            <p:cond delay="499"/>
                                          </p:stCondLst>
                                        </p:cTn>
                                        <p:tgtEl>
                                          <p:spTgt spid="60428"/>
                                        </p:tgtEl>
                                        <p:attrNameLst>
                                          <p:attrName>style.visibility</p:attrName>
                                        </p:attrNameLst>
                                      </p:cBhvr>
                                      <p:to>
                                        <p:strVal val="hidden"/>
                                      </p:to>
                                    </p:set>
                                  </p:childTnLst>
                                </p:cTn>
                              </p:par>
                            </p:childTnLst>
                          </p:cTn>
                        </p:par>
                      </p:childTnLst>
                    </p:cTn>
                  </p:par>
                </p:childTnLst>
              </p:cTn>
              <p:nextCondLst>
                <p:cond evt="onClick" delay="0">
                  <p:tgtEl>
                    <p:spTgt spid="60428"/>
                  </p:tgtEl>
                </p:cond>
              </p:nextCondLst>
            </p:seq>
            <p:seq concurrent="1" nextAc="seek">
              <p:cTn id="48" restart="whenNotActive" fill="hold" evtFilter="cancelBubble" nodeType="interactiveSeq">
                <p:stCondLst>
                  <p:cond evt="onClick" delay="0">
                    <p:tgtEl>
                      <p:spTgt spid="60427"/>
                    </p:tgtEl>
                  </p:cond>
                </p:stCondLst>
                <p:endSync evt="end" delay="0">
                  <p:rtn val="all"/>
                </p:endSync>
                <p:childTnLst>
                  <p:par>
                    <p:cTn id="49" fill="hold" nodeType="clickPar">
                      <p:stCondLst>
                        <p:cond delay="0"/>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60427"/>
                                        </p:tgtEl>
                                      </p:cBhvr>
                                    </p:animEffect>
                                    <p:set>
                                      <p:cBhvr>
                                        <p:cTn id="53" dur="1" fill="hold">
                                          <p:stCondLst>
                                            <p:cond delay="499"/>
                                          </p:stCondLst>
                                        </p:cTn>
                                        <p:tgtEl>
                                          <p:spTgt spid="60427"/>
                                        </p:tgtEl>
                                        <p:attrNameLst>
                                          <p:attrName>style.visibility</p:attrName>
                                        </p:attrNameLst>
                                      </p:cBhvr>
                                      <p:to>
                                        <p:strVal val="hidden"/>
                                      </p:to>
                                    </p:set>
                                  </p:childTnLst>
                                </p:cTn>
                              </p:par>
                            </p:childTnLst>
                          </p:cTn>
                        </p:par>
                      </p:childTnLst>
                    </p:cTn>
                  </p:par>
                </p:childTnLst>
              </p:cTn>
              <p:nextCondLst>
                <p:cond evt="onClick" delay="0">
                  <p:tgtEl>
                    <p:spTgt spid="60427"/>
                  </p:tgtEl>
                </p:cond>
              </p:nextCondLst>
            </p:seq>
            <p:seq concurrent="1" nextAc="seek">
              <p:cTn id="54" restart="whenNotActive" fill="hold" evtFilter="cancelBubble" nodeType="interactiveSeq">
                <p:stCondLst>
                  <p:cond evt="onClick" delay="0">
                    <p:tgtEl>
                      <p:spTgt spid="60429"/>
                    </p:tgtEl>
                  </p:cond>
                </p:stCondLst>
                <p:endSync evt="end" delay="0">
                  <p:rtn val="all"/>
                </p:endSync>
                <p:childTnLst>
                  <p:par>
                    <p:cTn id="55" fill="hold" nodeType="clickPar">
                      <p:stCondLst>
                        <p:cond delay="0"/>
                      </p:stCondLst>
                      <p:childTnLst>
                        <p:par>
                          <p:cTn id="56" fill="hold" nodeType="withGroup">
                            <p:stCondLst>
                              <p:cond delay="0"/>
                            </p:stCondLst>
                            <p:childTnLst>
                              <p:par>
                                <p:cTn id="57" presetID="5" presetClass="exit" presetSubtype="10" fill="hold" grpId="0" nodeType="clickEffect">
                                  <p:stCondLst>
                                    <p:cond delay="0"/>
                                  </p:stCondLst>
                                  <p:childTnLst>
                                    <p:animEffect transition="out" filter="checkerboard(across)">
                                      <p:cBhvr>
                                        <p:cTn id="58" dur="500"/>
                                        <p:tgtEl>
                                          <p:spTgt spid="60429"/>
                                        </p:tgtEl>
                                      </p:cBhvr>
                                    </p:animEffect>
                                    <p:set>
                                      <p:cBhvr>
                                        <p:cTn id="59" dur="1" fill="hold">
                                          <p:stCondLst>
                                            <p:cond delay="499"/>
                                          </p:stCondLst>
                                        </p:cTn>
                                        <p:tgtEl>
                                          <p:spTgt spid="60429"/>
                                        </p:tgtEl>
                                        <p:attrNameLst>
                                          <p:attrName>style.visibility</p:attrName>
                                        </p:attrNameLst>
                                      </p:cBhvr>
                                      <p:to>
                                        <p:strVal val="hidden"/>
                                      </p:to>
                                    </p:set>
                                  </p:childTnLst>
                                </p:cTn>
                              </p:par>
                            </p:childTnLst>
                          </p:cTn>
                        </p:par>
                      </p:childTnLst>
                    </p:cTn>
                  </p:par>
                </p:childTnLst>
              </p:cTn>
              <p:nextCondLst>
                <p:cond evt="onClick" delay="0">
                  <p:tgtEl>
                    <p:spTgt spid="60429"/>
                  </p:tgtEl>
                </p:cond>
              </p:nextCondLst>
            </p:seq>
            <p:seq concurrent="1" nextAc="seek">
              <p:cTn id="60" restart="whenNotActive" fill="hold" evtFilter="cancelBubble" nodeType="interactiveSeq">
                <p:stCondLst>
                  <p:cond evt="onClick" delay="0">
                    <p:tgtEl>
                      <p:spTgt spid="60431"/>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5" presetClass="exit" presetSubtype="10" fill="hold" grpId="0" nodeType="clickEffect">
                                  <p:stCondLst>
                                    <p:cond delay="0"/>
                                  </p:stCondLst>
                                  <p:childTnLst>
                                    <p:animEffect transition="out" filter="checkerboard(across)">
                                      <p:cBhvr>
                                        <p:cTn id="64" dur="500"/>
                                        <p:tgtEl>
                                          <p:spTgt spid="60431"/>
                                        </p:tgtEl>
                                      </p:cBhvr>
                                    </p:animEffect>
                                    <p:set>
                                      <p:cBhvr>
                                        <p:cTn id="65" dur="1" fill="hold">
                                          <p:stCondLst>
                                            <p:cond delay="499"/>
                                          </p:stCondLst>
                                        </p:cTn>
                                        <p:tgtEl>
                                          <p:spTgt spid="60431"/>
                                        </p:tgtEl>
                                        <p:attrNameLst>
                                          <p:attrName>style.visibility</p:attrName>
                                        </p:attrNameLst>
                                      </p:cBhvr>
                                      <p:to>
                                        <p:strVal val="hidden"/>
                                      </p:to>
                                    </p:set>
                                  </p:childTnLst>
                                </p:cTn>
                              </p:par>
                            </p:childTnLst>
                          </p:cTn>
                        </p:par>
                      </p:childTnLst>
                    </p:cTn>
                  </p:par>
                </p:childTnLst>
              </p:cTn>
              <p:nextCondLst>
                <p:cond evt="onClick" delay="0">
                  <p:tgtEl>
                    <p:spTgt spid="60431"/>
                  </p:tgtEl>
                </p:cond>
              </p:nextCondLst>
            </p:seq>
            <p:seq concurrent="1" nextAc="seek">
              <p:cTn id="66" restart="whenNotActive" fill="hold" evtFilter="cancelBubble" nodeType="interactiveSeq">
                <p:stCondLst>
                  <p:cond evt="onClick" delay="0">
                    <p:tgtEl>
                      <p:spTgt spid="60432"/>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60432"/>
                                        </p:tgtEl>
                                      </p:cBhvr>
                                    </p:animEffect>
                                    <p:set>
                                      <p:cBhvr>
                                        <p:cTn id="71" dur="1" fill="hold">
                                          <p:stCondLst>
                                            <p:cond delay="499"/>
                                          </p:stCondLst>
                                        </p:cTn>
                                        <p:tgtEl>
                                          <p:spTgt spid="60432"/>
                                        </p:tgtEl>
                                        <p:attrNameLst>
                                          <p:attrName>style.visibility</p:attrName>
                                        </p:attrNameLst>
                                      </p:cBhvr>
                                      <p:to>
                                        <p:strVal val="hidden"/>
                                      </p:to>
                                    </p:set>
                                  </p:childTnLst>
                                </p:cTn>
                              </p:par>
                            </p:childTnLst>
                          </p:cTn>
                        </p:par>
                      </p:childTnLst>
                    </p:cTn>
                  </p:par>
                </p:childTnLst>
              </p:cTn>
              <p:nextCondLst>
                <p:cond evt="onClick" delay="0">
                  <p:tgtEl>
                    <p:spTgt spid="60432"/>
                  </p:tgtEl>
                </p:cond>
              </p:nextCondLst>
            </p:seq>
            <p:seq concurrent="1" nextAc="seek">
              <p:cTn id="72" restart="whenNotActive" fill="hold" evtFilter="cancelBubble" nodeType="interactiveSeq">
                <p:stCondLst>
                  <p:cond evt="onClick" delay="0">
                    <p:tgtEl>
                      <p:spTgt spid="60435"/>
                    </p:tgtEl>
                  </p:cond>
                </p:stCondLst>
                <p:endSync evt="end" delay="0">
                  <p:rtn val="all"/>
                </p:endSync>
                <p:childTnLst>
                  <p:par>
                    <p:cTn id="73" fill="hold" nodeType="clickPar">
                      <p:stCondLst>
                        <p:cond delay="0"/>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60435"/>
                                        </p:tgtEl>
                                      </p:cBhvr>
                                    </p:animEffect>
                                    <p:set>
                                      <p:cBhvr>
                                        <p:cTn id="77" dur="1" fill="hold">
                                          <p:stCondLst>
                                            <p:cond delay="499"/>
                                          </p:stCondLst>
                                        </p:cTn>
                                        <p:tgtEl>
                                          <p:spTgt spid="60435"/>
                                        </p:tgtEl>
                                        <p:attrNameLst>
                                          <p:attrName>style.visibility</p:attrName>
                                        </p:attrNameLst>
                                      </p:cBhvr>
                                      <p:to>
                                        <p:strVal val="hidden"/>
                                      </p:to>
                                    </p:set>
                                  </p:childTnLst>
                                </p:cTn>
                              </p:par>
                            </p:childTnLst>
                          </p:cTn>
                        </p:par>
                      </p:childTnLst>
                    </p:cTn>
                  </p:par>
                </p:childTnLst>
              </p:cTn>
              <p:nextCondLst>
                <p:cond evt="onClick" delay="0">
                  <p:tgtEl>
                    <p:spTgt spid="60435"/>
                  </p:tgtEl>
                </p:cond>
              </p:nextCondLst>
            </p:seq>
            <p:seq concurrent="1" nextAc="seek">
              <p:cTn id="78" restart="whenNotActive" fill="hold" evtFilter="cancelBubble" nodeType="interactiveSeq">
                <p:stCondLst>
                  <p:cond evt="onClick" delay="0">
                    <p:tgtEl>
                      <p:spTgt spid="60434"/>
                    </p:tgtEl>
                  </p:cond>
                </p:stCondLst>
                <p:endSync evt="end" delay="0">
                  <p:rtn val="all"/>
                </p:endSync>
                <p:childTnLst>
                  <p:par>
                    <p:cTn id="79" fill="hold" nodeType="clickPar">
                      <p:stCondLst>
                        <p:cond delay="0"/>
                      </p:stCondLst>
                      <p:childTnLst>
                        <p:par>
                          <p:cTn id="80" fill="hold" nodeType="withGroup">
                            <p:stCondLst>
                              <p:cond delay="0"/>
                            </p:stCondLst>
                            <p:childTnLst>
                              <p:par>
                                <p:cTn id="81" presetID="5" presetClass="exit" presetSubtype="10" fill="hold" grpId="0" nodeType="clickEffect">
                                  <p:stCondLst>
                                    <p:cond delay="0"/>
                                  </p:stCondLst>
                                  <p:childTnLst>
                                    <p:animEffect transition="out" filter="checkerboard(across)">
                                      <p:cBhvr>
                                        <p:cTn id="82" dur="500"/>
                                        <p:tgtEl>
                                          <p:spTgt spid="60434"/>
                                        </p:tgtEl>
                                      </p:cBhvr>
                                    </p:animEffect>
                                    <p:set>
                                      <p:cBhvr>
                                        <p:cTn id="83" dur="1" fill="hold">
                                          <p:stCondLst>
                                            <p:cond delay="499"/>
                                          </p:stCondLst>
                                        </p:cTn>
                                        <p:tgtEl>
                                          <p:spTgt spid="60434"/>
                                        </p:tgtEl>
                                        <p:attrNameLst>
                                          <p:attrName>style.visibility</p:attrName>
                                        </p:attrNameLst>
                                      </p:cBhvr>
                                      <p:to>
                                        <p:strVal val="hidden"/>
                                      </p:to>
                                    </p:set>
                                  </p:childTnLst>
                                </p:cTn>
                              </p:par>
                            </p:childTnLst>
                          </p:cTn>
                        </p:par>
                      </p:childTnLst>
                    </p:cTn>
                  </p:par>
                </p:childTnLst>
              </p:cTn>
              <p:nextCondLst>
                <p:cond evt="onClick" delay="0">
                  <p:tgtEl>
                    <p:spTgt spid="60434"/>
                  </p:tgtEl>
                </p:cond>
              </p:nextCondLst>
            </p:seq>
            <p:seq concurrent="1" nextAc="seek">
              <p:cTn id="84" restart="whenNotActive" fill="hold" evtFilter="cancelBubble" nodeType="interactiveSeq">
                <p:stCondLst>
                  <p:cond evt="onClick" delay="0">
                    <p:tgtEl>
                      <p:spTgt spid="60433"/>
                    </p:tgtEl>
                  </p:cond>
                </p:stCondLst>
                <p:endSync evt="end" delay="0">
                  <p:rtn val="all"/>
                </p:endSync>
                <p:childTnLst>
                  <p:par>
                    <p:cTn id="85" fill="hold" nodeType="clickPar">
                      <p:stCondLst>
                        <p:cond delay="0"/>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60433"/>
                                        </p:tgtEl>
                                      </p:cBhvr>
                                    </p:animEffect>
                                    <p:set>
                                      <p:cBhvr>
                                        <p:cTn id="89" dur="1" fill="hold">
                                          <p:stCondLst>
                                            <p:cond delay="499"/>
                                          </p:stCondLst>
                                        </p:cTn>
                                        <p:tgtEl>
                                          <p:spTgt spid="60433"/>
                                        </p:tgtEl>
                                        <p:attrNameLst>
                                          <p:attrName>style.visibility</p:attrName>
                                        </p:attrNameLst>
                                      </p:cBhvr>
                                      <p:to>
                                        <p:strVal val="hidden"/>
                                      </p:to>
                                    </p:set>
                                  </p:childTnLst>
                                </p:cTn>
                              </p:par>
                            </p:childTnLst>
                          </p:cTn>
                        </p:par>
                      </p:childTnLst>
                    </p:cTn>
                  </p:par>
                </p:childTnLst>
              </p:cTn>
              <p:nextCondLst>
                <p:cond evt="onClick" delay="0">
                  <p:tgtEl>
                    <p:spTgt spid="60433"/>
                  </p:tgtEl>
                </p:cond>
              </p:nextCondLst>
            </p:seq>
            <p:seq concurrent="1" nextAc="seek">
              <p:cTn id="90" restart="whenNotActive" fill="hold" evtFilter="cancelBubble" nodeType="interactiveSeq">
                <p:stCondLst>
                  <p:cond evt="onClick" delay="0">
                    <p:tgtEl>
                      <p:spTgt spid="60436"/>
                    </p:tgtEl>
                  </p:cond>
                </p:stCondLst>
                <p:endSync evt="end" delay="0">
                  <p:rtn val="all"/>
                </p:endSync>
                <p:childTnLst>
                  <p:par>
                    <p:cTn id="91" fill="hold" nodeType="clickPar">
                      <p:stCondLst>
                        <p:cond delay="0"/>
                      </p:stCondLst>
                      <p:childTnLst>
                        <p:par>
                          <p:cTn id="92" fill="hold" nodeType="withGroup">
                            <p:stCondLst>
                              <p:cond delay="0"/>
                            </p:stCondLst>
                            <p:childTnLst>
                              <p:par>
                                <p:cTn id="93" presetID="5" presetClass="exit" presetSubtype="10" fill="hold" grpId="0" nodeType="clickEffect">
                                  <p:stCondLst>
                                    <p:cond delay="0"/>
                                  </p:stCondLst>
                                  <p:childTnLst>
                                    <p:animEffect transition="out" filter="checkerboard(across)">
                                      <p:cBhvr>
                                        <p:cTn id="94" dur="500"/>
                                        <p:tgtEl>
                                          <p:spTgt spid="60436"/>
                                        </p:tgtEl>
                                      </p:cBhvr>
                                    </p:animEffect>
                                    <p:set>
                                      <p:cBhvr>
                                        <p:cTn id="95" dur="1" fill="hold">
                                          <p:stCondLst>
                                            <p:cond delay="499"/>
                                          </p:stCondLst>
                                        </p:cTn>
                                        <p:tgtEl>
                                          <p:spTgt spid="60436"/>
                                        </p:tgtEl>
                                        <p:attrNameLst>
                                          <p:attrName>style.visibility</p:attrName>
                                        </p:attrNameLst>
                                      </p:cBhvr>
                                      <p:to>
                                        <p:strVal val="hidden"/>
                                      </p:to>
                                    </p:set>
                                  </p:childTnLst>
                                </p:cTn>
                              </p:par>
                            </p:childTnLst>
                          </p:cTn>
                        </p:par>
                      </p:childTnLst>
                    </p:cTn>
                  </p:par>
                </p:childTnLst>
              </p:cTn>
              <p:nextCondLst>
                <p:cond evt="onClick" delay="0">
                  <p:tgtEl>
                    <p:spTgt spid="60436"/>
                  </p:tgtEl>
                </p:cond>
              </p:nextCondLst>
            </p:seq>
            <p:seq concurrent="1" nextAc="seek">
              <p:cTn id="96" restart="whenNotActive" fill="hold" evtFilter="cancelBubble" nodeType="interactiveSeq">
                <p:stCondLst>
                  <p:cond evt="onClick" delay="0">
                    <p:tgtEl>
                      <p:spTgt spid="60437"/>
                    </p:tgtEl>
                  </p:cond>
                </p:stCondLst>
                <p:endSync evt="end" delay="0">
                  <p:rtn val="all"/>
                </p:endSync>
                <p:childTnLst>
                  <p:par>
                    <p:cTn id="97" fill="hold" nodeType="clickPar">
                      <p:stCondLst>
                        <p:cond delay="0"/>
                      </p:stCondLst>
                      <p:childTnLst>
                        <p:par>
                          <p:cTn id="98" fill="hold" nodeType="withGroup">
                            <p:stCondLst>
                              <p:cond delay="0"/>
                            </p:stCondLst>
                            <p:childTnLst>
                              <p:par>
                                <p:cTn id="99" presetID="5" presetClass="exit" presetSubtype="10" fill="hold" grpId="0" nodeType="clickEffect">
                                  <p:stCondLst>
                                    <p:cond delay="0"/>
                                  </p:stCondLst>
                                  <p:childTnLst>
                                    <p:animEffect transition="out" filter="checkerboard(across)">
                                      <p:cBhvr>
                                        <p:cTn id="100" dur="500"/>
                                        <p:tgtEl>
                                          <p:spTgt spid="60437"/>
                                        </p:tgtEl>
                                      </p:cBhvr>
                                    </p:animEffect>
                                    <p:set>
                                      <p:cBhvr>
                                        <p:cTn id="101" dur="1" fill="hold">
                                          <p:stCondLst>
                                            <p:cond delay="499"/>
                                          </p:stCondLst>
                                        </p:cTn>
                                        <p:tgtEl>
                                          <p:spTgt spid="60437"/>
                                        </p:tgtEl>
                                        <p:attrNameLst>
                                          <p:attrName>style.visibility</p:attrName>
                                        </p:attrNameLst>
                                      </p:cBhvr>
                                      <p:to>
                                        <p:strVal val="hidden"/>
                                      </p:to>
                                    </p:set>
                                  </p:childTnLst>
                                </p:cTn>
                              </p:par>
                            </p:childTnLst>
                          </p:cTn>
                        </p:par>
                      </p:childTnLst>
                    </p:cTn>
                  </p:par>
                </p:childTnLst>
              </p:cTn>
              <p:nextCondLst>
                <p:cond evt="onClick" delay="0">
                  <p:tgtEl>
                    <p:spTgt spid="60437"/>
                  </p:tgtEl>
                </p:cond>
              </p:nextCondLst>
            </p:seq>
            <p:seq concurrent="1" nextAc="seek">
              <p:cTn id="102" restart="whenNotActive" fill="hold" evtFilter="cancelBubble" nodeType="interactiveSeq">
                <p:stCondLst>
                  <p:cond evt="onClick" delay="0">
                    <p:tgtEl>
                      <p:spTgt spid="60438"/>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5" presetClass="exit" presetSubtype="10" fill="hold" grpId="0" nodeType="clickEffect">
                                  <p:stCondLst>
                                    <p:cond delay="0"/>
                                  </p:stCondLst>
                                  <p:childTnLst>
                                    <p:animEffect transition="out" filter="checkerboard(across)">
                                      <p:cBhvr>
                                        <p:cTn id="106" dur="500"/>
                                        <p:tgtEl>
                                          <p:spTgt spid="60438"/>
                                        </p:tgtEl>
                                      </p:cBhvr>
                                    </p:animEffect>
                                    <p:set>
                                      <p:cBhvr>
                                        <p:cTn id="107" dur="1" fill="hold">
                                          <p:stCondLst>
                                            <p:cond delay="499"/>
                                          </p:stCondLst>
                                        </p:cTn>
                                        <p:tgtEl>
                                          <p:spTgt spid="60438"/>
                                        </p:tgtEl>
                                        <p:attrNameLst>
                                          <p:attrName>style.visibility</p:attrName>
                                        </p:attrNameLst>
                                      </p:cBhvr>
                                      <p:to>
                                        <p:strVal val="hidden"/>
                                      </p:to>
                                    </p:set>
                                  </p:childTnLst>
                                </p:cTn>
                              </p:par>
                            </p:childTnLst>
                          </p:cTn>
                        </p:par>
                      </p:childTnLst>
                    </p:cTn>
                  </p:par>
                </p:childTnLst>
              </p:cTn>
              <p:nextCondLst>
                <p:cond evt="onClick" delay="0">
                  <p:tgtEl>
                    <p:spTgt spid="60438"/>
                  </p:tgtEl>
                </p:cond>
              </p:nextCondLst>
            </p:seq>
            <p:seq concurrent="1" nextAc="seek">
              <p:cTn id="108" restart="whenNotActive" fill="hold" evtFilter="cancelBubble" nodeType="interactiveSeq">
                <p:stCondLst>
                  <p:cond evt="onClick" delay="0">
                    <p:tgtEl>
                      <p:spTgt spid="60441"/>
                    </p:tgtEl>
                  </p:cond>
                </p:stCondLst>
                <p:endSync evt="end" delay="0">
                  <p:rtn val="all"/>
                </p:endSync>
                <p:childTnLst>
                  <p:par>
                    <p:cTn id="109" fill="hold" nodeType="clickPar">
                      <p:stCondLst>
                        <p:cond delay="0"/>
                      </p:stCondLst>
                      <p:childTnLst>
                        <p:par>
                          <p:cTn id="110" fill="hold" nodeType="withGroup">
                            <p:stCondLst>
                              <p:cond delay="0"/>
                            </p:stCondLst>
                            <p:childTnLst>
                              <p:par>
                                <p:cTn id="111" presetID="5" presetClass="exit" presetSubtype="10" fill="hold" grpId="0" nodeType="clickEffect">
                                  <p:stCondLst>
                                    <p:cond delay="0"/>
                                  </p:stCondLst>
                                  <p:childTnLst>
                                    <p:animEffect transition="out" filter="checkerboard(across)">
                                      <p:cBhvr>
                                        <p:cTn id="112" dur="500"/>
                                        <p:tgtEl>
                                          <p:spTgt spid="60441"/>
                                        </p:tgtEl>
                                      </p:cBhvr>
                                    </p:animEffect>
                                    <p:set>
                                      <p:cBhvr>
                                        <p:cTn id="113" dur="1" fill="hold">
                                          <p:stCondLst>
                                            <p:cond delay="499"/>
                                          </p:stCondLst>
                                        </p:cTn>
                                        <p:tgtEl>
                                          <p:spTgt spid="60441"/>
                                        </p:tgtEl>
                                        <p:attrNameLst>
                                          <p:attrName>style.visibility</p:attrName>
                                        </p:attrNameLst>
                                      </p:cBhvr>
                                      <p:to>
                                        <p:strVal val="hidden"/>
                                      </p:to>
                                    </p:set>
                                  </p:childTnLst>
                                </p:cTn>
                              </p:par>
                            </p:childTnLst>
                          </p:cTn>
                        </p:par>
                      </p:childTnLst>
                    </p:cTn>
                  </p:par>
                </p:childTnLst>
              </p:cTn>
              <p:nextCondLst>
                <p:cond evt="onClick" delay="0">
                  <p:tgtEl>
                    <p:spTgt spid="60441"/>
                  </p:tgtEl>
                </p:cond>
              </p:nextCondLst>
            </p:seq>
            <p:seq concurrent="1" nextAc="seek">
              <p:cTn id="114" restart="whenNotActive" fill="hold" evtFilter="cancelBubble" nodeType="interactiveSeq">
                <p:stCondLst>
                  <p:cond evt="onClick" delay="0">
                    <p:tgtEl>
                      <p:spTgt spid="60440"/>
                    </p:tgtEl>
                  </p:cond>
                </p:stCondLst>
                <p:endSync evt="end" delay="0">
                  <p:rtn val="all"/>
                </p:endSync>
                <p:childTnLst>
                  <p:par>
                    <p:cTn id="115" fill="hold" nodeType="clickPar">
                      <p:stCondLst>
                        <p:cond delay="0"/>
                      </p:stCondLst>
                      <p:childTnLst>
                        <p:par>
                          <p:cTn id="116" fill="hold" nodeType="withGroup">
                            <p:stCondLst>
                              <p:cond delay="0"/>
                            </p:stCondLst>
                            <p:childTnLst>
                              <p:par>
                                <p:cTn id="117" presetID="5" presetClass="exit" presetSubtype="10" fill="hold" grpId="0" nodeType="clickEffect">
                                  <p:stCondLst>
                                    <p:cond delay="0"/>
                                  </p:stCondLst>
                                  <p:childTnLst>
                                    <p:animEffect transition="out" filter="checkerboard(across)">
                                      <p:cBhvr>
                                        <p:cTn id="118" dur="500"/>
                                        <p:tgtEl>
                                          <p:spTgt spid="60440"/>
                                        </p:tgtEl>
                                      </p:cBhvr>
                                    </p:animEffect>
                                    <p:set>
                                      <p:cBhvr>
                                        <p:cTn id="119" dur="1" fill="hold">
                                          <p:stCondLst>
                                            <p:cond delay="499"/>
                                          </p:stCondLst>
                                        </p:cTn>
                                        <p:tgtEl>
                                          <p:spTgt spid="60440"/>
                                        </p:tgtEl>
                                        <p:attrNameLst>
                                          <p:attrName>style.visibility</p:attrName>
                                        </p:attrNameLst>
                                      </p:cBhvr>
                                      <p:to>
                                        <p:strVal val="hidden"/>
                                      </p:to>
                                    </p:set>
                                  </p:childTnLst>
                                </p:cTn>
                              </p:par>
                            </p:childTnLst>
                          </p:cTn>
                        </p:par>
                      </p:childTnLst>
                    </p:cTn>
                  </p:par>
                </p:childTnLst>
              </p:cTn>
              <p:nextCondLst>
                <p:cond evt="onClick" delay="0">
                  <p:tgtEl>
                    <p:spTgt spid="60440"/>
                  </p:tgtEl>
                </p:cond>
              </p:nextCondLst>
            </p:seq>
            <p:seq concurrent="1" nextAc="seek">
              <p:cTn id="120" restart="whenNotActive" fill="hold" evtFilter="cancelBubble" nodeType="interactiveSeq">
                <p:stCondLst>
                  <p:cond evt="onClick" delay="0">
                    <p:tgtEl>
                      <p:spTgt spid="60439"/>
                    </p:tgtEl>
                  </p:cond>
                </p:stCondLst>
                <p:endSync evt="end" delay="0">
                  <p:rtn val="all"/>
                </p:endSync>
                <p:childTnLst>
                  <p:par>
                    <p:cTn id="121" fill="hold" nodeType="clickPar">
                      <p:stCondLst>
                        <p:cond delay="0"/>
                      </p:stCondLst>
                      <p:childTnLst>
                        <p:par>
                          <p:cTn id="122" fill="hold" nodeType="withGroup">
                            <p:stCondLst>
                              <p:cond delay="0"/>
                            </p:stCondLst>
                            <p:childTnLst>
                              <p:par>
                                <p:cTn id="123" presetID="5" presetClass="exit" presetSubtype="10" fill="hold" grpId="0" nodeType="clickEffect">
                                  <p:stCondLst>
                                    <p:cond delay="0"/>
                                  </p:stCondLst>
                                  <p:childTnLst>
                                    <p:animEffect transition="out" filter="checkerboard(across)">
                                      <p:cBhvr>
                                        <p:cTn id="124" dur="500"/>
                                        <p:tgtEl>
                                          <p:spTgt spid="60439"/>
                                        </p:tgtEl>
                                      </p:cBhvr>
                                    </p:animEffect>
                                    <p:set>
                                      <p:cBhvr>
                                        <p:cTn id="125" dur="1" fill="hold">
                                          <p:stCondLst>
                                            <p:cond delay="499"/>
                                          </p:stCondLst>
                                        </p:cTn>
                                        <p:tgtEl>
                                          <p:spTgt spid="60439"/>
                                        </p:tgtEl>
                                        <p:attrNameLst>
                                          <p:attrName>style.visibility</p:attrName>
                                        </p:attrNameLst>
                                      </p:cBhvr>
                                      <p:to>
                                        <p:strVal val="hidden"/>
                                      </p:to>
                                    </p:set>
                                  </p:childTnLst>
                                </p:cTn>
                              </p:par>
                            </p:childTnLst>
                          </p:cTn>
                        </p:par>
                      </p:childTnLst>
                    </p:cTn>
                  </p:par>
                </p:childTnLst>
              </p:cTn>
              <p:nextCondLst>
                <p:cond evt="onClick" delay="0">
                  <p:tgtEl>
                    <p:spTgt spid="60439"/>
                  </p:tgtEl>
                </p:cond>
              </p:nextCondLst>
            </p:seq>
            <p:seq concurrent="1" nextAc="seek">
              <p:cTn id="126" restart="whenNotActive" fill="hold" evtFilter="cancelBubble" nodeType="interactiveSeq">
                <p:stCondLst>
                  <p:cond evt="onClick" delay="0">
                    <p:tgtEl>
                      <p:spTgt spid="60448"/>
                    </p:tgtEl>
                  </p:cond>
                </p:stCondLst>
                <p:endSync evt="end" delay="0">
                  <p:rtn val="all"/>
                </p:endSync>
                <p:childTnLst>
                  <p:par>
                    <p:cTn id="127" fill="hold" nodeType="clickPar">
                      <p:stCondLst>
                        <p:cond delay="0"/>
                      </p:stCondLst>
                      <p:childTnLst>
                        <p:par>
                          <p:cTn id="128" fill="hold" nodeType="withGroup">
                            <p:stCondLst>
                              <p:cond delay="0"/>
                            </p:stCondLst>
                            <p:childTnLst>
                              <p:par>
                                <p:cTn id="129" presetID="5" presetClass="exit" presetSubtype="10" fill="hold" grpId="0" nodeType="clickEffect">
                                  <p:stCondLst>
                                    <p:cond delay="0"/>
                                  </p:stCondLst>
                                  <p:childTnLst>
                                    <p:animEffect transition="out" filter="checkerboard(across)">
                                      <p:cBhvr>
                                        <p:cTn id="130" dur="500"/>
                                        <p:tgtEl>
                                          <p:spTgt spid="60448"/>
                                        </p:tgtEl>
                                      </p:cBhvr>
                                    </p:animEffect>
                                    <p:set>
                                      <p:cBhvr>
                                        <p:cTn id="131" dur="1" fill="hold">
                                          <p:stCondLst>
                                            <p:cond delay="499"/>
                                          </p:stCondLst>
                                        </p:cTn>
                                        <p:tgtEl>
                                          <p:spTgt spid="60448"/>
                                        </p:tgtEl>
                                        <p:attrNameLst>
                                          <p:attrName>style.visibility</p:attrName>
                                        </p:attrNameLst>
                                      </p:cBhvr>
                                      <p:to>
                                        <p:strVal val="hidden"/>
                                      </p:to>
                                    </p:set>
                                  </p:childTnLst>
                                </p:cTn>
                              </p:par>
                            </p:childTnLst>
                          </p:cTn>
                        </p:par>
                      </p:childTnLst>
                    </p:cTn>
                  </p:par>
                </p:childTnLst>
              </p:cTn>
              <p:nextCondLst>
                <p:cond evt="onClick" delay="0">
                  <p:tgtEl>
                    <p:spTgt spid="60448"/>
                  </p:tgtEl>
                </p:cond>
              </p:nextCondLst>
            </p:seq>
            <p:seq concurrent="1" nextAc="seek">
              <p:cTn id="132" restart="whenNotActive" fill="hold" evtFilter="cancelBubble" nodeType="interactiveSeq">
                <p:stCondLst>
                  <p:cond evt="onClick" delay="0">
                    <p:tgtEl>
                      <p:spTgt spid="60449"/>
                    </p:tgtEl>
                  </p:cond>
                </p:stCondLst>
                <p:endSync evt="end" delay="0">
                  <p:rtn val="all"/>
                </p:endSync>
                <p:childTnLst>
                  <p:par>
                    <p:cTn id="133" fill="hold" nodeType="clickPar">
                      <p:stCondLst>
                        <p:cond delay="0"/>
                      </p:stCondLst>
                      <p:childTnLst>
                        <p:par>
                          <p:cTn id="134" fill="hold" nodeType="withGroup">
                            <p:stCondLst>
                              <p:cond delay="0"/>
                            </p:stCondLst>
                            <p:childTnLst>
                              <p:par>
                                <p:cTn id="135" presetID="5" presetClass="exit" presetSubtype="10" fill="hold" grpId="0" nodeType="clickEffect">
                                  <p:stCondLst>
                                    <p:cond delay="0"/>
                                  </p:stCondLst>
                                  <p:childTnLst>
                                    <p:animEffect transition="out" filter="checkerboard(across)">
                                      <p:cBhvr>
                                        <p:cTn id="136" dur="500"/>
                                        <p:tgtEl>
                                          <p:spTgt spid="60449"/>
                                        </p:tgtEl>
                                      </p:cBhvr>
                                    </p:animEffect>
                                    <p:set>
                                      <p:cBhvr>
                                        <p:cTn id="137" dur="1" fill="hold">
                                          <p:stCondLst>
                                            <p:cond delay="499"/>
                                          </p:stCondLst>
                                        </p:cTn>
                                        <p:tgtEl>
                                          <p:spTgt spid="60449"/>
                                        </p:tgtEl>
                                        <p:attrNameLst>
                                          <p:attrName>style.visibility</p:attrName>
                                        </p:attrNameLst>
                                      </p:cBhvr>
                                      <p:to>
                                        <p:strVal val="hidden"/>
                                      </p:to>
                                    </p:set>
                                  </p:childTnLst>
                                </p:cTn>
                              </p:par>
                            </p:childTnLst>
                          </p:cTn>
                        </p:par>
                      </p:childTnLst>
                    </p:cTn>
                  </p:par>
                </p:childTnLst>
              </p:cTn>
              <p:nextCondLst>
                <p:cond evt="onClick" delay="0">
                  <p:tgtEl>
                    <p:spTgt spid="60449"/>
                  </p:tgtEl>
                </p:cond>
              </p:nextCondLst>
            </p:seq>
            <p:seq concurrent="1" nextAc="seek">
              <p:cTn id="138" restart="whenNotActive" fill="hold" evtFilter="cancelBubble" nodeType="interactiveSeq">
                <p:stCondLst>
                  <p:cond evt="onClick" delay="0">
                    <p:tgtEl>
                      <p:spTgt spid="60450"/>
                    </p:tgtEl>
                  </p:cond>
                </p:stCondLst>
                <p:endSync evt="end" delay="0">
                  <p:rtn val="all"/>
                </p:endSync>
                <p:childTnLst>
                  <p:par>
                    <p:cTn id="139" fill="hold" nodeType="clickPar">
                      <p:stCondLst>
                        <p:cond delay="0"/>
                      </p:stCondLst>
                      <p:childTnLst>
                        <p:par>
                          <p:cTn id="140" fill="hold" nodeType="withGroup">
                            <p:stCondLst>
                              <p:cond delay="0"/>
                            </p:stCondLst>
                            <p:childTnLst>
                              <p:par>
                                <p:cTn id="141" presetID="5" presetClass="exit" presetSubtype="10" fill="hold" grpId="0" nodeType="clickEffect">
                                  <p:stCondLst>
                                    <p:cond delay="0"/>
                                  </p:stCondLst>
                                  <p:childTnLst>
                                    <p:animEffect transition="out" filter="checkerboard(across)">
                                      <p:cBhvr>
                                        <p:cTn id="142" dur="500"/>
                                        <p:tgtEl>
                                          <p:spTgt spid="60450"/>
                                        </p:tgtEl>
                                      </p:cBhvr>
                                    </p:animEffect>
                                    <p:set>
                                      <p:cBhvr>
                                        <p:cTn id="143" dur="1" fill="hold">
                                          <p:stCondLst>
                                            <p:cond delay="499"/>
                                          </p:stCondLst>
                                        </p:cTn>
                                        <p:tgtEl>
                                          <p:spTgt spid="60450"/>
                                        </p:tgtEl>
                                        <p:attrNameLst>
                                          <p:attrName>style.visibility</p:attrName>
                                        </p:attrNameLst>
                                      </p:cBhvr>
                                      <p:to>
                                        <p:strVal val="hidden"/>
                                      </p:to>
                                    </p:set>
                                  </p:childTnLst>
                                </p:cTn>
                              </p:par>
                            </p:childTnLst>
                          </p:cTn>
                        </p:par>
                      </p:childTnLst>
                    </p:cTn>
                  </p:par>
                </p:childTnLst>
              </p:cTn>
              <p:nextCondLst>
                <p:cond evt="onClick" delay="0">
                  <p:tgtEl>
                    <p:spTgt spid="60450"/>
                  </p:tgtEl>
                </p:cond>
              </p:nextCondLst>
            </p:seq>
            <p:seq concurrent="1" nextAc="seek">
              <p:cTn id="144" restart="whenNotActive" fill="hold" evtFilter="cancelBubble" nodeType="interactiveSeq">
                <p:stCondLst>
                  <p:cond evt="onClick" delay="0">
                    <p:tgtEl>
                      <p:spTgt spid="60453"/>
                    </p:tgtEl>
                  </p:cond>
                </p:stCondLst>
                <p:endSync evt="end" delay="0">
                  <p:rtn val="all"/>
                </p:endSync>
                <p:childTnLst>
                  <p:par>
                    <p:cTn id="145" fill="hold" nodeType="clickPar">
                      <p:stCondLst>
                        <p:cond delay="0"/>
                      </p:stCondLst>
                      <p:childTnLst>
                        <p:par>
                          <p:cTn id="146" fill="hold" nodeType="withGroup">
                            <p:stCondLst>
                              <p:cond delay="0"/>
                            </p:stCondLst>
                            <p:childTnLst>
                              <p:par>
                                <p:cTn id="147" presetID="5" presetClass="exit" presetSubtype="10" fill="hold" grpId="0" nodeType="clickEffect">
                                  <p:stCondLst>
                                    <p:cond delay="0"/>
                                  </p:stCondLst>
                                  <p:childTnLst>
                                    <p:animEffect transition="out" filter="checkerboard(across)">
                                      <p:cBhvr>
                                        <p:cTn id="148" dur="500"/>
                                        <p:tgtEl>
                                          <p:spTgt spid="60453"/>
                                        </p:tgtEl>
                                      </p:cBhvr>
                                    </p:animEffect>
                                    <p:set>
                                      <p:cBhvr>
                                        <p:cTn id="149" dur="1" fill="hold">
                                          <p:stCondLst>
                                            <p:cond delay="499"/>
                                          </p:stCondLst>
                                        </p:cTn>
                                        <p:tgtEl>
                                          <p:spTgt spid="60453"/>
                                        </p:tgtEl>
                                        <p:attrNameLst>
                                          <p:attrName>style.visibility</p:attrName>
                                        </p:attrNameLst>
                                      </p:cBhvr>
                                      <p:to>
                                        <p:strVal val="hidden"/>
                                      </p:to>
                                    </p:set>
                                  </p:childTnLst>
                                </p:cTn>
                              </p:par>
                            </p:childTnLst>
                          </p:cTn>
                        </p:par>
                      </p:childTnLst>
                    </p:cTn>
                  </p:par>
                </p:childTnLst>
              </p:cTn>
              <p:nextCondLst>
                <p:cond evt="onClick" delay="0">
                  <p:tgtEl>
                    <p:spTgt spid="60453"/>
                  </p:tgtEl>
                </p:cond>
              </p:nextCondLst>
            </p:seq>
            <p:seq concurrent="1" nextAc="seek">
              <p:cTn id="150" restart="whenNotActive" fill="hold" evtFilter="cancelBubble" nodeType="interactiveSeq">
                <p:stCondLst>
                  <p:cond evt="onClick" delay="0">
                    <p:tgtEl>
                      <p:spTgt spid="60452"/>
                    </p:tgtEl>
                  </p:cond>
                </p:stCondLst>
                <p:endSync evt="end" delay="0">
                  <p:rtn val="all"/>
                </p:endSync>
                <p:childTnLst>
                  <p:par>
                    <p:cTn id="151" fill="hold" nodeType="clickPar">
                      <p:stCondLst>
                        <p:cond delay="0"/>
                      </p:stCondLst>
                      <p:childTnLst>
                        <p:par>
                          <p:cTn id="152" fill="hold" nodeType="withGroup">
                            <p:stCondLst>
                              <p:cond delay="0"/>
                            </p:stCondLst>
                            <p:childTnLst>
                              <p:par>
                                <p:cTn id="153" presetID="5" presetClass="exit" presetSubtype="10" fill="hold" grpId="0" nodeType="clickEffect">
                                  <p:stCondLst>
                                    <p:cond delay="0"/>
                                  </p:stCondLst>
                                  <p:childTnLst>
                                    <p:animEffect transition="out" filter="checkerboard(across)">
                                      <p:cBhvr>
                                        <p:cTn id="154" dur="500"/>
                                        <p:tgtEl>
                                          <p:spTgt spid="60452"/>
                                        </p:tgtEl>
                                      </p:cBhvr>
                                    </p:animEffect>
                                    <p:set>
                                      <p:cBhvr>
                                        <p:cTn id="155" dur="1" fill="hold">
                                          <p:stCondLst>
                                            <p:cond delay="499"/>
                                          </p:stCondLst>
                                        </p:cTn>
                                        <p:tgtEl>
                                          <p:spTgt spid="60452"/>
                                        </p:tgtEl>
                                        <p:attrNameLst>
                                          <p:attrName>style.visibility</p:attrName>
                                        </p:attrNameLst>
                                      </p:cBhvr>
                                      <p:to>
                                        <p:strVal val="hidden"/>
                                      </p:to>
                                    </p:set>
                                  </p:childTnLst>
                                </p:cTn>
                              </p:par>
                            </p:childTnLst>
                          </p:cTn>
                        </p:par>
                      </p:childTnLst>
                    </p:cTn>
                  </p:par>
                </p:childTnLst>
              </p:cTn>
              <p:nextCondLst>
                <p:cond evt="onClick" delay="0">
                  <p:tgtEl>
                    <p:spTgt spid="60452"/>
                  </p:tgtEl>
                </p:cond>
              </p:nextCondLst>
            </p:seq>
            <p:seq concurrent="1" nextAc="seek">
              <p:cTn id="156" restart="whenNotActive" fill="hold" evtFilter="cancelBubble" nodeType="interactiveSeq">
                <p:stCondLst>
                  <p:cond evt="onClick" delay="0">
                    <p:tgtEl>
                      <p:spTgt spid="39"/>
                    </p:tgtEl>
                  </p:cond>
                </p:stCondLst>
                <p:endSync evt="end" delay="0">
                  <p:rtn val="all"/>
                </p:endSync>
                <p:childTnLst>
                  <p:par>
                    <p:cTn id="157" fill="hold" nodeType="clickPar">
                      <p:stCondLst>
                        <p:cond delay="0"/>
                      </p:stCondLst>
                      <p:childTnLst>
                        <p:par>
                          <p:cTn id="158" fill="hold" nodeType="withGroup">
                            <p:stCondLst>
                              <p:cond delay="0"/>
                            </p:stCondLst>
                            <p:childTnLst>
                              <p:par>
                                <p:cTn id="159" presetID="5" presetClass="exit" presetSubtype="10" fill="hold" grpId="0" nodeType="clickEffect">
                                  <p:stCondLst>
                                    <p:cond delay="0"/>
                                  </p:stCondLst>
                                  <p:childTnLst>
                                    <p:animEffect transition="out" filter="checkerboard(across)">
                                      <p:cBhvr>
                                        <p:cTn id="160" dur="500"/>
                                        <p:tgtEl>
                                          <p:spTgt spid="39"/>
                                        </p:tgtEl>
                                      </p:cBhvr>
                                    </p:animEffect>
                                    <p:set>
                                      <p:cBhvr>
                                        <p:cTn id="161" dur="1" fill="hold">
                                          <p:stCondLst>
                                            <p:cond delay="499"/>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39"/>
                  </p:tgtEl>
                </p:cond>
              </p:nextCondLst>
            </p:seq>
            <p:seq concurrent="1" nextAc="seek">
              <p:cTn id="162" restart="whenNotActive" fill="hold" evtFilter="cancelBubble" nodeType="interactiveSeq">
                <p:stCondLst>
                  <p:cond evt="onClick" delay="0">
                    <p:tgtEl>
                      <p:spTgt spid="44"/>
                    </p:tgtEl>
                  </p:cond>
                </p:stCondLst>
                <p:endSync evt="end" delay="0">
                  <p:rtn val="all"/>
                </p:endSync>
                <p:childTnLst>
                  <p:par>
                    <p:cTn id="163" fill="hold" nodeType="clickPar">
                      <p:stCondLst>
                        <p:cond delay="0"/>
                      </p:stCondLst>
                      <p:childTnLst>
                        <p:par>
                          <p:cTn id="164" fill="hold" nodeType="withGroup">
                            <p:stCondLst>
                              <p:cond delay="0"/>
                            </p:stCondLst>
                            <p:childTnLst>
                              <p:par>
                                <p:cTn id="165" presetID="5" presetClass="exit" presetSubtype="10" fill="hold" grpId="0" nodeType="clickEffect">
                                  <p:stCondLst>
                                    <p:cond delay="0"/>
                                  </p:stCondLst>
                                  <p:childTnLst>
                                    <p:animEffect transition="out" filter="checkerboard(across)">
                                      <p:cBhvr>
                                        <p:cTn id="166" dur="500"/>
                                        <p:tgtEl>
                                          <p:spTgt spid="44"/>
                                        </p:tgtEl>
                                      </p:cBhvr>
                                    </p:animEffect>
                                    <p:set>
                                      <p:cBhvr>
                                        <p:cTn id="167" dur="1" fill="hold">
                                          <p:stCondLst>
                                            <p:cond delay="499"/>
                                          </p:stCondLst>
                                        </p:cTn>
                                        <p:tgtEl>
                                          <p:spTgt spid="44"/>
                                        </p:tgtEl>
                                        <p:attrNameLst>
                                          <p:attrName>style.visibility</p:attrName>
                                        </p:attrNameLst>
                                      </p:cBhvr>
                                      <p:to>
                                        <p:strVal val="hidden"/>
                                      </p:to>
                                    </p:set>
                                  </p:childTnLst>
                                </p:cTn>
                              </p:par>
                            </p:childTnLst>
                          </p:cTn>
                        </p:par>
                      </p:childTnLst>
                    </p:cTn>
                  </p:par>
                </p:childTnLst>
              </p:cTn>
              <p:nextCondLst>
                <p:cond evt="onClick" delay="0">
                  <p:tgtEl>
                    <p:spTgt spid="44"/>
                  </p:tgtEl>
                </p:cond>
              </p:nextCondLst>
            </p:seq>
            <p:seq concurrent="1" nextAc="seek">
              <p:cTn id="168" restart="whenNotActive" fill="hold" evtFilter="cancelBubble" nodeType="interactiveSeq">
                <p:stCondLst>
                  <p:cond evt="onClick" delay="0">
                    <p:tgtEl>
                      <p:spTgt spid="43"/>
                    </p:tgtEl>
                  </p:cond>
                </p:stCondLst>
                <p:endSync evt="end" delay="0">
                  <p:rtn val="all"/>
                </p:endSync>
                <p:childTnLst>
                  <p:par>
                    <p:cTn id="169" fill="hold" nodeType="clickPar">
                      <p:stCondLst>
                        <p:cond delay="0"/>
                      </p:stCondLst>
                      <p:childTnLst>
                        <p:par>
                          <p:cTn id="170" fill="hold" nodeType="withGroup">
                            <p:stCondLst>
                              <p:cond delay="0"/>
                            </p:stCondLst>
                            <p:childTnLst>
                              <p:par>
                                <p:cTn id="171" presetID="5" presetClass="exit" presetSubtype="10" fill="hold" grpId="0" nodeType="clickEffect">
                                  <p:stCondLst>
                                    <p:cond delay="0"/>
                                  </p:stCondLst>
                                  <p:childTnLst>
                                    <p:animEffect transition="out" filter="checkerboard(across)">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174" restart="whenNotActive" fill="hold" evtFilter="cancelBubble" nodeType="interactiveSeq">
                <p:stCondLst>
                  <p:cond evt="onClick" delay="0">
                    <p:tgtEl>
                      <p:spTgt spid="45"/>
                    </p:tgtEl>
                  </p:cond>
                </p:stCondLst>
                <p:endSync evt="end" delay="0">
                  <p:rtn val="all"/>
                </p:endSync>
                <p:childTnLst>
                  <p:par>
                    <p:cTn id="175" fill="hold" nodeType="clickPar">
                      <p:stCondLst>
                        <p:cond delay="0"/>
                      </p:stCondLst>
                      <p:childTnLst>
                        <p:par>
                          <p:cTn id="176" fill="hold" nodeType="withGroup">
                            <p:stCondLst>
                              <p:cond delay="0"/>
                            </p:stCondLst>
                            <p:childTnLst>
                              <p:par>
                                <p:cTn id="177" presetID="5" presetClass="exit" presetSubtype="10" fill="hold" grpId="0" nodeType="clickEffect">
                                  <p:stCondLst>
                                    <p:cond delay="0"/>
                                  </p:stCondLst>
                                  <p:childTnLst>
                                    <p:animEffect transition="out" filter="checkerboard(across)">
                                      <p:cBhvr>
                                        <p:cTn id="178" dur="500"/>
                                        <p:tgtEl>
                                          <p:spTgt spid="45"/>
                                        </p:tgtEl>
                                      </p:cBhvr>
                                    </p:animEffect>
                                    <p:set>
                                      <p:cBhvr>
                                        <p:cTn id="179"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seq concurrent="1" nextAc="seek">
              <p:cTn id="180" restart="whenNotActive" fill="hold" evtFilter="cancelBubble" nodeType="interactiveSeq">
                <p:stCondLst>
                  <p:cond evt="onClick" delay="0">
                    <p:tgtEl>
                      <p:spTgt spid="46"/>
                    </p:tgtEl>
                  </p:cond>
                </p:stCondLst>
                <p:endSync evt="end" delay="0">
                  <p:rtn val="all"/>
                </p:endSync>
                <p:childTnLst>
                  <p:par>
                    <p:cTn id="181" fill="hold" nodeType="clickPar">
                      <p:stCondLst>
                        <p:cond delay="0"/>
                      </p:stCondLst>
                      <p:childTnLst>
                        <p:par>
                          <p:cTn id="182" fill="hold" nodeType="withGroup">
                            <p:stCondLst>
                              <p:cond delay="0"/>
                            </p:stCondLst>
                            <p:childTnLst>
                              <p:par>
                                <p:cTn id="183" presetID="5" presetClass="exit" presetSubtype="10" fill="hold" grpId="0" nodeType="clickEffect">
                                  <p:stCondLst>
                                    <p:cond delay="0"/>
                                  </p:stCondLst>
                                  <p:childTnLst>
                                    <p:animEffect transition="out" filter="checkerboard(across)">
                                      <p:cBhvr>
                                        <p:cTn id="184" dur="500"/>
                                        <p:tgtEl>
                                          <p:spTgt spid="46"/>
                                        </p:tgtEl>
                                      </p:cBhvr>
                                    </p:animEffect>
                                    <p:set>
                                      <p:cBhvr>
                                        <p:cTn id="185" dur="1" fill="hold">
                                          <p:stCondLst>
                                            <p:cond delay="499"/>
                                          </p:stCondLst>
                                        </p:cTn>
                                        <p:tgtEl>
                                          <p:spTgt spid="46"/>
                                        </p:tgtEl>
                                        <p:attrNameLst>
                                          <p:attrName>style.visibility</p:attrName>
                                        </p:attrNameLst>
                                      </p:cBhvr>
                                      <p:to>
                                        <p:strVal val="hidden"/>
                                      </p:to>
                                    </p:set>
                                  </p:childTnLst>
                                </p:cTn>
                              </p:par>
                            </p:childTnLst>
                          </p:cTn>
                        </p:par>
                      </p:childTnLst>
                    </p:cTn>
                  </p:par>
                </p:childTnLst>
              </p:cTn>
              <p:nextCondLst>
                <p:cond evt="onClick" delay="0">
                  <p:tgtEl>
                    <p:spTgt spid="46"/>
                  </p:tgtEl>
                </p:cond>
              </p:nextCondLst>
            </p:seq>
            <p:seq concurrent="1" nextAc="seek">
              <p:cTn id="186" restart="whenNotActive" fill="hold" evtFilter="cancelBubble" nodeType="interactiveSeq">
                <p:stCondLst>
                  <p:cond evt="onClick" delay="0">
                    <p:tgtEl>
                      <p:spTgt spid="47"/>
                    </p:tgtEl>
                  </p:cond>
                </p:stCondLst>
                <p:endSync evt="end" delay="0">
                  <p:rtn val="all"/>
                </p:endSync>
                <p:childTnLst>
                  <p:par>
                    <p:cTn id="187" fill="hold" nodeType="clickPar">
                      <p:stCondLst>
                        <p:cond delay="0"/>
                      </p:stCondLst>
                      <p:childTnLst>
                        <p:par>
                          <p:cTn id="188" fill="hold" nodeType="withGroup">
                            <p:stCondLst>
                              <p:cond delay="0"/>
                            </p:stCondLst>
                            <p:childTnLst>
                              <p:par>
                                <p:cTn id="189" presetID="5" presetClass="exit" presetSubtype="10" fill="hold" grpId="0" nodeType="clickEffect">
                                  <p:stCondLst>
                                    <p:cond delay="0"/>
                                  </p:stCondLst>
                                  <p:childTnLst>
                                    <p:animEffect transition="out" filter="checkerboard(across)">
                                      <p:cBhvr>
                                        <p:cTn id="190" dur="500"/>
                                        <p:tgtEl>
                                          <p:spTgt spid="47"/>
                                        </p:tgtEl>
                                      </p:cBhvr>
                                    </p:animEffect>
                                    <p:set>
                                      <p:cBhvr>
                                        <p:cTn id="191"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7"/>
                  </p:tgtEl>
                </p:cond>
              </p:nextCondLst>
            </p:seq>
            <p:seq concurrent="1" nextAc="seek">
              <p:cTn id="192" restart="whenNotActive" fill="hold" evtFilter="cancelBubble" nodeType="interactiveSeq">
                <p:stCondLst>
                  <p:cond evt="onClick" delay="0">
                    <p:tgtEl>
                      <p:spTgt spid="38"/>
                    </p:tgtEl>
                  </p:cond>
                </p:stCondLst>
                <p:endSync evt="end" delay="0">
                  <p:rtn val="all"/>
                </p:endSync>
                <p:childTnLst>
                  <p:par>
                    <p:cTn id="193" fill="hold" nodeType="clickPar">
                      <p:stCondLst>
                        <p:cond delay="0"/>
                      </p:stCondLst>
                      <p:childTnLst>
                        <p:par>
                          <p:cTn id="194" fill="hold" nodeType="withGroup">
                            <p:stCondLst>
                              <p:cond delay="0"/>
                            </p:stCondLst>
                            <p:childTnLst>
                              <p:par>
                                <p:cTn id="195" presetID="5" presetClass="exit" presetSubtype="10" fill="hold" grpId="0" nodeType="clickEffect">
                                  <p:stCondLst>
                                    <p:cond delay="0"/>
                                  </p:stCondLst>
                                  <p:childTnLst>
                                    <p:animEffect transition="out" filter="checkerboard(across)">
                                      <p:cBhvr>
                                        <p:cTn id="196" dur="500"/>
                                        <p:tgtEl>
                                          <p:spTgt spid="38"/>
                                        </p:tgtEl>
                                      </p:cBhvr>
                                    </p:animEffect>
                                    <p:set>
                                      <p:cBhvr>
                                        <p:cTn id="197" dur="1" fill="hold">
                                          <p:stCondLst>
                                            <p:cond delay="499"/>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8"/>
                  </p:tgtEl>
                </p:cond>
              </p:nextCondLst>
            </p:seq>
            <p:seq concurrent="1" nextAc="seek">
              <p:cTn id="198" restart="whenNotActive" fill="hold" evtFilter="cancelBubble" nodeType="interactiveSeq">
                <p:stCondLst>
                  <p:cond evt="onClick" delay="0">
                    <p:tgtEl>
                      <p:spTgt spid="40"/>
                    </p:tgtEl>
                  </p:cond>
                </p:stCondLst>
                <p:endSync evt="end" delay="0">
                  <p:rtn val="all"/>
                </p:endSync>
                <p:childTnLst>
                  <p:par>
                    <p:cTn id="199" fill="hold" nodeType="clickPar">
                      <p:stCondLst>
                        <p:cond delay="0"/>
                      </p:stCondLst>
                      <p:childTnLst>
                        <p:par>
                          <p:cTn id="200" fill="hold" nodeType="withGroup">
                            <p:stCondLst>
                              <p:cond delay="0"/>
                            </p:stCondLst>
                            <p:childTnLst>
                              <p:par>
                                <p:cTn id="201" presetID="5" presetClass="exit" presetSubtype="10" fill="hold" grpId="0" nodeType="clickEffect">
                                  <p:stCondLst>
                                    <p:cond delay="0"/>
                                  </p:stCondLst>
                                  <p:childTnLst>
                                    <p:animEffect transition="out" filter="checkerboard(across)">
                                      <p:cBhvr>
                                        <p:cTn id="202" dur="500"/>
                                        <p:tgtEl>
                                          <p:spTgt spid="40"/>
                                        </p:tgtEl>
                                      </p:cBhvr>
                                    </p:animEffect>
                                    <p:set>
                                      <p:cBhvr>
                                        <p:cTn id="203"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animBg="1"/>
      <p:bldP spid="60438" grpId="0" animBg="1"/>
      <p:bldP spid="60439" grpId="0" animBg="1"/>
      <p:bldP spid="60440" grpId="0" animBg="1"/>
      <p:bldP spid="60441" grpId="0" animBg="1"/>
      <p:bldP spid="60445" grpId="0" animBg="1"/>
      <p:bldP spid="60448" grpId="0" animBg="1"/>
      <p:bldP spid="60449" grpId="0" animBg="1"/>
      <p:bldP spid="60450" grpId="0" animBg="1"/>
      <p:bldP spid="60452" grpId="0" animBg="1"/>
      <p:bldP spid="60453" grpId="0" animBg="1"/>
      <p:bldP spid="39" grpId="0" animBg="1"/>
      <p:bldP spid="43" grpId="0" animBg="1"/>
      <p:bldP spid="44" grpId="0" animBg="1"/>
      <p:bldP spid="45" grpId="0" animBg="1"/>
      <p:bldP spid="46" grpId="0" animBg="1"/>
      <p:bldP spid="47" grpId="0" animBg="1"/>
      <p:bldP spid="38" grpId="0" animBg="1"/>
      <p:bldP spid="40" grpId="0" animBg="1"/>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878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89288" y="1219201"/>
            <a:ext cx="70977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Tư tưởng Hồ Chí Minh xác định mục tiêu bảo vệ Tổ quốc Việt Nam xã hội chủ nghĩa là:</a:t>
            </a:r>
          </a:p>
        </p:txBody>
      </p:sp>
      <p:sp>
        <p:nvSpPr>
          <p:cNvPr id="65541" name="AutoShape 5"/>
          <p:cNvSpPr>
            <a:spLocks noChangeArrowheads="1"/>
          </p:cNvSpPr>
          <p:nvPr/>
        </p:nvSpPr>
        <p:spPr bwMode="auto">
          <a:xfrm>
            <a:off x="1905000" y="4038600"/>
            <a:ext cx="40259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C. Độc lập dân tộc </a:t>
            </a:r>
          </a:p>
          <a:p>
            <a:pPr algn="ctr">
              <a:buFontTx/>
              <a:buNone/>
            </a:pPr>
            <a:r>
              <a:rPr lang="en-US" altLang="en-US" sz="2400"/>
              <a:t>và chủ nghĩa xã hội</a:t>
            </a:r>
          </a:p>
        </p:txBody>
      </p:sp>
      <p:sp>
        <p:nvSpPr>
          <p:cNvPr id="65549" name="AutoShape 13"/>
          <p:cNvSpPr>
            <a:spLocks noChangeArrowheads="1"/>
          </p:cNvSpPr>
          <p:nvPr/>
        </p:nvSpPr>
        <p:spPr bwMode="auto">
          <a:xfrm>
            <a:off x="2057400" y="2514600"/>
            <a:ext cx="381000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xâm</a:t>
            </a:r>
            <a:r>
              <a:rPr lang="en-US" sz="2400" dirty="0">
                <a:latin typeface="Arial" charset="0"/>
                <a:cs typeface="Arial" charset="0"/>
              </a:rPr>
              <a:t> </a:t>
            </a:r>
            <a:r>
              <a:rPr lang="en-US" sz="2400" dirty="0" err="1">
                <a:latin typeface="Arial" charset="0"/>
                <a:cs typeface="Arial" charset="0"/>
              </a:rPr>
              <a:t>lược</a:t>
            </a:r>
            <a:r>
              <a:rPr lang="en-US" sz="2400" dirty="0">
                <a:latin typeface="Arial" charset="0"/>
                <a:cs typeface="Arial" charset="0"/>
              </a:rPr>
              <a:t>, </a:t>
            </a:r>
          </a:p>
          <a:p>
            <a:pPr algn="ctr">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endParaRPr lang="vi-VN" sz="2400" b="1" dirty="0">
              <a:latin typeface="Arial" charset="0"/>
              <a:cs typeface="+mn-cs"/>
            </a:endParaRPr>
          </a:p>
        </p:txBody>
      </p:sp>
      <p:sp>
        <p:nvSpPr>
          <p:cNvPr id="30727" name="Text Box 16"/>
          <p:cNvSpPr txBox="1">
            <a:spLocks noChangeArrowheads="1"/>
          </p:cNvSpPr>
          <p:nvPr/>
        </p:nvSpPr>
        <p:spPr bwMode="auto">
          <a:xfrm>
            <a:off x="1763714"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26</a:t>
            </a:r>
          </a:p>
        </p:txBody>
      </p:sp>
      <p:pic>
        <p:nvPicPr>
          <p:cNvPr id="11880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3" name="Oval 19"/>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073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8806" name="Oval 22"/>
          <p:cNvSpPr>
            <a:spLocks noChangeArrowheads="1"/>
          </p:cNvSpPr>
          <p:nvPr/>
        </p:nvSpPr>
        <p:spPr bwMode="auto">
          <a:xfrm>
            <a:off x="6340475"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8807" name="Oval 23"/>
          <p:cNvSpPr>
            <a:spLocks noChangeArrowheads="1"/>
          </p:cNvSpPr>
          <p:nvPr/>
        </p:nvSpPr>
        <p:spPr bwMode="auto">
          <a:xfrm>
            <a:off x="6340475"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8808" name="Oval 24"/>
          <p:cNvSpPr>
            <a:spLocks noChangeArrowheads="1"/>
          </p:cNvSpPr>
          <p:nvPr/>
        </p:nvSpPr>
        <p:spPr bwMode="auto">
          <a:xfrm>
            <a:off x="6340475"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8809" name="Oval 25"/>
          <p:cNvSpPr>
            <a:spLocks noChangeArrowheads="1"/>
          </p:cNvSpPr>
          <p:nvPr/>
        </p:nvSpPr>
        <p:spPr bwMode="auto">
          <a:xfrm>
            <a:off x="6340475"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8810" name="Oval 26"/>
          <p:cNvSpPr>
            <a:spLocks noChangeArrowheads="1"/>
          </p:cNvSpPr>
          <p:nvPr/>
        </p:nvSpPr>
        <p:spPr bwMode="auto">
          <a:xfrm>
            <a:off x="6330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8811" name="Text Box 27"/>
          <p:cNvSpPr txBox="1">
            <a:spLocks noChangeArrowheads="1"/>
          </p:cNvSpPr>
          <p:nvPr/>
        </p:nvSpPr>
        <p:spPr bwMode="auto">
          <a:xfrm>
            <a:off x="4876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8812" name="Text Box 28"/>
          <p:cNvSpPr txBox="1">
            <a:spLocks noChangeArrowheads="1"/>
          </p:cNvSpPr>
          <p:nvPr/>
        </p:nvSpPr>
        <p:spPr bwMode="auto">
          <a:xfrm>
            <a:off x="6019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073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0"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3714" y="57150"/>
            <a:ext cx="151288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3"/>
          <p:cNvSpPr>
            <a:spLocks noChangeArrowheads="1"/>
          </p:cNvSpPr>
          <p:nvPr/>
        </p:nvSpPr>
        <p:spPr bwMode="auto">
          <a:xfrm>
            <a:off x="6172200" y="2514600"/>
            <a:ext cx="3886200" cy="1201738"/>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Độc</a:t>
            </a:r>
            <a:r>
              <a:rPr lang="en-US" sz="2400" dirty="0">
                <a:latin typeface="Arial" charset="0"/>
                <a:cs typeface="Arial" charset="0"/>
              </a:rPr>
              <a:t> </a:t>
            </a:r>
            <a:r>
              <a:rPr lang="en-US" sz="2400" dirty="0" err="1">
                <a:latin typeface="Arial" charset="0"/>
                <a:cs typeface="Arial" charset="0"/>
              </a:rPr>
              <a:t>lập</a:t>
            </a:r>
            <a:r>
              <a:rPr lang="en-US" sz="2400" dirty="0">
                <a:latin typeface="Arial" charset="0"/>
                <a:cs typeface="Arial" charset="0"/>
              </a:rPr>
              <a:t> </a:t>
            </a:r>
            <a:r>
              <a:rPr lang="en-US" sz="2400" dirty="0" err="1">
                <a:latin typeface="Arial" charset="0"/>
                <a:cs typeface="Arial" charset="0"/>
              </a:rPr>
              <a:t>tự</a:t>
            </a:r>
            <a:r>
              <a:rPr lang="en-US" sz="2400" dirty="0">
                <a:latin typeface="Arial" charset="0"/>
                <a:cs typeface="Arial" charset="0"/>
              </a:rPr>
              <a:t> do, </a:t>
            </a:r>
          </a:p>
          <a:p>
            <a:pPr algn="ctr" eaLnBrk="1" hangingPunct="1">
              <a:defRPr/>
            </a:pPr>
            <a:r>
              <a:rPr lang="en-US" sz="2400" dirty="0" err="1">
                <a:latin typeface="Arial" charset="0"/>
                <a:cs typeface="Arial" charset="0"/>
              </a:rPr>
              <a:t>thống</a:t>
            </a:r>
            <a:r>
              <a:rPr lang="en-US" sz="2400" dirty="0">
                <a:latin typeface="Arial" charset="0"/>
                <a:cs typeface="Arial" charset="0"/>
              </a:rPr>
              <a:t> </a:t>
            </a:r>
            <a:r>
              <a:rPr lang="en-US" sz="2400" dirty="0" err="1">
                <a:latin typeface="Arial" charset="0"/>
                <a:cs typeface="Arial" charset="0"/>
              </a:rPr>
              <a:t>nhất</a:t>
            </a:r>
            <a:r>
              <a:rPr lang="en-US" sz="2400" dirty="0">
                <a:latin typeface="Arial" charset="0"/>
                <a:cs typeface="Arial" charset="0"/>
              </a:rPr>
              <a:t> </a:t>
            </a:r>
            <a:r>
              <a:rPr lang="en-US" sz="2400" dirty="0" err="1">
                <a:latin typeface="Arial" charset="0"/>
                <a:cs typeface="Arial" charset="0"/>
              </a:rPr>
              <a:t>đất</a:t>
            </a:r>
            <a:r>
              <a:rPr lang="en-US" sz="2400" dirty="0">
                <a:latin typeface="Arial" charset="0"/>
                <a:cs typeface="Arial" charset="0"/>
              </a:rPr>
              <a:t> </a:t>
            </a:r>
            <a:r>
              <a:rPr lang="en-US" sz="2400" dirty="0" err="1">
                <a:latin typeface="Arial" charset="0"/>
                <a:cs typeface="Arial" charset="0"/>
              </a:rPr>
              <a:t>nước</a:t>
            </a:r>
            <a:endParaRPr lang="en-US" sz="2400" b="1" dirty="0">
              <a:latin typeface="+mn-lt"/>
              <a:cs typeface="Times New Roman" pitchFamily="18" charset="0"/>
            </a:endParaRPr>
          </a:p>
        </p:txBody>
      </p:sp>
      <p:sp>
        <p:nvSpPr>
          <p:cNvPr id="29" name="AutoShape 13"/>
          <p:cNvSpPr>
            <a:spLocks noChangeArrowheads="1"/>
          </p:cNvSpPr>
          <p:nvPr/>
        </p:nvSpPr>
        <p:spPr bwMode="auto">
          <a:xfrm>
            <a:off x="6172200" y="4038600"/>
            <a:ext cx="38862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Tự</a:t>
            </a:r>
            <a:r>
              <a:rPr lang="en-US" sz="2400" dirty="0">
                <a:latin typeface="Arial" charset="0"/>
                <a:cs typeface="Arial" charset="0"/>
              </a:rPr>
              <a:t> do </a:t>
            </a:r>
            <a:r>
              <a:rPr lang="en-US" sz="2400" dirty="0" err="1">
                <a:latin typeface="Arial" charset="0"/>
                <a:cs typeface="Arial" charset="0"/>
              </a:rPr>
              <a:t>độc</a:t>
            </a:r>
            <a:r>
              <a:rPr lang="en-US" sz="2400" dirty="0">
                <a:latin typeface="Arial" charset="0"/>
                <a:cs typeface="Arial" charset="0"/>
              </a:rPr>
              <a:t> </a:t>
            </a:r>
            <a:r>
              <a:rPr lang="en-US" sz="2400" dirty="0" err="1">
                <a:latin typeface="Arial" charset="0"/>
                <a:cs typeface="Arial" charset="0"/>
              </a:rPr>
              <a:t>lập</a:t>
            </a:r>
            <a:r>
              <a:rPr lang="en-US" sz="2400" dirty="0">
                <a:latin typeface="Arial" charset="0"/>
                <a:cs typeface="Arial" charset="0"/>
              </a:rPr>
              <a:t> </a:t>
            </a:r>
          </a:p>
          <a:p>
            <a:pPr algn="ctr" eaLnBrk="1" hangingPunct="1">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nghĩa</a:t>
            </a:r>
            <a:r>
              <a:rPr lang="en-US" sz="2400" dirty="0">
                <a:latin typeface="Arial" charset="0"/>
                <a:cs typeface="Arial" charset="0"/>
              </a:rPr>
              <a:t>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endParaRPr lang="en-US" sz="2400" b="1" dirty="0">
              <a:latin typeface="+mn-lt"/>
              <a:cs typeface="Times New Roman" pitchFamily="18" charset="0"/>
            </a:endParaRPr>
          </a:p>
        </p:txBody>
      </p:sp>
      <p:pic>
        <p:nvPicPr>
          <p:cNvPr id="30745"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out)">
                                      <p:cBhvr>
                                        <p:cTn id="2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8789"/>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8802"/>
                </p:tgtEl>
              </p:cMediaNode>
            </p:audio>
            <p:seq concurrent="1" nextAc="seek">
              <p:cTn id="36" restart="whenNotActive" fill="hold" evtFilter="cancelBubble" nodeType="interactiveSeq">
                <p:stCondLst>
                  <p:cond evt="onClick" delay="0">
                    <p:tgtEl>
                      <p:spTgt spid="118811"/>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8812"/>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18810"/>
                                        </p:tgtEl>
                                      </p:cBhvr>
                                    </p:animEffect>
                                    <p:set>
                                      <p:cBhvr>
                                        <p:cTn id="44"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18809"/>
                                        </p:tgtEl>
                                      </p:cBhvr>
                                    </p:animEffect>
                                    <p:set>
                                      <p:cBhvr>
                                        <p:cTn id="48"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18808"/>
                                        </p:tgtEl>
                                      </p:cBhvr>
                                    </p:animEffect>
                                    <p:set>
                                      <p:cBhvr>
                                        <p:cTn id="52"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18807"/>
                                        </p:tgtEl>
                                      </p:cBhvr>
                                    </p:animEffect>
                                    <p:set>
                                      <p:cBhvr>
                                        <p:cTn id="56"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18806"/>
                                        </p:tgtEl>
                                      </p:cBhvr>
                                    </p:animEffect>
                                    <p:set>
                                      <p:cBhvr>
                                        <p:cTn id="60"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18805"/>
                                        </p:tgtEl>
                                      </p:cBhvr>
                                    </p:animEffect>
                                    <p:set>
                                      <p:cBhvr>
                                        <p:cTn id="64"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18803"/>
                                        </p:tgtEl>
                                      </p:cBhvr>
                                    </p:animEffect>
                                    <p:set>
                                      <p:cBhvr>
                                        <p:cTn id="68"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18786"/>
                                        </p:tgtEl>
                                      </p:cBhvr>
                                    </p:animEffect>
                                    <p:set>
                                      <p:cBhvr>
                                        <p:cTn id="72"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8" grpId="0" animBg="1"/>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64008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98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14688" y="1143001"/>
            <a:ext cx="73009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Một</a:t>
            </a:r>
            <a:r>
              <a:rPr lang="en-US" altLang="en-US" sz="2400" i="1" dirty="0"/>
              <a:t> </a:t>
            </a:r>
            <a:r>
              <a:rPr lang="en-US" altLang="en-US" sz="2400" i="1" dirty="0" err="1"/>
              <a:t>trong</a:t>
            </a:r>
            <a:r>
              <a:rPr lang="en-US" altLang="en-US" sz="2400" i="1" dirty="0"/>
              <a:t> </a:t>
            </a:r>
            <a:r>
              <a:rPr lang="en-US" altLang="en-US" sz="2400" i="1" dirty="0" err="1"/>
              <a:t>những</a:t>
            </a:r>
            <a:r>
              <a:rPr lang="en-US" altLang="en-US" sz="2400" i="1" dirty="0"/>
              <a:t> </a:t>
            </a:r>
            <a:r>
              <a:rPr lang="en-US" altLang="en-US" sz="2400" i="1" dirty="0" err="1"/>
              <a:t>nhiệm</a:t>
            </a:r>
            <a:r>
              <a:rPr lang="en-US" altLang="en-US" sz="2400" i="1" dirty="0"/>
              <a:t> </a:t>
            </a:r>
            <a:r>
              <a:rPr lang="en-US" altLang="en-US" sz="2400" i="1" dirty="0" err="1"/>
              <a:t>vụ</a:t>
            </a:r>
            <a:r>
              <a:rPr lang="en-US" altLang="en-US" sz="2400" i="1" dirty="0"/>
              <a:t> </a:t>
            </a:r>
            <a:r>
              <a:rPr lang="en-US" altLang="en-US" sz="2400" i="1" dirty="0" err="1"/>
              <a:t>của</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mà</a:t>
            </a:r>
            <a:r>
              <a:rPr lang="en-US" altLang="en-US" sz="2400" i="1" dirty="0"/>
              <a:t> </a:t>
            </a:r>
            <a:r>
              <a:rPr lang="en-US" altLang="en-US" sz="2400" i="1" dirty="0" err="1"/>
              <a:t>Chủ</a:t>
            </a:r>
            <a:r>
              <a:rPr lang="en-US" altLang="en-US" sz="2400" i="1" dirty="0"/>
              <a:t> </a:t>
            </a:r>
            <a:r>
              <a:rPr lang="en-US" altLang="en-US" sz="2400" i="1" dirty="0" err="1"/>
              <a:t>tịch</a:t>
            </a:r>
            <a:r>
              <a:rPr lang="en-US" altLang="en-US" sz="2400" i="1" dirty="0"/>
              <a:t> </a:t>
            </a:r>
            <a:r>
              <a:rPr lang="en-US" altLang="en-US" sz="2400" i="1" dirty="0" err="1"/>
              <a:t>Hồ</a:t>
            </a:r>
            <a:r>
              <a:rPr lang="en-US" altLang="en-US" sz="2400" i="1" dirty="0"/>
              <a:t> </a:t>
            </a:r>
            <a:r>
              <a:rPr lang="en-US" altLang="en-US" sz="2400" i="1" dirty="0" err="1"/>
              <a:t>Chí</a:t>
            </a:r>
            <a:r>
              <a:rPr lang="en-US" altLang="en-US" sz="2400" i="1" dirty="0"/>
              <a:t> Minh </a:t>
            </a:r>
            <a:r>
              <a:rPr lang="en-US" altLang="en-US" sz="2400" i="1" dirty="0" err="1"/>
              <a:t>khẳng</a:t>
            </a:r>
            <a:r>
              <a:rPr lang="en-US" altLang="en-US" sz="2400" i="1" dirty="0"/>
              <a:t> </a:t>
            </a:r>
            <a:r>
              <a:rPr lang="en-US" altLang="en-US" sz="2400" i="1" dirty="0" err="1"/>
              <a:t>định</a:t>
            </a:r>
            <a:r>
              <a:rPr lang="en-US" altLang="en-US" sz="2400" i="1" dirty="0"/>
              <a:t>:</a:t>
            </a:r>
          </a:p>
        </p:txBody>
      </p:sp>
      <p:sp>
        <p:nvSpPr>
          <p:cNvPr id="65541" name="AutoShape 5"/>
          <p:cNvSpPr>
            <a:spLocks noChangeArrowheads="1"/>
          </p:cNvSpPr>
          <p:nvPr/>
        </p:nvSpPr>
        <p:spPr bwMode="auto">
          <a:xfrm>
            <a:off x="1689100" y="2438400"/>
            <a:ext cx="4294188"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t>A. </a:t>
            </a:r>
            <a:r>
              <a:rPr lang="en-US" altLang="en-US" sz="2400" dirty="0" err="1"/>
              <a:t>Thiết</a:t>
            </a:r>
            <a:r>
              <a:rPr lang="en-US" altLang="en-US" sz="2400" dirty="0"/>
              <a:t> </a:t>
            </a:r>
            <a:r>
              <a:rPr lang="en-US" altLang="en-US" sz="2400" dirty="0" err="1"/>
              <a:t>thực</a:t>
            </a:r>
            <a:r>
              <a:rPr lang="en-US" altLang="en-US" sz="2400" dirty="0"/>
              <a:t> </a:t>
            </a:r>
            <a:r>
              <a:rPr lang="en-US" altLang="en-US" sz="2400" dirty="0" err="1"/>
              <a:t>tham</a:t>
            </a:r>
            <a:r>
              <a:rPr lang="en-US" altLang="en-US" sz="2400" dirty="0"/>
              <a:t> </a:t>
            </a:r>
            <a:r>
              <a:rPr lang="en-US" altLang="en-US" sz="2400" dirty="0" err="1"/>
              <a:t>gia</a:t>
            </a:r>
            <a:r>
              <a:rPr lang="en-US" altLang="en-US" sz="2400" dirty="0"/>
              <a:t> </a:t>
            </a:r>
            <a:r>
              <a:rPr lang="en-US" altLang="en-US" sz="2400" dirty="0" err="1"/>
              <a:t>lao</a:t>
            </a:r>
            <a:r>
              <a:rPr lang="en-US" altLang="en-US" sz="2400" dirty="0"/>
              <a:t> </a:t>
            </a:r>
          </a:p>
          <a:p>
            <a:pPr algn="ctr" eaLnBrk="1" hangingPunct="1">
              <a:spcBef>
                <a:spcPct val="0"/>
              </a:spcBef>
              <a:buFontTx/>
              <a:buNone/>
            </a:pPr>
            <a:r>
              <a:rPr lang="en-US" altLang="en-US" sz="2400" dirty="0" err="1"/>
              <a:t>động</a:t>
            </a:r>
            <a:r>
              <a:rPr lang="en-US" altLang="en-US" sz="2400" dirty="0"/>
              <a:t> </a:t>
            </a:r>
            <a:r>
              <a:rPr lang="en-US" altLang="en-US" sz="2400" dirty="0" err="1"/>
              <a:t>sản</a:t>
            </a:r>
            <a:r>
              <a:rPr lang="en-US" altLang="en-US" sz="2400" dirty="0"/>
              <a:t> </a:t>
            </a:r>
            <a:r>
              <a:rPr lang="en-US" altLang="en-US" sz="2400" dirty="0" err="1"/>
              <a:t>xuất</a:t>
            </a:r>
            <a:r>
              <a:rPr lang="en-US" altLang="en-US" sz="2400" dirty="0"/>
              <a:t> </a:t>
            </a:r>
            <a:r>
              <a:rPr lang="en-US" altLang="en-US" sz="2400" dirty="0" err="1"/>
              <a:t>góp</a:t>
            </a:r>
            <a:r>
              <a:rPr lang="en-US" altLang="en-US" sz="2400" dirty="0"/>
              <a:t> </a:t>
            </a:r>
            <a:r>
              <a:rPr lang="en-US" altLang="en-US" sz="2400" dirty="0" err="1"/>
              <a:t>phần</a:t>
            </a:r>
            <a:r>
              <a:rPr lang="en-US" altLang="en-US" sz="2400" dirty="0"/>
              <a:t> </a:t>
            </a:r>
            <a:r>
              <a:rPr lang="en-US" altLang="en-US" sz="2400" dirty="0" err="1"/>
              <a:t>xây</a:t>
            </a:r>
            <a:r>
              <a:rPr lang="en-US" altLang="en-US" sz="2400" dirty="0"/>
              <a:t> </a:t>
            </a:r>
          </a:p>
          <a:p>
            <a:pPr algn="ctr" eaLnBrk="1" hangingPunct="1">
              <a:spcBef>
                <a:spcPct val="0"/>
              </a:spcBef>
              <a:buFontTx/>
              <a:buNone/>
            </a:pPr>
            <a:r>
              <a:rPr lang="en-US" altLang="en-US" sz="2400" dirty="0" err="1"/>
              <a:t>dựng</a:t>
            </a:r>
            <a:r>
              <a:rPr lang="en-US" altLang="en-US" sz="2400" dirty="0"/>
              <a:t> CNXH</a:t>
            </a:r>
          </a:p>
        </p:txBody>
      </p:sp>
      <p:sp>
        <p:nvSpPr>
          <p:cNvPr id="65546" name="AutoShape 10"/>
          <p:cNvSpPr>
            <a:spLocks noChangeArrowheads="1"/>
          </p:cNvSpPr>
          <p:nvPr/>
        </p:nvSpPr>
        <p:spPr bwMode="auto">
          <a:xfrm>
            <a:off x="6172200" y="2438400"/>
            <a:ext cx="41148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B. </a:t>
            </a:r>
            <a:r>
              <a:rPr lang="en-US" sz="2400" dirty="0" err="1">
                <a:latin typeface="Arial" charset="0"/>
                <a:cs typeface="Arial" charset="0"/>
              </a:rPr>
              <a:t>Tuyên</a:t>
            </a:r>
            <a:r>
              <a:rPr lang="en-US" sz="2400" dirty="0">
                <a:latin typeface="Arial" charset="0"/>
                <a:cs typeface="Arial" charset="0"/>
              </a:rPr>
              <a:t> </a:t>
            </a:r>
            <a:r>
              <a:rPr lang="en-US" sz="2400" dirty="0" err="1">
                <a:latin typeface="Arial" charset="0"/>
                <a:cs typeface="Arial" charset="0"/>
              </a:rPr>
              <a:t>truyền</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sách</a:t>
            </a:r>
            <a:r>
              <a:rPr lang="en-US" sz="2400" dirty="0">
                <a:latin typeface="Arial" charset="0"/>
                <a:cs typeface="Arial" charset="0"/>
              </a:rPr>
              <a:t> </a:t>
            </a:r>
          </a:p>
          <a:p>
            <a:pPr algn="ctr">
              <a:defRPr/>
            </a:pP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Đảng</a:t>
            </a:r>
            <a:r>
              <a:rPr lang="en-US" sz="2400" dirty="0">
                <a:latin typeface="Arial" charset="0"/>
                <a:cs typeface="Arial" charset="0"/>
              </a:rPr>
              <a:t>, </a:t>
            </a:r>
            <a:r>
              <a:rPr lang="en-US" sz="2400" dirty="0" err="1">
                <a:latin typeface="Arial" charset="0"/>
                <a:cs typeface="Arial" charset="0"/>
              </a:rPr>
              <a:t>pháp</a:t>
            </a:r>
            <a:r>
              <a:rPr lang="en-US" sz="2400" dirty="0">
                <a:latin typeface="Arial" charset="0"/>
                <a:cs typeface="Arial" charset="0"/>
              </a:rPr>
              <a:t> </a:t>
            </a:r>
            <a:r>
              <a:rPr lang="en-US" sz="2400" dirty="0" err="1">
                <a:latin typeface="Arial" charset="0"/>
                <a:cs typeface="Arial" charset="0"/>
              </a:rPr>
              <a:t>luật</a:t>
            </a:r>
            <a:r>
              <a:rPr lang="en-US" sz="2400" dirty="0">
                <a:latin typeface="Arial" charset="0"/>
                <a:cs typeface="Arial" charset="0"/>
              </a:rPr>
              <a:t> </a:t>
            </a:r>
            <a:r>
              <a:rPr lang="en-US" sz="2400" dirty="0" err="1">
                <a:latin typeface="Arial" charset="0"/>
                <a:cs typeface="Arial" charset="0"/>
              </a:rPr>
              <a:t>Nhà</a:t>
            </a:r>
            <a:r>
              <a:rPr lang="en-US" sz="2400" dirty="0">
                <a:latin typeface="Arial" charset="0"/>
                <a:cs typeface="Arial" charset="0"/>
              </a:rPr>
              <a:t> </a:t>
            </a:r>
          </a:p>
          <a:p>
            <a:pPr algn="ctr">
              <a:defRPr/>
            </a:pP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cho</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vi-VN" sz="2300" b="1" dirty="0">
              <a:latin typeface="Arial" charset="0"/>
              <a:cs typeface="+mn-cs"/>
            </a:endParaRPr>
          </a:p>
        </p:txBody>
      </p:sp>
      <p:sp>
        <p:nvSpPr>
          <p:cNvPr id="31752" name="Text Box 16"/>
          <p:cNvSpPr txBox="1">
            <a:spLocks noChangeArrowheads="1"/>
          </p:cNvSpPr>
          <p:nvPr/>
        </p:nvSpPr>
        <p:spPr bwMode="auto">
          <a:xfrm>
            <a:off x="1712914" y="12795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27</a:t>
            </a:r>
          </a:p>
        </p:txBody>
      </p:sp>
      <p:pic>
        <p:nvPicPr>
          <p:cNvPr id="1198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7" name="Oval 19"/>
          <p:cNvSpPr>
            <a:spLocks noChangeArrowheads="1"/>
          </p:cNvSpPr>
          <p:nvPr/>
        </p:nvSpPr>
        <p:spPr bwMode="auto">
          <a:xfrm>
            <a:off x="64008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175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298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p:cNvSpPr>
            <a:spLocks noChangeArrowheads="1"/>
          </p:cNvSpPr>
          <p:nvPr/>
        </p:nvSpPr>
        <p:spPr bwMode="auto">
          <a:xfrm>
            <a:off x="640715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9830" name="Oval 22"/>
          <p:cNvSpPr>
            <a:spLocks noChangeArrowheads="1"/>
          </p:cNvSpPr>
          <p:nvPr/>
        </p:nvSpPr>
        <p:spPr bwMode="auto">
          <a:xfrm>
            <a:off x="64008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9831" name="Oval 23"/>
          <p:cNvSpPr>
            <a:spLocks noChangeArrowheads="1"/>
          </p:cNvSpPr>
          <p:nvPr/>
        </p:nvSpPr>
        <p:spPr bwMode="auto">
          <a:xfrm>
            <a:off x="640715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9832" name="Oval 24"/>
          <p:cNvSpPr>
            <a:spLocks noChangeArrowheads="1"/>
          </p:cNvSpPr>
          <p:nvPr/>
        </p:nvSpPr>
        <p:spPr bwMode="auto">
          <a:xfrm>
            <a:off x="640715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9833" name="Oval 25"/>
          <p:cNvSpPr>
            <a:spLocks noChangeArrowheads="1"/>
          </p:cNvSpPr>
          <p:nvPr/>
        </p:nvSpPr>
        <p:spPr bwMode="auto">
          <a:xfrm>
            <a:off x="640715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9834" name="Oval 26"/>
          <p:cNvSpPr>
            <a:spLocks noChangeArrowheads="1"/>
          </p:cNvSpPr>
          <p:nvPr/>
        </p:nvSpPr>
        <p:spPr bwMode="auto">
          <a:xfrm>
            <a:off x="64008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9835" name="Text Box 27"/>
          <p:cNvSpPr txBox="1">
            <a:spLocks noChangeArrowheads="1"/>
          </p:cNvSpPr>
          <p:nvPr/>
        </p:nvSpPr>
        <p:spPr bwMode="auto">
          <a:xfrm>
            <a:off x="49530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9836" name="Text Box 28"/>
          <p:cNvSpPr txBox="1">
            <a:spLocks noChangeArrowheads="1"/>
          </p:cNvSpPr>
          <p:nvPr/>
        </p:nvSpPr>
        <p:spPr bwMode="auto">
          <a:xfrm>
            <a:off x="6096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176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5"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172200" y="4191000"/>
            <a:ext cx="41148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Làm</a:t>
            </a:r>
            <a:r>
              <a:rPr lang="en-US" sz="2400" dirty="0">
                <a:latin typeface="Arial" charset="0"/>
                <a:cs typeface="Arial" charset="0"/>
              </a:rPr>
              <a:t> </a:t>
            </a:r>
            <a:r>
              <a:rPr lang="en-US" sz="2400" dirty="0" err="1">
                <a:latin typeface="Arial" charset="0"/>
                <a:cs typeface="Arial" charset="0"/>
              </a:rPr>
              <a:t>nòng</a:t>
            </a:r>
            <a:r>
              <a:rPr lang="en-US" sz="2400" dirty="0">
                <a:latin typeface="Arial" charset="0"/>
                <a:cs typeface="Arial" charset="0"/>
              </a:rPr>
              <a:t> </a:t>
            </a:r>
            <a:r>
              <a:rPr lang="en-US" sz="2400" dirty="0" err="1">
                <a:latin typeface="Arial" charset="0"/>
                <a:cs typeface="Arial" charset="0"/>
              </a:rPr>
              <a:t>cốt</a:t>
            </a:r>
            <a:r>
              <a:rPr lang="en-US" sz="2400" dirty="0">
                <a:latin typeface="Arial" charset="0"/>
                <a:cs typeface="Arial" charset="0"/>
              </a:rPr>
              <a:t> </a:t>
            </a:r>
            <a:r>
              <a:rPr lang="en-US" sz="2400" dirty="0" err="1">
                <a:latin typeface="Arial" charset="0"/>
                <a:cs typeface="Arial" charset="0"/>
              </a:rPr>
              <a:t>phát</a:t>
            </a:r>
            <a:r>
              <a:rPr lang="en-US" sz="2400" dirty="0">
                <a:latin typeface="Arial" charset="0"/>
                <a:cs typeface="Arial" charset="0"/>
              </a:rPr>
              <a:t> </a:t>
            </a:r>
            <a:r>
              <a:rPr lang="en-US" sz="2400" dirty="0" err="1">
                <a:latin typeface="Arial" charset="0"/>
                <a:cs typeface="Arial" charset="0"/>
              </a:rPr>
              <a:t>triển</a:t>
            </a:r>
            <a:r>
              <a:rPr lang="en-US" sz="2400" dirty="0">
                <a:latin typeface="Arial" charset="0"/>
                <a:cs typeface="Arial" charset="0"/>
              </a:rPr>
              <a:t> </a:t>
            </a:r>
          </a:p>
          <a:p>
            <a:pPr algn="ctr">
              <a:defRPr/>
            </a:pPr>
            <a:r>
              <a:rPr lang="en-US" sz="2400" dirty="0" err="1">
                <a:latin typeface="Arial" charset="0"/>
                <a:cs typeface="Arial" charset="0"/>
              </a:rPr>
              <a:t>kinh</a:t>
            </a:r>
            <a:r>
              <a:rPr lang="en-US" sz="2400" dirty="0">
                <a:latin typeface="Arial" charset="0"/>
                <a:cs typeface="Arial" charset="0"/>
              </a:rPr>
              <a:t> </a:t>
            </a:r>
            <a:r>
              <a:rPr lang="en-US" sz="2400" dirty="0" err="1">
                <a:latin typeface="Arial" charset="0"/>
                <a:cs typeface="Arial" charset="0"/>
              </a:rPr>
              <a:t>tế</a:t>
            </a:r>
            <a:r>
              <a:rPr lang="en-US" sz="2400" dirty="0">
                <a:latin typeface="Arial" charset="0"/>
                <a:cs typeface="Arial" charset="0"/>
              </a:rPr>
              <a:t> -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r>
              <a:rPr lang="en-US" sz="2400" dirty="0" err="1">
                <a:latin typeface="Arial" charset="0"/>
                <a:cs typeface="Arial" charset="0"/>
              </a:rPr>
              <a:t>cho</a:t>
            </a:r>
            <a:r>
              <a:rPr lang="en-US" sz="2400" dirty="0">
                <a:latin typeface="Arial" charset="0"/>
                <a:cs typeface="Arial" charset="0"/>
              </a:rPr>
              <a:t> </a:t>
            </a:r>
            <a:r>
              <a:rPr lang="en-US" sz="2400" dirty="0" err="1">
                <a:latin typeface="Arial" charset="0"/>
                <a:cs typeface="Arial" charset="0"/>
              </a:rPr>
              <a:t>địa</a:t>
            </a:r>
            <a:r>
              <a:rPr lang="en-US" sz="2400" dirty="0">
                <a:latin typeface="Arial" charset="0"/>
                <a:cs typeface="Arial" charset="0"/>
              </a:rPr>
              <a:t> </a:t>
            </a:r>
          </a:p>
          <a:p>
            <a:pPr algn="ctr">
              <a:defRPr/>
            </a:pPr>
            <a:r>
              <a:rPr lang="en-US" sz="2400" dirty="0" err="1">
                <a:latin typeface="Arial" charset="0"/>
                <a:cs typeface="Arial" charset="0"/>
              </a:rPr>
              <a:t>phương</a:t>
            </a:r>
            <a:r>
              <a:rPr lang="en-US" sz="2400" dirty="0">
                <a:latin typeface="Arial" charset="0"/>
                <a:cs typeface="Arial" charset="0"/>
              </a:rPr>
              <a:t> </a:t>
            </a:r>
            <a:r>
              <a:rPr lang="en-US" sz="2400" dirty="0" err="1">
                <a:latin typeface="Arial" charset="0"/>
                <a:cs typeface="Arial" charset="0"/>
              </a:rPr>
              <a:t>nơi</a:t>
            </a:r>
            <a:r>
              <a:rPr lang="en-US" sz="2400" dirty="0">
                <a:latin typeface="Arial" charset="0"/>
                <a:cs typeface="Arial" charset="0"/>
              </a:rPr>
              <a:t> </a:t>
            </a:r>
            <a:r>
              <a:rPr lang="en-US" sz="2400" dirty="0" err="1">
                <a:latin typeface="Arial" charset="0"/>
                <a:cs typeface="Arial" charset="0"/>
              </a:rPr>
              <a:t>đóng</a:t>
            </a:r>
            <a:r>
              <a:rPr lang="en-US" sz="2400" dirty="0">
                <a:latin typeface="Arial" charset="0"/>
                <a:cs typeface="Arial" charset="0"/>
              </a:rPr>
              <a:t> </a:t>
            </a:r>
            <a:r>
              <a:rPr lang="en-US" sz="2400" dirty="0" err="1">
                <a:latin typeface="Arial" charset="0"/>
                <a:cs typeface="Arial" charset="0"/>
              </a:rPr>
              <a:t>quân</a:t>
            </a:r>
            <a:endParaRPr lang="vi-VN" sz="2300" b="1" dirty="0">
              <a:latin typeface="Arial" charset="0"/>
              <a:cs typeface="+mn-cs"/>
            </a:endParaRPr>
          </a:p>
        </p:txBody>
      </p:sp>
      <p:sp>
        <p:nvSpPr>
          <p:cNvPr id="28" name="AutoShape 10"/>
          <p:cNvSpPr>
            <a:spLocks noChangeArrowheads="1"/>
          </p:cNvSpPr>
          <p:nvPr/>
        </p:nvSpPr>
        <p:spPr bwMode="auto">
          <a:xfrm>
            <a:off x="1712914" y="4191000"/>
            <a:ext cx="4268787"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Giúp</a:t>
            </a:r>
            <a:r>
              <a:rPr lang="en-US" sz="2400" dirty="0">
                <a:latin typeface="Arial" charset="0"/>
                <a:cs typeface="Arial" charset="0"/>
              </a:rPr>
              <a:t> </a:t>
            </a:r>
            <a:r>
              <a:rPr lang="en-US" sz="2400" dirty="0" err="1">
                <a:latin typeface="Arial" charset="0"/>
                <a:cs typeface="Arial" charset="0"/>
              </a:rPr>
              <a:t>đỡ</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sản</a:t>
            </a:r>
            <a:r>
              <a:rPr lang="en-US" sz="2400" dirty="0">
                <a:latin typeface="Arial" charset="0"/>
                <a:cs typeface="Arial" charset="0"/>
              </a:rPr>
              <a:t> </a:t>
            </a:r>
          </a:p>
          <a:p>
            <a:pPr algn="ctr" eaLnBrk="1" hangingPunct="1">
              <a:defRPr/>
            </a:pPr>
            <a:r>
              <a:rPr lang="en-US" sz="2400" dirty="0" err="1">
                <a:latin typeface="Arial" charset="0"/>
                <a:cs typeface="Arial" charset="0"/>
              </a:rPr>
              <a:t>xuất</a:t>
            </a:r>
            <a:r>
              <a:rPr lang="en-US" sz="2400" dirty="0">
                <a:latin typeface="Arial" charset="0"/>
                <a:cs typeface="Arial" charset="0"/>
              </a:rPr>
              <a:t>,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cuộc</a:t>
            </a:r>
            <a:r>
              <a:rPr lang="en-US" sz="2400" dirty="0">
                <a:latin typeface="Arial" charset="0"/>
                <a:cs typeface="Arial" charset="0"/>
              </a:rPr>
              <a:t> </a:t>
            </a:r>
            <a:r>
              <a:rPr lang="en-US" sz="2400" dirty="0" err="1">
                <a:latin typeface="Arial" charset="0"/>
                <a:cs typeface="Arial" charset="0"/>
              </a:rPr>
              <a:t>sống</a:t>
            </a:r>
            <a:r>
              <a:rPr lang="en-US" sz="2400" dirty="0">
                <a:latin typeface="Arial" charset="0"/>
                <a:cs typeface="Arial" charset="0"/>
              </a:rPr>
              <a:t> </a:t>
            </a:r>
          </a:p>
          <a:p>
            <a:pPr algn="ctr" eaLnBrk="1" hangingPunct="1">
              <a:defRPr/>
            </a:pPr>
            <a:r>
              <a:rPr lang="en-US" sz="2400" dirty="0" err="1">
                <a:latin typeface="Arial" charset="0"/>
                <a:cs typeface="Arial" charset="0"/>
              </a:rPr>
              <a:t>ấm</a:t>
            </a:r>
            <a:r>
              <a:rPr lang="en-US" sz="2400" dirty="0">
                <a:latin typeface="Arial" charset="0"/>
                <a:cs typeface="Arial" charset="0"/>
              </a:rPr>
              <a:t> no, </a:t>
            </a:r>
            <a:r>
              <a:rPr lang="en-US" sz="2400" dirty="0" err="1">
                <a:latin typeface="Arial" charset="0"/>
                <a:cs typeface="Arial" charset="0"/>
              </a:rPr>
              <a:t>hạnh</a:t>
            </a:r>
            <a:r>
              <a:rPr lang="en-US" sz="2400" dirty="0">
                <a:latin typeface="Arial" charset="0"/>
                <a:cs typeface="Arial" charset="0"/>
              </a:rPr>
              <a:t> </a:t>
            </a:r>
            <a:r>
              <a:rPr lang="en-US" sz="2400" dirty="0" err="1">
                <a:latin typeface="Arial" charset="0"/>
                <a:cs typeface="Arial" charset="0"/>
              </a:rPr>
              <a:t>phúc</a:t>
            </a:r>
            <a:endParaRPr lang="en-US" sz="2300" b="1" dirty="0">
              <a:latin typeface="+mn-lt"/>
              <a:cs typeface="Times New Roman" pitchFamily="18" charset="0"/>
            </a:endParaRPr>
          </a:p>
        </p:txBody>
      </p:sp>
      <p:pic>
        <p:nvPicPr>
          <p:cNvPr id="3177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37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3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ox(out)">
                                      <p:cBhvr>
                                        <p:cTn id="2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9813"/>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9826"/>
                </p:tgtEl>
              </p:cMediaNode>
            </p:audio>
            <p:seq concurrent="1" nextAc="seek">
              <p:cTn id="36" restart="whenNotActive" fill="hold" evtFilter="cancelBubble" nodeType="interactiveSeq">
                <p:stCondLst>
                  <p:cond evt="onClick" delay="0">
                    <p:tgtEl>
                      <p:spTgt spid="119835"/>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9836"/>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19834"/>
                                        </p:tgtEl>
                                      </p:cBhvr>
                                    </p:animEffect>
                                    <p:set>
                                      <p:cBhvr>
                                        <p:cTn id="44"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19833"/>
                                        </p:tgtEl>
                                      </p:cBhvr>
                                    </p:animEffect>
                                    <p:set>
                                      <p:cBhvr>
                                        <p:cTn id="48"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19832"/>
                                        </p:tgtEl>
                                      </p:cBhvr>
                                    </p:animEffect>
                                    <p:set>
                                      <p:cBhvr>
                                        <p:cTn id="52"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19831"/>
                                        </p:tgtEl>
                                      </p:cBhvr>
                                    </p:animEffect>
                                    <p:set>
                                      <p:cBhvr>
                                        <p:cTn id="56"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19830"/>
                                        </p:tgtEl>
                                      </p:cBhvr>
                                    </p:animEffect>
                                    <p:set>
                                      <p:cBhvr>
                                        <p:cTn id="60"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19829"/>
                                        </p:tgtEl>
                                      </p:cBhvr>
                                    </p:animEffect>
                                    <p:set>
                                      <p:cBhvr>
                                        <p:cTn id="64"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19827"/>
                                        </p:tgtEl>
                                      </p:cBhvr>
                                    </p:animEffect>
                                    <p:set>
                                      <p:cBhvr>
                                        <p:cTn id="68"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19810"/>
                                        </p:tgtEl>
                                      </p:cBhvr>
                                    </p:animEffect>
                                    <p:set>
                                      <p:cBhvr>
                                        <p:cTn id="72"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119836" grpId="0" animBg="1"/>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3246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00400" y="1219201"/>
            <a:ext cx="723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Hồ Chí Minh khẳng định mục đích cuộc chiến tranh của dân ta chống thực dân Pháp xâm lược là :</a:t>
            </a:r>
          </a:p>
        </p:txBody>
      </p:sp>
      <p:sp>
        <p:nvSpPr>
          <p:cNvPr id="65541" name="AutoShape 5"/>
          <p:cNvSpPr>
            <a:spLocks noChangeArrowheads="1"/>
          </p:cNvSpPr>
          <p:nvPr/>
        </p:nvSpPr>
        <p:spPr bwMode="auto">
          <a:xfrm>
            <a:off x="1878014" y="4038600"/>
            <a:ext cx="400367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Bảo vệ độc lập, </a:t>
            </a:r>
          </a:p>
          <a:p>
            <a:pPr algn="ctr">
              <a:spcBef>
                <a:spcPct val="0"/>
              </a:spcBef>
              <a:buFontTx/>
              <a:buNone/>
            </a:pPr>
            <a:r>
              <a:rPr lang="en-US" altLang="en-US" sz="2400"/>
              <a:t>chủ quyền và </a:t>
            </a:r>
          </a:p>
          <a:p>
            <a:pPr algn="ctr">
              <a:spcBef>
                <a:spcPct val="0"/>
              </a:spcBef>
              <a:buFontTx/>
              <a:buNone/>
            </a:pPr>
            <a:r>
              <a:rPr lang="en-US" altLang="en-US" sz="2400"/>
              <a:t>thống nhất đất nước </a:t>
            </a:r>
          </a:p>
        </p:txBody>
      </p:sp>
      <p:sp>
        <p:nvSpPr>
          <p:cNvPr id="65549" name="AutoShape 13"/>
          <p:cNvSpPr>
            <a:spLocks noChangeArrowheads="1"/>
          </p:cNvSpPr>
          <p:nvPr/>
        </p:nvSpPr>
        <p:spPr bwMode="auto">
          <a:xfrm>
            <a:off x="1863726" y="2362200"/>
            <a:ext cx="4003675"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A.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đất</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p>
          <a:p>
            <a:pPr algn="ctr" eaLnBrk="1" hangingPunct="1">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ách</a:t>
            </a:r>
            <a:r>
              <a:rPr lang="en-US" sz="2400" dirty="0">
                <a:latin typeface="Arial" charset="0"/>
                <a:cs typeface="Arial" charset="0"/>
              </a:rPr>
              <a:t> </a:t>
            </a:r>
            <a:r>
              <a:rPr lang="en-US" sz="2400" dirty="0" err="1">
                <a:latin typeface="Arial" charset="0"/>
                <a:cs typeface="Arial" charset="0"/>
              </a:rPr>
              <a:t>đô</a:t>
            </a:r>
            <a:r>
              <a:rPr lang="en-US" sz="2400" dirty="0">
                <a:latin typeface="Arial" charset="0"/>
                <a:cs typeface="Arial" charset="0"/>
              </a:rPr>
              <a:t> </a:t>
            </a:r>
            <a:r>
              <a:rPr lang="en-US" sz="2400" dirty="0" err="1">
                <a:latin typeface="Arial" charset="0"/>
                <a:cs typeface="Arial" charset="0"/>
              </a:rPr>
              <a:t>hộ</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p>
          <a:p>
            <a:pPr algn="ctr" eaLnBrk="1" hangingPunct="1">
              <a:defRPr/>
            </a:pPr>
            <a:r>
              <a:rPr lang="en-US" sz="2400" dirty="0" err="1">
                <a:latin typeface="Arial" charset="0"/>
                <a:cs typeface="Arial" charset="0"/>
              </a:rPr>
              <a:t>thực</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đế</a:t>
            </a:r>
            <a:r>
              <a:rPr lang="en-US" sz="2400" dirty="0">
                <a:latin typeface="Arial" charset="0"/>
                <a:cs typeface="Arial" charset="0"/>
              </a:rPr>
              <a:t> </a:t>
            </a:r>
            <a:r>
              <a:rPr lang="en-US" sz="2400" dirty="0" err="1">
                <a:latin typeface="Arial" charset="0"/>
                <a:cs typeface="Arial" charset="0"/>
              </a:rPr>
              <a:t>quốc</a:t>
            </a:r>
            <a:endParaRPr lang="en-US" sz="2400" b="1" dirty="0">
              <a:latin typeface="+mn-lt"/>
              <a:cs typeface="Times New Roman" pitchFamily="18" charset="0"/>
            </a:endParaRPr>
          </a:p>
        </p:txBody>
      </p:sp>
      <p:sp>
        <p:nvSpPr>
          <p:cNvPr id="32775" name="Text Box 16"/>
          <p:cNvSpPr txBox="1">
            <a:spLocks noChangeArrowheads="1"/>
          </p:cNvSpPr>
          <p:nvPr/>
        </p:nvSpPr>
        <p:spPr bwMode="auto">
          <a:xfrm>
            <a:off x="1676401" y="1279526"/>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28</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313488"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277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3246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3246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3246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3246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3246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313488"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029200" y="6172201"/>
            <a:ext cx="102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096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278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8"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46800" y="2362200"/>
            <a:ext cx="40132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eaLnBrk="1" hangingPunct="1">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chế</a:t>
            </a:r>
            <a:r>
              <a:rPr lang="en-US" sz="2400" dirty="0">
                <a:latin typeface="Arial" charset="0"/>
                <a:cs typeface="Arial" charset="0"/>
              </a:rPr>
              <a:t> </a:t>
            </a:r>
            <a:r>
              <a:rPr lang="en-US" sz="2400" dirty="0" err="1">
                <a:latin typeface="Arial" charset="0"/>
                <a:cs typeface="Arial" charset="0"/>
              </a:rPr>
              <a:t>độ</a:t>
            </a:r>
            <a:r>
              <a:rPr lang="en-US" sz="2400" dirty="0">
                <a:latin typeface="Arial" charset="0"/>
                <a:cs typeface="Arial" charset="0"/>
              </a:rPr>
              <a:t>, </a:t>
            </a:r>
          </a:p>
          <a:p>
            <a:pPr algn="ctr" eaLnBrk="1" hangingPunct="1">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endParaRPr lang="en-US" sz="2400" b="1" dirty="0">
              <a:latin typeface="+mn-lt"/>
              <a:cs typeface="Times New Roman" pitchFamily="18" charset="0"/>
            </a:endParaRPr>
          </a:p>
        </p:txBody>
      </p:sp>
      <p:sp>
        <p:nvSpPr>
          <p:cNvPr id="28" name="AutoShape 13"/>
          <p:cNvSpPr>
            <a:spLocks noChangeArrowheads="1"/>
          </p:cNvSpPr>
          <p:nvPr/>
        </p:nvSpPr>
        <p:spPr bwMode="auto">
          <a:xfrm>
            <a:off x="6146800" y="4038600"/>
            <a:ext cx="40132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mạng</a:t>
            </a:r>
            <a:r>
              <a:rPr lang="en-US" sz="2400" dirty="0">
                <a:latin typeface="Arial" charset="0"/>
                <a:cs typeface="Arial" charset="0"/>
              </a:rPr>
              <a:t>, </a:t>
            </a:r>
          </a:p>
          <a:p>
            <a:pPr algn="ctr">
              <a:defRPr/>
            </a:pPr>
            <a:r>
              <a:rPr lang="en-US" sz="2400" dirty="0" err="1">
                <a:latin typeface="Arial" charset="0"/>
                <a:cs typeface="Arial" charset="0"/>
              </a:rPr>
              <a:t>tài</a:t>
            </a:r>
            <a:r>
              <a:rPr lang="en-US" sz="2400" dirty="0">
                <a:latin typeface="Arial" charset="0"/>
                <a:cs typeface="Arial" charset="0"/>
              </a:rPr>
              <a:t> </a:t>
            </a:r>
            <a:r>
              <a:rPr lang="en-US" sz="2400" dirty="0" err="1">
                <a:latin typeface="Arial" charset="0"/>
                <a:cs typeface="Arial" charset="0"/>
              </a:rPr>
              <a:t>sản</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độc</a:t>
            </a:r>
            <a:r>
              <a:rPr lang="en-US" sz="2400" dirty="0">
                <a:latin typeface="Arial" charset="0"/>
                <a:cs typeface="Arial" charset="0"/>
              </a:rPr>
              <a:t> </a:t>
            </a:r>
            <a:r>
              <a:rPr lang="en-US" sz="2400" dirty="0" err="1">
                <a:latin typeface="Arial" charset="0"/>
                <a:cs typeface="Arial" charset="0"/>
              </a:rPr>
              <a:t>lập</a:t>
            </a:r>
            <a:r>
              <a:rPr lang="en-US" sz="2400" dirty="0">
                <a:latin typeface="Arial" charset="0"/>
                <a:cs typeface="Arial" charset="0"/>
              </a:rPr>
              <a:t> </a:t>
            </a:r>
            <a:endParaRPr lang="vi-VN" sz="2400" b="1" dirty="0">
              <a:latin typeface="Arial" charset="0"/>
              <a:cs typeface="+mn-cs"/>
            </a:endParaRPr>
          </a:p>
        </p:txBody>
      </p:sp>
      <p:pic>
        <p:nvPicPr>
          <p:cNvPr id="32793"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9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ox(out)">
                                      <p:cBhvr>
                                        <p:cTn id="2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2083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6" restart="whenNotActive" fill="hold" evtFilter="cancelBubble" nodeType="interactiveSeq">
                <p:stCondLst>
                  <p:cond evt="onClick" delay="0">
                    <p:tgtEl>
                      <p:spTgt spid="120859"/>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20860"/>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20858"/>
                                        </p:tgtEl>
                                      </p:cBhvr>
                                    </p:animEffect>
                                    <p:set>
                                      <p:cBhvr>
                                        <p:cTn id="44"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20857"/>
                                        </p:tgtEl>
                                      </p:cBhvr>
                                    </p:animEffect>
                                    <p:set>
                                      <p:cBhvr>
                                        <p:cTn id="48"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20856"/>
                                        </p:tgtEl>
                                      </p:cBhvr>
                                    </p:animEffect>
                                    <p:set>
                                      <p:cBhvr>
                                        <p:cTn id="52"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20855"/>
                                        </p:tgtEl>
                                      </p:cBhvr>
                                    </p:animEffect>
                                    <p:set>
                                      <p:cBhvr>
                                        <p:cTn id="56"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20854"/>
                                        </p:tgtEl>
                                      </p:cBhvr>
                                    </p:animEffect>
                                    <p:set>
                                      <p:cBhvr>
                                        <p:cTn id="60"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20853"/>
                                        </p:tgtEl>
                                      </p:cBhvr>
                                    </p:animEffect>
                                    <p:set>
                                      <p:cBhvr>
                                        <p:cTn id="64"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20851"/>
                                        </p:tgtEl>
                                      </p:cBhvr>
                                    </p:animEffect>
                                    <p:set>
                                      <p:cBhvr>
                                        <p:cTn id="68"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20834"/>
                                        </p:tgtEl>
                                      </p:cBhvr>
                                    </p:animEffect>
                                    <p:set>
                                      <p:cBhvr>
                                        <p:cTn id="72"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Oval 2"/>
          <p:cNvSpPr>
            <a:spLocks noChangeArrowheads="1"/>
          </p:cNvSpPr>
          <p:nvPr/>
        </p:nvSpPr>
        <p:spPr bwMode="auto">
          <a:xfrm>
            <a:off x="6286500" y="61293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18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352800" y="1143001"/>
            <a:ext cx="6781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Quân đội ta mang bản chất cách mạng của giai cấp công nhân đồng thời có:</a:t>
            </a:r>
          </a:p>
        </p:txBody>
      </p:sp>
      <p:sp>
        <p:nvSpPr>
          <p:cNvPr id="65541" name="AutoShape 5"/>
          <p:cNvSpPr>
            <a:spLocks noChangeArrowheads="1"/>
          </p:cNvSpPr>
          <p:nvPr/>
        </p:nvSpPr>
        <p:spPr bwMode="auto">
          <a:xfrm>
            <a:off x="1851026" y="2286000"/>
            <a:ext cx="4022725"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eaLnBrk="1" hangingPunct="1">
              <a:buFontTx/>
              <a:buAutoNum type="alphaUcPeriod"/>
              <a:defRPr/>
            </a:pP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eaLnBrk="1" hangingPunct="1">
              <a:defRPr/>
            </a:pP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r>
              <a:rPr lang="en-US" sz="2400" dirty="0">
                <a:latin typeface="Arial" charset="0"/>
                <a:cs typeface="Arial" charset="0"/>
              </a:rPr>
              <a:t> </a:t>
            </a:r>
            <a:r>
              <a:rPr lang="en-US" sz="2400" dirty="0" err="1">
                <a:latin typeface="Arial" charset="0"/>
                <a:cs typeface="Arial" charset="0"/>
              </a:rPr>
              <a:t>sâu</a:t>
            </a:r>
            <a:r>
              <a:rPr lang="en-US" sz="2400" dirty="0">
                <a:latin typeface="Arial" charset="0"/>
                <a:cs typeface="Arial" charset="0"/>
              </a:rPr>
              <a:t> </a:t>
            </a:r>
            <a:r>
              <a:rPr lang="en-US" sz="2400" dirty="0" err="1">
                <a:latin typeface="Arial" charset="0"/>
                <a:cs typeface="Arial" charset="0"/>
              </a:rPr>
              <a:t>sắc</a:t>
            </a:r>
            <a:endParaRPr lang="en-US" sz="2400" dirty="0">
              <a:latin typeface="Arial" charset="0"/>
              <a:cs typeface="Arial" charset="0"/>
            </a:endParaRPr>
          </a:p>
        </p:txBody>
      </p:sp>
      <p:sp>
        <p:nvSpPr>
          <p:cNvPr id="65546" name="AutoShape 10"/>
          <p:cNvSpPr>
            <a:spLocks noChangeArrowheads="1"/>
          </p:cNvSpPr>
          <p:nvPr/>
        </p:nvSpPr>
        <p:spPr bwMode="auto">
          <a:xfrm>
            <a:off x="6275388" y="2286000"/>
            <a:ext cx="4011612"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quần</a:t>
            </a:r>
            <a:r>
              <a:rPr lang="en-US" sz="2400" dirty="0">
                <a:latin typeface="Arial" charset="0"/>
                <a:cs typeface="Arial" charset="0"/>
              </a:rPr>
              <a:t> </a:t>
            </a:r>
            <a:r>
              <a:rPr lang="en-US" sz="2400" dirty="0" err="1">
                <a:latin typeface="Arial" charset="0"/>
                <a:cs typeface="Arial" charset="0"/>
              </a:rPr>
              <a:t>chúng</a:t>
            </a:r>
            <a:r>
              <a:rPr lang="en-US" sz="2400" dirty="0">
                <a:latin typeface="Arial" charset="0"/>
                <a:cs typeface="Arial" charset="0"/>
              </a:rPr>
              <a:t> </a:t>
            </a:r>
          </a:p>
          <a:p>
            <a:pPr algn="ctr" eaLnBrk="1" hangingPunct="1">
              <a:defRPr/>
            </a:pP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sâu</a:t>
            </a:r>
            <a:r>
              <a:rPr lang="en-US" sz="2400" dirty="0">
                <a:latin typeface="Arial" charset="0"/>
                <a:cs typeface="Arial" charset="0"/>
              </a:rPr>
              <a:t> </a:t>
            </a:r>
            <a:r>
              <a:rPr lang="en-US" sz="2400" dirty="0" err="1">
                <a:latin typeface="Arial" charset="0"/>
                <a:cs typeface="Arial" charset="0"/>
              </a:rPr>
              <a:t>sắc</a:t>
            </a:r>
            <a:endParaRPr lang="en-US" sz="2400" b="1" dirty="0">
              <a:latin typeface="+mn-lt"/>
              <a:cs typeface="Times New Roman" pitchFamily="18" charset="0"/>
            </a:endParaRPr>
          </a:p>
        </p:txBody>
      </p:sp>
      <p:sp>
        <p:nvSpPr>
          <p:cNvPr id="33799" name="Text Box 16"/>
          <p:cNvSpPr txBox="1">
            <a:spLocks noChangeArrowheads="1"/>
          </p:cNvSpPr>
          <p:nvPr/>
        </p:nvSpPr>
        <p:spPr bwMode="auto">
          <a:xfrm>
            <a:off x="1851026"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29</a:t>
            </a:r>
          </a:p>
        </p:txBody>
      </p:sp>
      <p:pic>
        <p:nvPicPr>
          <p:cNvPr id="1218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5" name="Oval 19"/>
          <p:cNvSpPr>
            <a:spLocks noChangeArrowheads="1"/>
          </p:cNvSpPr>
          <p:nvPr/>
        </p:nvSpPr>
        <p:spPr bwMode="auto">
          <a:xfrm>
            <a:off x="6286500" y="61166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380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13900" y="60975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7" name="Oval 21"/>
          <p:cNvSpPr>
            <a:spLocks noChangeArrowheads="1"/>
          </p:cNvSpPr>
          <p:nvPr/>
        </p:nvSpPr>
        <p:spPr bwMode="auto">
          <a:xfrm>
            <a:off x="62865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1878" name="Oval 22"/>
          <p:cNvSpPr>
            <a:spLocks noChangeArrowheads="1"/>
          </p:cNvSpPr>
          <p:nvPr/>
        </p:nvSpPr>
        <p:spPr bwMode="auto">
          <a:xfrm>
            <a:off x="62865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1879" name="Oval 23"/>
          <p:cNvSpPr>
            <a:spLocks noChangeArrowheads="1"/>
          </p:cNvSpPr>
          <p:nvPr/>
        </p:nvSpPr>
        <p:spPr bwMode="auto">
          <a:xfrm>
            <a:off x="6275388" y="61325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1880" name="Oval 24"/>
          <p:cNvSpPr>
            <a:spLocks noChangeArrowheads="1"/>
          </p:cNvSpPr>
          <p:nvPr/>
        </p:nvSpPr>
        <p:spPr bwMode="auto">
          <a:xfrm>
            <a:off x="6286500" y="61166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1881" name="Oval 25"/>
          <p:cNvSpPr>
            <a:spLocks noChangeArrowheads="1"/>
          </p:cNvSpPr>
          <p:nvPr/>
        </p:nvSpPr>
        <p:spPr bwMode="auto">
          <a:xfrm>
            <a:off x="6286500" y="61166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1882" name="Oval 26"/>
          <p:cNvSpPr>
            <a:spLocks noChangeArrowheads="1"/>
          </p:cNvSpPr>
          <p:nvPr/>
        </p:nvSpPr>
        <p:spPr bwMode="auto">
          <a:xfrm>
            <a:off x="6291263" y="61166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1883" name="Text Box 27"/>
          <p:cNvSpPr txBox="1">
            <a:spLocks noChangeArrowheads="1"/>
          </p:cNvSpPr>
          <p:nvPr/>
        </p:nvSpPr>
        <p:spPr bwMode="auto">
          <a:xfrm>
            <a:off x="4876800" y="6186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1884" name="Text Box 28"/>
          <p:cNvSpPr txBox="1">
            <a:spLocks noChangeArrowheads="1"/>
          </p:cNvSpPr>
          <p:nvPr/>
        </p:nvSpPr>
        <p:spPr bwMode="auto">
          <a:xfrm>
            <a:off x="6019800" y="5997576"/>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381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2"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51026" y="3886200"/>
            <a:ext cx="4022725"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văn</a:t>
            </a:r>
            <a:r>
              <a:rPr lang="en-US" sz="2400" dirty="0">
                <a:latin typeface="Arial" charset="0"/>
                <a:cs typeface="Arial" charset="0"/>
              </a:rPr>
              <a:t> </a:t>
            </a:r>
            <a:r>
              <a:rPr lang="en-US" sz="2400" dirty="0" err="1">
                <a:latin typeface="Arial" charset="0"/>
                <a:cs typeface="Arial" charset="0"/>
              </a:rPr>
              <a:t>hóa</a:t>
            </a:r>
            <a:r>
              <a:rPr lang="en-US" sz="2400" dirty="0">
                <a:latin typeface="Arial" charset="0"/>
                <a:cs typeface="Arial" charset="0"/>
              </a:rPr>
              <a:t> </a:t>
            </a:r>
          </a:p>
          <a:p>
            <a:pPr algn="ctr">
              <a:defRPr/>
            </a:pP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r>
              <a:rPr lang="en-US" sz="2400" dirty="0">
                <a:latin typeface="Arial" charset="0"/>
                <a:cs typeface="Arial" charset="0"/>
              </a:rPr>
              <a:t> </a:t>
            </a:r>
            <a:r>
              <a:rPr lang="en-US" sz="2400" dirty="0" err="1">
                <a:latin typeface="Arial" charset="0"/>
                <a:cs typeface="Arial" charset="0"/>
              </a:rPr>
              <a:t>phong</a:t>
            </a:r>
            <a:r>
              <a:rPr lang="en-US" sz="2400" dirty="0">
                <a:latin typeface="Arial" charset="0"/>
                <a:cs typeface="Arial" charset="0"/>
              </a:rPr>
              <a:t> </a:t>
            </a:r>
            <a:r>
              <a:rPr lang="en-US" sz="2400" dirty="0" err="1">
                <a:latin typeface="Arial" charset="0"/>
                <a:cs typeface="Arial" charset="0"/>
              </a:rPr>
              <a:t>phú</a:t>
            </a:r>
            <a:endParaRPr lang="vi-VN" sz="2400" b="1" dirty="0">
              <a:latin typeface="Arial" charset="0"/>
              <a:cs typeface="+mn-cs"/>
            </a:endParaRPr>
          </a:p>
        </p:txBody>
      </p:sp>
      <p:sp>
        <p:nvSpPr>
          <p:cNvPr id="28" name="AutoShape 10"/>
          <p:cNvSpPr>
            <a:spLocks noChangeArrowheads="1"/>
          </p:cNvSpPr>
          <p:nvPr/>
        </p:nvSpPr>
        <p:spPr bwMode="auto">
          <a:xfrm>
            <a:off x="6291264" y="3886200"/>
            <a:ext cx="3995737"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truyền</a:t>
            </a:r>
            <a:r>
              <a:rPr lang="en-US" sz="2400" dirty="0">
                <a:latin typeface="Arial" charset="0"/>
                <a:cs typeface="Arial" charset="0"/>
              </a:rPr>
              <a:t> </a:t>
            </a:r>
            <a:r>
              <a:rPr lang="en-US" sz="2400" dirty="0" err="1">
                <a:latin typeface="Arial" charset="0"/>
                <a:cs typeface="Arial" charset="0"/>
              </a:rPr>
              <a:t>thống</a:t>
            </a:r>
            <a:r>
              <a:rPr lang="en-US" sz="2400" dirty="0">
                <a:latin typeface="Arial" charset="0"/>
                <a:cs typeface="Arial" charset="0"/>
              </a:rPr>
              <a:t> </a:t>
            </a:r>
          </a:p>
          <a:p>
            <a:pPr algn="ctr" eaLnBrk="1" hangingPunct="1">
              <a:defRPr/>
            </a:pP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r>
              <a:rPr lang="en-US" sz="2400" dirty="0">
                <a:latin typeface="Arial" charset="0"/>
                <a:cs typeface="Arial" charset="0"/>
              </a:rPr>
              <a:t> </a:t>
            </a:r>
            <a:r>
              <a:rPr lang="en-US" sz="2400" dirty="0" err="1">
                <a:latin typeface="Arial" charset="0"/>
                <a:cs typeface="Arial" charset="0"/>
              </a:rPr>
              <a:t>phổ</a:t>
            </a:r>
            <a:r>
              <a:rPr lang="en-US" sz="2400" dirty="0">
                <a:latin typeface="Arial" charset="0"/>
                <a:cs typeface="Arial" charset="0"/>
              </a:rPr>
              <a:t> </a:t>
            </a:r>
            <a:r>
              <a:rPr lang="en-US" sz="2400" dirty="0" err="1">
                <a:latin typeface="Arial" charset="0"/>
                <a:cs typeface="Arial" charset="0"/>
              </a:rPr>
              <a:t>biến</a:t>
            </a:r>
            <a:endParaRPr lang="en-US" sz="2400" b="1" dirty="0">
              <a:latin typeface="+mn-lt"/>
              <a:cs typeface="Times New Roman" pitchFamily="18" charset="0"/>
            </a:endParaRPr>
          </a:p>
        </p:txBody>
      </p:sp>
      <p:pic>
        <p:nvPicPr>
          <p:cNvPr id="3381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37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3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3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3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3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18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18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1874"/>
                </p:tgtEl>
              </p:cMediaNode>
            </p:audio>
            <p:seq concurrent="1" nextAc="seek">
              <p:cTn id="38" restart="whenNotActive" fill="hold" evtFilter="cancelBubble" nodeType="interactiveSeq">
                <p:stCondLst>
                  <p:cond evt="onClick" delay="0">
                    <p:tgtEl>
                      <p:spTgt spid="12188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188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1882"/>
                                        </p:tgtEl>
                                      </p:cBhvr>
                                    </p:animEffect>
                                    <p:set>
                                      <p:cBhvr>
                                        <p:cTn id="46" dur="1" fill="hold">
                                          <p:stCondLst>
                                            <p:cond delay="499"/>
                                          </p:stCondLst>
                                        </p:cTn>
                                        <p:tgtEl>
                                          <p:spTgt spid="12188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1881"/>
                                        </p:tgtEl>
                                      </p:cBhvr>
                                    </p:animEffect>
                                    <p:set>
                                      <p:cBhvr>
                                        <p:cTn id="50" dur="1" fill="hold">
                                          <p:stCondLst>
                                            <p:cond delay="499"/>
                                          </p:stCondLst>
                                        </p:cTn>
                                        <p:tgtEl>
                                          <p:spTgt spid="12188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1880"/>
                                        </p:tgtEl>
                                      </p:cBhvr>
                                    </p:animEffect>
                                    <p:set>
                                      <p:cBhvr>
                                        <p:cTn id="54" dur="1" fill="hold">
                                          <p:stCondLst>
                                            <p:cond delay="499"/>
                                          </p:stCondLst>
                                        </p:cTn>
                                        <p:tgtEl>
                                          <p:spTgt spid="12188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1879"/>
                                        </p:tgtEl>
                                      </p:cBhvr>
                                    </p:animEffect>
                                    <p:set>
                                      <p:cBhvr>
                                        <p:cTn id="58" dur="1" fill="hold">
                                          <p:stCondLst>
                                            <p:cond delay="499"/>
                                          </p:stCondLst>
                                        </p:cTn>
                                        <p:tgtEl>
                                          <p:spTgt spid="1218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1878"/>
                                        </p:tgtEl>
                                      </p:cBhvr>
                                    </p:animEffect>
                                    <p:set>
                                      <p:cBhvr>
                                        <p:cTn id="62" dur="1" fill="hold">
                                          <p:stCondLst>
                                            <p:cond delay="499"/>
                                          </p:stCondLst>
                                        </p:cTn>
                                        <p:tgtEl>
                                          <p:spTgt spid="12187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1877"/>
                                        </p:tgtEl>
                                      </p:cBhvr>
                                    </p:animEffect>
                                    <p:set>
                                      <p:cBhvr>
                                        <p:cTn id="66" dur="1" fill="hold">
                                          <p:stCondLst>
                                            <p:cond delay="499"/>
                                          </p:stCondLst>
                                        </p:cTn>
                                        <p:tgtEl>
                                          <p:spTgt spid="12187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1875"/>
                                        </p:tgtEl>
                                      </p:cBhvr>
                                    </p:animEffect>
                                    <p:set>
                                      <p:cBhvr>
                                        <p:cTn id="70" dur="1" fill="hold">
                                          <p:stCondLst>
                                            <p:cond delay="499"/>
                                          </p:stCondLst>
                                        </p:cTn>
                                        <p:tgtEl>
                                          <p:spTgt spid="12187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1858"/>
                                        </p:tgtEl>
                                      </p:cBhvr>
                                    </p:animEffect>
                                    <p:set>
                                      <p:cBhvr>
                                        <p:cTn id="74" dur="1" fill="hold">
                                          <p:stCondLst>
                                            <p:cond delay="499"/>
                                          </p:stCondLst>
                                        </p:cTn>
                                        <p:tgtEl>
                                          <p:spTgt spid="12185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1883"/>
                  </p:tgtEl>
                </p:cond>
              </p:nextCondLst>
            </p:seq>
          </p:childTnLst>
        </p:cTn>
      </p:par>
    </p:tnLst>
    <p:bldLst>
      <p:bldP spid="121858" grpId="0" animBg="1"/>
      <p:bldP spid="65540" grpId="0"/>
      <p:bldP spid="65541" grpId="0" animBg="1"/>
      <p:bldP spid="65541" grpId="1" animBg="1"/>
      <p:bldP spid="65546" grpId="0" animBg="1"/>
      <p:bldP spid="121875" grpId="0" animBg="1"/>
      <p:bldP spid="121877" grpId="0" animBg="1"/>
      <p:bldP spid="121878" grpId="0" animBg="1"/>
      <p:bldP spid="121879" grpId="0" animBg="1"/>
      <p:bldP spid="121880" grpId="0" animBg="1"/>
      <p:bldP spid="121881" grpId="0" animBg="1"/>
      <p:bldP spid="121882" grpId="0" animBg="1"/>
      <p:bldP spid="121884" grpId="0" animBg="1"/>
      <p:bldP spid="27"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429000" y="1366838"/>
            <a:ext cx="6400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Quan hệ của chiến tranh đối với chính trị:</a:t>
            </a:r>
          </a:p>
        </p:txBody>
      </p:sp>
      <p:sp>
        <p:nvSpPr>
          <p:cNvPr id="65541" name="AutoShape 5"/>
          <p:cNvSpPr>
            <a:spLocks noChangeArrowheads="1"/>
          </p:cNvSpPr>
          <p:nvPr/>
        </p:nvSpPr>
        <p:spPr bwMode="auto">
          <a:xfrm>
            <a:off x="1828800" y="4038600"/>
            <a:ext cx="4191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Chiến tranh là một bộ </a:t>
            </a:r>
          </a:p>
          <a:p>
            <a:pPr algn="ctr">
              <a:spcBef>
                <a:spcPct val="0"/>
              </a:spcBef>
              <a:buFontTx/>
              <a:buNone/>
            </a:pPr>
            <a:r>
              <a:rPr lang="en-US" altLang="en-US" sz="2400"/>
              <a:t>phận, một phương tiện </a:t>
            </a:r>
          </a:p>
          <a:p>
            <a:pPr algn="ctr">
              <a:spcBef>
                <a:spcPct val="0"/>
              </a:spcBef>
              <a:buFontTx/>
              <a:buNone/>
            </a:pPr>
            <a:r>
              <a:rPr lang="en-US" altLang="en-US" sz="2400"/>
              <a:t>của chính trị</a:t>
            </a:r>
          </a:p>
        </p:txBody>
      </p:sp>
      <p:sp>
        <p:nvSpPr>
          <p:cNvPr id="65546" name="AutoShape 10"/>
          <p:cNvSpPr>
            <a:spLocks noChangeArrowheads="1"/>
          </p:cNvSpPr>
          <p:nvPr/>
        </p:nvSpPr>
        <p:spPr bwMode="auto">
          <a:xfrm>
            <a:off x="6324600" y="23622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là</a:t>
            </a:r>
            <a:r>
              <a:rPr lang="en-US" sz="2400" dirty="0">
                <a:latin typeface="Arial" charset="0"/>
                <a:cs typeface="Arial" charset="0"/>
              </a:rPr>
              <a:t> </a:t>
            </a:r>
            <a:r>
              <a:rPr lang="en-US" sz="2400" dirty="0" err="1">
                <a:latin typeface="Arial" charset="0"/>
                <a:cs typeface="Arial" charset="0"/>
              </a:rPr>
              <a:t>một</a:t>
            </a:r>
            <a:r>
              <a:rPr lang="en-US" sz="2400" dirty="0">
                <a:latin typeface="Arial" charset="0"/>
                <a:cs typeface="Arial" charset="0"/>
              </a:rPr>
              <a:t> </a:t>
            </a:r>
          </a:p>
          <a:p>
            <a:pPr algn="ctr" eaLnBrk="1" hangingPunct="1">
              <a:defRPr/>
            </a:pPr>
            <a:r>
              <a:rPr lang="en-US" sz="2400" dirty="0" err="1">
                <a:latin typeface="Arial" charset="0"/>
                <a:cs typeface="Arial" charset="0"/>
              </a:rPr>
              <a:t>phương</a:t>
            </a:r>
            <a:r>
              <a:rPr lang="en-US" sz="2400" dirty="0">
                <a:latin typeface="Arial" charset="0"/>
                <a:cs typeface="Arial" charset="0"/>
              </a:rPr>
              <a:t> </a:t>
            </a:r>
            <a:r>
              <a:rPr lang="en-US" sz="2400" dirty="0" err="1">
                <a:latin typeface="Arial" charset="0"/>
                <a:cs typeface="Arial" charset="0"/>
              </a:rPr>
              <a:t>tiện</a:t>
            </a:r>
            <a:r>
              <a:rPr lang="en-US" sz="2400" dirty="0">
                <a:latin typeface="Arial" charset="0"/>
                <a:cs typeface="Arial" charset="0"/>
              </a:rPr>
              <a:t> </a:t>
            </a:r>
            <a:r>
              <a:rPr lang="en-US" sz="2400" dirty="0" err="1">
                <a:latin typeface="Arial" charset="0"/>
                <a:cs typeface="Arial" charset="0"/>
              </a:rPr>
              <a:t>không</a:t>
            </a:r>
            <a:r>
              <a:rPr lang="en-US" sz="2400" dirty="0">
                <a:latin typeface="Arial" charset="0"/>
                <a:cs typeface="Arial" charset="0"/>
              </a:rPr>
              <a:t> </a:t>
            </a:r>
          </a:p>
          <a:p>
            <a:pPr algn="ctr" eaLnBrk="1" hangingPunct="1">
              <a:defRPr/>
            </a:pPr>
            <a:r>
              <a:rPr lang="en-US" sz="2400" dirty="0" err="1">
                <a:latin typeface="Arial" charset="0"/>
                <a:cs typeface="Arial" charset="0"/>
              </a:rPr>
              <a:t>lệ</a:t>
            </a:r>
            <a:r>
              <a:rPr lang="en-US" sz="2400" dirty="0">
                <a:latin typeface="Arial" charset="0"/>
                <a:cs typeface="Arial" charset="0"/>
              </a:rPr>
              <a:t> </a:t>
            </a:r>
            <a:r>
              <a:rPr lang="en-US" sz="2400" dirty="0" err="1">
                <a:latin typeface="Arial" charset="0"/>
                <a:cs typeface="Arial" charset="0"/>
              </a:rPr>
              <a:t>thuộc</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endParaRPr lang="en-US" sz="2200" b="1" dirty="0">
              <a:latin typeface="+mn-lt"/>
              <a:cs typeface="Times New Roman" pitchFamily="18" charset="0"/>
            </a:endParaRPr>
          </a:p>
        </p:txBody>
      </p:sp>
      <p:sp>
        <p:nvSpPr>
          <p:cNvPr id="34823" name="Text Box 16"/>
          <p:cNvSpPr txBox="1">
            <a:spLocks noChangeArrowheads="1"/>
          </p:cNvSpPr>
          <p:nvPr/>
        </p:nvSpPr>
        <p:spPr bwMode="auto">
          <a:xfrm>
            <a:off x="1600201" y="13303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30</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482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500813"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4897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4770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4897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4897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953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3246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483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6"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4826" y="76200"/>
            <a:ext cx="1349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28800" y="2362200"/>
            <a:ext cx="41910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là</a:t>
            </a:r>
            <a:r>
              <a:rPr lang="en-US" sz="2400" dirty="0">
                <a:latin typeface="Arial" charset="0"/>
                <a:cs typeface="Arial" charset="0"/>
              </a:rPr>
              <a:t> </a:t>
            </a:r>
            <a:r>
              <a:rPr lang="en-US" sz="2400" dirty="0" err="1">
                <a:latin typeface="Arial" charset="0"/>
                <a:cs typeface="Arial" charset="0"/>
              </a:rPr>
              <a:t>một</a:t>
            </a:r>
            <a:r>
              <a:rPr lang="en-US" sz="2400" dirty="0">
                <a:latin typeface="Arial" charset="0"/>
                <a:cs typeface="Arial" charset="0"/>
              </a:rPr>
              <a:t> </a:t>
            </a:r>
            <a:r>
              <a:rPr lang="en-US" sz="2400" dirty="0" err="1">
                <a:latin typeface="Arial" charset="0"/>
                <a:cs typeface="Arial" charset="0"/>
              </a:rPr>
              <a:t>bộ</a:t>
            </a:r>
            <a:r>
              <a:rPr lang="en-US" sz="2400" dirty="0">
                <a:latin typeface="Arial" charset="0"/>
                <a:cs typeface="Arial" charset="0"/>
              </a:rPr>
              <a:t> </a:t>
            </a:r>
          </a:p>
          <a:p>
            <a:pPr algn="ctr">
              <a:defRPr/>
            </a:pPr>
            <a:r>
              <a:rPr lang="en-US" sz="2400" dirty="0" err="1">
                <a:latin typeface="Arial" charset="0"/>
                <a:cs typeface="Arial" charset="0"/>
              </a:rPr>
              <a:t>phận</a:t>
            </a:r>
            <a:r>
              <a:rPr lang="en-US" sz="2400" dirty="0">
                <a:latin typeface="Arial" charset="0"/>
                <a:cs typeface="Arial" charset="0"/>
              </a:rPr>
              <a:t> </a:t>
            </a:r>
            <a:r>
              <a:rPr lang="en-US" sz="2400" dirty="0" err="1">
                <a:latin typeface="Arial" charset="0"/>
                <a:cs typeface="Arial" charset="0"/>
              </a:rPr>
              <a:t>nằm</a:t>
            </a:r>
            <a:r>
              <a:rPr lang="en-US" sz="2400" dirty="0">
                <a:latin typeface="Arial" charset="0"/>
                <a:cs typeface="Arial" charset="0"/>
              </a:rPr>
              <a:t> </a:t>
            </a:r>
            <a:r>
              <a:rPr lang="en-US" sz="2400" dirty="0" err="1">
                <a:latin typeface="Arial" charset="0"/>
                <a:cs typeface="Arial" charset="0"/>
              </a:rPr>
              <a:t>ngoài</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endParaRPr lang="vi-VN" sz="2200" b="1" dirty="0">
              <a:latin typeface="Arial" charset="0"/>
              <a:cs typeface="+mn-cs"/>
            </a:endParaRPr>
          </a:p>
        </p:txBody>
      </p:sp>
      <p:sp>
        <p:nvSpPr>
          <p:cNvPr id="28" name="AutoShape 10"/>
          <p:cNvSpPr>
            <a:spLocks noChangeArrowheads="1"/>
          </p:cNvSpPr>
          <p:nvPr/>
        </p:nvSpPr>
        <p:spPr bwMode="auto">
          <a:xfrm>
            <a:off x="6324600" y="4038600"/>
            <a:ext cx="40386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chi </a:t>
            </a:r>
            <a:r>
              <a:rPr lang="en-US" sz="2400" dirty="0" err="1">
                <a:latin typeface="Arial" charset="0"/>
                <a:cs typeface="Arial" charset="0"/>
              </a:rPr>
              <a:t>phối</a:t>
            </a:r>
            <a:r>
              <a:rPr lang="en-US" sz="2400" dirty="0">
                <a:latin typeface="Arial" charset="0"/>
                <a:cs typeface="Arial" charset="0"/>
              </a:rPr>
              <a:t> </a:t>
            </a:r>
          </a:p>
          <a:p>
            <a:pPr algn="ctr">
              <a:defRPr/>
            </a:pPr>
            <a:r>
              <a:rPr lang="en-US" sz="2400" dirty="0" err="1">
                <a:latin typeface="Arial" charset="0"/>
                <a:cs typeface="Arial" charset="0"/>
              </a:rPr>
              <a:t>quá</a:t>
            </a:r>
            <a:r>
              <a:rPr lang="en-US" sz="2400" dirty="0">
                <a:latin typeface="Arial" charset="0"/>
                <a:cs typeface="Arial" charset="0"/>
              </a:rPr>
              <a:t> </a:t>
            </a:r>
            <a:r>
              <a:rPr lang="en-US" sz="2400" dirty="0" err="1">
                <a:latin typeface="Arial" charset="0"/>
                <a:cs typeface="Arial" charset="0"/>
              </a:rPr>
              <a:t>trình</a:t>
            </a:r>
            <a:r>
              <a:rPr lang="en-US" sz="2400" dirty="0">
                <a:latin typeface="Arial" charset="0"/>
                <a:cs typeface="Arial" charset="0"/>
              </a:rPr>
              <a:t> </a:t>
            </a:r>
            <a:r>
              <a:rPr lang="en-US" sz="2400" dirty="0" err="1">
                <a:latin typeface="Arial" charset="0"/>
                <a:cs typeface="Arial" charset="0"/>
              </a:rPr>
              <a:t>hoạt</a:t>
            </a:r>
            <a:r>
              <a:rPr lang="en-US" sz="2400" dirty="0">
                <a:latin typeface="Arial" charset="0"/>
                <a:cs typeface="Arial" charset="0"/>
              </a:rPr>
              <a:t> </a:t>
            </a:r>
            <a:r>
              <a:rPr lang="en-US" sz="2400" dirty="0" err="1">
                <a:latin typeface="Arial" charset="0"/>
                <a:cs typeface="Arial" charset="0"/>
              </a:rPr>
              <a:t>động</a:t>
            </a:r>
            <a:r>
              <a:rPr lang="en-US" sz="2400" dirty="0">
                <a:latin typeface="Arial" charset="0"/>
                <a:cs typeface="Arial" charset="0"/>
              </a:rPr>
              <a:t> </a:t>
            </a:r>
          </a:p>
          <a:p>
            <a:pPr algn="ctr">
              <a:defRPr/>
            </a:pP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endParaRPr lang="vi-VN" sz="2200" b="1" dirty="0">
              <a:latin typeface="Arial" charset="0"/>
              <a:cs typeface="+mn-cs"/>
            </a:endParaRPr>
          </a:p>
        </p:txBody>
      </p:sp>
      <p:pic>
        <p:nvPicPr>
          <p:cNvPr id="34841"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4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78176" y="1219201"/>
            <a:ext cx="7108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Sức</a:t>
            </a:r>
            <a:r>
              <a:rPr lang="en-US" altLang="en-US" sz="2400" i="1" dirty="0"/>
              <a:t> </a:t>
            </a:r>
            <a:r>
              <a:rPr lang="en-US" altLang="en-US" sz="2400" i="1" dirty="0" err="1"/>
              <a:t>mạnh</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XHCN </a:t>
            </a:r>
            <a:r>
              <a:rPr lang="en-US" altLang="en-US" sz="2400" i="1" dirty="0" err="1"/>
              <a:t>theo</a:t>
            </a:r>
            <a:r>
              <a:rPr lang="en-US" altLang="en-US" sz="2400" i="1" dirty="0"/>
              <a:t> </a:t>
            </a:r>
            <a:r>
              <a:rPr lang="en-US" altLang="en-US" sz="2400" i="1" dirty="0" err="1"/>
              <a:t>tư</a:t>
            </a:r>
            <a:r>
              <a:rPr lang="en-US" altLang="en-US" sz="2400" i="1" dirty="0"/>
              <a:t> </a:t>
            </a:r>
            <a:r>
              <a:rPr lang="en-US" altLang="en-US" sz="2400" i="1" dirty="0" err="1"/>
              <a:t>tưởng</a:t>
            </a:r>
            <a:r>
              <a:rPr lang="en-US" altLang="en-US" sz="2400" i="1" dirty="0"/>
              <a:t> </a:t>
            </a:r>
            <a:r>
              <a:rPr lang="en-US" altLang="en-US" sz="2400" i="1" dirty="0" err="1"/>
              <a:t>Hồ</a:t>
            </a:r>
            <a:r>
              <a:rPr lang="en-US" altLang="en-US" sz="2400" i="1" dirty="0"/>
              <a:t> </a:t>
            </a:r>
            <a:r>
              <a:rPr lang="en-US" altLang="en-US" sz="2400" i="1" dirty="0" err="1"/>
              <a:t>Chí</a:t>
            </a:r>
            <a:r>
              <a:rPr lang="en-US" altLang="en-US" sz="2400" i="1" dirty="0"/>
              <a:t> Minh </a:t>
            </a:r>
            <a:r>
              <a:rPr lang="en-US" altLang="en-US" sz="2400" i="1" dirty="0" err="1"/>
              <a:t>là</a:t>
            </a:r>
            <a:r>
              <a:rPr lang="en-US" altLang="en-US" sz="2400" i="1" dirty="0"/>
              <a:t>:</a:t>
            </a:r>
          </a:p>
        </p:txBody>
      </p:sp>
      <p:sp>
        <p:nvSpPr>
          <p:cNvPr id="65541" name="AutoShape 5"/>
          <p:cNvSpPr>
            <a:spLocks noChangeArrowheads="1"/>
          </p:cNvSpPr>
          <p:nvPr/>
        </p:nvSpPr>
        <p:spPr bwMode="auto">
          <a:xfrm>
            <a:off x="6172200" y="4038600"/>
            <a:ext cx="4191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Sức mạnh </a:t>
            </a:r>
            <a:r>
              <a:rPr lang="vi-VN" altLang="en-US" sz="2400"/>
              <a:t>tổng hợp của </a:t>
            </a:r>
            <a:endParaRPr lang="en-US" altLang="en-US" sz="2400"/>
          </a:p>
          <a:p>
            <a:pPr algn="ctr">
              <a:spcBef>
                <a:spcPct val="0"/>
              </a:spcBef>
              <a:buFontTx/>
              <a:buNone/>
            </a:pPr>
            <a:r>
              <a:rPr lang="vi-VN" altLang="en-US" sz="2400"/>
              <a:t>cả dân tộc, cả nước, kết hợp </a:t>
            </a:r>
            <a:endParaRPr lang="en-US" altLang="en-US" sz="2400"/>
          </a:p>
          <a:p>
            <a:pPr algn="ctr">
              <a:spcBef>
                <a:spcPct val="0"/>
              </a:spcBef>
              <a:buFontTx/>
              <a:buNone/>
            </a:pPr>
            <a:r>
              <a:rPr lang="vi-VN" altLang="en-US" sz="2400"/>
              <a:t>với sức mạnh thời đại</a:t>
            </a:r>
            <a:endParaRPr lang="en-US" altLang="en-US" sz="2400"/>
          </a:p>
        </p:txBody>
      </p:sp>
      <p:sp>
        <p:nvSpPr>
          <p:cNvPr id="65546" name="AutoShape 10"/>
          <p:cNvSpPr>
            <a:spLocks noChangeArrowheads="1"/>
          </p:cNvSpPr>
          <p:nvPr/>
        </p:nvSpPr>
        <p:spPr bwMode="auto">
          <a:xfrm>
            <a:off x="6324600" y="2362200"/>
            <a:ext cx="40386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p>
          <a:p>
            <a:pPr algn="ctr" eaLnBrk="1" hangingPunct="1">
              <a:defRPr/>
            </a:pP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sức</a:t>
            </a:r>
            <a:r>
              <a:rPr lang="en-US" sz="2400" dirty="0">
                <a:latin typeface="Arial" charset="0"/>
                <a:cs typeface="Arial" charset="0"/>
              </a:rPr>
              <a:t> </a:t>
            </a:r>
          </a:p>
          <a:p>
            <a:pPr algn="ctr" eaLnBrk="1" hangingPunct="1">
              <a:defRPr/>
            </a:pPr>
            <a:r>
              <a:rPr lang="en-US" sz="2400" dirty="0" err="1">
                <a:latin typeface="Arial" charset="0"/>
                <a:cs typeface="Arial" charset="0"/>
              </a:rPr>
              <a:t>mạnh</a:t>
            </a:r>
            <a:r>
              <a:rPr lang="en-US" sz="2400" dirty="0">
                <a:latin typeface="Arial" charset="0"/>
                <a:cs typeface="Arial" charset="0"/>
              </a:rPr>
              <a:t> an </a:t>
            </a:r>
            <a:r>
              <a:rPr lang="en-US" sz="2400" dirty="0" err="1">
                <a:latin typeface="Arial" charset="0"/>
                <a:cs typeface="Arial" charset="0"/>
              </a:rPr>
              <a:t>ninh</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en-US" sz="2200" b="1" dirty="0">
              <a:latin typeface="+mn-lt"/>
              <a:cs typeface="Times New Roman" pitchFamily="18" charset="0"/>
            </a:endParaRPr>
          </a:p>
        </p:txBody>
      </p:sp>
      <p:sp>
        <p:nvSpPr>
          <p:cNvPr id="35847" name="Text Box 16"/>
          <p:cNvSpPr txBox="1">
            <a:spLocks noChangeArrowheads="1"/>
          </p:cNvSpPr>
          <p:nvPr/>
        </p:nvSpPr>
        <p:spPr bwMode="auto">
          <a:xfrm>
            <a:off x="1600201" y="13303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31</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585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500813"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4897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4770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4897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4897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953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3246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585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0"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4826" y="76200"/>
            <a:ext cx="1349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28800" y="2362200"/>
            <a:ext cx="42799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a:t>
            </a:r>
            <a:r>
              <a:rPr lang="en-US" sz="2400" dirty="0" err="1">
                <a:latin typeface="Arial" charset="0"/>
                <a:cs typeface="Arial" charset="0"/>
              </a:rPr>
              <a:t>tổng</a:t>
            </a:r>
            <a:r>
              <a:rPr lang="en-US" sz="2400" dirty="0">
                <a:latin typeface="Arial" charset="0"/>
                <a:cs typeface="Arial" charset="0"/>
              </a:rPr>
              <a:t> </a:t>
            </a:r>
            <a:r>
              <a:rPr lang="en-US" sz="2400" dirty="0" err="1">
                <a:latin typeface="Arial" charset="0"/>
                <a:cs typeface="Arial" charset="0"/>
              </a:rPr>
              <a:t>hợp</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p>
          <a:p>
            <a:pPr algn="ctr">
              <a:defRPr/>
            </a:pPr>
            <a:r>
              <a:rPr lang="en-US" sz="2400" dirty="0" err="1">
                <a:latin typeface="Arial" charset="0"/>
                <a:cs typeface="Arial" charset="0"/>
              </a:rPr>
              <a:t>cả</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r>
              <a:rPr lang="en-US" sz="2400" dirty="0">
                <a:latin typeface="Arial" charset="0"/>
                <a:cs typeface="Arial" charset="0"/>
              </a:rPr>
              <a:t>, </a:t>
            </a:r>
            <a:r>
              <a:rPr lang="en-US" sz="2400" dirty="0" err="1">
                <a:latin typeface="Arial" charset="0"/>
                <a:cs typeface="Arial" charset="0"/>
              </a:rPr>
              <a:t>cả</a:t>
            </a:r>
            <a:r>
              <a:rPr lang="en-US" sz="2400" dirty="0">
                <a:latin typeface="Arial" charset="0"/>
                <a:cs typeface="Arial" charset="0"/>
              </a:rPr>
              <a:t> </a:t>
            </a:r>
            <a:r>
              <a:rPr lang="en-US" sz="2400" dirty="0" err="1">
                <a:latin typeface="Arial" charset="0"/>
                <a:cs typeface="Arial" charset="0"/>
              </a:rPr>
              <a:t>nước</a:t>
            </a:r>
            <a:r>
              <a:rPr lang="vi-VN" sz="2400" dirty="0">
                <a:latin typeface="Arial" charset="0"/>
                <a:cs typeface="Arial" charset="0"/>
              </a:rPr>
              <a:t> và sức </a:t>
            </a:r>
            <a:endParaRPr lang="en-US" sz="2400" dirty="0">
              <a:latin typeface="Arial" charset="0"/>
              <a:cs typeface="Arial" charset="0"/>
            </a:endParaRPr>
          </a:p>
          <a:p>
            <a:pPr algn="ctr">
              <a:defRPr/>
            </a:pPr>
            <a:r>
              <a:rPr lang="vi-VN" sz="2400" dirty="0">
                <a:latin typeface="Arial" charset="0"/>
                <a:cs typeface="Arial" charset="0"/>
              </a:rPr>
              <a:t>mạnh quốc phòng toàn dân</a:t>
            </a:r>
            <a:endParaRPr lang="vi-VN" sz="2200" b="1" dirty="0">
              <a:latin typeface="Arial" charset="0"/>
              <a:cs typeface="+mn-cs"/>
            </a:endParaRPr>
          </a:p>
        </p:txBody>
      </p:sp>
      <p:sp>
        <p:nvSpPr>
          <p:cNvPr id="28" name="AutoShape 10"/>
          <p:cNvSpPr>
            <a:spLocks noChangeArrowheads="1"/>
          </p:cNvSpPr>
          <p:nvPr/>
        </p:nvSpPr>
        <p:spPr bwMode="auto">
          <a:xfrm>
            <a:off x="1905000" y="4038600"/>
            <a:ext cx="40386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t>
            </a:r>
            <a:r>
              <a:rPr lang="en-US" sz="2400" b="1" dirty="0">
                <a:latin typeface="Arial" charset="0"/>
                <a:cs typeface="Arial" charset="0"/>
              </a:rPr>
              <a:t> </a:t>
            </a:r>
            <a:r>
              <a:rPr lang="en-US" sz="2400" dirty="0">
                <a:latin typeface="Arial" charset="0"/>
                <a:cs typeface="Arial" charset="0"/>
              </a:rPr>
              <a:t>C. </a:t>
            </a:r>
            <a:r>
              <a:rPr lang="en-US" sz="2400" dirty="0" err="1">
                <a:latin typeface="Arial" charset="0"/>
                <a:cs typeface="Arial" charset="0"/>
              </a:rPr>
              <a:t>Sức</a:t>
            </a:r>
            <a:r>
              <a:rPr lang="en-US" sz="2400" dirty="0">
                <a:latin typeface="Arial" charset="0"/>
                <a:cs typeface="Arial" charset="0"/>
              </a:rPr>
              <a:t> </a:t>
            </a:r>
            <a:r>
              <a:rPr lang="en-US" sz="2400" dirty="0" err="1">
                <a:latin typeface="Arial" charset="0"/>
                <a:cs typeface="Arial" charset="0"/>
              </a:rPr>
              <a:t>mạnh</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toàn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a:defRPr/>
            </a:pPr>
            <a:r>
              <a:rPr lang="en-US" sz="2400" dirty="0" err="1">
                <a:latin typeface="Arial" charset="0"/>
                <a:cs typeface="Arial" charset="0"/>
              </a:rPr>
              <a:t>lấy</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p>
          <a:p>
            <a:pPr algn="ctr">
              <a:defRPr/>
            </a:pP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làm</a:t>
            </a:r>
            <a:r>
              <a:rPr lang="en-US" sz="2400" dirty="0">
                <a:latin typeface="Arial" charset="0"/>
                <a:cs typeface="Arial" charset="0"/>
              </a:rPr>
              <a:t> </a:t>
            </a:r>
            <a:r>
              <a:rPr lang="en-US" sz="2400" dirty="0" err="1">
                <a:latin typeface="Arial" charset="0"/>
                <a:cs typeface="Arial" charset="0"/>
              </a:rPr>
              <a:t>nòng</a:t>
            </a:r>
            <a:r>
              <a:rPr lang="en-US" sz="2400" dirty="0">
                <a:latin typeface="Arial" charset="0"/>
                <a:cs typeface="Arial" charset="0"/>
              </a:rPr>
              <a:t> </a:t>
            </a:r>
            <a:r>
              <a:rPr lang="en-US" sz="2400" dirty="0" err="1">
                <a:latin typeface="Arial" charset="0"/>
                <a:cs typeface="Arial" charset="0"/>
              </a:rPr>
              <a:t>cốt</a:t>
            </a:r>
            <a:endParaRPr lang="vi-VN" sz="2200" b="1" dirty="0">
              <a:latin typeface="Arial" charset="0"/>
              <a:cs typeface="+mn-cs"/>
            </a:endParaRPr>
          </a:p>
        </p:txBody>
      </p:sp>
      <p:pic>
        <p:nvPicPr>
          <p:cNvPr id="35865"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8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8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8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627813" y="6034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sp>
        <p:nvSpPr>
          <p:cNvPr id="36867" name="Text Box 6"/>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429000" y="1295401"/>
            <a:ext cx="6743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a:t>Theo </a:t>
            </a:r>
            <a:r>
              <a:rPr lang="en-US" altLang="en-US" sz="2400" i="1" dirty="0" err="1"/>
              <a:t>quan</a:t>
            </a:r>
            <a:r>
              <a:rPr lang="en-US" altLang="en-US" sz="2400" i="1" dirty="0"/>
              <a:t> </a:t>
            </a:r>
            <a:r>
              <a:rPr lang="en-US" altLang="en-US" sz="2400" i="1" dirty="0" err="1"/>
              <a:t>điểm</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Mác-Lênin</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a:t>
            </a:r>
            <a:r>
              <a:rPr lang="vi-VN" altLang="en-US" sz="2400" i="1" dirty="0"/>
              <a:t>XHCN </a:t>
            </a:r>
            <a:r>
              <a:rPr lang="en-US" altLang="en-US" sz="2400" i="1" dirty="0" err="1"/>
              <a:t>là</a:t>
            </a:r>
            <a:r>
              <a:rPr lang="en-US" altLang="en-US" sz="2400" i="1" dirty="0"/>
              <a:t> </a:t>
            </a:r>
            <a:r>
              <a:rPr lang="en-US" altLang="en-US" sz="2400" i="1" dirty="0" err="1"/>
              <a:t>phải</a:t>
            </a:r>
            <a:r>
              <a:rPr lang="en-US" altLang="en-US" sz="2400" i="1" dirty="0"/>
              <a:t> </a:t>
            </a:r>
            <a:r>
              <a:rPr lang="en-US" altLang="en-US" sz="2400" i="1" dirty="0" err="1"/>
              <a:t>tăng</a:t>
            </a:r>
            <a:r>
              <a:rPr lang="en-US" altLang="en-US" sz="2400" i="1" dirty="0"/>
              <a:t> </a:t>
            </a:r>
            <a:r>
              <a:rPr lang="en-US" altLang="en-US" sz="2400" i="1" dirty="0" err="1"/>
              <a:t>cường</a:t>
            </a:r>
            <a:r>
              <a:rPr lang="en-US" altLang="en-US" sz="2400" i="1" dirty="0"/>
              <a:t>:</a:t>
            </a:r>
          </a:p>
        </p:txBody>
      </p:sp>
      <p:sp>
        <p:nvSpPr>
          <p:cNvPr id="36869" name="Text Box 15"/>
          <p:cNvSpPr txBox="1">
            <a:spLocks noChangeArrowheads="1"/>
          </p:cNvSpPr>
          <p:nvPr/>
        </p:nvSpPr>
        <p:spPr bwMode="auto">
          <a:xfrm>
            <a:off x="1905000" y="1600201"/>
            <a:ext cx="12954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32</a:t>
            </a:r>
          </a:p>
        </p:txBody>
      </p:sp>
      <p:sp>
        <p:nvSpPr>
          <p:cNvPr id="65545" name="AutoShape 9"/>
          <p:cNvSpPr>
            <a:spLocks noChangeArrowheads="1"/>
          </p:cNvSpPr>
          <p:nvPr/>
        </p:nvSpPr>
        <p:spPr bwMode="auto">
          <a:xfrm>
            <a:off x="1784350" y="4114800"/>
            <a:ext cx="4114800" cy="1219200"/>
          </a:xfrm>
          <a:prstGeom prst="flowChartTerminator">
            <a:avLst/>
          </a:prstGeom>
          <a:blipFill dpi="0" rotWithShape="1">
            <a:blip r:embed="rId6"/>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cs typeface="Times New Roman" panose="02020603050405020304" pitchFamily="18" charset="0"/>
              </a:rPr>
              <a:t>C. </a:t>
            </a:r>
            <a:r>
              <a:rPr lang="en-US" altLang="en-US" sz="2400"/>
              <a:t>Thế trận quốc phòng gắn </a:t>
            </a:r>
          </a:p>
          <a:p>
            <a:pPr algn="ctr" eaLnBrk="1" hangingPunct="1">
              <a:spcBef>
                <a:spcPct val="0"/>
              </a:spcBef>
              <a:buFontTx/>
              <a:buNone/>
            </a:pPr>
            <a:r>
              <a:rPr lang="en-US" altLang="en-US" sz="2400"/>
              <a:t>với các chính sách xã hội</a:t>
            </a:r>
            <a:endParaRPr lang="en-US" altLang="en-US" sz="2400" b="1"/>
          </a:p>
        </p:txBody>
      </p:sp>
      <p:pic>
        <p:nvPicPr>
          <p:cNvPr id="62484" name="nhac rung chuong.mp3">
            <a:hlinkClick r:id="" action="ppaction://media"/>
          </p:cNvPr>
          <p:cNvPicPr>
            <a:picLocks noRot="1" noChangeAspect="1" noChangeArrowheads="1"/>
          </p:cNvPicPr>
          <p:nvPr>
            <a:audioFile r:link="rId1"/>
          </p:nvPr>
        </p:nvPicPr>
        <p:blipFill>
          <a:blip r:embed="rId7">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653213" y="6040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6873" name="Picture 23" descr="ani32">
            <a:hlinkClick r:id="rId8" action="ppaction://hlinksldjump"/>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H="1">
            <a:off x="9829800" y="61531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653213" y="6034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653213" y="6040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627813" y="6034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667500" y="6034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653213" y="6040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667500" y="6040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4953000" y="6034088"/>
            <a:ext cx="1181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62513" name="Text Box 49"/>
          <p:cNvSpPr txBox="1">
            <a:spLocks noChangeArrowheads="1"/>
          </p:cNvSpPr>
          <p:nvPr/>
        </p:nvSpPr>
        <p:spPr bwMode="auto">
          <a:xfrm>
            <a:off x="6400800" y="5873751"/>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6882" name="Picture 4" descr="33"/>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V="1">
            <a:off x="26670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3" name="Text Box 69"/>
          <p:cNvSpPr txBox="1">
            <a:spLocks noChangeArrowheads="1"/>
          </p:cNvSpPr>
          <p:nvPr/>
        </p:nvSpPr>
        <p:spPr bwMode="auto">
          <a:xfrm>
            <a:off x="2133600" y="914400"/>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72600" y="0"/>
            <a:ext cx="91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5" name="Picture 1" descr="logoTDT-banquye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38100"/>
            <a:ext cx="1524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5" descr="people008"/>
          <p:cNvPicPr>
            <a:picLocks noChangeAspect="1" noChangeArrowheads="1" noCrop="1"/>
          </p:cNvPicPr>
          <p:nvPr/>
        </p:nvPicPr>
        <p:blipFill>
          <a:blip r:embed="rId13">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5"/>
          <p:cNvSpPr>
            <a:spLocks noChangeArrowheads="1"/>
          </p:cNvSpPr>
          <p:nvPr/>
        </p:nvSpPr>
        <p:spPr bwMode="auto">
          <a:xfrm>
            <a:off x="1784350" y="2514600"/>
            <a:ext cx="4114800" cy="1219200"/>
          </a:xfrm>
          <a:prstGeom prst="flowChartTerminator">
            <a:avLst/>
          </a:prstGeom>
          <a:blipFill dpi="0" rotWithShape="1">
            <a:blip r:embed="rId6"/>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Tiềm lực quốc phòng gắn</a:t>
            </a:r>
          </a:p>
          <a:p>
            <a:pPr algn="ctr" eaLnBrk="1" hangingPunct="1">
              <a:spcBef>
                <a:spcPct val="0"/>
              </a:spcBef>
              <a:buFontTx/>
              <a:buNone/>
            </a:pPr>
            <a:r>
              <a:rPr lang="en-US" altLang="en-US" sz="2400"/>
              <a:t> với phát triển kinh tế xã hội</a:t>
            </a:r>
            <a:endParaRPr lang="en-US" altLang="en-US" sz="2400" b="1"/>
          </a:p>
        </p:txBody>
      </p:sp>
      <p:sp>
        <p:nvSpPr>
          <p:cNvPr id="28" name="AutoShape 9"/>
          <p:cNvSpPr>
            <a:spLocks noChangeArrowheads="1"/>
          </p:cNvSpPr>
          <p:nvPr/>
        </p:nvSpPr>
        <p:spPr bwMode="auto">
          <a:xfrm>
            <a:off x="6248400" y="2514600"/>
            <a:ext cx="4191000" cy="1219200"/>
          </a:xfrm>
          <a:prstGeom prst="flowChartTerminator">
            <a:avLst/>
          </a:prstGeom>
          <a:blipFill dpi="0" rotWithShape="1">
            <a:blip r:embed="rId6"/>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400">
                <a:cs typeface="Times New Roman" panose="02020603050405020304" pitchFamily="18" charset="0"/>
              </a:rPr>
              <a:t>B. </a:t>
            </a:r>
            <a:r>
              <a:rPr lang="en-US" altLang="en-US" sz="2400"/>
              <a:t>Xây dựng quân đội gắn </a:t>
            </a:r>
          </a:p>
          <a:p>
            <a:pPr>
              <a:buFontTx/>
              <a:buNone/>
            </a:pPr>
            <a:r>
              <a:rPr lang="en-US" altLang="en-US" sz="2400"/>
              <a:t>với phát triển kinh tế xã hội</a:t>
            </a:r>
          </a:p>
        </p:txBody>
      </p:sp>
      <p:sp>
        <p:nvSpPr>
          <p:cNvPr id="29" name="AutoShape 9"/>
          <p:cNvSpPr>
            <a:spLocks noChangeArrowheads="1"/>
          </p:cNvSpPr>
          <p:nvPr/>
        </p:nvSpPr>
        <p:spPr bwMode="auto">
          <a:xfrm>
            <a:off x="6248400" y="4114800"/>
            <a:ext cx="4191000" cy="1219200"/>
          </a:xfrm>
          <a:prstGeom prst="flowChartTerminator">
            <a:avLst/>
          </a:prstGeom>
          <a:blipFill dpi="0" rotWithShape="1">
            <a:blip r:embed="rId6"/>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400">
                <a:cs typeface="Times New Roman" panose="02020603050405020304" pitchFamily="18" charset="0"/>
              </a:rPr>
              <a:t>D. </a:t>
            </a:r>
            <a:r>
              <a:rPr lang="en-US" altLang="en-US" sz="2400"/>
              <a:t>Xây dựng quân đội gắn </a:t>
            </a:r>
          </a:p>
          <a:p>
            <a:pPr>
              <a:buFontTx/>
              <a:buNone/>
            </a:pPr>
            <a:r>
              <a:rPr lang="en-US" altLang="en-US" sz="2400"/>
              <a:t>với hợp tác kinh tế quốc tế</a:t>
            </a:r>
          </a:p>
        </p:txBody>
      </p:sp>
      <p:pic>
        <p:nvPicPr>
          <p:cNvPr id="3689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5576"/>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0" descr="ani32">
            <a:hlinkClick r:id="rId15" action="ppaction://hlinksldjump"/>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8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480"/>
                            </p:stCondLst>
                            <p:childTnLst>
                              <p:par>
                                <p:cTn id="15" presetID="4" presetClass="entr" presetSubtype="32"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ox(out)">
                                      <p:cBhvr>
                                        <p:cTn id="17" dur="1000"/>
                                        <p:tgtEl>
                                          <p:spTgt spid="27"/>
                                        </p:tgtEl>
                                      </p:cBhvr>
                                    </p:animEffect>
                                  </p:childTnLst>
                                </p:cTn>
                              </p:par>
                            </p:childTnLst>
                          </p:cTn>
                        </p:par>
                        <p:par>
                          <p:cTn id="18" fill="hold" nodeType="afterGroup">
                            <p:stCondLst>
                              <p:cond delay="44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out)">
                                      <p:cBhvr>
                                        <p:cTn id="2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7"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28" restart="whenNotActive" fill="hold" evtFilter="cancelBubble" nodeType="interactiveSeq">
                <p:stCondLst>
                  <p:cond evt="onClick" delay="0">
                    <p:tgtEl>
                      <p:spTgt spid="62512"/>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62513"/>
                                        </p:tgtEl>
                                        <p:attrNameLst>
                                          <p:attrName>style.visibility</p:attrName>
                                        </p:attrNameLst>
                                      </p:cBhvr>
                                      <p:to>
                                        <p:strVal val="hidden"/>
                                      </p:to>
                                    </p:set>
                                  </p:childTnLst>
                                </p:cTn>
                              </p:par>
                            </p:childTnLst>
                          </p:cTn>
                        </p:par>
                        <p:par>
                          <p:cTn id="33" fill="hold" nodeType="afterGroup">
                            <p:stCondLst>
                              <p:cond delay="0"/>
                            </p:stCondLst>
                            <p:childTnLst>
                              <p:par>
                                <p:cTn id="34" presetID="4" presetClass="exit" presetSubtype="16" fill="hold" grpId="0" nodeType="afterEffect">
                                  <p:stCondLst>
                                    <p:cond delay="1000"/>
                                  </p:stCondLst>
                                  <p:childTnLst>
                                    <p:animEffect transition="out" filter="box(in)">
                                      <p:cBhvr>
                                        <p:cTn id="35" dur="500"/>
                                        <p:tgtEl>
                                          <p:spTgt spid="62499"/>
                                        </p:tgtEl>
                                      </p:cBhvr>
                                    </p:animEffect>
                                    <p:set>
                                      <p:cBhvr>
                                        <p:cTn id="36"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4"/>
                                            </p:cond>
                                          </p:stCondLst>
                                          <p:endCondLst>
                                            <p:cond evt="onStopAudio" delay="0">
                                              <p:tgtEl>
                                                <p:sldTgt/>
                                              </p:tgtEl>
                                            </p:cond>
                                          </p:endCondLst>
                                        </p:cTn>
                                        <p:tgtEl>
                                          <p:sndTgt r:embed="rId3" name="beep.wav"/>
                                        </p:tgtEl>
                                      </p:cMediaNode>
                                    </p:audio>
                                  </p:subTnLst>
                                </p:cTn>
                              </p:par>
                            </p:childTnLst>
                          </p:cTn>
                        </p:par>
                        <p:par>
                          <p:cTn id="37" fill="hold" nodeType="afterGroup">
                            <p:stCondLst>
                              <p:cond delay="1500"/>
                            </p:stCondLst>
                            <p:childTnLst>
                              <p:par>
                                <p:cTn id="38" presetID="4" presetClass="exit" presetSubtype="16" fill="hold" grpId="0" nodeType="afterEffect">
                                  <p:stCondLst>
                                    <p:cond delay="1000"/>
                                  </p:stCondLst>
                                  <p:childTnLst>
                                    <p:animEffect transition="out" filter="box(in)">
                                      <p:cBhvr>
                                        <p:cTn id="39" dur="500"/>
                                        <p:tgtEl>
                                          <p:spTgt spid="62498"/>
                                        </p:tgtEl>
                                      </p:cBhvr>
                                    </p:animEffect>
                                    <p:set>
                                      <p:cBhvr>
                                        <p:cTn id="40"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3" name="beep.wav"/>
                                        </p:tgtEl>
                                      </p:cMediaNode>
                                    </p:audio>
                                  </p:subTnLst>
                                </p:cTn>
                              </p:par>
                            </p:childTnLst>
                          </p:cTn>
                        </p:par>
                        <p:par>
                          <p:cTn id="41" fill="hold" nodeType="afterGroup">
                            <p:stCondLst>
                              <p:cond delay="3000"/>
                            </p:stCondLst>
                            <p:childTnLst>
                              <p:par>
                                <p:cTn id="42" presetID="4" presetClass="exit" presetSubtype="16" fill="hold" grpId="0" nodeType="afterEffect">
                                  <p:stCondLst>
                                    <p:cond delay="1000"/>
                                  </p:stCondLst>
                                  <p:childTnLst>
                                    <p:animEffect transition="out" filter="box(in)">
                                      <p:cBhvr>
                                        <p:cTn id="43" dur="500"/>
                                        <p:tgtEl>
                                          <p:spTgt spid="62497"/>
                                        </p:tgtEl>
                                      </p:cBhvr>
                                    </p:animEffect>
                                    <p:set>
                                      <p:cBhvr>
                                        <p:cTn id="44"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3" name="beep.wav"/>
                                        </p:tgtEl>
                                      </p:cMediaNode>
                                    </p:audio>
                                  </p:subTnLst>
                                </p:cTn>
                              </p:par>
                            </p:childTnLst>
                          </p:cTn>
                        </p:par>
                        <p:par>
                          <p:cTn id="45" fill="hold" nodeType="afterGroup">
                            <p:stCondLst>
                              <p:cond delay="4500"/>
                            </p:stCondLst>
                            <p:childTnLst>
                              <p:par>
                                <p:cTn id="46" presetID="4" presetClass="exit" presetSubtype="16" fill="hold" grpId="0" nodeType="afterEffect">
                                  <p:stCondLst>
                                    <p:cond delay="1000"/>
                                  </p:stCondLst>
                                  <p:childTnLst>
                                    <p:animEffect transition="out" filter="box(in)">
                                      <p:cBhvr>
                                        <p:cTn id="47" dur="500"/>
                                        <p:tgtEl>
                                          <p:spTgt spid="62496"/>
                                        </p:tgtEl>
                                      </p:cBhvr>
                                    </p:animEffect>
                                    <p:set>
                                      <p:cBhvr>
                                        <p:cTn id="48"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3" name="beep.wav"/>
                                        </p:tgtEl>
                                      </p:cMediaNode>
                                    </p:audio>
                                  </p:subTnLst>
                                </p:cTn>
                              </p:par>
                            </p:childTnLst>
                          </p:cTn>
                        </p:par>
                        <p:par>
                          <p:cTn id="49" fill="hold" nodeType="afterGroup">
                            <p:stCondLst>
                              <p:cond delay="6000"/>
                            </p:stCondLst>
                            <p:childTnLst>
                              <p:par>
                                <p:cTn id="50" presetID="4" presetClass="exit" presetSubtype="16" fill="hold" grpId="0" nodeType="afterEffect">
                                  <p:stCondLst>
                                    <p:cond delay="1000"/>
                                  </p:stCondLst>
                                  <p:childTnLst>
                                    <p:animEffect transition="out" filter="box(in)">
                                      <p:cBhvr>
                                        <p:cTn id="51" dur="500"/>
                                        <p:tgtEl>
                                          <p:spTgt spid="62495"/>
                                        </p:tgtEl>
                                      </p:cBhvr>
                                    </p:animEffect>
                                    <p:set>
                                      <p:cBhvr>
                                        <p:cTn id="52"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3" name="beep.wav"/>
                                        </p:tgtEl>
                                      </p:cMediaNode>
                                    </p:audio>
                                  </p:subTnLst>
                                </p:cTn>
                              </p:par>
                            </p:childTnLst>
                          </p:cTn>
                        </p:par>
                        <p:par>
                          <p:cTn id="53" fill="hold" nodeType="afterGroup">
                            <p:stCondLst>
                              <p:cond delay="7500"/>
                            </p:stCondLst>
                            <p:childTnLst>
                              <p:par>
                                <p:cTn id="54" presetID="4" presetClass="exit" presetSubtype="16" fill="hold" grpId="0" nodeType="afterEffect">
                                  <p:stCondLst>
                                    <p:cond delay="1000"/>
                                  </p:stCondLst>
                                  <p:childTnLst>
                                    <p:animEffect transition="out" filter="box(in)">
                                      <p:cBhvr>
                                        <p:cTn id="55" dur="500"/>
                                        <p:tgtEl>
                                          <p:spTgt spid="62488"/>
                                        </p:tgtEl>
                                      </p:cBhvr>
                                    </p:animEffect>
                                    <p:set>
                                      <p:cBhvr>
                                        <p:cTn id="56"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3" name="beep.wav"/>
                                        </p:tgtEl>
                                      </p:cMediaNode>
                                    </p:audio>
                                  </p:subTnLst>
                                </p:cTn>
                              </p:par>
                            </p:childTnLst>
                          </p:cTn>
                        </p:par>
                        <p:par>
                          <p:cTn id="57" fill="hold" nodeType="afterGroup">
                            <p:stCondLst>
                              <p:cond delay="9000"/>
                            </p:stCondLst>
                            <p:childTnLst>
                              <p:par>
                                <p:cTn id="58" presetID="4" presetClass="exit" presetSubtype="16" fill="hold" grpId="0" nodeType="afterEffect">
                                  <p:stCondLst>
                                    <p:cond delay="1000"/>
                                  </p:stCondLst>
                                  <p:childTnLst>
                                    <p:animEffect transition="out" filter="box(in)">
                                      <p:cBhvr>
                                        <p:cTn id="59" dur="500"/>
                                        <p:tgtEl>
                                          <p:spTgt spid="62486"/>
                                        </p:tgtEl>
                                      </p:cBhvr>
                                    </p:animEffect>
                                    <p:set>
                                      <p:cBhvr>
                                        <p:cTn id="60"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3" name="beep.wav"/>
                                        </p:tgtEl>
                                      </p:cMediaNode>
                                    </p:audio>
                                  </p:subTnLst>
                                </p:cTn>
                              </p:par>
                            </p:childTnLst>
                          </p:cTn>
                        </p:par>
                        <p:par>
                          <p:cTn id="61" fill="hold" nodeType="afterGroup">
                            <p:stCondLst>
                              <p:cond delay="10500"/>
                            </p:stCondLst>
                            <p:childTnLst>
                              <p:par>
                                <p:cTn id="62" presetID="4" presetClass="exit" presetSubtype="16" fill="hold" grpId="0" nodeType="afterEffect">
                                  <p:stCondLst>
                                    <p:cond delay="500"/>
                                  </p:stCondLst>
                                  <p:childTnLst>
                                    <p:animEffect transition="out" filter="box(in)">
                                      <p:cBhvr>
                                        <p:cTn id="63" dur="500"/>
                                        <p:tgtEl>
                                          <p:spTgt spid="62508"/>
                                        </p:tgtEl>
                                      </p:cBhvr>
                                    </p:animEffect>
                                    <p:set>
                                      <p:cBhvr>
                                        <p:cTn id="64"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5" restart="whenNotActive" fill="hold" evtFilter="cancelBubble" nodeType="interactiveSeq">
                <p:stCondLst>
                  <p:cond evt="onClick" delay="0">
                    <p:tgtEl>
                      <p:spTgt spid="26"/>
                    </p:tgtEl>
                  </p:cond>
                </p:stCondLst>
                <p:endSync evt="end" delay="0">
                  <p:rtn val="all"/>
                </p:endSync>
                <p:childTnLst>
                  <p:par>
                    <p:cTn id="66" fill="hold" nodeType="clickPar">
                      <p:stCondLst>
                        <p:cond delay="0"/>
                      </p:stCondLst>
                      <p:childTnLst>
                        <p:par>
                          <p:cTn id="67" fill="hold" nodeType="withGroup">
                            <p:stCondLst>
                              <p:cond delay="0"/>
                            </p:stCondLst>
                            <p:childTnLst>
                              <p:par>
                                <p:cTn id="68" presetID="22" presetClass="emph" presetSubtype="0" fill="hold" grpId="1" nodeType="clickEffect">
                                  <p:stCondLst>
                                    <p:cond delay="0"/>
                                  </p:stCondLst>
                                  <p:childTnLst>
                                    <p:animClr clrSpc="hsl" dir="cw">
                                      <p:cBhvr override="childStyle">
                                        <p:cTn id="69" dur="500" fill="hold"/>
                                        <p:tgtEl>
                                          <p:spTgt spid="27"/>
                                        </p:tgtEl>
                                        <p:attrNameLst>
                                          <p:attrName>style.color</p:attrName>
                                        </p:attrNameLst>
                                      </p:cBhvr>
                                      <p:by>
                                        <p:hsl h="-7200000" s="0" l="0"/>
                                      </p:by>
                                    </p:animClr>
                                    <p:animClr clrSpc="hsl" dir="cw">
                                      <p:cBhvr>
                                        <p:cTn id="70" dur="500" fill="hold"/>
                                        <p:tgtEl>
                                          <p:spTgt spid="27"/>
                                        </p:tgtEl>
                                        <p:attrNameLst>
                                          <p:attrName>fillcolor</p:attrName>
                                        </p:attrNameLst>
                                      </p:cBhvr>
                                      <p:by>
                                        <p:hsl h="-7200000" s="0" l="0"/>
                                      </p:by>
                                    </p:animClr>
                                    <p:animClr clrSpc="hsl" dir="cw">
                                      <p:cBhvr>
                                        <p:cTn id="71" dur="500" fill="hold"/>
                                        <p:tgtEl>
                                          <p:spTgt spid="27"/>
                                        </p:tgtEl>
                                        <p:attrNameLst>
                                          <p:attrName>stroke.color</p:attrName>
                                        </p:attrNameLst>
                                      </p:cBhvr>
                                      <p:by>
                                        <p:hsl h="-7200000" s="0" l="0"/>
                                      </p:by>
                                    </p:animClr>
                                    <p:set>
                                      <p:cBhvr>
                                        <p:cTn id="72" dur="500" fill="hold"/>
                                        <p:tgtEl>
                                          <p:spTgt spid="27"/>
                                        </p:tgtEl>
                                        <p:attrNameLst>
                                          <p:attrName>fill.type</p:attrName>
                                        </p:attrNameLst>
                                      </p:cBhvr>
                                      <p:to>
                                        <p:strVal val="solid"/>
                                      </p:to>
                                    </p:set>
                                  </p:childTnLst>
                                  <p:subTnLst>
                                    <p:audio>
                                      <p:cMediaNode>
                                        <p:cTn display="0" masterRel="sameClick">
                                          <p:stCondLst>
                                            <p:cond evt="begin" delay="0">
                                              <p:tn val="68"/>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6"/>
                  </p:tgtEl>
                </p:cond>
              </p:nextCondLst>
            </p:seq>
          </p:childTnLst>
        </p:cTn>
      </p:par>
    </p:tnLst>
    <p:bldLst>
      <p:bldP spid="62508" grpId="0" animBg="1"/>
      <p:bldP spid="65540" grpId="0"/>
      <p:bldP spid="65545" grpId="0" animBg="1"/>
      <p:bldP spid="62486" grpId="0" animBg="1"/>
      <p:bldP spid="62488" grpId="0" animBg="1"/>
      <p:bldP spid="62495" grpId="0" animBg="1"/>
      <p:bldP spid="62496" grpId="0" animBg="1"/>
      <p:bldP spid="62497" grpId="0" animBg="1"/>
      <p:bldP spid="62498" grpId="0" animBg="1"/>
      <p:bldP spid="62499" grpId="0" animBg="1"/>
      <p:bldP spid="62513" grpId="0" animBg="1"/>
      <p:bldP spid="27" grpId="0" animBg="1"/>
      <p:bldP spid="27" grpId="1" animBg="1"/>
      <p:bldP spid="28" grpId="0" animBg="1"/>
      <p:bldP spid="2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503988" y="60277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42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13100" y="1524000"/>
            <a:ext cx="688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a:t>Quan </a:t>
            </a:r>
            <a:r>
              <a:rPr lang="en-US" altLang="en-US" sz="2400" i="1" dirty="0" err="1"/>
              <a:t>điểm</a:t>
            </a:r>
            <a:r>
              <a:rPr lang="en-US" altLang="en-US" sz="2400" i="1" dirty="0"/>
              <a:t> </a:t>
            </a:r>
            <a:r>
              <a:rPr lang="en-US" altLang="en-US" sz="2400" i="1" dirty="0" err="1"/>
              <a:t>của</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a:t>
            </a:r>
            <a:r>
              <a:rPr lang="en-US" altLang="en-US" sz="2400" i="1" dirty="0"/>
              <a:t> - </a:t>
            </a:r>
            <a:r>
              <a:rPr lang="en-US" altLang="en-US" sz="2400" i="1" dirty="0" err="1"/>
              <a:t>Lênin</a:t>
            </a:r>
            <a:r>
              <a:rPr lang="en-US" altLang="en-US" sz="2400" i="1" dirty="0"/>
              <a:t> </a:t>
            </a:r>
            <a:r>
              <a:rPr lang="en-US" altLang="en-US" sz="2400" i="1" dirty="0" err="1"/>
              <a:t>khẳng</a:t>
            </a:r>
            <a:r>
              <a:rPr lang="en-US" altLang="en-US" sz="2400" i="1" dirty="0"/>
              <a:t> </a:t>
            </a:r>
            <a:r>
              <a:rPr lang="en-US" altLang="en-US" sz="2400" i="1" dirty="0" err="1"/>
              <a:t>định</a:t>
            </a:r>
            <a:r>
              <a:rPr lang="en-US" altLang="en-US" sz="2400" i="1" dirty="0"/>
              <a:t> </a:t>
            </a:r>
            <a:r>
              <a:rPr lang="en-US" altLang="en-US" sz="2400" i="1" dirty="0" err="1"/>
              <a:t>một</a:t>
            </a:r>
            <a:r>
              <a:rPr lang="en-US" altLang="en-US" sz="2400" i="1" dirty="0"/>
              <a:t> </a:t>
            </a:r>
            <a:r>
              <a:rPr lang="en-US" altLang="en-US" sz="2400" i="1" dirty="0" err="1"/>
              <a:t>trong</a:t>
            </a:r>
            <a:r>
              <a:rPr lang="en-US" altLang="en-US" sz="2400" i="1" dirty="0"/>
              <a:t> </a:t>
            </a:r>
            <a:r>
              <a:rPr lang="en-US" altLang="en-US" sz="2400" i="1" dirty="0" err="1"/>
              <a:t>những</a:t>
            </a:r>
            <a:r>
              <a:rPr lang="en-US" altLang="en-US" sz="2400" i="1" dirty="0"/>
              <a:t> </a:t>
            </a:r>
            <a:r>
              <a:rPr lang="en-US" altLang="en-US" sz="2400" i="1" dirty="0" err="1"/>
              <a:t>nguồn</a:t>
            </a:r>
            <a:r>
              <a:rPr lang="en-US" altLang="en-US" sz="2400" i="1" dirty="0"/>
              <a:t> </a:t>
            </a:r>
            <a:r>
              <a:rPr lang="en-US" altLang="en-US" sz="2400" i="1" dirty="0" err="1"/>
              <a:t>gốc</a:t>
            </a:r>
            <a:r>
              <a:rPr lang="en-US" altLang="en-US" sz="2400" i="1" dirty="0"/>
              <a:t> </a:t>
            </a:r>
            <a:r>
              <a:rPr lang="en-US" altLang="en-US" sz="2400" i="1" dirty="0" err="1"/>
              <a:t>xuất</a:t>
            </a:r>
            <a:r>
              <a:rPr lang="en-US" altLang="en-US" sz="2400" i="1" dirty="0"/>
              <a:t> </a:t>
            </a:r>
            <a:r>
              <a:rPr lang="en-US" altLang="en-US" sz="2400" i="1" dirty="0" err="1"/>
              <a:t>hiện</a:t>
            </a:r>
            <a:r>
              <a:rPr lang="en-US" altLang="en-US" sz="2400" i="1" dirty="0"/>
              <a:t> </a:t>
            </a:r>
            <a:r>
              <a:rPr lang="en-US" altLang="en-US" sz="2400" i="1" dirty="0" err="1"/>
              <a:t>và</a:t>
            </a:r>
            <a:r>
              <a:rPr lang="en-US" altLang="en-US" sz="2400" i="1" dirty="0"/>
              <a:t> </a:t>
            </a:r>
            <a:r>
              <a:rPr lang="en-US" altLang="en-US" sz="2400" i="1" dirty="0" err="1"/>
              <a:t>tồn</a:t>
            </a:r>
            <a:r>
              <a:rPr lang="en-US" altLang="en-US" sz="2400" i="1" dirty="0"/>
              <a:t> </a:t>
            </a:r>
            <a:r>
              <a:rPr lang="en-US" altLang="en-US" sz="2400" i="1" dirty="0" err="1"/>
              <a:t>tại</a:t>
            </a:r>
            <a:r>
              <a:rPr lang="en-US" altLang="en-US" sz="2400" i="1" dirty="0"/>
              <a:t> </a:t>
            </a:r>
            <a:r>
              <a:rPr lang="en-US" altLang="en-US" sz="2400" i="1" dirty="0" err="1"/>
              <a:t>của</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là</a:t>
            </a:r>
            <a:r>
              <a:rPr lang="en-US" altLang="en-US" sz="2400" i="1" dirty="0"/>
              <a:t> </a:t>
            </a:r>
            <a:r>
              <a:rPr lang="en-US" altLang="en-US" sz="2400" i="1" dirty="0" err="1"/>
              <a:t>sự</a:t>
            </a:r>
            <a:r>
              <a:rPr lang="en-US" altLang="en-US" sz="2400" i="1" dirty="0"/>
              <a:t> </a:t>
            </a:r>
            <a:r>
              <a:rPr lang="en-US" altLang="en-US" sz="2400" i="1" dirty="0" err="1"/>
              <a:t>xuất</a:t>
            </a:r>
            <a:r>
              <a:rPr lang="en-US" altLang="en-US" sz="2400" i="1" dirty="0"/>
              <a:t> </a:t>
            </a:r>
            <a:r>
              <a:rPr lang="en-US" altLang="en-US" sz="2400" i="1" dirty="0" err="1"/>
              <a:t>hiện</a:t>
            </a:r>
            <a:r>
              <a:rPr lang="en-US" altLang="en-US" sz="2400" i="1" dirty="0"/>
              <a:t> </a:t>
            </a:r>
            <a:r>
              <a:rPr lang="en-US" altLang="en-US" sz="2400" i="1" dirty="0" err="1"/>
              <a:t>và</a:t>
            </a:r>
            <a:r>
              <a:rPr lang="en-US" altLang="en-US" sz="2400" i="1" dirty="0"/>
              <a:t> </a:t>
            </a:r>
            <a:r>
              <a:rPr lang="en-US" altLang="en-US" sz="2400" i="1" dirty="0" err="1"/>
              <a:t>tồn</a:t>
            </a:r>
            <a:r>
              <a:rPr lang="en-US" altLang="en-US" sz="2400" i="1" dirty="0"/>
              <a:t> </a:t>
            </a:r>
            <a:r>
              <a:rPr lang="en-US" altLang="en-US" sz="2400" i="1" dirty="0" err="1"/>
              <a:t>tại</a:t>
            </a:r>
            <a:r>
              <a:rPr lang="en-US" altLang="en-US" sz="2400" i="1" dirty="0"/>
              <a:t>:</a:t>
            </a:r>
          </a:p>
        </p:txBody>
      </p:sp>
      <p:sp>
        <p:nvSpPr>
          <p:cNvPr id="65541" name="AutoShape 5"/>
          <p:cNvSpPr>
            <a:spLocks noChangeArrowheads="1"/>
          </p:cNvSpPr>
          <p:nvPr/>
        </p:nvSpPr>
        <p:spPr bwMode="auto">
          <a:xfrm>
            <a:off x="6324600" y="2895600"/>
            <a:ext cx="3429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Của giai cấp và </a:t>
            </a:r>
          </a:p>
          <a:p>
            <a:pPr algn="ctr" eaLnBrk="1" hangingPunct="1">
              <a:spcBef>
                <a:spcPct val="0"/>
              </a:spcBef>
              <a:buFontTx/>
              <a:buNone/>
            </a:pPr>
            <a:r>
              <a:rPr lang="en-US" altLang="en-US" sz="2400"/>
              <a:t>đối kháng giai cấp</a:t>
            </a:r>
            <a:endParaRPr lang="en-US" altLang="en-US" sz="2400" b="1"/>
          </a:p>
        </p:txBody>
      </p:sp>
      <p:sp>
        <p:nvSpPr>
          <p:cNvPr id="65549" name="AutoShape 13"/>
          <p:cNvSpPr>
            <a:spLocks noChangeArrowheads="1"/>
          </p:cNvSpPr>
          <p:nvPr/>
        </p:nvSpPr>
        <p:spPr bwMode="auto">
          <a:xfrm>
            <a:off x="2362200" y="4354514"/>
            <a:ext cx="3429000" cy="11318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cs typeface="Times New Roman" panose="02020603050405020304" pitchFamily="18" charset="0"/>
              </a:rPr>
              <a:t>C. </a:t>
            </a:r>
            <a:r>
              <a:rPr lang="en-US" altLang="en-US" sz="2400"/>
              <a:t>Mâu thuẫn của các </a:t>
            </a:r>
          </a:p>
          <a:p>
            <a:pPr algn="ctr" eaLnBrk="1" hangingPunct="1">
              <a:spcBef>
                <a:spcPct val="0"/>
              </a:spcBef>
              <a:buFontTx/>
              <a:buNone/>
            </a:pPr>
            <a:r>
              <a:rPr lang="en-US" altLang="en-US" sz="2400"/>
              <a:t>tập đoàn người</a:t>
            </a:r>
          </a:p>
        </p:txBody>
      </p:sp>
      <p:sp>
        <p:nvSpPr>
          <p:cNvPr id="37896" name="Text Box 16"/>
          <p:cNvSpPr txBox="1">
            <a:spLocks noChangeArrowheads="1"/>
          </p:cNvSpPr>
          <p:nvPr/>
        </p:nvSpPr>
        <p:spPr bwMode="auto">
          <a:xfrm>
            <a:off x="1981200" y="1600200"/>
            <a:ext cx="12319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33</a:t>
            </a:r>
          </a:p>
        </p:txBody>
      </p:sp>
      <p:pic>
        <p:nvPicPr>
          <p:cNvPr id="942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503988" y="60213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789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531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p:cNvSpPr>
            <a:spLocks noChangeArrowheads="1"/>
          </p:cNvSpPr>
          <p:nvPr/>
        </p:nvSpPr>
        <p:spPr bwMode="auto">
          <a:xfrm>
            <a:off x="6503988" y="60277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503988" y="6030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503988" y="6037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503988" y="60436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513513" y="6038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4897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49530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4236" name="Text Box 28"/>
          <p:cNvSpPr txBox="1">
            <a:spLocks noChangeArrowheads="1"/>
          </p:cNvSpPr>
          <p:nvPr/>
        </p:nvSpPr>
        <p:spPr bwMode="auto">
          <a:xfrm>
            <a:off x="6246813" y="5876926"/>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790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2954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9" name="Text Box 69"/>
          <p:cNvSpPr txBox="1">
            <a:spLocks noChangeArrowheads="1"/>
          </p:cNvSpPr>
          <p:nvPr/>
        </p:nvSpPr>
        <p:spPr bwMode="auto">
          <a:xfrm>
            <a:off x="2057400" y="9906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72600" y="0"/>
            <a:ext cx="91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447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362200" y="2895600"/>
            <a:ext cx="3429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Của các tôn giáo </a:t>
            </a:r>
          </a:p>
          <a:p>
            <a:pPr algn="ctr" eaLnBrk="1" hangingPunct="1">
              <a:spcBef>
                <a:spcPct val="0"/>
              </a:spcBef>
              <a:buFontTx/>
              <a:buNone/>
            </a:pPr>
            <a:r>
              <a:rPr lang="en-US" altLang="en-US" sz="2400"/>
              <a:t>và tín ngưỡng</a:t>
            </a:r>
          </a:p>
        </p:txBody>
      </p:sp>
      <p:sp>
        <p:nvSpPr>
          <p:cNvPr id="27" name="AutoShape 13"/>
          <p:cNvSpPr>
            <a:spLocks noChangeArrowheads="1"/>
          </p:cNvSpPr>
          <p:nvPr/>
        </p:nvSpPr>
        <p:spPr bwMode="auto">
          <a:xfrm>
            <a:off x="6324600" y="4354514"/>
            <a:ext cx="3429000" cy="11318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cs typeface="Times New Roman" panose="02020603050405020304" pitchFamily="18" charset="0"/>
              </a:rPr>
              <a:t>D. </a:t>
            </a:r>
            <a:r>
              <a:rPr lang="en-US" altLang="en-US" sz="2400"/>
              <a:t>Mâu thuẫn giữa </a:t>
            </a:r>
          </a:p>
          <a:p>
            <a:pPr algn="ctr" eaLnBrk="1" hangingPunct="1">
              <a:spcBef>
                <a:spcPct val="0"/>
              </a:spcBef>
              <a:buFontTx/>
              <a:buNone/>
            </a:pPr>
            <a:r>
              <a:rPr lang="en-US" altLang="en-US" sz="2400"/>
              <a:t>các dân tộc</a:t>
            </a:r>
          </a:p>
        </p:txBody>
      </p:sp>
      <p:pic>
        <p:nvPicPr>
          <p:cNvPr id="3791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2286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436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childTnLst>
                          </p:cTn>
                        </p:par>
                        <p:par>
                          <p:cTn id="17" fill="hold" nodeType="afterGroup">
                            <p:stCondLst>
                              <p:cond delay="536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42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5" restart="whenNotActive" fill="hold" evtFilter="cancelBubble" nodeType="interactiveSeq">
                <p:stCondLst>
                  <p:cond evt="onClick" delay="0">
                    <p:tgtEl>
                      <p:spTgt spid="94235"/>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4236"/>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4234"/>
                                        </p:tgtEl>
                                      </p:cBhvr>
                                    </p:animEffect>
                                    <p:set>
                                      <p:cBhvr>
                                        <p:cTn id="43"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4233"/>
                                        </p:tgtEl>
                                      </p:cBhvr>
                                    </p:animEffect>
                                    <p:set>
                                      <p:cBhvr>
                                        <p:cTn id="47"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4232"/>
                                        </p:tgtEl>
                                      </p:cBhvr>
                                    </p:animEffect>
                                    <p:set>
                                      <p:cBhvr>
                                        <p:cTn id="51"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4231"/>
                                        </p:tgtEl>
                                      </p:cBhvr>
                                    </p:animEffect>
                                    <p:set>
                                      <p:cBhvr>
                                        <p:cTn id="55"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4230"/>
                                        </p:tgtEl>
                                      </p:cBhvr>
                                    </p:animEffect>
                                    <p:set>
                                      <p:cBhvr>
                                        <p:cTn id="59"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4229"/>
                                        </p:tgtEl>
                                      </p:cBhvr>
                                    </p:animEffect>
                                    <p:set>
                                      <p:cBhvr>
                                        <p:cTn id="63"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4227"/>
                                        </p:tgtEl>
                                      </p:cBhvr>
                                    </p:animEffect>
                                    <p:set>
                                      <p:cBhvr>
                                        <p:cTn id="67"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4210"/>
                                        </p:tgtEl>
                                      </p:cBhvr>
                                    </p:animEffect>
                                    <p:set>
                                      <p:cBhvr>
                                        <p:cTn id="71"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52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60700" y="1295401"/>
            <a:ext cx="7226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dirty="0" err="1"/>
              <a:t>Một</a:t>
            </a:r>
            <a:r>
              <a:rPr lang="en-US" altLang="en-US" sz="2400" i="1" dirty="0"/>
              <a:t> </a:t>
            </a:r>
            <a:r>
              <a:rPr lang="en-US" altLang="en-US" sz="2400" i="1" dirty="0" err="1"/>
              <a:t>trong</a:t>
            </a:r>
            <a:r>
              <a:rPr lang="en-US" altLang="en-US" sz="2400" i="1" dirty="0"/>
              <a:t> </a:t>
            </a:r>
            <a:r>
              <a:rPr lang="en-US" altLang="en-US" sz="2400" i="1" dirty="0" err="1"/>
              <a:t>những</a:t>
            </a:r>
            <a:r>
              <a:rPr lang="en-US" altLang="en-US" sz="2400" i="1" dirty="0"/>
              <a:t> </a:t>
            </a:r>
            <a:r>
              <a:rPr lang="en-US" altLang="en-US" sz="2400" i="1" dirty="0" err="1"/>
              <a:t>quan</a:t>
            </a:r>
            <a:r>
              <a:rPr lang="en-US" altLang="en-US" sz="2400" i="1" dirty="0"/>
              <a:t> </a:t>
            </a:r>
            <a:r>
              <a:rPr lang="en-US" altLang="en-US" sz="2400" i="1" dirty="0" err="1"/>
              <a:t>điểm</a:t>
            </a:r>
            <a:r>
              <a:rPr lang="en-US" altLang="en-US" sz="2400" i="1" dirty="0"/>
              <a:t> </a:t>
            </a:r>
            <a:r>
              <a:rPr lang="en-US" altLang="en-US" sz="2400" i="1" dirty="0" err="1"/>
              <a:t>cơ</a:t>
            </a:r>
            <a:r>
              <a:rPr lang="en-US" altLang="en-US" sz="2400" i="1" dirty="0"/>
              <a:t> </a:t>
            </a:r>
            <a:r>
              <a:rPr lang="en-US" altLang="en-US" sz="2400" i="1" dirty="0" err="1"/>
              <a:t>bản</a:t>
            </a:r>
            <a:r>
              <a:rPr lang="en-US" altLang="en-US" sz="2400" i="1" dirty="0"/>
              <a:t> </a:t>
            </a:r>
            <a:r>
              <a:rPr lang="en-US" altLang="en-US" sz="2400" i="1" dirty="0" err="1"/>
              <a:t>của</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Mác-Lênin</a:t>
            </a:r>
            <a:r>
              <a:rPr lang="en-US" altLang="en-US" sz="2400" i="1" dirty="0"/>
              <a:t> </a:t>
            </a:r>
            <a:r>
              <a:rPr lang="en-US" altLang="en-US" sz="2400" i="1" dirty="0" err="1"/>
              <a:t>về</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XHCN </a:t>
            </a:r>
            <a:r>
              <a:rPr lang="en-US" altLang="en-US" sz="2400" i="1" dirty="0" err="1"/>
              <a:t>là</a:t>
            </a:r>
            <a:r>
              <a:rPr lang="en-US" altLang="en-US" sz="2400" i="1" dirty="0"/>
              <a:t>:</a:t>
            </a:r>
          </a:p>
        </p:txBody>
      </p:sp>
      <p:sp>
        <p:nvSpPr>
          <p:cNvPr id="65541" name="AutoShape 5"/>
          <p:cNvSpPr>
            <a:spLocks noChangeArrowheads="1"/>
          </p:cNvSpPr>
          <p:nvPr/>
        </p:nvSpPr>
        <p:spPr bwMode="auto">
          <a:xfrm>
            <a:off x="1752600" y="4038600"/>
            <a:ext cx="43561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t>C. </a:t>
            </a:r>
            <a:r>
              <a:rPr lang="en-US" altLang="en-US" sz="2400" dirty="0" err="1"/>
              <a:t>Đảng</a:t>
            </a:r>
            <a:r>
              <a:rPr lang="en-US" altLang="en-US" sz="2400" dirty="0"/>
              <a:t> </a:t>
            </a:r>
            <a:r>
              <a:rPr lang="en-US" altLang="en-US" sz="2400" dirty="0" err="1"/>
              <a:t>cộng</a:t>
            </a:r>
            <a:r>
              <a:rPr lang="en-US" altLang="en-US" sz="2400" dirty="0"/>
              <a:t> </a:t>
            </a:r>
            <a:r>
              <a:rPr lang="en-US" altLang="en-US" sz="2400" dirty="0" err="1"/>
              <a:t>sản</a:t>
            </a:r>
            <a:r>
              <a:rPr lang="en-US" altLang="en-US" sz="2400" dirty="0"/>
              <a:t> </a:t>
            </a:r>
            <a:r>
              <a:rPr lang="en-US" altLang="en-US" sz="2400" dirty="0" err="1"/>
              <a:t>lãnh</a:t>
            </a:r>
            <a:r>
              <a:rPr lang="en-US" altLang="en-US" sz="2400" dirty="0"/>
              <a:t> </a:t>
            </a:r>
            <a:r>
              <a:rPr lang="en-US" altLang="en-US" sz="2400" dirty="0" err="1"/>
              <a:t>đạo</a:t>
            </a:r>
            <a:r>
              <a:rPr lang="en-US" altLang="en-US" sz="2400" dirty="0"/>
              <a:t> </a:t>
            </a:r>
          </a:p>
          <a:p>
            <a:pPr algn="ctr" eaLnBrk="1" hangingPunct="1">
              <a:spcBef>
                <a:spcPct val="0"/>
              </a:spcBef>
              <a:buFontTx/>
              <a:buNone/>
            </a:pPr>
            <a:r>
              <a:rPr lang="en-US" altLang="en-US" sz="2400" dirty="0" err="1"/>
              <a:t>mọi</a:t>
            </a:r>
            <a:r>
              <a:rPr lang="en-US" altLang="en-US" sz="2400" dirty="0"/>
              <a:t> </a:t>
            </a:r>
            <a:r>
              <a:rPr lang="en-US" altLang="en-US" sz="2400" dirty="0" err="1"/>
              <a:t>mặt</a:t>
            </a:r>
            <a:r>
              <a:rPr lang="en-US" altLang="en-US" sz="2400" dirty="0"/>
              <a:t> </a:t>
            </a:r>
            <a:r>
              <a:rPr lang="en-US" altLang="en-US" sz="2400" dirty="0" err="1"/>
              <a:t>sự</a:t>
            </a:r>
            <a:r>
              <a:rPr lang="en-US" altLang="en-US" sz="2400" dirty="0"/>
              <a:t> </a:t>
            </a:r>
            <a:r>
              <a:rPr lang="en-US" altLang="en-US" sz="2400" dirty="0" err="1"/>
              <a:t>nghiệp</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p>
          <a:p>
            <a:pPr algn="ctr" eaLnBrk="1" hangingPunct="1">
              <a:spcBef>
                <a:spcPct val="0"/>
              </a:spcBef>
              <a:buFontTx/>
              <a:buNone/>
            </a:pPr>
            <a:r>
              <a:rPr lang="en-US" altLang="en-US" sz="2400" dirty="0" err="1"/>
              <a:t>Tổ</a:t>
            </a:r>
            <a:r>
              <a:rPr lang="en-US" altLang="en-US" sz="2400" dirty="0"/>
              <a:t> </a:t>
            </a:r>
            <a:r>
              <a:rPr lang="en-US" altLang="en-US" sz="2400" dirty="0" err="1"/>
              <a:t>quốc</a:t>
            </a:r>
            <a:r>
              <a:rPr lang="en-US" altLang="en-US" sz="2400" dirty="0"/>
              <a:t> XHCN</a:t>
            </a:r>
            <a:endParaRPr lang="en-US" altLang="en-US" sz="2400" b="1" dirty="0"/>
          </a:p>
        </p:txBody>
      </p:sp>
      <p:sp>
        <p:nvSpPr>
          <p:cNvPr id="65546" name="AutoShape 10"/>
          <p:cNvSpPr>
            <a:spLocks noChangeArrowheads="1"/>
          </p:cNvSpPr>
          <p:nvPr/>
        </p:nvSpPr>
        <p:spPr bwMode="auto">
          <a:xfrm>
            <a:off x="6288088" y="40386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dirty="0">
                <a:cs typeface="Times New Roman" panose="02020603050405020304" pitchFamily="18" charset="0"/>
              </a:rPr>
              <a:t>D. </a:t>
            </a:r>
            <a:r>
              <a:rPr lang="en-US" altLang="en-US" sz="2400" dirty="0" err="1"/>
              <a:t>Nhà</a:t>
            </a:r>
            <a:r>
              <a:rPr lang="en-US" altLang="en-US" sz="2400" dirty="0"/>
              <a:t> </a:t>
            </a:r>
            <a:r>
              <a:rPr lang="en-US" altLang="en-US" sz="2400" dirty="0" err="1"/>
              <a:t>nước</a:t>
            </a:r>
            <a:r>
              <a:rPr lang="en-US" altLang="en-US" sz="2400" dirty="0"/>
              <a:t>  </a:t>
            </a:r>
            <a:r>
              <a:rPr lang="en-US" altLang="en-US" sz="2400" dirty="0" err="1"/>
              <a:t>lãnh</a:t>
            </a:r>
            <a:r>
              <a:rPr lang="en-US" altLang="en-US" sz="2400" dirty="0"/>
              <a:t> </a:t>
            </a:r>
            <a:r>
              <a:rPr lang="en-US" altLang="en-US" sz="2400" dirty="0" err="1"/>
              <a:t>đạo</a:t>
            </a:r>
            <a:endParaRPr lang="en-US" altLang="en-US" sz="2400" dirty="0"/>
          </a:p>
          <a:p>
            <a:pPr algn="ctr">
              <a:spcBef>
                <a:spcPct val="0"/>
              </a:spcBef>
              <a:buFontTx/>
              <a:buNone/>
            </a:pPr>
            <a:r>
              <a:rPr lang="en-US" altLang="en-US" sz="2400" dirty="0"/>
              <a:t> </a:t>
            </a:r>
            <a:r>
              <a:rPr lang="en-US" altLang="en-US" sz="2400" dirty="0" err="1"/>
              <a:t>mọi</a:t>
            </a:r>
            <a:r>
              <a:rPr lang="en-US" altLang="en-US" sz="2400" dirty="0"/>
              <a:t> </a:t>
            </a:r>
            <a:r>
              <a:rPr lang="en-US" altLang="en-US" sz="2400" dirty="0" err="1"/>
              <a:t>mặt</a:t>
            </a:r>
            <a:r>
              <a:rPr lang="en-US" altLang="en-US" sz="2400" dirty="0"/>
              <a:t> </a:t>
            </a:r>
            <a:r>
              <a:rPr lang="en-US" altLang="en-US" sz="2400" dirty="0" err="1"/>
              <a:t>sự</a:t>
            </a:r>
            <a:r>
              <a:rPr lang="en-US" altLang="en-US" sz="2400" dirty="0"/>
              <a:t>  </a:t>
            </a:r>
            <a:r>
              <a:rPr lang="en-US" altLang="en-US" sz="2400" dirty="0" err="1"/>
              <a:t>nghiệp</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p>
          <a:p>
            <a:pPr algn="ctr">
              <a:spcBef>
                <a:spcPct val="0"/>
              </a:spcBef>
              <a:buFontTx/>
              <a:buNone/>
            </a:pPr>
            <a:r>
              <a:rPr lang="en-US" altLang="en-US" sz="2400" dirty="0" err="1"/>
              <a:t>Tổ</a:t>
            </a:r>
            <a:r>
              <a:rPr lang="en-US" altLang="en-US" sz="2400" dirty="0"/>
              <a:t> </a:t>
            </a:r>
            <a:r>
              <a:rPr lang="en-US" altLang="en-US" sz="2400" dirty="0" err="1"/>
              <a:t>quốc</a:t>
            </a:r>
            <a:r>
              <a:rPr lang="en-US" altLang="en-US" sz="2400" dirty="0"/>
              <a:t> XHCN</a:t>
            </a:r>
            <a:endParaRPr lang="vi-VN" altLang="en-US" sz="2400" dirty="0"/>
          </a:p>
        </p:txBody>
      </p:sp>
      <p:sp>
        <p:nvSpPr>
          <p:cNvPr id="38920" name="Text Box 16"/>
          <p:cNvSpPr txBox="1">
            <a:spLocks noChangeArrowheads="1"/>
          </p:cNvSpPr>
          <p:nvPr/>
        </p:nvSpPr>
        <p:spPr bwMode="auto">
          <a:xfrm>
            <a:off x="1752600" y="15240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34</a:t>
            </a:r>
          </a:p>
        </p:txBody>
      </p:sp>
      <p:pic>
        <p:nvPicPr>
          <p:cNvPr id="952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1" name="Oval 19"/>
          <p:cNvSpPr>
            <a:spLocks noChangeArrowheads="1"/>
          </p:cNvSpPr>
          <p:nvPr/>
        </p:nvSpPr>
        <p:spPr bwMode="auto">
          <a:xfrm>
            <a:off x="6464300"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892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p:cNvSpPr>
            <a:spLocks noChangeArrowheads="1"/>
          </p:cNvSpPr>
          <p:nvPr/>
        </p:nvSpPr>
        <p:spPr bwMode="auto">
          <a:xfrm>
            <a:off x="6464300"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5254" name="Oval 22"/>
          <p:cNvSpPr>
            <a:spLocks noChangeArrowheads="1"/>
          </p:cNvSpPr>
          <p:nvPr/>
        </p:nvSpPr>
        <p:spPr bwMode="auto">
          <a:xfrm>
            <a:off x="6464300" y="60483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5255" name="Oval 23"/>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5256" name="Oval 24"/>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5257" name="Oval 25"/>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5258" name="Oval 26"/>
          <p:cNvSpPr>
            <a:spLocks noChangeArrowheads="1"/>
          </p:cNvSpPr>
          <p:nvPr/>
        </p:nvSpPr>
        <p:spPr bwMode="auto">
          <a:xfrm>
            <a:off x="6456363" y="60610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5259" name="Text Box 27"/>
          <p:cNvSpPr txBox="1">
            <a:spLocks noChangeArrowheads="1"/>
          </p:cNvSpPr>
          <p:nvPr/>
        </p:nvSpPr>
        <p:spPr bwMode="auto">
          <a:xfrm>
            <a:off x="50292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5260" name="Text Box 28"/>
          <p:cNvSpPr txBox="1">
            <a:spLocks noChangeArrowheads="1"/>
          </p:cNvSpPr>
          <p:nvPr/>
        </p:nvSpPr>
        <p:spPr bwMode="auto">
          <a:xfrm>
            <a:off x="6197600" y="584676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893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3" name="Text Box 69"/>
          <p:cNvSpPr txBox="1">
            <a:spLocks noChangeArrowheads="1"/>
          </p:cNvSpPr>
          <p:nvPr/>
        </p:nvSpPr>
        <p:spPr bwMode="auto">
          <a:xfrm>
            <a:off x="2057400" y="9112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524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828800" y="2438400"/>
            <a:ext cx="42799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2400" dirty="0"/>
              <a:t>A. </a:t>
            </a:r>
            <a:r>
              <a:rPr lang="en-US" altLang="en-US" sz="2400" dirty="0" err="1"/>
              <a:t>Lực</a:t>
            </a:r>
            <a:r>
              <a:rPr lang="en-US" altLang="en-US" sz="2400" dirty="0"/>
              <a:t> </a:t>
            </a:r>
            <a:r>
              <a:rPr lang="en-US" altLang="en-US" sz="2400" dirty="0" err="1"/>
              <a:t>lượng</a:t>
            </a:r>
            <a:r>
              <a:rPr lang="en-US" altLang="en-US" sz="2400" dirty="0"/>
              <a:t> </a:t>
            </a:r>
            <a:r>
              <a:rPr lang="en-US" altLang="en-US" sz="2400" dirty="0" err="1"/>
              <a:t>vũ</a:t>
            </a:r>
            <a:r>
              <a:rPr lang="en-US" altLang="en-US" sz="2400" dirty="0"/>
              <a:t> </a:t>
            </a:r>
            <a:r>
              <a:rPr lang="en-US" altLang="en-US" sz="2400" dirty="0" err="1"/>
              <a:t>trang</a:t>
            </a:r>
            <a:r>
              <a:rPr lang="en-US" altLang="en-US" sz="2400" dirty="0"/>
              <a:t> </a:t>
            </a:r>
            <a:r>
              <a:rPr lang="en-US" altLang="en-US" sz="2400" dirty="0" err="1"/>
              <a:t>lãnh</a:t>
            </a:r>
            <a:endParaRPr lang="en-US" altLang="en-US" sz="2400" dirty="0"/>
          </a:p>
          <a:p>
            <a:pPr algn="just">
              <a:spcBef>
                <a:spcPct val="0"/>
              </a:spcBef>
              <a:buFontTx/>
              <a:buNone/>
            </a:pPr>
            <a:r>
              <a:rPr lang="en-US" altLang="en-US" sz="2400" dirty="0" err="1"/>
              <a:t>đạo</a:t>
            </a:r>
            <a:r>
              <a:rPr lang="en-US" altLang="en-US" sz="2400" dirty="0"/>
              <a:t> </a:t>
            </a:r>
            <a:r>
              <a:rPr lang="en-US" altLang="en-US" sz="2400" dirty="0" err="1"/>
              <a:t>mọi</a:t>
            </a:r>
            <a:r>
              <a:rPr lang="en-US" altLang="en-US" sz="2400" dirty="0"/>
              <a:t> </a:t>
            </a:r>
            <a:r>
              <a:rPr lang="en-US" altLang="en-US" sz="2400" dirty="0" err="1"/>
              <a:t>mặt</a:t>
            </a:r>
            <a:r>
              <a:rPr lang="en-US" altLang="en-US" sz="2400" dirty="0"/>
              <a:t> </a:t>
            </a:r>
            <a:r>
              <a:rPr lang="en-US" altLang="en-US" sz="2400" dirty="0" err="1"/>
              <a:t>sự</a:t>
            </a:r>
            <a:r>
              <a:rPr lang="en-US" altLang="en-US" sz="2400" dirty="0"/>
              <a:t> </a:t>
            </a:r>
            <a:r>
              <a:rPr lang="en-US" altLang="en-US" sz="2400" dirty="0" err="1"/>
              <a:t>nghiệp</a:t>
            </a:r>
            <a:r>
              <a:rPr lang="en-US" altLang="en-US" sz="2400" dirty="0"/>
              <a:t> </a:t>
            </a:r>
            <a:r>
              <a:rPr lang="en-US" altLang="en-US" sz="2400" dirty="0" err="1"/>
              <a:t>bảo</a:t>
            </a:r>
            <a:r>
              <a:rPr lang="en-US" altLang="en-US" sz="2400" dirty="0"/>
              <a:t> </a:t>
            </a:r>
          </a:p>
          <a:p>
            <a:pPr algn="just">
              <a:spcBef>
                <a:spcPct val="0"/>
              </a:spcBef>
              <a:buFontTx/>
              <a:buNone/>
            </a:pPr>
            <a:r>
              <a:rPr lang="en-US" altLang="en-US" sz="2400" dirty="0"/>
              <a:t> </a:t>
            </a:r>
            <a:r>
              <a:rPr lang="en-US" altLang="en-US" sz="2400" dirty="0" err="1"/>
              <a:t>vệ</a:t>
            </a:r>
            <a:r>
              <a:rPr lang="en-US" altLang="en-US" sz="2400" dirty="0"/>
              <a:t> </a:t>
            </a:r>
            <a:r>
              <a:rPr lang="en-US" altLang="en-US" sz="2400" dirty="0" err="1"/>
              <a:t>Tổ</a:t>
            </a:r>
            <a:r>
              <a:rPr lang="en-US" altLang="en-US" sz="2400" dirty="0"/>
              <a:t> </a:t>
            </a:r>
            <a:r>
              <a:rPr lang="en-US" altLang="en-US" sz="2400" dirty="0" err="1"/>
              <a:t>quốc</a:t>
            </a:r>
            <a:r>
              <a:rPr lang="en-US" altLang="en-US" sz="2400" dirty="0"/>
              <a:t> XHCN</a:t>
            </a:r>
          </a:p>
        </p:txBody>
      </p:sp>
      <p:sp>
        <p:nvSpPr>
          <p:cNvPr id="27" name="AutoShape 10"/>
          <p:cNvSpPr>
            <a:spLocks noChangeArrowheads="1"/>
          </p:cNvSpPr>
          <p:nvPr/>
        </p:nvSpPr>
        <p:spPr bwMode="auto">
          <a:xfrm>
            <a:off x="6218238" y="24384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cs typeface="Times New Roman" panose="02020603050405020304" pitchFamily="18" charset="0"/>
              </a:rPr>
              <a:t>B. </a:t>
            </a:r>
            <a:r>
              <a:rPr lang="en-US" altLang="en-US" sz="2400" dirty="0" err="1"/>
              <a:t>Nhân</a:t>
            </a:r>
            <a:r>
              <a:rPr lang="en-US" altLang="en-US" sz="2400" dirty="0"/>
              <a:t> </a:t>
            </a:r>
            <a:r>
              <a:rPr lang="en-US" altLang="en-US" sz="2400" dirty="0" err="1"/>
              <a:t>dân</a:t>
            </a:r>
            <a:r>
              <a:rPr lang="en-US" altLang="en-US" sz="2400" dirty="0"/>
              <a:t> </a:t>
            </a:r>
            <a:r>
              <a:rPr lang="en-US" altLang="en-US" sz="2400" dirty="0" err="1"/>
              <a:t>lãnh</a:t>
            </a:r>
            <a:r>
              <a:rPr lang="en-US" altLang="en-US" sz="2400" dirty="0"/>
              <a:t> </a:t>
            </a:r>
            <a:r>
              <a:rPr lang="en-US" altLang="en-US" sz="2400" dirty="0" err="1"/>
              <a:t>đạo</a:t>
            </a:r>
            <a:r>
              <a:rPr lang="en-US" altLang="en-US" sz="2400" dirty="0"/>
              <a:t> </a:t>
            </a:r>
          </a:p>
          <a:p>
            <a:pPr algn="ctr" eaLnBrk="1" hangingPunct="1">
              <a:spcBef>
                <a:spcPct val="0"/>
              </a:spcBef>
              <a:buFontTx/>
              <a:buNone/>
            </a:pPr>
            <a:r>
              <a:rPr lang="en-US" altLang="en-US" sz="2400" dirty="0" err="1"/>
              <a:t>mọi</a:t>
            </a:r>
            <a:r>
              <a:rPr lang="en-US" altLang="en-US" sz="2400" dirty="0"/>
              <a:t> </a:t>
            </a:r>
            <a:r>
              <a:rPr lang="en-US" altLang="en-US" sz="2400" dirty="0" err="1"/>
              <a:t>mặt</a:t>
            </a:r>
            <a:r>
              <a:rPr lang="en-US" altLang="en-US" sz="2400" dirty="0"/>
              <a:t> </a:t>
            </a:r>
            <a:r>
              <a:rPr lang="en-US" altLang="en-US" sz="2400" dirty="0" err="1"/>
              <a:t>sự</a:t>
            </a:r>
            <a:r>
              <a:rPr lang="en-US" altLang="en-US" sz="2400" dirty="0"/>
              <a:t> </a:t>
            </a:r>
            <a:r>
              <a:rPr lang="en-US" altLang="en-US" sz="2400" dirty="0" err="1"/>
              <a:t>nghiệp</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p>
          <a:p>
            <a:pPr algn="ctr" eaLnBrk="1" hangingPunct="1">
              <a:spcBef>
                <a:spcPct val="0"/>
              </a:spcBef>
              <a:buFontTx/>
              <a:buNone/>
            </a:pPr>
            <a:r>
              <a:rPr lang="en-US" altLang="en-US" sz="2400" dirty="0" err="1"/>
              <a:t>Tổ</a:t>
            </a:r>
            <a:r>
              <a:rPr lang="en-US" altLang="en-US" sz="2400" dirty="0"/>
              <a:t> </a:t>
            </a:r>
            <a:r>
              <a:rPr lang="en-US" altLang="en-US" sz="2400" dirty="0" err="1"/>
              <a:t>quốc</a:t>
            </a:r>
            <a:r>
              <a:rPr lang="en-US" altLang="en-US" sz="2400" dirty="0"/>
              <a:t> XHCN</a:t>
            </a:r>
          </a:p>
        </p:txBody>
      </p:sp>
      <p:pic>
        <p:nvPicPr>
          <p:cNvPr id="3893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368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523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5250"/>
                </p:tgtEl>
              </p:cMediaNode>
            </p:audio>
            <p:seq concurrent="1" nextAc="seek">
              <p:cTn id="35" restart="whenNotActive" fill="hold" evtFilter="cancelBubble" nodeType="interactiveSeq">
                <p:stCondLst>
                  <p:cond evt="onClick" delay="0">
                    <p:tgtEl>
                      <p:spTgt spid="95259"/>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5260"/>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5258"/>
                                        </p:tgtEl>
                                      </p:cBhvr>
                                    </p:animEffect>
                                    <p:set>
                                      <p:cBhvr>
                                        <p:cTn id="43"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5257"/>
                                        </p:tgtEl>
                                      </p:cBhvr>
                                    </p:animEffect>
                                    <p:set>
                                      <p:cBhvr>
                                        <p:cTn id="47"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5256"/>
                                        </p:tgtEl>
                                      </p:cBhvr>
                                    </p:animEffect>
                                    <p:set>
                                      <p:cBhvr>
                                        <p:cTn id="51"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5255"/>
                                        </p:tgtEl>
                                      </p:cBhvr>
                                    </p:animEffect>
                                    <p:set>
                                      <p:cBhvr>
                                        <p:cTn id="55"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5254"/>
                                        </p:tgtEl>
                                      </p:cBhvr>
                                    </p:animEffect>
                                    <p:set>
                                      <p:cBhvr>
                                        <p:cTn id="59"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5253"/>
                                        </p:tgtEl>
                                      </p:cBhvr>
                                    </p:animEffect>
                                    <p:set>
                                      <p:cBhvr>
                                        <p:cTn id="63"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5251"/>
                                        </p:tgtEl>
                                      </p:cBhvr>
                                    </p:animEffect>
                                    <p:set>
                                      <p:cBhvr>
                                        <p:cTn id="67"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5234"/>
                                        </p:tgtEl>
                                      </p:cBhvr>
                                    </p:animEffect>
                                    <p:set>
                                      <p:cBhvr>
                                        <p:cTn id="71"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p:cNvSpPr>
            <a:spLocks noChangeArrowheads="1"/>
          </p:cNvSpPr>
          <p:nvPr/>
        </p:nvSpPr>
        <p:spPr bwMode="auto">
          <a:xfrm>
            <a:off x="6324600" y="59880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62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828800" y="54864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366838"/>
            <a:ext cx="6858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Quan hệ của chính trị đối với chiến tranh:</a:t>
            </a:r>
            <a:endParaRPr lang="en-US" altLang="en-US" sz="2400" b="1" i="1"/>
          </a:p>
        </p:txBody>
      </p:sp>
      <p:sp>
        <p:nvSpPr>
          <p:cNvPr id="65541" name="AutoShape 5"/>
          <p:cNvSpPr>
            <a:spLocks noChangeArrowheads="1"/>
          </p:cNvSpPr>
          <p:nvPr/>
        </p:nvSpPr>
        <p:spPr bwMode="auto">
          <a:xfrm>
            <a:off x="6108700" y="4038600"/>
            <a:ext cx="42545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Chính trị chi phối và quyết </a:t>
            </a:r>
          </a:p>
          <a:p>
            <a:pPr algn="ctr" eaLnBrk="1" hangingPunct="1">
              <a:spcBef>
                <a:spcPct val="0"/>
              </a:spcBef>
              <a:buFontTx/>
              <a:buNone/>
            </a:pPr>
            <a:r>
              <a:rPr lang="en-US" altLang="en-US" sz="2400"/>
              <a:t>định toàn bộ tiến trình và </a:t>
            </a:r>
          </a:p>
          <a:p>
            <a:pPr algn="ctr" eaLnBrk="1" hangingPunct="1">
              <a:spcBef>
                <a:spcPct val="0"/>
              </a:spcBef>
              <a:buFontTx/>
              <a:buNone/>
            </a:pPr>
            <a:r>
              <a:rPr lang="en-US" altLang="en-US" sz="2400"/>
              <a:t>kết cục của chiến tranh</a:t>
            </a:r>
          </a:p>
        </p:txBody>
      </p:sp>
      <p:sp>
        <p:nvSpPr>
          <p:cNvPr id="39942" name="Text Box 16"/>
          <p:cNvSpPr txBox="1">
            <a:spLocks noChangeArrowheads="1"/>
          </p:cNvSpPr>
          <p:nvPr/>
        </p:nvSpPr>
        <p:spPr bwMode="auto">
          <a:xfrm>
            <a:off x="1727200" y="1447801"/>
            <a:ext cx="13208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35</a:t>
            </a:r>
          </a:p>
        </p:txBody>
      </p:sp>
      <p:sp>
        <p:nvSpPr>
          <p:cNvPr id="65545" name="AutoShape 9"/>
          <p:cNvSpPr>
            <a:spLocks noChangeArrowheads="1"/>
          </p:cNvSpPr>
          <p:nvPr/>
        </p:nvSpPr>
        <p:spPr bwMode="auto">
          <a:xfrm>
            <a:off x="1828800" y="2286000"/>
            <a:ext cx="40513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Chính trị chi phối toàn bộ </a:t>
            </a:r>
          </a:p>
          <a:p>
            <a:pPr algn="ctr" eaLnBrk="1" hangingPunct="1">
              <a:spcBef>
                <a:spcPct val="0"/>
              </a:spcBef>
              <a:buFontTx/>
              <a:buNone/>
            </a:pPr>
            <a:r>
              <a:rPr lang="en-US" altLang="en-US" sz="2400"/>
              <a:t>nhưng không làm gián đoạn </a:t>
            </a:r>
          </a:p>
          <a:p>
            <a:pPr algn="ctr" eaLnBrk="1" hangingPunct="1">
              <a:spcBef>
                <a:spcPct val="0"/>
              </a:spcBef>
              <a:buFontTx/>
              <a:buNone/>
            </a:pPr>
            <a:r>
              <a:rPr lang="en-US" altLang="en-US" sz="2400"/>
              <a:t>quá trình chiến tranh</a:t>
            </a:r>
            <a:endParaRPr lang="en-US" altLang="en-US" sz="2400" b="1"/>
          </a:p>
        </p:txBody>
      </p:sp>
      <p:pic>
        <p:nvPicPr>
          <p:cNvPr id="962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5" name="Oval 19"/>
          <p:cNvSpPr>
            <a:spLocks noChangeArrowheads="1"/>
          </p:cNvSpPr>
          <p:nvPr/>
        </p:nvSpPr>
        <p:spPr bwMode="auto">
          <a:xfrm>
            <a:off x="6299200" y="59880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994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p:cNvSpPr>
            <a:spLocks noChangeArrowheads="1"/>
          </p:cNvSpPr>
          <p:nvPr/>
        </p:nvSpPr>
        <p:spPr bwMode="auto">
          <a:xfrm>
            <a:off x="6324600" y="59880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6278" name="Oval 22"/>
          <p:cNvSpPr>
            <a:spLocks noChangeArrowheads="1"/>
          </p:cNvSpPr>
          <p:nvPr/>
        </p:nvSpPr>
        <p:spPr bwMode="auto">
          <a:xfrm>
            <a:off x="6324600" y="59594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6279" name="Oval 23"/>
          <p:cNvSpPr>
            <a:spLocks noChangeArrowheads="1"/>
          </p:cNvSpPr>
          <p:nvPr/>
        </p:nvSpPr>
        <p:spPr bwMode="auto">
          <a:xfrm>
            <a:off x="6324600" y="59880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6280" name="Oval 24"/>
          <p:cNvSpPr>
            <a:spLocks noChangeArrowheads="1"/>
          </p:cNvSpPr>
          <p:nvPr/>
        </p:nvSpPr>
        <p:spPr bwMode="auto">
          <a:xfrm>
            <a:off x="6299200" y="59880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6281" name="Oval 25"/>
          <p:cNvSpPr>
            <a:spLocks noChangeArrowheads="1"/>
          </p:cNvSpPr>
          <p:nvPr/>
        </p:nvSpPr>
        <p:spPr bwMode="auto">
          <a:xfrm>
            <a:off x="6324600" y="59880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6282" name="Oval 26"/>
          <p:cNvSpPr>
            <a:spLocks noChangeArrowheads="1"/>
          </p:cNvSpPr>
          <p:nvPr/>
        </p:nvSpPr>
        <p:spPr bwMode="auto">
          <a:xfrm>
            <a:off x="6324600" y="59594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6283" name="Text Box 27"/>
          <p:cNvSpPr txBox="1">
            <a:spLocks noChangeArrowheads="1"/>
          </p:cNvSpPr>
          <p:nvPr/>
        </p:nvSpPr>
        <p:spPr bwMode="auto">
          <a:xfrm>
            <a:off x="4953000" y="6034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6284" name="Text Box 28"/>
          <p:cNvSpPr txBox="1">
            <a:spLocks noChangeArrowheads="1"/>
          </p:cNvSpPr>
          <p:nvPr/>
        </p:nvSpPr>
        <p:spPr bwMode="auto">
          <a:xfrm>
            <a:off x="6007100" y="5799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995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6"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1828800" y="4038600"/>
            <a:ext cx="40513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cs typeface="Times New Roman" panose="02020603050405020304" pitchFamily="18" charset="0"/>
              </a:rPr>
              <a:t>C. </a:t>
            </a:r>
            <a:r>
              <a:rPr lang="en-US" altLang="en-US" sz="2400"/>
              <a:t>Chính trị là một bộ phận </a:t>
            </a:r>
          </a:p>
          <a:p>
            <a:pPr algn="ctr">
              <a:spcBef>
                <a:spcPct val="0"/>
              </a:spcBef>
              <a:buFontTx/>
              <a:buNone/>
            </a:pPr>
            <a:r>
              <a:rPr lang="en-US" altLang="en-US" sz="2400"/>
              <a:t>quyết định mục tiêu của </a:t>
            </a:r>
          </a:p>
          <a:p>
            <a:pPr algn="ctr">
              <a:spcBef>
                <a:spcPct val="0"/>
              </a:spcBef>
              <a:buFontTx/>
              <a:buNone/>
            </a:pPr>
            <a:r>
              <a:rPr lang="en-US" altLang="en-US" sz="2400"/>
              <a:t>toàn bộ cuộc chiến tranh </a:t>
            </a:r>
            <a:endParaRPr lang="vi-VN" altLang="en-US" sz="2400"/>
          </a:p>
        </p:txBody>
      </p:sp>
      <p:sp>
        <p:nvSpPr>
          <p:cNvPr id="28" name="AutoShape 9"/>
          <p:cNvSpPr>
            <a:spLocks noChangeArrowheads="1"/>
          </p:cNvSpPr>
          <p:nvPr/>
        </p:nvSpPr>
        <p:spPr bwMode="auto">
          <a:xfrm>
            <a:off x="6108700" y="2286000"/>
            <a:ext cx="42545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cs typeface="Times New Roman" panose="02020603050405020304" pitchFamily="18" charset="0"/>
              </a:rPr>
              <a:t>B. </a:t>
            </a:r>
            <a:r>
              <a:rPr lang="en-US" altLang="en-US" sz="2400"/>
              <a:t>Chính trị chi phối toàn bộ </a:t>
            </a:r>
          </a:p>
          <a:p>
            <a:pPr algn="ctr" eaLnBrk="1" hangingPunct="1">
              <a:spcBef>
                <a:spcPct val="0"/>
              </a:spcBef>
              <a:buFontTx/>
              <a:buNone/>
            </a:pPr>
            <a:r>
              <a:rPr lang="en-US" altLang="en-US" sz="2400"/>
              <a:t>quá trình và quyết định một </a:t>
            </a:r>
          </a:p>
          <a:p>
            <a:pPr algn="ctr" eaLnBrk="1" hangingPunct="1">
              <a:spcBef>
                <a:spcPct val="0"/>
              </a:spcBef>
              <a:buFontTx/>
              <a:buNone/>
            </a:pPr>
            <a:r>
              <a:rPr lang="en-US" altLang="en-US" sz="2400"/>
              <a:t>thời đoạn của chiến tranh </a:t>
            </a:r>
          </a:p>
        </p:txBody>
      </p:sp>
      <p:pic>
        <p:nvPicPr>
          <p:cNvPr id="3996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28358"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5"/>
                                        </p:tgtEl>
                                        <p:attrNameLst>
                                          <p:attrName>style.visibility</p:attrName>
                                        </p:attrNameLst>
                                      </p:cBhvr>
                                      <p:to>
                                        <p:strVal val="visible"/>
                                      </p:to>
                                    </p:set>
                                    <p:animEffect transition="in" filter="box(out)">
                                      <p:cBhvr>
                                        <p:cTn id="16" dur="1000"/>
                                        <p:tgtEl>
                                          <p:spTgt spid="65545"/>
                                        </p:tgtEl>
                                      </p:cBhvr>
                                    </p:animEffect>
                                  </p:childTnLst>
                                </p:cTn>
                              </p:par>
                            </p:childTnLst>
                          </p:cTn>
                        </p:par>
                        <p:par>
                          <p:cTn id="17" fill="hold" nodeType="afterGroup">
                            <p:stCondLst>
                              <p:cond delay="240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626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6274"/>
                </p:tgtEl>
              </p:cMediaNode>
            </p:audio>
            <p:seq concurrent="1" nextAc="seek">
              <p:cTn id="35" restart="whenNotActive" fill="hold" evtFilter="cancelBubble" nodeType="interactiveSeq">
                <p:stCondLst>
                  <p:cond evt="onClick" delay="0">
                    <p:tgtEl>
                      <p:spTgt spid="96283"/>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6284"/>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6282"/>
                                        </p:tgtEl>
                                      </p:cBhvr>
                                    </p:animEffect>
                                    <p:set>
                                      <p:cBhvr>
                                        <p:cTn id="43"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6281"/>
                                        </p:tgtEl>
                                      </p:cBhvr>
                                    </p:animEffect>
                                    <p:set>
                                      <p:cBhvr>
                                        <p:cTn id="47"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6280"/>
                                        </p:tgtEl>
                                      </p:cBhvr>
                                    </p:animEffect>
                                    <p:set>
                                      <p:cBhvr>
                                        <p:cTn id="51"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6279"/>
                                        </p:tgtEl>
                                      </p:cBhvr>
                                    </p:animEffect>
                                    <p:set>
                                      <p:cBhvr>
                                        <p:cTn id="55"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6278"/>
                                        </p:tgtEl>
                                      </p:cBhvr>
                                    </p:animEffect>
                                    <p:set>
                                      <p:cBhvr>
                                        <p:cTn id="59"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6277"/>
                                        </p:tgtEl>
                                      </p:cBhvr>
                                    </p:animEffect>
                                    <p:set>
                                      <p:cBhvr>
                                        <p:cTn id="63"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6275"/>
                                        </p:tgtEl>
                                      </p:cBhvr>
                                    </p:animEffect>
                                    <p:set>
                                      <p:cBhvr>
                                        <p:cTn id="67"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6258"/>
                                        </p:tgtEl>
                                      </p:cBhvr>
                                    </p:animEffect>
                                    <p:set>
                                      <p:cBhvr>
                                        <p:cTn id="71"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ChangeArrowheads="1"/>
          </p:cNvSpPr>
          <p:nvPr/>
        </p:nvSpPr>
        <p:spPr bwMode="auto">
          <a:xfrm>
            <a:off x="2362200" y="1885950"/>
            <a:ext cx="7772400" cy="4343400"/>
          </a:xfrm>
          <a:prstGeom prst="roundRect">
            <a:avLst>
              <a:gd name="adj" fmla="val 16667"/>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en-US" sz="1800"/>
          </a:p>
        </p:txBody>
      </p:sp>
      <p:pic>
        <p:nvPicPr>
          <p:cNvPr id="4099" name="Picture 4" descr="3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908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AutoShape 8">
            <a:hlinkClick r:id="rId4" action="ppaction://hlinksldjump"/>
          </p:cNvPr>
          <p:cNvSpPr>
            <a:spLocks noChangeArrowheads="1"/>
          </p:cNvSpPr>
          <p:nvPr/>
        </p:nvSpPr>
        <p:spPr bwMode="auto">
          <a:xfrm>
            <a:off x="3886200"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38</a:t>
            </a:r>
          </a:p>
        </p:txBody>
      </p:sp>
      <p:sp>
        <p:nvSpPr>
          <p:cNvPr id="60425" name="AutoShape 9">
            <a:hlinkClick r:id="rId5" action="ppaction://hlinksldjump"/>
          </p:cNvPr>
          <p:cNvSpPr>
            <a:spLocks noChangeArrowheads="1"/>
          </p:cNvSpPr>
          <p:nvPr/>
        </p:nvSpPr>
        <p:spPr bwMode="auto">
          <a:xfrm>
            <a:off x="3886200" y="2895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39</a:t>
            </a:r>
          </a:p>
        </p:txBody>
      </p:sp>
      <p:sp>
        <p:nvSpPr>
          <p:cNvPr id="60426" name="AutoShape 10">
            <a:hlinkClick r:id="rId6" action="ppaction://hlinksldjump"/>
          </p:cNvPr>
          <p:cNvSpPr>
            <a:spLocks noChangeArrowheads="1"/>
          </p:cNvSpPr>
          <p:nvPr/>
        </p:nvSpPr>
        <p:spPr bwMode="auto">
          <a:xfrm>
            <a:off x="3937000" y="3505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40</a:t>
            </a:r>
          </a:p>
        </p:txBody>
      </p:sp>
      <p:sp>
        <p:nvSpPr>
          <p:cNvPr id="60427" name="AutoShape 11">
            <a:hlinkClick r:id="rId7" action="ppaction://hlinksldjump"/>
          </p:cNvPr>
          <p:cNvSpPr>
            <a:spLocks noChangeArrowheads="1"/>
          </p:cNvSpPr>
          <p:nvPr/>
        </p:nvSpPr>
        <p:spPr bwMode="auto">
          <a:xfrm>
            <a:off x="396240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43</a:t>
            </a:r>
          </a:p>
        </p:txBody>
      </p:sp>
      <p:sp>
        <p:nvSpPr>
          <p:cNvPr id="60428" name="AutoShape 12">
            <a:hlinkClick r:id="rId8" action="ppaction://hlinksldjump"/>
          </p:cNvPr>
          <p:cNvSpPr>
            <a:spLocks noChangeArrowheads="1"/>
          </p:cNvSpPr>
          <p:nvPr/>
        </p:nvSpPr>
        <p:spPr bwMode="auto">
          <a:xfrm>
            <a:off x="3937000" y="4724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42</a:t>
            </a:r>
          </a:p>
        </p:txBody>
      </p:sp>
      <p:sp>
        <p:nvSpPr>
          <p:cNvPr id="60429" name="AutoShape 13">
            <a:hlinkClick r:id="rId9" action="ppaction://hlinksldjump"/>
          </p:cNvPr>
          <p:cNvSpPr>
            <a:spLocks noChangeArrowheads="1"/>
          </p:cNvSpPr>
          <p:nvPr/>
        </p:nvSpPr>
        <p:spPr bwMode="auto">
          <a:xfrm>
            <a:off x="3937000" y="4114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41</a:t>
            </a:r>
          </a:p>
        </p:txBody>
      </p:sp>
      <p:sp>
        <p:nvSpPr>
          <p:cNvPr id="60430" name="AutoShape 14">
            <a:hlinkClick r:id="rId10" action="ppaction://hlinksldjump"/>
          </p:cNvPr>
          <p:cNvSpPr>
            <a:spLocks noChangeArrowheads="1"/>
          </p:cNvSpPr>
          <p:nvPr/>
        </p:nvSpPr>
        <p:spPr bwMode="auto">
          <a:xfrm>
            <a:off x="5105400"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44</a:t>
            </a:r>
          </a:p>
        </p:txBody>
      </p:sp>
      <p:sp>
        <p:nvSpPr>
          <p:cNvPr id="60431" name="AutoShape 15">
            <a:hlinkClick r:id="rId11" action="ppaction://hlinksldjump"/>
          </p:cNvPr>
          <p:cNvSpPr>
            <a:spLocks noChangeArrowheads="1"/>
          </p:cNvSpPr>
          <p:nvPr/>
        </p:nvSpPr>
        <p:spPr bwMode="auto">
          <a:xfrm>
            <a:off x="5105400" y="2895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45</a:t>
            </a:r>
          </a:p>
        </p:txBody>
      </p:sp>
      <p:sp>
        <p:nvSpPr>
          <p:cNvPr id="60432" name="AutoShape 16">
            <a:hlinkClick r:id="rId12" action="ppaction://hlinksldjump"/>
          </p:cNvPr>
          <p:cNvSpPr>
            <a:spLocks noChangeArrowheads="1"/>
          </p:cNvSpPr>
          <p:nvPr/>
        </p:nvSpPr>
        <p:spPr bwMode="auto">
          <a:xfrm>
            <a:off x="5105400" y="3505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46</a:t>
            </a:r>
          </a:p>
        </p:txBody>
      </p:sp>
      <p:sp>
        <p:nvSpPr>
          <p:cNvPr id="60433" name="AutoShape 17">
            <a:hlinkClick r:id="rId13" action="ppaction://hlinksldjump"/>
          </p:cNvPr>
          <p:cNvSpPr>
            <a:spLocks noChangeArrowheads="1"/>
          </p:cNvSpPr>
          <p:nvPr/>
        </p:nvSpPr>
        <p:spPr bwMode="auto">
          <a:xfrm>
            <a:off x="514985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49</a:t>
            </a:r>
          </a:p>
        </p:txBody>
      </p:sp>
      <p:sp>
        <p:nvSpPr>
          <p:cNvPr id="60434" name="AutoShape 18">
            <a:hlinkClick r:id="rId14" action="ppaction://hlinksldjump"/>
          </p:cNvPr>
          <p:cNvSpPr>
            <a:spLocks noChangeArrowheads="1"/>
          </p:cNvSpPr>
          <p:nvPr/>
        </p:nvSpPr>
        <p:spPr bwMode="auto">
          <a:xfrm>
            <a:off x="5149850" y="4724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48</a:t>
            </a:r>
          </a:p>
        </p:txBody>
      </p:sp>
      <p:sp>
        <p:nvSpPr>
          <p:cNvPr id="60435" name="AutoShape 19">
            <a:hlinkClick r:id="rId15" action="ppaction://hlinksldjump"/>
          </p:cNvPr>
          <p:cNvSpPr>
            <a:spLocks noChangeArrowheads="1"/>
          </p:cNvSpPr>
          <p:nvPr/>
        </p:nvSpPr>
        <p:spPr bwMode="auto">
          <a:xfrm>
            <a:off x="5149850" y="4114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47</a:t>
            </a:r>
          </a:p>
        </p:txBody>
      </p:sp>
      <p:sp>
        <p:nvSpPr>
          <p:cNvPr id="60436" name="AutoShape 20">
            <a:hlinkClick r:id="rId16" action="ppaction://hlinksldjump"/>
          </p:cNvPr>
          <p:cNvSpPr>
            <a:spLocks noChangeArrowheads="1"/>
          </p:cNvSpPr>
          <p:nvPr/>
        </p:nvSpPr>
        <p:spPr bwMode="auto">
          <a:xfrm>
            <a:off x="6350000"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50</a:t>
            </a:r>
          </a:p>
        </p:txBody>
      </p:sp>
      <p:sp>
        <p:nvSpPr>
          <p:cNvPr id="60437" name="AutoShape 21">
            <a:hlinkClick r:id="rId17" action="ppaction://hlinksldjump"/>
          </p:cNvPr>
          <p:cNvSpPr>
            <a:spLocks noChangeArrowheads="1"/>
          </p:cNvSpPr>
          <p:nvPr/>
        </p:nvSpPr>
        <p:spPr bwMode="auto">
          <a:xfrm>
            <a:off x="6350000" y="2895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51</a:t>
            </a:r>
          </a:p>
        </p:txBody>
      </p:sp>
      <p:sp>
        <p:nvSpPr>
          <p:cNvPr id="60438" name="AutoShape 22">
            <a:hlinkClick r:id="rId18" action="ppaction://hlinksldjump"/>
          </p:cNvPr>
          <p:cNvSpPr>
            <a:spLocks noChangeArrowheads="1"/>
          </p:cNvSpPr>
          <p:nvPr/>
        </p:nvSpPr>
        <p:spPr bwMode="auto">
          <a:xfrm>
            <a:off x="6350000" y="3505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52</a:t>
            </a:r>
          </a:p>
        </p:txBody>
      </p:sp>
      <p:sp>
        <p:nvSpPr>
          <p:cNvPr id="60439" name="AutoShape 23">
            <a:hlinkClick r:id="rId19" action="ppaction://hlinksldjump"/>
          </p:cNvPr>
          <p:cNvSpPr>
            <a:spLocks noChangeArrowheads="1"/>
          </p:cNvSpPr>
          <p:nvPr/>
        </p:nvSpPr>
        <p:spPr bwMode="auto">
          <a:xfrm>
            <a:off x="635000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55</a:t>
            </a:r>
          </a:p>
        </p:txBody>
      </p:sp>
      <p:sp>
        <p:nvSpPr>
          <p:cNvPr id="60440" name="AutoShape 24">
            <a:hlinkClick r:id="rId20" action="ppaction://hlinksldjump"/>
          </p:cNvPr>
          <p:cNvSpPr>
            <a:spLocks noChangeArrowheads="1"/>
          </p:cNvSpPr>
          <p:nvPr/>
        </p:nvSpPr>
        <p:spPr bwMode="auto">
          <a:xfrm>
            <a:off x="6350000" y="4724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54</a:t>
            </a:r>
          </a:p>
        </p:txBody>
      </p:sp>
      <p:sp>
        <p:nvSpPr>
          <p:cNvPr id="60441" name="AutoShape 25">
            <a:hlinkClick r:id="rId21" action="ppaction://hlinksldjump"/>
          </p:cNvPr>
          <p:cNvSpPr>
            <a:spLocks noChangeArrowheads="1"/>
          </p:cNvSpPr>
          <p:nvPr/>
        </p:nvSpPr>
        <p:spPr bwMode="auto">
          <a:xfrm>
            <a:off x="6350000" y="4114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53</a:t>
            </a:r>
          </a:p>
        </p:txBody>
      </p:sp>
      <p:sp>
        <p:nvSpPr>
          <p:cNvPr id="60442" name="AutoShape 26">
            <a:hlinkClick r:id="rId22" action="ppaction://hlinksldjump"/>
          </p:cNvPr>
          <p:cNvSpPr>
            <a:spLocks noChangeArrowheads="1"/>
          </p:cNvSpPr>
          <p:nvPr/>
        </p:nvSpPr>
        <p:spPr bwMode="auto">
          <a:xfrm>
            <a:off x="2743200"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32</a:t>
            </a:r>
          </a:p>
        </p:txBody>
      </p:sp>
      <p:sp>
        <p:nvSpPr>
          <p:cNvPr id="60443" name="AutoShape 27">
            <a:hlinkClick r:id="rId23" action="ppaction://hlinksldjump"/>
          </p:cNvPr>
          <p:cNvSpPr>
            <a:spLocks noChangeArrowheads="1"/>
          </p:cNvSpPr>
          <p:nvPr/>
        </p:nvSpPr>
        <p:spPr bwMode="auto">
          <a:xfrm>
            <a:off x="2743200" y="2895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33</a:t>
            </a:r>
          </a:p>
        </p:txBody>
      </p:sp>
      <p:sp>
        <p:nvSpPr>
          <p:cNvPr id="60444" name="AutoShape 28">
            <a:hlinkClick r:id="rId24" action="ppaction://hlinksldjump"/>
          </p:cNvPr>
          <p:cNvSpPr>
            <a:spLocks noChangeArrowheads="1"/>
          </p:cNvSpPr>
          <p:nvPr/>
        </p:nvSpPr>
        <p:spPr bwMode="auto">
          <a:xfrm>
            <a:off x="2743200" y="3505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34</a:t>
            </a:r>
          </a:p>
        </p:txBody>
      </p:sp>
      <p:sp>
        <p:nvSpPr>
          <p:cNvPr id="60445" name="AutoShape 29">
            <a:hlinkClick r:id="rId25" action="ppaction://hlinksldjump"/>
          </p:cNvPr>
          <p:cNvSpPr>
            <a:spLocks noChangeArrowheads="1"/>
          </p:cNvSpPr>
          <p:nvPr/>
        </p:nvSpPr>
        <p:spPr bwMode="auto">
          <a:xfrm>
            <a:off x="274320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37</a:t>
            </a:r>
          </a:p>
        </p:txBody>
      </p:sp>
      <p:sp>
        <p:nvSpPr>
          <p:cNvPr id="60446" name="AutoShape 30">
            <a:hlinkClick r:id="rId26" action="ppaction://hlinksldjump"/>
          </p:cNvPr>
          <p:cNvSpPr>
            <a:spLocks noChangeArrowheads="1"/>
          </p:cNvSpPr>
          <p:nvPr/>
        </p:nvSpPr>
        <p:spPr bwMode="auto">
          <a:xfrm>
            <a:off x="2743200" y="4724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36</a:t>
            </a:r>
          </a:p>
        </p:txBody>
      </p:sp>
      <p:sp>
        <p:nvSpPr>
          <p:cNvPr id="60447" name="AutoShape 31">
            <a:hlinkClick r:id="rId27" action="ppaction://hlinksldjump"/>
          </p:cNvPr>
          <p:cNvSpPr>
            <a:spLocks noChangeArrowheads="1"/>
          </p:cNvSpPr>
          <p:nvPr/>
        </p:nvSpPr>
        <p:spPr bwMode="auto">
          <a:xfrm>
            <a:off x="2743200" y="4114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35</a:t>
            </a:r>
          </a:p>
        </p:txBody>
      </p:sp>
      <p:sp>
        <p:nvSpPr>
          <p:cNvPr id="60448" name="AutoShape 32">
            <a:hlinkClick r:id="rId28" action="ppaction://hlinksldjump"/>
          </p:cNvPr>
          <p:cNvSpPr>
            <a:spLocks noChangeArrowheads="1"/>
          </p:cNvSpPr>
          <p:nvPr/>
        </p:nvSpPr>
        <p:spPr bwMode="auto">
          <a:xfrm>
            <a:off x="7543800"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56</a:t>
            </a:r>
          </a:p>
        </p:txBody>
      </p:sp>
      <p:sp>
        <p:nvSpPr>
          <p:cNvPr id="60449" name="AutoShape 33">
            <a:hlinkClick r:id="rId29" action="ppaction://hlinksldjump"/>
          </p:cNvPr>
          <p:cNvSpPr>
            <a:spLocks noChangeArrowheads="1"/>
          </p:cNvSpPr>
          <p:nvPr/>
        </p:nvSpPr>
        <p:spPr bwMode="auto">
          <a:xfrm>
            <a:off x="7518400" y="2895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57</a:t>
            </a:r>
          </a:p>
        </p:txBody>
      </p:sp>
      <p:sp>
        <p:nvSpPr>
          <p:cNvPr id="60450" name="AutoShape 34">
            <a:hlinkClick r:id="rId30" action="ppaction://hlinksldjump"/>
          </p:cNvPr>
          <p:cNvSpPr>
            <a:spLocks noChangeArrowheads="1"/>
          </p:cNvSpPr>
          <p:nvPr/>
        </p:nvSpPr>
        <p:spPr bwMode="auto">
          <a:xfrm>
            <a:off x="7518400" y="3505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58</a:t>
            </a:r>
          </a:p>
        </p:txBody>
      </p:sp>
      <p:sp>
        <p:nvSpPr>
          <p:cNvPr id="60451" name="AutoShape 35">
            <a:hlinkClick r:id="rId31" action="ppaction://hlinksldjump"/>
          </p:cNvPr>
          <p:cNvSpPr>
            <a:spLocks noChangeArrowheads="1"/>
          </p:cNvSpPr>
          <p:nvPr/>
        </p:nvSpPr>
        <p:spPr bwMode="auto">
          <a:xfrm>
            <a:off x="751840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61</a:t>
            </a:r>
          </a:p>
        </p:txBody>
      </p:sp>
      <p:sp>
        <p:nvSpPr>
          <p:cNvPr id="60452" name="AutoShape 36">
            <a:hlinkClick r:id="rId32" action="ppaction://hlinksldjump"/>
          </p:cNvPr>
          <p:cNvSpPr>
            <a:spLocks noChangeArrowheads="1"/>
          </p:cNvSpPr>
          <p:nvPr/>
        </p:nvSpPr>
        <p:spPr bwMode="auto">
          <a:xfrm>
            <a:off x="7518400" y="4724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60</a:t>
            </a:r>
          </a:p>
        </p:txBody>
      </p:sp>
      <p:sp>
        <p:nvSpPr>
          <p:cNvPr id="60453" name="AutoShape 37">
            <a:hlinkClick r:id="rId33" action="ppaction://hlinksldjump"/>
          </p:cNvPr>
          <p:cNvSpPr>
            <a:spLocks noChangeArrowheads="1"/>
          </p:cNvSpPr>
          <p:nvPr/>
        </p:nvSpPr>
        <p:spPr bwMode="auto">
          <a:xfrm>
            <a:off x="7518400" y="4114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59</a:t>
            </a:r>
          </a:p>
        </p:txBody>
      </p:sp>
      <p:sp>
        <p:nvSpPr>
          <p:cNvPr id="60485" name="Text Box 69"/>
          <p:cNvSpPr txBox="1">
            <a:spLocks noChangeArrowheads="1"/>
          </p:cNvSpPr>
          <p:nvPr/>
        </p:nvSpPr>
        <p:spPr bwMode="auto">
          <a:xfrm>
            <a:off x="21336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0486" name="Picture 70" descr="Logo Doan 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2" name="Picture 1" descr="logoTDT-banquyen"/>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828800" y="76200"/>
            <a:ext cx="1549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utoShape 32">
            <a:hlinkClick r:id="rId36" action="ppaction://hlinksldjump"/>
          </p:cNvPr>
          <p:cNvSpPr>
            <a:spLocks noChangeArrowheads="1"/>
          </p:cNvSpPr>
          <p:nvPr/>
        </p:nvSpPr>
        <p:spPr bwMode="auto">
          <a:xfrm>
            <a:off x="5511800" y="1295400"/>
            <a:ext cx="1473200" cy="533400"/>
          </a:xfrm>
          <a:prstGeom prst="roundRect">
            <a:avLst>
              <a:gd name="adj" fmla="val 16667"/>
            </a:avLst>
          </a:prstGeom>
          <a:blipFill dpi="0" rotWithShape="1">
            <a:blip r:embed="rId37"/>
            <a:srcRect/>
            <a:tile tx="0" ty="0" sx="100000" sy="100000" flip="none" algn="tl"/>
          </a:blip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t>Bài 2</a:t>
            </a:r>
          </a:p>
        </p:txBody>
      </p:sp>
      <p:sp>
        <p:nvSpPr>
          <p:cNvPr id="48" name="AutoShape 26">
            <a:hlinkClick r:id="rId38" action="ppaction://hlinksldjump"/>
          </p:cNvPr>
          <p:cNvSpPr>
            <a:spLocks noChangeArrowheads="1"/>
          </p:cNvSpPr>
          <p:nvPr/>
        </p:nvSpPr>
        <p:spPr bwMode="auto">
          <a:xfrm>
            <a:off x="8670925" y="2286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62</a:t>
            </a:r>
          </a:p>
        </p:txBody>
      </p:sp>
      <p:sp>
        <p:nvSpPr>
          <p:cNvPr id="49" name="AutoShape 30">
            <a:hlinkClick r:id="rId39" action="ppaction://hlinksldjump"/>
          </p:cNvPr>
          <p:cNvSpPr>
            <a:spLocks noChangeArrowheads="1"/>
          </p:cNvSpPr>
          <p:nvPr/>
        </p:nvSpPr>
        <p:spPr bwMode="auto">
          <a:xfrm>
            <a:off x="8675688" y="470535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66</a:t>
            </a:r>
          </a:p>
        </p:txBody>
      </p:sp>
      <p:sp>
        <p:nvSpPr>
          <p:cNvPr id="50" name="AutoShape 31">
            <a:hlinkClick r:id="rId40" action="ppaction://hlinksldjump"/>
          </p:cNvPr>
          <p:cNvSpPr>
            <a:spLocks noChangeArrowheads="1"/>
          </p:cNvSpPr>
          <p:nvPr/>
        </p:nvSpPr>
        <p:spPr bwMode="auto">
          <a:xfrm>
            <a:off x="8675688" y="409575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65</a:t>
            </a:r>
          </a:p>
        </p:txBody>
      </p:sp>
      <p:sp>
        <p:nvSpPr>
          <p:cNvPr id="51" name="AutoShape 27">
            <a:hlinkClick r:id="rId41" action="ppaction://hlinksldjump"/>
          </p:cNvPr>
          <p:cNvSpPr>
            <a:spLocks noChangeArrowheads="1"/>
          </p:cNvSpPr>
          <p:nvPr/>
        </p:nvSpPr>
        <p:spPr bwMode="auto">
          <a:xfrm>
            <a:off x="8686800" y="2895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63</a:t>
            </a:r>
          </a:p>
        </p:txBody>
      </p:sp>
      <p:sp>
        <p:nvSpPr>
          <p:cNvPr id="52" name="AutoShape 28">
            <a:hlinkClick r:id="rId42" action="ppaction://hlinksldjump"/>
          </p:cNvPr>
          <p:cNvSpPr>
            <a:spLocks noChangeArrowheads="1"/>
          </p:cNvSpPr>
          <p:nvPr/>
        </p:nvSpPr>
        <p:spPr bwMode="auto">
          <a:xfrm>
            <a:off x="8686800" y="3505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64</a:t>
            </a:r>
          </a:p>
        </p:txBody>
      </p:sp>
      <p:sp>
        <p:nvSpPr>
          <p:cNvPr id="53" name="AutoShape 30">
            <a:hlinkClick r:id="rId43" action="ppaction://hlinksldjump"/>
          </p:cNvPr>
          <p:cNvSpPr>
            <a:spLocks noChangeArrowheads="1"/>
          </p:cNvSpPr>
          <p:nvPr/>
        </p:nvSpPr>
        <p:spPr bwMode="auto">
          <a:xfrm>
            <a:off x="868680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67</a:t>
            </a:r>
          </a:p>
        </p:txBody>
      </p:sp>
      <p:sp>
        <p:nvSpPr>
          <p:cNvPr id="4140" name="Rectangle 44"/>
          <p:cNvSpPr>
            <a:spLocks noChangeArrowheads="1"/>
          </p:cNvSpPr>
          <p:nvPr/>
        </p:nvSpPr>
        <p:spPr bwMode="auto">
          <a:xfrm>
            <a:off x="3505200" y="152400"/>
            <a:ext cx="58674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0070C0"/>
                </a:solidFill>
              </a:rPr>
              <a:t>SINH VIÊN TÔN ĐỨC THẮNG</a:t>
            </a:r>
          </a:p>
        </p:txBody>
      </p:sp>
    </p:spTree>
  </p:cSld>
  <p:clrMapOvr>
    <a:masterClrMapping/>
  </p:clrMapOvr>
  <p:transition spd="slow" advClick="0">
    <p:zoom/>
    <p:sndAc>
      <p:stSnd>
        <p:snd r:embed="rId2" name="bomb.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0486"/>
                                        </p:tgtEl>
                                        <p:attrNameLst>
                                          <p:attrName>style.visibility</p:attrName>
                                        </p:attrNameLst>
                                      </p:cBhvr>
                                      <p:to>
                                        <p:strVal val="visible"/>
                                      </p:to>
                                    </p:set>
                                  </p:childTnLst>
                                </p:cTn>
                              </p:par>
                              <p:par>
                                <p:cTn id="7" presetID="27" presetClass="entr" presetSubtype="0" repeatCount="indefinite" fill="hold" grpId="0" nodeType="withEffect">
                                  <p:stCondLst>
                                    <p:cond delay="0"/>
                                  </p:stCondLst>
                                  <p:iterate type="lt">
                                    <p:tmPct val="50000"/>
                                  </p:iterate>
                                  <p:childTnLst>
                                    <p:set>
                                      <p:cBhvr>
                                        <p:cTn id="8" dur="1" fill="hold">
                                          <p:stCondLst>
                                            <p:cond delay="0"/>
                                          </p:stCondLst>
                                        </p:cTn>
                                        <p:tgtEl>
                                          <p:spTgt spid="60485"/>
                                        </p:tgtEl>
                                        <p:attrNameLst>
                                          <p:attrName>style.visibility</p:attrName>
                                        </p:attrNameLst>
                                      </p:cBhvr>
                                      <p:to>
                                        <p:strVal val="visible"/>
                                      </p:to>
                                    </p:set>
                                    <p:anim calcmode="discrete" valueType="clr">
                                      <p:cBhvr override="childStyle">
                                        <p:cTn id="9" dur="80"/>
                                        <p:tgtEl>
                                          <p:spTgt spid="60485"/>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60485"/>
                                        </p:tgtEl>
                                        <p:attrNameLst>
                                          <p:attrName>fillcolor</p:attrName>
                                        </p:attrNameLst>
                                      </p:cBhvr>
                                      <p:tavLst>
                                        <p:tav tm="0">
                                          <p:val>
                                            <p:clrVal>
                                              <a:schemeClr val="accent2"/>
                                            </p:clrVal>
                                          </p:val>
                                        </p:tav>
                                        <p:tav tm="50000">
                                          <p:val>
                                            <p:clrVal>
                                              <a:schemeClr val="hlink"/>
                                            </p:clrVal>
                                          </p:val>
                                        </p:tav>
                                      </p:tavLst>
                                    </p:anim>
                                    <p:set>
                                      <p:cBhvr>
                                        <p:cTn id="11" dur="80"/>
                                        <p:tgtEl>
                                          <p:spTgt spid="6048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0442"/>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60442"/>
                                        </p:tgtEl>
                                      </p:cBhvr>
                                    </p:animEffect>
                                    <p:set>
                                      <p:cBhvr>
                                        <p:cTn id="17" dur="1" fill="hold">
                                          <p:stCondLst>
                                            <p:cond delay="499"/>
                                          </p:stCondLst>
                                        </p:cTn>
                                        <p:tgtEl>
                                          <p:spTgt spid="60442"/>
                                        </p:tgtEl>
                                        <p:attrNameLst>
                                          <p:attrName>style.visibility</p:attrName>
                                        </p:attrNameLst>
                                      </p:cBhvr>
                                      <p:to>
                                        <p:strVal val="hidden"/>
                                      </p:to>
                                    </p:set>
                                  </p:childTnLst>
                                </p:cTn>
                              </p:par>
                            </p:childTnLst>
                          </p:cTn>
                        </p:par>
                      </p:childTnLst>
                    </p:cTn>
                  </p:par>
                </p:childTnLst>
              </p:cTn>
              <p:nextCondLst>
                <p:cond evt="onClick" delay="0">
                  <p:tgtEl>
                    <p:spTgt spid="60442"/>
                  </p:tgtEl>
                </p:cond>
              </p:nextCondLst>
            </p:seq>
            <p:seq concurrent="1" nextAc="seek">
              <p:cTn id="18" restart="whenNotActive" fill="hold" evtFilter="cancelBubble" nodeType="interactiveSeq">
                <p:stCondLst>
                  <p:cond evt="onClick" delay="0">
                    <p:tgtEl>
                      <p:spTgt spid="60443"/>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60443"/>
                                        </p:tgtEl>
                                      </p:cBhvr>
                                    </p:animEffect>
                                    <p:set>
                                      <p:cBhvr>
                                        <p:cTn id="23" dur="1" fill="hold">
                                          <p:stCondLst>
                                            <p:cond delay="499"/>
                                          </p:stCondLst>
                                        </p:cTn>
                                        <p:tgtEl>
                                          <p:spTgt spid="60443"/>
                                        </p:tgtEl>
                                        <p:attrNameLst>
                                          <p:attrName>style.visibility</p:attrName>
                                        </p:attrNameLst>
                                      </p:cBhvr>
                                      <p:to>
                                        <p:strVal val="hidden"/>
                                      </p:to>
                                    </p:set>
                                  </p:childTnLst>
                                </p:cTn>
                              </p:par>
                            </p:childTnLst>
                          </p:cTn>
                        </p:par>
                      </p:childTnLst>
                    </p:cTn>
                  </p:par>
                </p:childTnLst>
              </p:cTn>
              <p:nextCondLst>
                <p:cond evt="onClick" delay="0">
                  <p:tgtEl>
                    <p:spTgt spid="60443"/>
                  </p:tgtEl>
                </p:cond>
              </p:nextCondLst>
            </p:seq>
            <p:seq concurrent="1" nextAc="seek">
              <p:cTn id="24" restart="whenNotActive" fill="hold" evtFilter="cancelBubble" nodeType="interactiveSeq">
                <p:stCondLst>
                  <p:cond evt="onClick" delay="0">
                    <p:tgtEl>
                      <p:spTgt spid="60444"/>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5" presetClass="exit" presetSubtype="10" fill="hold" grpId="0" nodeType="clickEffect">
                                  <p:stCondLst>
                                    <p:cond delay="0"/>
                                  </p:stCondLst>
                                  <p:childTnLst>
                                    <p:animEffect transition="out" filter="checkerboard(across)">
                                      <p:cBhvr>
                                        <p:cTn id="28" dur="500"/>
                                        <p:tgtEl>
                                          <p:spTgt spid="60444"/>
                                        </p:tgtEl>
                                      </p:cBhvr>
                                    </p:animEffect>
                                    <p:set>
                                      <p:cBhvr>
                                        <p:cTn id="29" dur="1" fill="hold">
                                          <p:stCondLst>
                                            <p:cond delay="499"/>
                                          </p:stCondLst>
                                        </p:cTn>
                                        <p:tgtEl>
                                          <p:spTgt spid="60444"/>
                                        </p:tgtEl>
                                        <p:attrNameLst>
                                          <p:attrName>style.visibility</p:attrName>
                                        </p:attrNameLst>
                                      </p:cBhvr>
                                      <p:to>
                                        <p:strVal val="hidden"/>
                                      </p:to>
                                    </p:set>
                                  </p:childTnLst>
                                </p:cTn>
                              </p:par>
                            </p:childTnLst>
                          </p:cTn>
                        </p:par>
                      </p:childTnLst>
                    </p:cTn>
                  </p:par>
                </p:childTnLst>
              </p:cTn>
              <p:nextCondLst>
                <p:cond evt="onClick" delay="0">
                  <p:tgtEl>
                    <p:spTgt spid="60444"/>
                  </p:tgtEl>
                </p:cond>
              </p:nextCondLst>
            </p:seq>
            <p:seq concurrent="1" nextAc="seek">
              <p:cTn id="30" restart="whenNotActive" fill="hold" evtFilter="cancelBubble" nodeType="interactiveSeq">
                <p:stCondLst>
                  <p:cond evt="onClick" delay="0">
                    <p:tgtEl>
                      <p:spTgt spid="60447"/>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60447"/>
                                        </p:tgtEl>
                                      </p:cBhvr>
                                    </p:animEffect>
                                    <p:set>
                                      <p:cBhvr>
                                        <p:cTn id="35" dur="1" fill="hold">
                                          <p:stCondLst>
                                            <p:cond delay="499"/>
                                          </p:stCondLst>
                                        </p:cTn>
                                        <p:tgtEl>
                                          <p:spTgt spid="60447"/>
                                        </p:tgtEl>
                                        <p:attrNameLst>
                                          <p:attrName>style.visibility</p:attrName>
                                        </p:attrNameLst>
                                      </p:cBhvr>
                                      <p:to>
                                        <p:strVal val="hidden"/>
                                      </p:to>
                                    </p:set>
                                  </p:childTnLst>
                                </p:cTn>
                              </p:par>
                            </p:childTnLst>
                          </p:cTn>
                        </p:par>
                      </p:childTnLst>
                    </p:cTn>
                  </p:par>
                </p:childTnLst>
              </p:cTn>
              <p:nextCondLst>
                <p:cond evt="onClick" delay="0">
                  <p:tgtEl>
                    <p:spTgt spid="60447"/>
                  </p:tgtEl>
                </p:cond>
              </p:nextCondLst>
            </p:seq>
            <p:seq concurrent="1" nextAc="seek">
              <p:cTn id="36" restart="whenNotActive" fill="hold" evtFilter="cancelBubble" nodeType="interactiveSeq">
                <p:stCondLst>
                  <p:cond evt="onClick" delay="0">
                    <p:tgtEl>
                      <p:spTgt spid="60446"/>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5" presetClass="exit" presetSubtype="10" fill="hold" grpId="0" nodeType="clickEffect">
                                  <p:stCondLst>
                                    <p:cond delay="0"/>
                                  </p:stCondLst>
                                  <p:childTnLst>
                                    <p:animEffect transition="out" filter="checkerboard(across)">
                                      <p:cBhvr>
                                        <p:cTn id="40" dur="500"/>
                                        <p:tgtEl>
                                          <p:spTgt spid="60446"/>
                                        </p:tgtEl>
                                      </p:cBhvr>
                                    </p:animEffect>
                                    <p:set>
                                      <p:cBhvr>
                                        <p:cTn id="41" dur="1" fill="hold">
                                          <p:stCondLst>
                                            <p:cond delay="499"/>
                                          </p:stCondLst>
                                        </p:cTn>
                                        <p:tgtEl>
                                          <p:spTgt spid="60446"/>
                                        </p:tgtEl>
                                        <p:attrNameLst>
                                          <p:attrName>style.visibility</p:attrName>
                                        </p:attrNameLst>
                                      </p:cBhvr>
                                      <p:to>
                                        <p:strVal val="hidden"/>
                                      </p:to>
                                    </p:set>
                                  </p:childTnLst>
                                </p:cTn>
                              </p:par>
                            </p:childTnLst>
                          </p:cTn>
                        </p:par>
                      </p:childTnLst>
                    </p:cTn>
                  </p:par>
                </p:childTnLst>
              </p:cTn>
              <p:nextCondLst>
                <p:cond evt="onClick" delay="0">
                  <p:tgtEl>
                    <p:spTgt spid="60446"/>
                  </p:tgtEl>
                </p:cond>
              </p:nextCondLst>
            </p:seq>
            <p:seq concurrent="1" nextAc="seek">
              <p:cTn id="42" restart="whenNotActive" fill="hold" evtFilter="cancelBubble" nodeType="interactiveSeq">
                <p:stCondLst>
                  <p:cond evt="onClick" delay="0">
                    <p:tgtEl>
                      <p:spTgt spid="60445"/>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60445"/>
                                        </p:tgtEl>
                                      </p:cBhvr>
                                    </p:animEffect>
                                    <p:set>
                                      <p:cBhvr>
                                        <p:cTn id="47" dur="1" fill="hold">
                                          <p:stCondLst>
                                            <p:cond delay="499"/>
                                          </p:stCondLst>
                                        </p:cTn>
                                        <p:tgtEl>
                                          <p:spTgt spid="60445"/>
                                        </p:tgtEl>
                                        <p:attrNameLst>
                                          <p:attrName>style.visibility</p:attrName>
                                        </p:attrNameLst>
                                      </p:cBhvr>
                                      <p:to>
                                        <p:strVal val="hidden"/>
                                      </p:to>
                                    </p:set>
                                  </p:childTnLst>
                                </p:cTn>
                              </p:par>
                            </p:childTnLst>
                          </p:cTn>
                        </p:par>
                      </p:childTnLst>
                    </p:cTn>
                  </p:par>
                </p:childTnLst>
              </p:cTn>
              <p:nextCondLst>
                <p:cond evt="onClick" delay="0">
                  <p:tgtEl>
                    <p:spTgt spid="60445"/>
                  </p:tgtEl>
                </p:cond>
              </p:nextCondLst>
            </p:seq>
            <p:seq concurrent="1" nextAc="seek">
              <p:cTn id="48" restart="whenNotActive" fill="hold" evtFilter="cancelBubble" nodeType="interactiveSeq">
                <p:stCondLst>
                  <p:cond evt="onClick" delay="0">
                    <p:tgtEl>
                      <p:spTgt spid="60424"/>
                    </p:tgtEl>
                  </p:cond>
                </p:stCondLst>
                <p:endSync evt="end" delay="0">
                  <p:rtn val="all"/>
                </p:endSync>
                <p:childTnLst>
                  <p:par>
                    <p:cTn id="49" fill="hold" nodeType="clickPar">
                      <p:stCondLst>
                        <p:cond delay="0"/>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60424"/>
                                        </p:tgtEl>
                                      </p:cBhvr>
                                    </p:animEffect>
                                    <p:set>
                                      <p:cBhvr>
                                        <p:cTn id="53" dur="1" fill="hold">
                                          <p:stCondLst>
                                            <p:cond delay="499"/>
                                          </p:stCondLst>
                                        </p:cTn>
                                        <p:tgtEl>
                                          <p:spTgt spid="60424"/>
                                        </p:tgtEl>
                                        <p:attrNameLst>
                                          <p:attrName>style.visibility</p:attrName>
                                        </p:attrNameLst>
                                      </p:cBhvr>
                                      <p:to>
                                        <p:strVal val="hidden"/>
                                      </p:to>
                                    </p:set>
                                  </p:childTnLst>
                                </p:cTn>
                              </p:par>
                            </p:childTnLst>
                          </p:cTn>
                        </p:par>
                      </p:childTnLst>
                    </p:cTn>
                  </p:par>
                </p:childTnLst>
              </p:cTn>
              <p:nextCondLst>
                <p:cond evt="onClick" delay="0">
                  <p:tgtEl>
                    <p:spTgt spid="60424"/>
                  </p:tgtEl>
                </p:cond>
              </p:nextCondLst>
            </p:seq>
            <p:seq concurrent="1" nextAc="seek">
              <p:cTn id="54" restart="whenNotActive" fill="hold" evtFilter="cancelBubble" nodeType="interactiveSeq">
                <p:stCondLst>
                  <p:cond evt="onClick" delay="0">
                    <p:tgtEl>
                      <p:spTgt spid="60425"/>
                    </p:tgtEl>
                  </p:cond>
                </p:stCondLst>
                <p:endSync evt="end" delay="0">
                  <p:rtn val="all"/>
                </p:endSync>
                <p:childTnLst>
                  <p:par>
                    <p:cTn id="55" fill="hold" nodeType="clickPar">
                      <p:stCondLst>
                        <p:cond delay="0"/>
                      </p:stCondLst>
                      <p:childTnLst>
                        <p:par>
                          <p:cTn id="56" fill="hold" nodeType="withGroup">
                            <p:stCondLst>
                              <p:cond delay="0"/>
                            </p:stCondLst>
                            <p:childTnLst>
                              <p:par>
                                <p:cTn id="57" presetID="5" presetClass="exit" presetSubtype="10" fill="hold" grpId="0" nodeType="clickEffect">
                                  <p:stCondLst>
                                    <p:cond delay="0"/>
                                  </p:stCondLst>
                                  <p:childTnLst>
                                    <p:animEffect transition="out" filter="checkerboard(across)">
                                      <p:cBhvr>
                                        <p:cTn id="58" dur="500"/>
                                        <p:tgtEl>
                                          <p:spTgt spid="60425"/>
                                        </p:tgtEl>
                                      </p:cBhvr>
                                    </p:animEffect>
                                    <p:set>
                                      <p:cBhvr>
                                        <p:cTn id="59" dur="1" fill="hold">
                                          <p:stCondLst>
                                            <p:cond delay="499"/>
                                          </p:stCondLst>
                                        </p:cTn>
                                        <p:tgtEl>
                                          <p:spTgt spid="60425"/>
                                        </p:tgtEl>
                                        <p:attrNameLst>
                                          <p:attrName>style.visibility</p:attrName>
                                        </p:attrNameLst>
                                      </p:cBhvr>
                                      <p:to>
                                        <p:strVal val="hidden"/>
                                      </p:to>
                                    </p:set>
                                  </p:childTnLst>
                                </p:cTn>
                              </p:par>
                            </p:childTnLst>
                          </p:cTn>
                        </p:par>
                      </p:childTnLst>
                    </p:cTn>
                  </p:par>
                </p:childTnLst>
              </p:cTn>
              <p:nextCondLst>
                <p:cond evt="onClick" delay="0">
                  <p:tgtEl>
                    <p:spTgt spid="60425"/>
                  </p:tgtEl>
                </p:cond>
              </p:nextCondLst>
            </p:seq>
            <p:seq concurrent="1" nextAc="seek">
              <p:cTn id="60" restart="whenNotActive" fill="hold" evtFilter="cancelBubble" nodeType="interactiveSeq">
                <p:stCondLst>
                  <p:cond evt="onClick" delay="0">
                    <p:tgtEl>
                      <p:spTgt spid="60426"/>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5" presetClass="exit" presetSubtype="10" fill="hold" grpId="0" nodeType="clickEffect">
                                  <p:stCondLst>
                                    <p:cond delay="0"/>
                                  </p:stCondLst>
                                  <p:childTnLst>
                                    <p:animEffect transition="out" filter="checkerboard(across)">
                                      <p:cBhvr>
                                        <p:cTn id="64" dur="500"/>
                                        <p:tgtEl>
                                          <p:spTgt spid="60426"/>
                                        </p:tgtEl>
                                      </p:cBhvr>
                                    </p:animEffect>
                                    <p:set>
                                      <p:cBhvr>
                                        <p:cTn id="65" dur="1" fill="hold">
                                          <p:stCondLst>
                                            <p:cond delay="499"/>
                                          </p:stCondLst>
                                        </p:cTn>
                                        <p:tgtEl>
                                          <p:spTgt spid="60426"/>
                                        </p:tgtEl>
                                        <p:attrNameLst>
                                          <p:attrName>style.visibility</p:attrName>
                                        </p:attrNameLst>
                                      </p:cBhvr>
                                      <p:to>
                                        <p:strVal val="hidden"/>
                                      </p:to>
                                    </p:set>
                                  </p:childTnLst>
                                </p:cTn>
                              </p:par>
                            </p:childTnLst>
                          </p:cTn>
                        </p:par>
                      </p:childTnLst>
                    </p:cTn>
                  </p:par>
                </p:childTnLst>
              </p:cTn>
              <p:nextCondLst>
                <p:cond evt="onClick" delay="0">
                  <p:tgtEl>
                    <p:spTgt spid="60426"/>
                  </p:tgtEl>
                </p:cond>
              </p:nextCondLst>
            </p:seq>
            <p:seq concurrent="1" nextAc="seek">
              <p:cTn id="66" restart="whenNotActive" fill="hold" evtFilter="cancelBubble" nodeType="interactiveSeq">
                <p:stCondLst>
                  <p:cond evt="onClick" delay="0">
                    <p:tgtEl>
                      <p:spTgt spid="60430"/>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60430"/>
                                        </p:tgtEl>
                                      </p:cBhvr>
                                    </p:animEffect>
                                    <p:set>
                                      <p:cBhvr>
                                        <p:cTn id="71" dur="1" fill="hold">
                                          <p:stCondLst>
                                            <p:cond delay="499"/>
                                          </p:stCondLst>
                                        </p:cTn>
                                        <p:tgtEl>
                                          <p:spTgt spid="60430"/>
                                        </p:tgtEl>
                                        <p:attrNameLst>
                                          <p:attrName>style.visibility</p:attrName>
                                        </p:attrNameLst>
                                      </p:cBhvr>
                                      <p:to>
                                        <p:strVal val="hidden"/>
                                      </p:to>
                                    </p:set>
                                  </p:childTnLst>
                                </p:cTn>
                              </p:par>
                            </p:childTnLst>
                          </p:cTn>
                        </p:par>
                      </p:childTnLst>
                    </p:cTn>
                  </p:par>
                </p:childTnLst>
              </p:cTn>
              <p:nextCondLst>
                <p:cond evt="onClick" delay="0">
                  <p:tgtEl>
                    <p:spTgt spid="60430"/>
                  </p:tgtEl>
                </p:cond>
              </p:nextCondLst>
            </p:seq>
            <p:seq concurrent="1" nextAc="seek">
              <p:cTn id="72" restart="whenNotActive" fill="hold" evtFilter="cancelBubble" nodeType="interactiveSeq">
                <p:stCondLst>
                  <p:cond evt="onClick" delay="0">
                    <p:tgtEl>
                      <p:spTgt spid="60428"/>
                    </p:tgtEl>
                  </p:cond>
                </p:stCondLst>
                <p:endSync evt="end" delay="0">
                  <p:rtn val="all"/>
                </p:endSync>
                <p:childTnLst>
                  <p:par>
                    <p:cTn id="73" fill="hold" nodeType="clickPar">
                      <p:stCondLst>
                        <p:cond delay="0"/>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60428"/>
                                        </p:tgtEl>
                                      </p:cBhvr>
                                    </p:animEffect>
                                    <p:set>
                                      <p:cBhvr>
                                        <p:cTn id="77" dur="1" fill="hold">
                                          <p:stCondLst>
                                            <p:cond delay="499"/>
                                          </p:stCondLst>
                                        </p:cTn>
                                        <p:tgtEl>
                                          <p:spTgt spid="60428"/>
                                        </p:tgtEl>
                                        <p:attrNameLst>
                                          <p:attrName>style.visibility</p:attrName>
                                        </p:attrNameLst>
                                      </p:cBhvr>
                                      <p:to>
                                        <p:strVal val="hidden"/>
                                      </p:to>
                                    </p:set>
                                  </p:childTnLst>
                                </p:cTn>
                              </p:par>
                            </p:childTnLst>
                          </p:cTn>
                        </p:par>
                      </p:childTnLst>
                    </p:cTn>
                  </p:par>
                </p:childTnLst>
              </p:cTn>
              <p:nextCondLst>
                <p:cond evt="onClick" delay="0">
                  <p:tgtEl>
                    <p:spTgt spid="60428"/>
                  </p:tgtEl>
                </p:cond>
              </p:nextCondLst>
            </p:seq>
            <p:seq concurrent="1" nextAc="seek">
              <p:cTn id="78" restart="whenNotActive" fill="hold" evtFilter="cancelBubble" nodeType="interactiveSeq">
                <p:stCondLst>
                  <p:cond evt="onClick" delay="0">
                    <p:tgtEl>
                      <p:spTgt spid="60427"/>
                    </p:tgtEl>
                  </p:cond>
                </p:stCondLst>
                <p:endSync evt="end" delay="0">
                  <p:rtn val="all"/>
                </p:endSync>
                <p:childTnLst>
                  <p:par>
                    <p:cTn id="79" fill="hold" nodeType="clickPar">
                      <p:stCondLst>
                        <p:cond delay="0"/>
                      </p:stCondLst>
                      <p:childTnLst>
                        <p:par>
                          <p:cTn id="80" fill="hold" nodeType="withGroup">
                            <p:stCondLst>
                              <p:cond delay="0"/>
                            </p:stCondLst>
                            <p:childTnLst>
                              <p:par>
                                <p:cTn id="81" presetID="5" presetClass="exit" presetSubtype="10" fill="hold" grpId="0" nodeType="clickEffect">
                                  <p:stCondLst>
                                    <p:cond delay="0"/>
                                  </p:stCondLst>
                                  <p:childTnLst>
                                    <p:animEffect transition="out" filter="checkerboard(across)">
                                      <p:cBhvr>
                                        <p:cTn id="82" dur="500"/>
                                        <p:tgtEl>
                                          <p:spTgt spid="60427"/>
                                        </p:tgtEl>
                                      </p:cBhvr>
                                    </p:animEffect>
                                    <p:set>
                                      <p:cBhvr>
                                        <p:cTn id="83" dur="1" fill="hold">
                                          <p:stCondLst>
                                            <p:cond delay="499"/>
                                          </p:stCondLst>
                                        </p:cTn>
                                        <p:tgtEl>
                                          <p:spTgt spid="60427"/>
                                        </p:tgtEl>
                                        <p:attrNameLst>
                                          <p:attrName>style.visibility</p:attrName>
                                        </p:attrNameLst>
                                      </p:cBhvr>
                                      <p:to>
                                        <p:strVal val="hidden"/>
                                      </p:to>
                                    </p:set>
                                  </p:childTnLst>
                                </p:cTn>
                              </p:par>
                            </p:childTnLst>
                          </p:cTn>
                        </p:par>
                      </p:childTnLst>
                    </p:cTn>
                  </p:par>
                </p:childTnLst>
              </p:cTn>
              <p:nextCondLst>
                <p:cond evt="onClick" delay="0">
                  <p:tgtEl>
                    <p:spTgt spid="60427"/>
                  </p:tgtEl>
                </p:cond>
              </p:nextCondLst>
            </p:seq>
            <p:seq concurrent="1" nextAc="seek">
              <p:cTn id="84" restart="whenNotActive" fill="hold" evtFilter="cancelBubble" nodeType="interactiveSeq">
                <p:stCondLst>
                  <p:cond evt="onClick" delay="0">
                    <p:tgtEl>
                      <p:spTgt spid="60429"/>
                    </p:tgtEl>
                  </p:cond>
                </p:stCondLst>
                <p:endSync evt="end" delay="0">
                  <p:rtn val="all"/>
                </p:endSync>
                <p:childTnLst>
                  <p:par>
                    <p:cTn id="85" fill="hold" nodeType="clickPar">
                      <p:stCondLst>
                        <p:cond delay="0"/>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60429"/>
                                        </p:tgtEl>
                                      </p:cBhvr>
                                    </p:animEffect>
                                    <p:set>
                                      <p:cBhvr>
                                        <p:cTn id="89" dur="1" fill="hold">
                                          <p:stCondLst>
                                            <p:cond delay="499"/>
                                          </p:stCondLst>
                                        </p:cTn>
                                        <p:tgtEl>
                                          <p:spTgt spid="60429"/>
                                        </p:tgtEl>
                                        <p:attrNameLst>
                                          <p:attrName>style.visibility</p:attrName>
                                        </p:attrNameLst>
                                      </p:cBhvr>
                                      <p:to>
                                        <p:strVal val="hidden"/>
                                      </p:to>
                                    </p:set>
                                  </p:childTnLst>
                                </p:cTn>
                              </p:par>
                            </p:childTnLst>
                          </p:cTn>
                        </p:par>
                      </p:childTnLst>
                    </p:cTn>
                  </p:par>
                </p:childTnLst>
              </p:cTn>
              <p:nextCondLst>
                <p:cond evt="onClick" delay="0">
                  <p:tgtEl>
                    <p:spTgt spid="60429"/>
                  </p:tgtEl>
                </p:cond>
              </p:nextCondLst>
            </p:seq>
            <p:seq concurrent="1" nextAc="seek">
              <p:cTn id="90" restart="whenNotActive" fill="hold" evtFilter="cancelBubble" nodeType="interactiveSeq">
                <p:stCondLst>
                  <p:cond evt="onClick" delay="0">
                    <p:tgtEl>
                      <p:spTgt spid="60431"/>
                    </p:tgtEl>
                  </p:cond>
                </p:stCondLst>
                <p:endSync evt="end" delay="0">
                  <p:rtn val="all"/>
                </p:endSync>
                <p:childTnLst>
                  <p:par>
                    <p:cTn id="91" fill="hold" nodeType="clickPar">
                      <p:stCondLst>
                        <p:cond delay="0"/>
                      </p:stCondLst>
                      <p:childTnLst>
                        <p:par>
                          <p:cTn id="92" fill="hold" nodeType="withGroup">
                            <p:stCondLst>
                              <p:cond delay="0"/>
                            </p:stCondLst>
                            <p:childTnLst>
                              <p:par>
                                <p:cTn id="93" presetID="5" presetClass="exit" presetSubtype="10" fill="hold" grpId="0" nodeType="clickEffect">
                                  <p:stCondLst>
                                    <p:cond delay="0"/>
                                  </p:stCondLst>
                                  <p:childTnLst>
                                    <p:animEffect transition="out" filter="checkerboard(across)">
                                      <p:cBhvr>
                                        <p:cTn id="94" dur="500"/>
                                        <p:tgtEl>
                                          <p:spTgt spid="60431"/>
                                        </p:tgtEl>
                                      </p:cBhvr>
                                    </p:animEffect>
                                    <p:set>
                                      <p:cBhvr>
                                        <p:cTn id="95" dur="1" fill="hold">
                                          <p:stCondLst>
                                            <p:cond delay="499"/>
                                          </p:stCondLst>
                                        </p:cTn>
                                        <p:tgtEl>
                                          <p:spTgt spid="60431"/>
                                        </p:tgtEl>
                                        <p:attrNameLst>
                                          <p:attrName>style.visibility</p:attrName>
                                        </p:attrNameLst>
                                      </p:cBhvr>
                                      <p:to>
                                        <p:strVal val="hidden"/>
                                      </p:to>
                                    </p:set>
                                  </p:childTnLst>
                                </p:cTn>
                              </p:par>
                            </p:childTnLst>
                          </p:cTn>
                        </p:par>
                      </p:childTnLst>
                    </p:cTn>
                  </p:par>
                </p:childTnLst>
              </p:cTn>
              <p:nextCondLst>
                <p:cond evt="onClick" delay="0">
                  <p:tgtEl>
                    <p:spTgt spid="60431"/>
                  </p:tgtEl>
                </p:cond>
              </p:nextCondLst>
            </p:seq>
            <p:seq concurrent="1" nextAc="seek">
              <p:cTn id="96" restart="whenNotActive" fill="hold" evtFilter="cancelBubble" nodeType="interactiveSeq">
                <p:stCondLst>
                  <p:cond evt="onClick" delay="0">
                    <p:tgtEl>
                      <p:spTgt spid="60432"/>
                    </p:tgtEl>
                  </p:cond>
                </p:stCondLst>
                <p:endSync evt="end" delay="0">
                  <p:rtn val="all"/>
                </p:endSync>
                <p:childTnLst>
                  <p:par>
                    <p:cTn id="97" fill="hold" nodeType="clickPar">
                      <p:stCondLst>
                        <p:cond delay="0"/>
                      </p:stCondLst>
                      <p:childTnLst>
                        <p:par>
                          <p:cTn id="98" fill="hold" nodeType="withGroup">
                            <p:stCondLst>
                              <p:cond delay="0"/>
                            </p:stCondLst>
                            <p:childTnLst>
                              <p:par>
                                <p:cTn id="99" presetID="5" presetClass="exit" presetSubtype="10" fill="hold" grpId="0" nodeType="clickEffect">
                                  <p:stCondLst>
                                    <p:cond delay="0"/>
                                  </p:stCondLst>
                                  <p:childTnLst>
                                    <p:animEffect transition="out" filter="checkerboard(across)">
                                      <p:cBhvr>
                                        <p:cTn id="100" dur="500"/>
                                        <p:tgtEl>
                                          <p:spTgt spid="60432"/>
                                        </p:tgtEl>
                                      </p:cBhvr>
                                    </p:animEffect>
                                    <p:set>
                                      <p:cBhvr>
                                        <p:cTn id="101" dur="1" fill="hold">
                                          <p:stCondLst>
                                            <p:cond delay="499"/>
                                          </p:stCondLst>
                                        </p:cTn>
                                        <p:tgtEl>
                                          <p:spTgt spid="60432"/>
                                        </p:tgtEl>
                                        <p:attrNameLst>
                                          <p:attrName>style.visibility</p:attrName>
                                        </p:attrNameLst>
                                      </p:cBhvr>
                                      <p:to>
                                        <p:strVal val="hidden"/>
                                      </p:to>
                                    </p:set>
                                  </p:childTnLst>
                                </p:cTn>
                              </p:par>
                            </p:childTnLst>
                          </p:cTn>
                        </p:par>
                      </p:childTnLst>
                    </p:cTn>
                  </p:par>
                </p:childTnLst>
              </p:cTn>
              <p:nextCondLst>
                <p:cond evt="onClick" delay="0">
                  <p:tgtEl>
                    <p:spTgt spid="60432"/>
                  </p:tgtEl>
                </p:cond>
              </p:nextCondLst>
            </p:seq>
            <p:seq concurrent="1" nextAc="seek">
              <p:cTn id="102" restart="whenNotActive" fill="hold" evtFilter="cancelBubble" nodeType="interactiveSeq">
                <p:stCondLst>
                  <p:cond evt="onClick" delay="0">
                    <p:tgtEl>
                      <p:spTgt spid="60435"/>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5" presetClass="exit" presetSubtype="10" fill="hold" grpId="0" nodeType="clickEffect">
                                  <p:stCondLst>
                                    <p:cond delay="0"/>
                                  </p:stCondLst>
                                  <p:childTnLst>
                                    <p:animEffect transition="out" filter="checkerboard(across)">
                                      <p:cBhvr>
                                        <p:cTn id="106" dur="500"/>
                                        <p:tgtEl>
                                          <p:spTgt spid="60435"/>
                                        </p:tgtEl>
                                      </p:cBhvr>
                                    </p:animEffect>
                                    <p:set>
                                      <p:cBhvr>
                                        <p:cTn id="107" dur="1" fill="hold">
                                          <p:stCondLst>
                                            <p:cond delay="499"/>
                                          </p:stCondLst>
                                        </p:cTn>
                                        <p:tgtEl>
                                          <p:spTgt spid="60435"/>
                                        </p:tgtEl>
                                        <p:attrNameLst>
                                          <p:attrName>style.visibility</p:attrName>
                                        </p:attrNameLst>
                                      </p:cBhvr>
                                      <p:to>
                                        <p:strVal val="hidden"/>
                                      </p:to>
                                    </p:set>
                                  </p:childTnLst>
                                </p:cTn>
                              </p:par>
                            </p:childTnLst>
                          </p:cTn>
                        </p:par>
                      </p:childTnLst>
                    </p:cTn>
                  </p:par>
                </p:childTnLst>
              </p:cTn>
              <p:nextCondLst>
                <p:cond evt="onClick" delay="0">
                  <p:tgtEl>
                    <p:spTgt spid="60435"/>
                  </p:tgtEl>
                </p:cond>
              </p:nextCondLst>
            </p:seq>
            <p:seq concurrent="1" nextAc="seek">
              <p:cTn id="108" restart="whenNotActive" fill="hold" evtFilter="cancelBubble" nodeType="interactiveSeq">
                <p:stCondLst>
                  <p:cond evt="onClick" delay="0">
                    <p:tgtEl>
                      <p:spTgt spid="60434"/>
                    </p:tgtEl>
                  </p:cond>
                </p:stCondLst>
                <p:endSync evt="end" delay="0">
                  <p:rtn val="all"/>
                </p:endSync>
                <p:childTnLst>
                  <p:par>
                    <p:cTn id="109" fill="hold" nodeType="clickPar">
                      <p:stCondLst>
                        <p:cond delay="0"/>
                      </p:stCondLst>
                      <p:childTnLst>
                        <p:par>
                          <p:cTn id="110" fill="hold" nodeType="withGroup">
                            <p:stCondLst>
                              <p:cond delay="0"/>
                            </p:stCondLst>
                            <p:childTnLst>
                              <p:par>
                                <p:cTn id="111" presetID="5" presetClass="exit" presetSubtype="10" fill="hold" grpId="0" nodeType="clickEffect">
                                  <p:stCondLst>
                                    <p:cond delay="0"/>
                                  </p:stCondLst>
                                  <p:childTnLst>
                                    <p:animEffect transition="out" filter="checkerboard(across)">
                                      <p:cBhvr>
                                        <p:cTn id="112" dur="500"/>
                                        <p:tgtEl>
                                          <p:spTgt spid="60434"/>
                                        </p:tgtEl>
                                      </p:cBhvr>
                                    </p:animEffect>
                                    <p:set>
                                      <p:cBhvr>
                                        <p:cTn id="113" dur="1" fill="hold">
                                          <p:stCondLst>
                                            <p:cond delay="499"/>
                                          </p:stCondLst>
                                        </p:cTn>
                                        <p:tgtEl>
                                          <p:spTgt spid="60434"/>
                                        </p:tgtEl>
                                        <p:attrNameLst>
                                          <p:attrName>style.visibility</p:attrName>
                                        </p:attrNameLst>
                                      </p:cBhvr>
                                      <p:to>
                                        <p:strVal val="hidden"/>
                                      </p:to>
                                    </p:set>
                                  </p:childTnLst>
                                </p:cTn>
                              </p:par>
                            </p:childTnLst>
                          </p:cTn>
                        </p:par>
                      </p:childTnLst>
                    </p:cTn>
                  </p:par>
                </p:childTnLst>
              </p:cTn>
              <p:nextCondLst>
                <p:cond evt="onClick" delay="0">
                  <p:tgtEl>
                    <p:spTgt spid="60434"/>
                  </p:tgtEl>
                </p:cond>
              </p:nextCondLst>
            </p:seq>
            <p:seq concurrent="1" nextAc="seek">
              <p:cTn id="114" restart="whenNotActive" fill="hold" evtFilter="cancelBubble" nodeType="interactiveSeq">
                <p:stCondLst>
                  <p:cond evt="onClick" delay="0">
                    <p:tgtEl>
                      <p:spTgt spid="60433"/>
                    </p:tgtEl>
                  </p:cond>
                </p:stCondLst>
                <p:endSync evt="end" delay="0">
                  <p:rtn val="all"/>
                </p:endSync>
                <p:childTnLst>
                  <p:par>
                    <p:cTn id="115" fill="hold" nodeType="clickPar">
                      <p:stCondLst>
                        <p:cond delay="0"/>
                      </p:stCondLst>
                      <p:childTnLst>
                        <p:par>
                          <p:cTn id="116" fill="hold" nodeType="withGroup">
                            <p:stCondLst>
                              <p:cond delay="0"/>
                            </p:stCondLst>
                            <p:childTnLst>
                              <p:par>
                                <p:cTn id="117" presetID="5" presetClass="exit" presetSubtype="10" fill="hold" grpId="0" nodeType="clickEffect">
                                  <p:stCondLst>
                                    <p:cond delay="0"/>
                                  </p:stCondLst>
                                  <p:childTnLst>
                                    <p:animEffect transition="out" filter="checkerboard(across)">
                                      <p:cBhvr>
                                        <p:cTn id="118" dur="500"/>
                                        <p:tgtEl>
                                          <p:spTgt spid="60433"/>
                                        </p:tgtEl>
                                      </p:cBhvr>
                                    </p:animEffect>
                                    <p:set>
                                      <p:cBhvr>
                                        <p:cTn id="119" dur="1" fill="hold">
                                          <p:stCondLst>
                                            <p:cond delay="499"/>
                                          </p:stCondLst>
                                        </p:cTn>
                                        <p:tgtEl>
                                          <p:spTgt spid="60433"/>
                                        </p:tgtEl>
                                        <p:attrNameLst>
                                          <p:attrName>style.visibility</p:attrName>
                                        </p:attrNameLst>
                                      </p:cBhvr>
                                      <p:to>
                                        <p:strVal val="hidden"/>
                                      </p:to>
                                    </p:set>
                                  </p:childTnLst>
                                </p:cTn>
                              </p:par>
                            </p:childTnLst>
                          </p:cTn>
                        </p:par>
                      </p:childTnLst>
                    </p:cTn>
                  </p:par>
                </p:childTnLst>
              </p:cTn>
              <p:nextCondLst>
                <p:cond evt="onClick" delay="0">
                  <p:tgtEl>
                    <p:spTgt spid="60433"/>
                  </p:tgtEl>
                </p:cond>
              </p:nextCondLst>
            </p:seq>
            <p:seq concurrent="1" nextAc="seek">
              <p:cTn id="120" restart="whenNotActive" fill="hold" evtFilter="cancelBubble" nodeType="interactiveSeq">
                <p:stCondLst>
                  <p:cond evt="onClick" delay="0">
                    <p:tgtEl>
                      <p:spTgt spid="60436"/>
                    </p:tgtEl>
                  </p:cond>
                </p:stCondLst>
                <p:endSync evt="end" delay="0">
                  <p:rtn val="all"/>
                </p:endSync>
                <p:childTnLst>
                  <p:par>
                    <p:cTn id="121" fill="hold" nodeType="clickPar">
                      <p:stCondLst>
                        <p:cond delay="0"/>
                      </p:stCondLst>
                      <p:childTnLst>
                        <p:par>
                          <p:cTn id="122" fill="hold" nodeType="withGroup">
                            <p:stCondLst>
                              <p:cond delay="0"/>
                            </p:stCondLst>
                            <p:childTnLst>
                              <p:par>
                                <p:cTn id="123" presetID="5" presetClass="exit" presetSubtype="10" fill="hold" grpId="0" nodeType="clickEffect">
                                  <p:stCondLst>
                                    <p:cond delay="0"/>
                                  </p:stCondLst>
                                  <p:childTnLst>
                                    <p:animEffect transition="out" filter="checkerboard(across)">
                                      <p:cBhvr>
                                        <p:cTn id="124" dur="500"/>
                                        <p:tgtEl>
                                          <p:spTgt spid="60436"/>
                                        </p:tgtEl>
                                      </p:cBhvr>
                                    </p:animEffect>
                                    <p:set>
                                      <p:cBhvr>
                                        <p:cTn id="125" dur="1" fill="hold">
                                          <p:stCondLst>
                                            <p:cond delay="499"/>
                                          </p:stCondLst>
                                        </p:cTn>
                                        <p:tgtEl>
                                          <p:spTgt spid="60436"/>
                                        </p:tgtEl>
                                        <p:attrNameLst>
                                          <p:attrName>style.visibility</p:attrName>
                                        </p:attrNameLst>
                                      </p:cBhvr>
                                      <p:to>
                                        <p:strVal val="hidden"/>
                                      </p:to>
                                    </p:set>
                                  </p:childTnLst>
                                </p:cTn>
                              </p:par>
                            </p:childTnLst>
                          </p:cTn>
                        </p:par>
                      </p:childTnLst>
                    </p:cTn>
                  </p:par>
                </p:childTnLst>
              </p:cTn>
              <p:nextCondLst>
                <p:cond evt="onClick" delay="0">
                  <p:tgtEl>
                    <p:spTgt spid="60436"/>
                  </p:tgtEl>
                </p:cond>
              </p:nextCondLst>
            </p:seq>
            <p:seq concurrent="1" nextAc="seek">
              <p:cTn id="126" restart="whenNotActive" fill="hold" evtFilter="cancelBubble" nodeType="interactiveSeq">
                <p:stCondLst>
                  <p:cond evt="onClick" delay="0">
                    <p:tgtEl>
                      <p:spTgt spid="60437"/>
                    </p:tgtEl>
                  </p:cond>
                </p:stCondLst>
                <p:endSync evt="end" delay="0">
                  <p:rtn val="all"/>
                </p:endSync>
                <p:childTnLst>
                  <p:par>
                    <p:cTn id="127" fill="hold" nodeType="clickPar">
                      <p:stCondLst>
                        <p:cond delay="0"/>
                      </p:stCondLst>
                      <p:childTnLst>
                        <p:par>
                          <p:cTn id="128" fill="hold" nodeType="withGroup">
                            <p:stCondLst>
                              <p:cond delay="0"/>
                            </p:stCondLst>
                            <p:childTnLst>
                              <p:par>
                                <p:cTn id="129" presetID="5" presetClass="exit" presetSubtype="10" fill="hold" grpId="0" nodeType="clickEffect">
                                  <p:stCondLst>
                                    <p:cond delay="0"/>
                                  </p:stCondLst>
                                  <p:childTnLst>
                                    <p:animEffect transition="out" filter="checkerboard(across)">
                                      <p:cBhvr>
                                        <p:cTn id="130" dur="500"/>
                                        <p:tgtEl>
                                          <p:spTgt spid="60437"/>
                                        </p:tgtEl>
                                      </p:cBhvr>
                                    </p:animEffect>
                                    <p:set>
                                      <p:cBhvr>
                                        <p:cTn id="131" dur="1" fill="hold">
                                          <p:stCondLst>
                                            <p:cond delay="499"/>
                                          </p:stCondLst>
                                        </p:cTn>
                                        <p:tgtEl>
                                          <p:spTgt spid="60437"/>
                                        </p:tgtEl>
                                        <p:attrNameLst>
                                          <p:attrName>style.visibility</p:attrName>
                                        </p:attrNameLst>
                                      </p:cBhvr>
                                      <p:to>
                                        <p:strVal val="hidden"/>
                                      </p:to>
                                    </p:set>
                                  </p:childTnLst>
                                </p:cTn>
                              </p:par>
                            </p:childTnLst>
                          </p:cTn>
                        </p:par>
                      </p:childTnLst>
                    </p:cTn>
                  </p:par>
                </p:childTnLst>
              </p:cTn>
              <p:nextCondLst>
                <p:cond evt="onClick" delay="0">
                  <p:tgtEl>
                    <p:spTgt spid="60437"/>
                  </p:tgtEl>
                </p:cond>
              </p:nextCondLst>
            </p:seq>
            <p:seq concurrent="1" nextAc="seek">
              <p:cTn id="132" restart="whenNotActive" fill="hold" evtFilter="cancelBubble" nodeType="interactiveSeq">
                <p:stCondLst>
                  <p:cond evt="onClick" delay="0">
                    <p:tgtEl>
                      <p:spTgt spid="60438"/>
                    </p:tgtEl>
                  </p:cond>
                </p:stCondLst>
                <p:endSync evt="end" delay="0">
                  <p:rtn val="all"/>
                </p:endSync>
                <p:childTnLst>
                  <p:par>
                    <p:cTn id="133" fill="hold" nodeType="clickPar">
                      <p:stCondLst>
                        <p:cond delay="0"/>
                      </p:stCondLst>
                      <p:childTnLst>
                        <p:par>
                          <p:cTn id="134" fill="hold" nodeType="withGroup">
                            <p:stCondLst>
                              <p:cond delay="0"/>
                            </p:stCondLst>
                            <p:childTnLst>
                              <p:par>
                                <p:cTn id="135" presetID="5" presetClass="exit" presetSubtype="10" fill="hold" grpId="0" nodeType="clickEffect">
                                  <p:stCondLst>
                                    <p:cond delay="0"/>
                                  </p:stCondLst>
                                  <p:childTnLst>
                                    <p:animEffect transition="out" filter="checkerboard(across)">
                                      <p:cBhvr>
                                        <p:cTn id="136" dur="500"/>
                                        <p:tgtEl>
                                          <p:spTgt spid="60438"/>
                                        </p:tgtEl>
                                      </p:cBhvr>
                                    </p:animEffect>
                                    <p:set>
                                      <p:cBhvr>
                                        <p:cTn id="137" dur="1" fill="hold">
                                          <p:stCondLst>
                                            <p:cond delay="499"/>
                                          </p:stCondLst>
                                        </p:cTn>
                                        <p:tgtEl>
                                          <p:spTgt spid="60438"/>
                                        </p:tgtEl>
                                        <p:attrNameLst>
                                          <p:attrName>style.visibility</p:attrName>
                                        </p:attrNameLst>
                                      </p:cBhvr>
                                      <p:to>
                                        <p:strVal val="hidden"/>
                                      </p:to>
                                    </p:set>
                                  </p:childTnLst>
                                </p:cTn>
                              </p:par>
                            </p:childTnLst>
                          </p:cTn>
                        </p:par>
                      </p:childTnLst>
                    </p:cTn>
                  </p:par>
                </p:childTnLst>
              </p:cTn>
              <p:nextCondLst>
                <p:cond evt="onClick" delay="0">
                  <p:tgtEl>
                    <p:spTgt spid="60438"/>
                  </p:tgtEl>
                </p:cond>
              </p:nextCondLst>
            </p:seq>
            <p:seq concurrent="1" nextAc="seek">
              <p:cTn id="138" restart="whenNotActive" fill="hold" evtFilter="cancelBubble" nodeType="interactiveSeq">
                <p:stCondLst>
                  <p:cond evt="onClick" delay="0">
                    <p:tgtEl>
                      <p:spTgt spid="60441"/>
                    </p:tgtEl>
                  </p:cond>
                </p:stCondLst>
                <p:endSync evt="end" delay="0">
                  <p:rtn val="all"/>
                </p:endSync>
                <p:childTnLst>
                  <p:par>
                    <p:cTn id="139" fill="hold" nodeType="clickPar">
                      <p:stCondLst>
                        <p:cond delay="0"/>
                      </p:stCondLst>
                      <p:childTnLst>
                        <p:par>
                          <p:cTn id="140" fill="hold" nodeType="withGroup">
                            <p:stCondLst>
                              <p:cond delay="0"/>
                            </p:stCondLst>
                            <p:childTnLst>
                              <p:par>
                                <p:cTn id="141" presetID="5" presetClass="exit" presetSubtype="10" fill="hold" grpId="0" nodeType="clickEffect">
                                  <p:stCondLst>
                                    <p:cond delay="0"/>
                                  </p:stCondLst>
                                  <p:childTnLst>
                                    <p:animEffect transition="out" filter="checkerboard(across)">
                                      <p:cBhvr>
                                        <p:cTn id="142" dur="500"/>
                                        <p:tgtEl>
                                          <p:spTgt spid="60441"/>
                                        </p:tgtEl>
                                      </p:cBhvr>
                                    </p:animEffect>
                                    <p:set>
                                      <p:cBhvr>
                                        <p:cTn id="143" dur="1" fill="hold">
                                          <p:stCondLst>
                                            <p:cond delay="499"/>
                                          </p:stCondLst>
                                        </p:cTn>
                                        <p:tgtEl>
                                          <p:spTgt spid="60441"/>
                                        </p:tgtEl>
                                        <p:attrNameLst>
                                          <p:attrName>style.visibility</p:attrName>
                                        </p:attrNameLst>
                                      </p:cBhvr>
                                      <p:to>
                                        <p:strVal val="hidden"/>
                                      </p:to>
                                    </p:set>
                                  </p:childTnLst>
                                </p:cTn>
                              </p:par>
                            </p:childTnLst>
                          </p:cTn>
                        </p:par>
                      </p:childTnLst>
                    </p:cTn>
                  </p:par>
                </p:childTnLst>
              </p:cTn>
              <p:nextCondLst>
                <p:cond evt="onClick" delay="0">
                  <p:tgtEl>
                    <p:spTgt spid="60441"/>
                  </p:tgtEl>
                </p:cond>
              </p:nextCondLst>
            </p:seq>
            <p:seq concurrent="1" nextAc="seek">
              <p:cTn id="144" restart="whenNotActive" fill="hold" evtFilter="cancelBubble" nodeType="interactiveSeq">
                <p:stCondLst>
                  <p:cond evt="onClick" delay="0">
                    <p:tgtEl>
                      <p:spTgt spid="60440"/>
                    </p:tgtEl>
                  </p:cond>
                </p:stCondLst>
                <p:endSync evt="end" delay="0">
                  <p:rtn val="all"/>
                </p:endSync>
                <p:childTnLst>
                  <p:par>
                    <p:cTn id="145" fill="hold" nodeType="clickPar">
                      <p:stCondLst>
                        <p:cond delay="0"/>
                      </p:stCondLst>
                      <p:childTnLst>
                        <p:par>
                          <p:cTn id="146" fill="hold" nodeType="withGroup">
                            <p:stCondLst>
                              <p:cond delay="0"/>
                            </p:stCondLst>
                            <p:childTnLst>
                              <p:par>
                                <p:cTn id="147" presetID="5" presetClass="exit" presetSubtype="10" fill="hold" grpId="0" nodeType="clickEffect">
                                  <p:stCondLst>
                                    <p:cond delay="0"/>
                                  </p:stCondLst>
                                  <p:childTnLst>
                                    <p:animEffect transition="out" filter="checkerboard(across)">
                                      <p:cBhvr>
                                        <p:cTn id="148" dur="500"/>
                                        <p:tgtEl>
                                          <p:spTgt spid="60440"/>
                                        </p:tgtEl>
                                      </p:cBhvr>
                                    </p:animEffect>
                                    <p:set>
                                      <p:cBhvr>
                                        <p:cTn id="149" dur="1" fill="hold">
                                          <p:stCondLst>
                                            <p:cond delay="499"/>
                                          </p:stCondLst>
                                        </p:cTn>
                                        <p:tgtEl>
                                          <p:spTgt spid="60440"/>
                                        </p:tgtEl>
                                        <p:attrNameLst>
                                          <p:attrName>style.visibility</p:attrName>
                                        </p:attrNameLst>
                                      </p:cBhvr>
                                      <p:to>
                                        <p:strVal val="hidden"/>
                                      </p:to>
                                    </p:set>
                                  </p:childTnLst>
                                </p:cTn>
                              </p:par>
                            </p:childTnLst>
                          </p:cTn>
                        </p:par>
                      </p:childTnLst>
                    </p:cTn>
                  </p:par>
                </p:childTnLst>
              </p:cTn>
              <p:nextCondLst>
                <p:cond evt="onClick" delay="0">
                  <p:tgtEl>
                    <p:spTgt spid="60440"/>
                  </p:tgtEl>
                </p:cond>
              </p:nextCondLst>
            </p:seq>
            <p:seq concurrent="1" nextAc="seek">
              <p:cTn id="150" restart="whenNotActive" fill="hold" evtFilter="cancelBubble" nodeType="interactiveSeq">
                <p:stCondLst>
                  <p:cond evt="onClick" delay="0">
                    <p:tgtEl>
                      <p:spTgt spid="60439"/>
                    </p:tgtEl>
                  </p:cond>
                </p:stCondLst>
                <p:endSync evt="end" delay="0">
                  <p:rtn val="all"/>
                </p:endSync>
                <p:childTnLst>
                  <p:par>
                    <p:cTn id="151" fill="hold" nodeType="clickPar">
                      <p:stCondLst>
                        <p:cond delay="0"/>
                      </p:stCondLst>
                      <p:childTnLst>
                        <p:par>
                          <p:cTn id="152" fill="hold" nodeType="withGroup">
                            <p:stCondLst>
                              <p:cond delay="0"/>
                            </p:stCondLst>
                            <p:childTnLst>
                              <p:par>
                                <p:cTn id="153" presetID="5" presetClass="exit" presetSubtype="10" fill="hold" grpId="0" nodeType="clickEffect">
                                  <p:stCondLst>
                                    <p:cond delay="0"/>
                                  </p:stCondLst>
                                  <p:childTnLst>
                                    <p:animEffect transition="out" filter="checkerboard(across)">
                                      <p:cBhvr>
                                        <p:cTn id="154" dur="500"/>
                                        <p:tgtEl>
                                          <p:spTgt spid="60439"/>
                                        </p:tgtEl>
                                      </p:cBhvr>
                                    </p:animEffect>
                                    <p:set>
                                      <p:cBhvr>
                                        <p:cTn id="155" dur="1" fill="hold">
                                          <p:stCondLst>
                                            <p:cond delay="499"/>
                                          </p:stCondLst>
                                        </p:cTn>
                                        <p:tgtEl>
                                          <p:spTgt spid="60439"/>
                                        </p:tgtEl>
                                        <p:attrNameLst>
                                          <p:attrName>style.visibility</p:attrName>
                                        </p:attrNameLst>
                                      </p:cBhvr>
                                      <p:to>
                                        <p:strVal val="hidden"/>
                                      </p:to>
                                    </p:set>
                                  </p:childTnLst>
                                </p:cTn>
                              </p:par>
                            </p:childTnLst>
                          </p:cTn>
                        </p:par>
                      </p:childTnLst>
                    </p:cTn>
                  </p:par>
                </p:childTnLst>
              </p:cTn>
              <p:nextCondLst>
                <p:cond evt="onClick" delay="0">
                  <p:tgtEl>
                    <p:spTgt spid="60439"/>
                  </p:tgtEl>
                </p:cond>
              </p:nextCondLst>
            </p:seq>
            <p:seq concurrent="1" nextAc="seek">
              <p:cTn id="156" restart="whenNotActive" fill="hold" evtFilter="cancelBubble" nodeType="interactiveSeq">
                <p:stCondLst>
                  <p:cond evt="onClick" delay="0">
                    <p:tgtEl>
                      <p:spTgt spid="60448"/>
                    </p:tgtEl>
                  </p:cond>
                </p:stCondLst>
                <p:endSync evt="end" delay="0">
                  <p:rtn val="all"/>
                </p:endSync>
                <p:childTnLst>
                  <p:par>
                    <p:cTn id="157" fill="hold" nodeType="clickPar">
                      <p:stCondLst>
                        <p:cond delay="0"/>
                      </p:stCondLst>
                      <p:childTnLst>
                        <p:par>
                          <p:cTn id="158" fill="hold" nodeType="withGroup">
                            <p:stCondLst>
                              <p:cond delay="0"/>
                            </p:stCondLst>
                            <p:childTnLst>
                              <p:par>
                                <p:cTn id="159" presetID="5" presetClass="exit" presetSubtype="10" fill="hold" grpId="0" nodeType="clickEffect">
                                  <p:stCondLst>
                                    <p:cond delay="0"/>
                                  </p:stCondLst>
                                  <p:childTnLst>
                                    <p:animEffect transition="out" filter="checkerboard(across)">
                                      <p:cBhvr>
                                        <p:cTn id="160" dur="500"/>
                                        <p:tgtEl>
                                          <p:spTgt spid="60448"/>
                                        </p:tgtEl>
                                      </p:cBhvr>
                                    </p:animEffect>
                                    <p:set>
                                      <p:cBhvr>
                                        <p:cTn id="161" dur="1" fill="hold">
                                          <p:stCondLst>
                                            <p:cond delay="499"/>
                                          </p:stCondLst>
                                        </p:cTn>
                                        <p:tgtEl>
                                          <p:spTgt spid="60448"/>
                                        </p:tgtEl>
                                        <p:attrNameLst>
                                          <p:attrName>style.visibility</p:attrName>
                                        </p:attrNameLst>
                                      </p:cBhvr>
                                      <p:to>
                                        <p:strVal val="hidden"/>
                                      </p:to>
                                    </p:set>
                                  </p:childTnLst>
                                </p:cTn>
                              </p:par>
                            </p:childTnLst>
                          </p:cTn>
                        </p:par>
                      </p:childTnLst>
                    </p:cTn>
                  </p:par>
                </p:childTnLst>
              </p:cTn>
              <p:nextCondLst>
                <p:cond evt="onClick" delay="0">
                  <p:tgtEl>
                    <p:spTgt spid="60448"/>
                  </p:tgtEl>
                </p:cond>
              </p:nextCondLst>
            </p:seq>
            <p:seq concurrent="1" nextAc="seek">
              <p:cTn id="162" restart="whenNotActive" fill="hold" evtFilter="cancelBubble" nodeType="interactiveSeq">
                <p:stCondLst>
                  <p:cond evt="onClick" delay="0">
                    <p:tgtEl>
                      <p:spTgt spid="60449"/>
                    </p:tgtEl>
                  </p:cond>
                </p:stCondLst>
                <p:endSync evt="end" delay="0">
                  <p:rtn val="all"/>
                </p:endSync>
                <p:childTnLst>
                  <p:par>
                    <p:cTn id="163" fill="hold" nodeType="clickPar">
                      <p:stCondLst>
                        <p:cond delay="0"/>
                      </p:stCondLst>
                      <p:childTnLst>
                        <p:par>
                          <p:cTn id="164" fill="hold" nodeType="withGroup">
                            <p:stCondLst>
                              <p:cond delay="0"/>
                            </p:stCondLst>
                            <p:childTnLst>
                              <p:par>
                                <p:cTn id="165" presetID="5" presetClass="exit" presetSubtype="10" fill="hold" grpId="0" nodeType="clickEffect">
                                  <p:stCondLst>
                                    <p:cond delay="0"/>
                                  </p:stCondLst>
                                  <p:childTnLst>
                                    <p:animEffect transition="out" filter="checkerboard(across)">
                                      <p:cBhvr>
                                        <p:cTn id="166" dur="500"/>
                                        <p:tgtEl>
                                          <p:spTgt spid="60449"/>
                                        </p:tgtEl>
                                      </p:cBhvr>
                                    </p:animEffect>
                                    <p:set>
                                      <p:cBhvr>
                                        <p:cTn id="167" dur="1" fill="hold">
                                          <p:stCondLst>
                                            <p:cond delay="499"/>
                                          </p:stCondLst>
                                        </p:cTn>
                                        <p:tgtEl>
                                          <p:spTgt spid="60449"/>
                                        </p:tgtEl>
                                        <p:attrNameLst>
                                          <p:attrName>style.visibility</p:attrName>
                                        </p:attrNameLst>
                                      </p:cBhvr>
                                      <p:to>
                                        <p:strVal val="hidden"/>
                                      </p:to>
                                    </p:set>
                                  </p:childTnLst>
                                </p:cTn>
                              </p:par>
                            </p:childTnLst>
                          </p:cTn>
                        </p:par>
                      </p:childTnLst>
                    </p:cTn>
                  </p:par>
                </p:childTnLst>
              </p:cTn>
              <p:nextCondLst>
                <p:cond evt="onClick" delay="0">
                  <p:tgtEl>
                    <p:spTgt spid="60449"/>
                  </p:tgtEl>
                </p:cond>
              </p:nextCondLst>
            </p:seq>
            <p:seq concurrent="1" nextAc="seek">
              <p:cTn id="168" restart="whenNotActive" fill="hold" evtFilter="cancelBubble" nodeType="interactiveSeq">
                <p:stCondLst>
                  <p:cond evt="onClick" delay="0">
                    <p:tgtEl>
                      <p:spTgt spid="60450"/>
                    </p:tgtEl>
                  </p:cond>
                </p:stCondLst>
                <p:endSync evt="end" delay="0">
                  <p:rtn val="all"/>
                </p:endSync>
                <p:childTnLst>
                  <p:par>
                    <p:cTn id="169" fill="hold" nodeType="clickPar">
                      <p:stCondLst>
                        <p:cond delay="0"/>
                      </p:stCondLst>
                      <p:childTnLst>
                        <p:par>
                          <p:cTn id="170" fill="hold" nodeType="withGroup">
                            <p:stCondLst>
                              <p:cond delay="0"/>
                            </p:stCondLst>
                            <p:childTnLst>
                              <p:par>
                                <p:cTn id="171" presetID="5" presetClass="exit" presetSubtype="10" fill="hold" grpId="0" nodeType="clickEffect">
                                  <p:stCondLst>
                                    <p:cond delay="0"/>
                                  </p:stCondLst>
                                  <p:childTnLst>
                                    <p:animEffect transition="out" filter="checkerboard(across)">
                                      <p:cBhvr>
                                        <p:cTn id="172" dur="500"/>
                                        <p:tgtEl>
                                          <p:spTgt spid="60450"/>
                                        </p:tgtEl>
                                      </p:cBhvr>
                                    </p:animEffect>
                                    <p:set>
                                      <p:cBhvr>
                                        <p:cTn id="173" dur="1" fill="hold">
                                          <p:stCondLst>
                                            <p:cond delay="499"/>
                                          </p:stCondLst>
                                        </p:cTn>
                                        <p:tgtEl>
                                          <p:spTgt spid="60450"/>
                                        </p:tgtEl>
                                        <p:attrNameLst>
                                          <p:attrName>style.visibility</p:attrName>
                                        </p:attrNameLst>
                                      </p:cBhvr>
                                      <p:to>
                                        <p:strVal val="hidden"/>
                                      </p:to>
                                    </p:set>
                                  </p:childTnLst>
                                </p:cTn>
                              </p:par>
                            </p:childTnLst>
                          </p:cTn>
                        </p:par>
                      </p:childTnLst>
                    </p:cTn>
                  </p:par>
                </p:childTnLst>
              </p:cTn>
              <p:nextCondLst>
                <p:cond evt="onClick" delay="0">
                  <p:tgtEl>
                    <p:spTgt spid="60450"/>
                  </p:tgtEl>
                </p:cond>
              </p:nextCondLst>
            </p:seq>
            <p:seq concurrent="1" nextAc="seek">
              <p:cTn id="174" restart="whenNotActive" fill="hold" evtFilter="cancelBubble" nodeType="interactiveSeq">
                <p:stCondLst>
                  <p:cond evt="onClick" delay="0">
                    <p:tgtEl>
                      <p:spTgt spid="60453"/>
                    </p:tgtEl>
                  </p:cond>
                </p:stCondLst>
                <p:endSync evt="end" delay="0">
                  <p:rtn val="all"/>
                </p:endSync>
                <p:childTnLst>
                  <p:par>
                    <p:cTn id="175" fill="hold" nodeType="clickPar">
                      <p:stCondLst>
                        <p:cond delay="0"/>
                      </p:stCondLst>
                      <p:childTnLst>
                        <p:par>
                          <p:cTn id="176" fill="hold" nodeType="withGroup">
                            <p:stCondLst>
                              <p:cond delay="0"/>
                            </p:stCondLst>
                            <p:childTnLst>
                              <p:par>
                                <p:cTn id="177" presetID="5" presetClass="exit" presetSubtype="10" fill="hold" grpId="0" nodeType="clickEffect">
                                  <p:stCondLst>
                                    <p:cond delay="0"/>
                                  </p:stCondLst>
                                  <p:childTnLst>
                                    <p:animEffect transition="out" filter="checkerboard(across)">
                                      <p:cBhvr>
                                        <p:cTn id="178" dur="500"/>
                                        <p:tgtEl>
                                          <p:spTgt spid="60453"/>
                                        </p:tgtEl>
                                      </p:cBhvr>
                                    </p:animEffect>
                                    <p:set>
                                      <p:cBhvr>
                                        <p:cTn id="179" dur="1" fill="hold">
                                          <p:stCondLst>
                                            <p:cond delay="499"/>
                                          </p:stCondLst>
                                        </p:cTn>
                                        <p:tgtEl>
                                          <p:spTgt spid="60453"/>
                                        </p:tgtEl>
                                        <p:attrNameLst>
                                          <p:attrName>style.visibility</p:attrName>
                                        </p:attrNameLst>
                                      </p:cBhvr>
                                      <p:to>
                                        <p:strVal val="hidden"/>
                                      </p:to>
                                    </p:set>
                                  </p:childTnLst>
                                </p:cTn>
                              </p:par>
                            </p:childTnLst>
                          </p:cTn>
                        </p:par>
                      </p:childTnLst>
                    </p:cTn>
                  </p:par>
                </p:childTnLst>
              </p:cTn>
              <p:nextCondLst>
                <p:cond evt="onClick" delay="0">
                  <p:tgtEl>
                    <p:spTgt spid="60453"/>
                  </p:tgtEl>
                </p:cond>
              </p:nextCondLst>
            </p:seq>
            <p:seq concurrent="1" nextAc="seek">
              <p:cTn id="180" restart="whenNotActive" fill="hold" evtFilter="cancelBubble" nodeType="interactiveSeq">
                <p:stCondLst>
                  <p:cond evt="onClick" delay="0">
                    <p:tgtEl>
                      <p:spTgt spid="60452"/>
                    </p:tgtEl>
                  </p:cond>
                </p:stCondLst>
                <p:endSync evt="end" delay="0">
                  <p:rtn val="all"/>
                </p:endSync>
                <p:childTnLst>
                  <p:par>
                    <p:cTn id="181" fill="hold" nodeType="clickPar">
                      <p:stCondLst>
                        <p:cond delay="0"/>
                      </p:stCondLst>
                      <p:childTnLst>
                        <p:par>
                          <p:cTn id="182" fill="hold" nodeType="withGroup">
                            <p:stCondLst>
                              <p:cond delay="0"/>
                            </p:stCondLst>
                            <p:childTnLst>
                              <p:par>
                                <p:cTn id="183" presetID="5" presetClass="exit" presetSubtype="10" fill="hold" grpId="0" nodeType="clickEffect">
                                  <p:stCondLst>
                                    <p:cond delay="0"/>
                                  </p:stCondLst>
                                  <p:childTnLst>
                                    <p:animEffect transition="out" filter="checkerboard(across)">
                                      <p:cBhvr>
                                        <p:cTn id="184" dur="500"/>
                                        <p:tgtEl>
                                          <p:spTgt spid="60452"/>
                                        </p:tgtEl>
                                      </p:cBhvr>
                                    </p:animEffect>
                                    <p:set>
                                      <p:cBhvr>
                                        <p:cTn id="185" dur="1" fill="hold">
                                          <p:stCondLst>
                                            <p:cond delay="499"/>
                                          </p:stCondLst>
                                        </p:cTn>
                                        <p:tgtEl>
                                          <p:spTgt spid="60452"/>
                                        </p:tgtEl>
                                        <p:attrNameLst>
                                          <p:attrName>style.visibility</p:attrName>
                                        </p:attrNameLst>
                                      </p:cBhvr>
                                      <p:to>
                                        <p:strVal val="hidden"/>
                                      </p:to>
                                    </p:set>
                                  </p:childTnLst>
                                </p:cTn>
                              </p:par>
                            </p:childTnLst>
                          </p:cTn>
                        </p:par>
                      </p:childTnLst>
                    </p:cTn>
                  </p:par>
                </p:childTnLst>
              </p:cTn>
              <p:nextCondLst>
                <p:cond evt="onClick" delay="0">
                  <p:tgtEl>
                    <p:spTgt spid="60452"/>
                  </p:tgtEl>
                </p:cond>
              </p:nextCondLst>
            </p:seq>
            <p:seq concurrent="1" nextAc="seek">
              <p:cTn id="186" restart="whenNotActive" fill="hold" evtFilter="cancelBubble" nodeType="interactiveSeq">
                <p:stCondLst>
                  <p:cond evt="onClick" delay="0">
                    <p:tgtEl>
                      <p:spTgt spid="60451"/>
                    </p:tgtEl>
                  </p:cond>
                </p:stCondLst>
                <p:endSync evt="end" delay="0">
                  <p:rtn val="all"/>
                </p:endSync>
                <p:childTnLst>
                  <p:par>
                    <p:cTn id="187" fill="hold" nodeType="clickPar">
                      <p:stCondLst>
                        <p:cond delay="0"/>
                      </p:stCondLst>
                      <p:childTnLst>
                        <p:par>
                          <p:cTn id="188" fill="hold" nodeType="withGroup">
                            <p:stCondLst>
                              <p:cond delay="0"/>
                            </p:stCondLst>
                            <p:childTnLst>
                              <p:par>
                                <p:cTn id="189" presetID="5" presetClass="exit" presetSubtype="10" fill="hold" grpId="0" nodeType="clickEffect">
                                  <p:stCondLst>
                                    <p:cond delay="0"/>
                                  </p:stCondLst>
                                  <p:childTnLst>
                                    <p:animEffect transition="out" filter="checkerboard(across)">
                                      <p:cBhvr>
                                        <p:cTn id="190" dur="500"/>
                                        <p:tgtEl>
                                          <p:spTgt spid="60451"/>
                                        </p:tgtEl>
                                      </p:cBhvr>
                                    </p:animEffect>
                                    <p:set>
                                      <p:cBhvr>
                                        <p:cTn id="191" dur="1" fill="hold">
                                          <p:stCondLst>
                                            <p:cond delay="499"/>
                                          </p:stCondLst>
                                        </p:cTn>
                                        <p:tgtEl>
                                          <p:spTgt spid="60451"/>
                                        </p:tgtEl>
                                        <p:attrNameLst>
                                          <p:attrName>style.visibility</p:attrName>
                                        </p:attrNameLst>
                                      </p:cBhvr>
                                      <p:to>
                                        <p:strVal val="hidden"/>
                                      </p:to>
                                    </p:set>
                                  </p:childTnLst>
                                </p:cTn>
                              </p:par>
                            </p:childTnLst>
                          </p:cTn>
                        </p:par>
                      </p:childTnLst>
                    </p:cTn>
                  </p:par>
                </p:childTnLst>
              </p:cTn>
              <p:nextCondLst>
                <p:cond evt="onClick" delay="0">
                  <p:tgtEl>
                    <p:spTgt spid="60451"/>
                  </p:tgtEl>
                </p:cond>
              </p:nextCondLst>
            </p:seq>
            <p:seq concurrent="1" nextAc="seek">
              <p:cTn id="192" restart="whenNotActive" fill="hold" evtFilter="cancelBubble" nodeType="interactiveSeq">
                <p:stCondLst>
                  <p:cond evt="onClick" delay="0">
                    <p:tgtEl>
                      <p:spTgt spid="39"/>
                    </p:tgtEl>
                  </p:cond>
                </p:stCondLst>
                <p:endSync evt="end" delay="0">
                  <p:rtn val="all"/>
                </p:endSync>
                <p:childTnLst>
                  <p:par>
                    <p:cTn id="193" fill="hold" nodeType="clickPar">
                      <p:stCondLst>
                        <p:cond delay="0"/>
                      </p:stCondLst>
                      <p:childTnLst>
                        <p:par>
                          <p:cTn id="194" fill="hold" nodeType="withGroup">
                            <p:stCondLst>
                              <p:cond delay="0"/>
                            </p:stCondLst>
                            <p:childTnLst>
                              <p:par>
                                <p:cTn id="195" presetID="5" presetClass="exit" presetSubtype="10" fill="hold" grpId="0" nodeType="clickEffect">
                                  <p:stCondLst>
                                    <p:cond delay="0"/>
                                  </p:stCondLst>
                                  <p:childTnLst>
                                    <p:animEffect transition="out" filter="checkerboard(across)">
                                      <p:cBhvr>
                                        <p:cTn id="196" dur="500"/>
                                        <p:tgtEl>
                                          <p:spTgt spid="39"/>
                                        </p:tgtEl>
                                      </p:cBhvr>
                                    </p:animEffect>
                                    <p:set>
                                      <p:cBhvr>
                                        <p:cTn id="197" dur="1" fill="hold">
                                          <p:stCondLst>
                                            <p:cond delay="499"/>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39"/>
                  </p:tgtEl>
                </p:cond>
              </p:nextCondLst>
            </p:seq>
            <p:seq concurrent="1" nextAc="seek">
              <p:cTn id="198" restart="whenNotActive" fill="hold" evtFilter="cancelBubble" nodeType="interactiveSeq">
                <p:stCondLst>
                  <p:cond evt="onClick" delay="0">
                    <p:tgtEl>
                      <p:spTgt spid="48"/>
                    </p:tgtEl>
                  </p:cond>
                </p:stCondLst>
                <p:endSync evt="end" delay="0">
                  <p:rtn val="all"/>
                </p:endSync>
                <p:childTnLst>
                  <p:par>
                    <p:cTn id="199" fill="hold" nodeType="clickPar">
                      <p:stCondLst>
                        <p:cond delay="0"/>
                      </p:stCondLst>
                      <p:childTnLst>
                        <p:par>
                          <p:cTn id="200" fill="hold" nodeType="withGroup">
                            <p:stCondLst>
                              <p:cond delay="0"/>
                            </p:stCondLst>
                            <p:childTnLst>
                              <p:par>
                                <p:cTn id="201" presetID="5" presetClass="exit" presetSubtype="10" fill="hold" grpId="0" nodeType="clickEffect">
                                  <p:stCondLst>
                                    <p:cond delay="0"/>
                                  </p:stCondLst>
                                  <p:childTnLst>
                                    <p:animEffect transition="out" filter="checkerboard(across)">
                                      <p:cBhvr>
                                        <p:cTn id="202" dur="500"/>
                                        <p:tgtEl>
                                          <p:spTgt spid="48"/>
                                        </p:tgtEl>
                                      </p:cBhvr>
                                    </p:animEffect>
                                    <p:set>
                                      <p:cBhvr>
                                        <p:cTn id="203" dur="1" fill="hold">
                                          <p:stCondLst>
                                            <p:cond delay="499"/>
                                          </p:stCondLst>
                                        </p:cTn>
                                        <p:tgtEl>
                                          <p:spTgt spid="48"/>
                                        </p:tgtEl>
                                        <p:attrNameLst>
                                          <p:attrName>style.visibility</p:attrName>
                                        </p:attrNameLst>
                                      </p:cBhvr>
                                      <p:to>
                                        <p:strVal val="hidden"/>
                                      </p:to>
                                    </p:set>
                                  </p:childTnLst>
                                </p:cTn>
                              </p:par>
                            </p:childTnLst>
                          </p:cTn>
                        </p:par>
                      </p:childTnLst>
                    </p:cTn>
                  </p:par>
                </p:childTnLst>
              </p:cTn>
              <p:nextCondLst>
                <p:cond evt="onClick" delay="0">
                  <p:tgtEl>
                    <p:spTgt spid="48"/>
                  </p:tgtEl>
                </p:cond>
              </p:nextCondLst>
            </p:seq>
            <p:seq concurrent="1" nextAc="seek">
              <p:cTn id="204" restart="whenNotActive" fill="hold" evtFilter="cancelBubble" nodeType="interactiveSeq">
                <p:stCondLst>
                  <p:cond evt="onClick" delay="0">
                    <p:tgtEl>
                      <p:spTgt spid="50"/>
                    </p:tgtEl>
                  </p:cond>
                </p:stCondLst>
                <p:endSync evt="end" delay="0">
                  <p:rtn val="all"/>
                </p:endSync>
                <p:childTnLst>
                  <p:par>
                    <p:cTn id="205" fill="hold" nodeType="clickPar">
                      <p:stCondLst>
                        <p:cond delay="0"/>
                      </p:stCondLst>
                      <p:childTnLst>
                        <p:par>
                          <p:cTn id="206" fill="hold" nodeType="withGroup">
                            <p:stCondLst>
                              <p:cond delay="0"/>
                            </p:stCondLst>
                            <p:childTnLst>
                              <p:par>
                                <p:cTn id="207" presetID="5" presetClass="exit" presetSubtype="10" fill="hold" grpId="0" nodeType="clickEffect">
                                  <p:stCondLst>
                                    <p:cond delay="0"/>
                                  </p:stCondLst>
                                  <p:childTnLst>
                                    <p:animEffect transition="out" filter="checkerboard(across)">
                                      <p:cBhvr>
                                        <p:cTn id="208" dur="500"/>
                                        <p:tgtEl>
                                          <p:spTgt spid="50"/>
                                        </p:tgtEl>
                                      </p:cBhvr>
                                    </p:animEffect>
                                    <p:set>
                                      <p:cBhvr>
                                        <p:cTn id="209" dur="1" fill="hold">
                                          <p:stCondLst>
                                            <p:cond delay="499"/>
                                          </p:stCondLst>
                                        </p:cTn>
                                        <p:tgtEl>
                                          <p:spTgt spid="50"/>
                                        </p:tgtEl>
                                        <p:attrNameLst>
                                          <p:attrName>style.visibility</p:attrName>
                                        </p:attrNameLst>
                                      </p:cBhvr>
                                      <p:to>
                                        <p:strVal val="hidden"/>
                                      </p:to>
                                    </p:set>
                                  </p:childTnLst>
                                </p:cTn>
                              </p:par>
                            </p:childTnLst>
                          </p:cTn>
                        </p:par>
                      </p:childTnLst>
                    </p:cTn>
                  </p:par>
                </p:childTnLst>
              </p:cTn>
              <p:nextCondLst>
                <p:cond evt="onClick" delay="0">
                  <p:tgtEl>
                    <p:spTgt spid="50"/>
                  </p:tgtEl>
                </p:cond>
              </p:nextCondLst>
            </p:seq>
            <p:seq concurrent="1" nextAc="seek">
              <p:cTn id="210" restart="whenNotActive" fill="hold" evtFilter="cancelBubble" nodeType="interactiveSeq">
                <p:stCondLst>
                  <p:cond evt="onClick" delay="0">
                    <p:tgtEl>
                      <p:spTgt spid="49"/>
                    </p:tgtEl>
                  </p:cond>
                </p:stCondLst>
                <p:endSync evt="end" delay="0">
                  <p:rtn val="all"/>
                </p:endSync>
                <p:childTnLst>
                  <p:par>
                    <p:cTn id="211" fill="hold" nodeType="clickPar">
                      <p:stCondLst>
                        <p:cond delay="0"/>
                      </p:stCondLst>
                      <p:childTnLst>
                        <p:par>
                          <p:cTn id="212" fill="hold" nodeType="withGroup">
                            <p:stCondLst>
                              <p:cond delay="0"/>
                            </p:stCondLst>
                            <p:childTnLst>
                              <p:par>
                                <p:cTn id="213" presetID="5" presetClass="exit" presetSubtype="10" fill="hold" grpId="0" nodeType="clickEffect">
                                  <p:stCondLst>
                                    <p:cond delay="0"/>
                                  </p:stCondLst>
                                  <p:childTnLst>
                                    <p:animEffect transition="out" filter="checkerboard(across)">
                                      <p:cBhvr>
                                        <p:cTn id="214" dur="500"/>
                                        <p:tgtEl>
                                          <p:spTgt spid="49"/>
                                        </p:tgtEl>
                                      </p:cBhvr>
                                    </p:animEffect>
                                    <p:set>
                                      <p:cBhvr>
                                        <p:cTn id="215" dur="1" fill="hold">
                                          <p:stCondLst>
                                            <p:cond delay="49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seq concurrent="1" nextAc="seek">
              <p:cTn id="216" restart="whenNotActive" fill="hold" evtFilter="cancelBubble" nodeType="interactiveSeq">
                <p:stCondLst>
                  <p:cond evt="onClick" delay="0">
                    <p:tgtEl>
                      <p:spTgt spid="51"/>
                    </p:tgtEl>
                  </p:cond>
                </p:stCondLst>
                <p:endSync evt="end" delay="0">
                  <p:rtn val="all"/>
                </p:endSync>
                <p:childTnLst>
                  <p:par>
                    <p:cTn id="217" fill="hold" nodeType="clickPar">
                      <p:stCondLst>
                        <p:cond delay="0"/>
                      </p:stCondLst>
                      <p:childTnLst>
                        <p:par>
                          <p:cTn id="218" fill="hold" nodeType="withGroup">
                            <p:stCondLst>
                              <p:cond delay="0"/>
                            </p:stCondLst>
                            <p:childTnLst>
                              <p:par>
                                <p:cTn id="219" presetID="5" presetClass="exit" presetSubtype="10" fill="hold" grpId="0" nodeType="clickEffect">
                                  <p:stCondLst>
                                    <p:cond delay="0"/>
                                  </p:stCondLst>
                                  <p:childTnLst>
                                    <p:animEffect transition="out" filter="checkerboard(across)">
                                      <p:cBhvr>
                                        <p:cTn id="220" dur="500"/>
                                        <p:tgtEl>
                                          <p:spTgt spid="51"/>
                                        </p:tgtEl>
                                      </p:cBhvr>
                                    </p:animEffect>
                                    <p:set>
                                      <p:cBhvr>
                                        <p:cTn id="221" dur="1" fill="hold">
                                          <p:stCondLst>
                                            <p:cond delay="499"/>
                                          </p:stCondLst>
                                        </p:cTn>
                                        <p:tgtEl>
                                          <p:spTgt spid="51"/>
                                        </p:tgtEl>
                                        <p:attrNameLst>
                                          <p:attrName>style.visibility</p:attrName>
                                        </p:attrNameLst>
                                      </p:cBhvr>
                                      <p:to>
                                        <p:strVal val="hidden"/>
                                      </p:to>
                                    </p:set>
                                  </p:childTnLst>
                                </p:cTn>
                              </p:par>
                            </p:childTnLst>
                          </p:cTn>
                        </p:par>
                      </p:childTnLst>
                    </p:cTn>
                  </p:par>
                </p:childTnLst>
              </p:cTn>
              <p:nextCondLst>
                <p:cond evt="onClick" delay="0">
                  <p:tgtEl>
                    <p:spTgt spid="51"/>
                  </p:tgtEl>
                </p:cond>
              </p:nextCondLst>
            </p:seq>
            <p:seq concurrent="1" nextAc="seek">
              <p:cTn id="222" restart="whenNotActive" fill="hold" evtFilter="cancelBubble" nodeType="interactiveSeq">
                <p:stCondLst>
                  <p:cond evt="onClick" delay="0">
                    <p:tgtEl>
                      <p:spTgt spid="52"/>
                    </p:tgtEl>
                  </p:cond>
                </p:stCondLst>
                <p:endSync evt="end" delay="0">
                  <p:rtn val="all"/>
                </p:endSync>
                <p:childTnLst>
                  <p:par>
                    <p:cTn id="223" fill="hold" nodeType="clickPar">
                      <p:stCondLst>
                        <p:cond delay="0"/>
                      </p:stCondLst>
                      <p:childTnLst>
                        <p:par>
                          <p:cTn id="224" fill="hold" nodeType="withGroup">
                            <p:stCondLst>
                              <p:cond delay="0"/>
                            </p:stCondLst>
                            <p:childTnLst>
                              <p:par>
                                <p:cTn id="225" presetID="5" presetClass="exit" presetSubtype="10" fill="hold" grpId="0" nodeType="clickEffect">
                                  <p:stCondLst>
                                    <p:cond delay="0"/>
                                  </p:stCondLst>
                                  <p:childTnLst>
                                    <p:animEffect transition="out" filter="checkerboard(across)">
                                      <p:cBhvr>
                                        <p:cTn id="226" dur="500"/>
                                        <p:tgtEl>
                                          <p:spTgt spid="52"/>
                                        </p:tgtEl>
                                      </p:cBhvr>
                                    </p:animEffect>
                                    <p:set>
                                      <p:cBhvr>
                                        <p:cTn id="227" dur="1" fill="hold">
                                          <p:stCondLst>
                                            <p:cond delay="499"/>
                                          </p:stCondLst>
                                        </p:cTn>
                                        <p:tgtEl>
                                          <p:spTgt spid="52"/>
                                        </p:tgtEl>
                                        <p:attrNameLst>
                                          <p:attrName>style.visibility</p:attrName>
                                        </p:attrNameLst>
                                      </p:cBhvr>
                                      <p:to>
                                        <p:strVal val="hidden"/>
                                      </p:to>
                                    </p:set>
                                  </p:childTnLst>
                                </p:cTn>
                              </p:par>
                            </p:childTnLst>
                          </p:cTn>
                        </p:par>
                      </p:childTnLst>
                    </p:cTn>
                  </p:par>
                </p:childTnLst>
              </p:cTn>
              <p:nextCondLst>
                <p:cond evt="onClick" delay="0">
                  <p:tgtEl>
                    <p:spTgt spid="52"/>
                  </p:tgtEl>
                </p:cond>
              </p:nextCondLst>
            </p:seq>
            <p:seq concurrent="1" nextAc="seek">
              <p:cTn id="228" restart="whenNotActive" fill="hold" evtFilter="cancelBubble" nodeType="interactiveSeq">
                <p:stCondLst>
                  <p:cond evt="onClick" delay="0">
                    <p:tgtEl>
                      <p:spTgt spid="53"/>
                    </p:tgtEl>
                  </p:cond>
                </p:stCondLst>
                <p:endSync evt="end" delay="0">
                  <p:rtn val="all"/>
                </p:endSync>
                <p:childTnLst>
                  <p:par>
                    <p:cTn id="229" fill="hold" nodeType="clickPar">
                      <p:stCondLst>
                        <p:cond delay="0"/>
                      </p:stCondLst>
                      <p:childTnLst>
                        <p:par>
                          <p:cTn id="230" fill="hold" nodeType="withGroup">
                            <p:stCondLst>
                              <p:cond delay="0"/>
                            </p:stCondLst>
                            <p:childTnLst>
                              <p:par>
                                <p:cTn id="231" presetID="5" presetClass="exit" presetSubtype="10" fill="hold" grpId="0" nodeType="clickEffect">
                                  <p:stCondLst>
                                    <p:cond delay="0"/>
                                  </p:stCondLst>
                                  <p:childTnLst>
                                    <p:animEffect transition="out" filter="checkerboard(across)">
                                      <p:cBhvr>
                                        <p:cTn id="232" dur="500"/>
                                        <p:tgtEl>
                                          <p:spTgt spid="53"/>
                                        </p:tgtEl>
                                      </p:cBhvr>
                                    </p:animEffect>
                                    <p:set>
                                      <p:cBhvr>
                                        <p:cTn id="233" dur="1" fill="hold">
                                          <p:stCondLst>
                                            <p:cond delay="499"/>
                                          </p:stCondLst>
                                        </p:cTn>
                                        <p:tgtEl>
                                          <p:spTgt spid="53"/>
                                        </p:tgtEl>
                                        <p:attrNameLst>
                                          <p:attrName>style.visibility</p:attrName>
                                        </p:attrNameLst>
                                      </p:cBhvr>
                                      <p:to>
                                        <p:strVal val="hidden"/>
                                      </p:to>
                                    </p:set>
                                  </p:childTnLst>
                                </p:cTn>
                              </p:par>
                            </p:childTnLst>
                          </p:cTn>
                        </p:par>
                      </p:childTnLst>
                    </p:cTn>
                  </p:par>
                </p:childTnLst>
              </p:cTn>
              <p:nextCondLst>
                <p:cond evt="onClick" delay="0">
                  <p:tgtEl>
                    <p:spTgt spid="53"/>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animBg="1"/>
      <p:bldP spid="60438" grpId="0" animBg="1"/>
      <p:bldP spid="60439" grpId="0" animBg="1"/>
      <p:bldP spid="60440" grpId="0" animBg="1"/>
      <p:bldP spid="60441" grpId="0" animBg="1"/>
      <p:bldP spid="60442" grpId="0" animBg="1"/>
      <p:bldP spid="60443" grpId="0" animBg="1"/>
      <p:bldP spid="60444" grpId="0" animBg="1"/>
      <p:bldP spid="60445" grpId="0" animBg="1"/>
      <p:bldP spid="60446" grpId="0" animBg="1"/>
      <p:bldP spid="60447" grpId="0" animBg="1"/>
      <p:bldP spid="60448" grpId="0" animBg="1"/>
      <p:bldP spid="60449" grpId="0" animBg="1"/>
      <p:bldP spid="60450" grpId="0" animBg="1"/>
      <p:bldP spid="60451" grpId="0" animBg="1"/>
      <p:bldP spid="60452" grpId="0" animBg="1"/>
      <p:bldP spid="60453" grpId="0" animBg="1"/>
      <p:bldP spid="60485" grpId="0"/>
      <p:bldP spid="39" grpId="0" animBg="1"/>
      <p:bldP spid="48" grpId="0" animBg="1"/>
      <p:bldP spid="49" grpId="0" animBg="1"/>
      <p:bldP spid="50" grpId="0" animBg="1"/>
      <p:bldP spid="51" grpId="0" animBg="1"/>
      <p:bldP spid="52" grpId="0" animBg="1"/>
      <p:bldP spid="5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72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752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76600" y="1295401"/>
            <a:ext cx="647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Hồ Chí Minh khẳng định sự ra đời của quân đội nhân dân Việt Nam là một:</a:t>
            </a:r>
            <a:r>
              <a:rPr lang="en-US" altLang="en-US" sz="2400" b="1" i="1"/>
              <a:t>	</a:t>
            </a:r>
          </a:p>
        </p:txBody>
      </p:sp>
      <p:sp>
        <p:nvSpPr>
          <p:cNvPr id="65541" name="AutoShape 5"/>
          <p:cNvSpPr>
            <a:spLocks noChangeArrowheads="1"/>
          </p:cNvSpPr>
          <p:nvPr/>
        </p:nvSpPr>
        <p:spPr bwMode="auto">
          <a:xfrm>
            <a:off x="6094414" y="2481264"/>
            <a:ext cx="4065587" cy="13414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Tất yếu có tính quy luật </a:t>
            </a:r>
          </a:p>
          <a:p>
            <a:pPr algn="ctr" eaLnBrk="1" hangingPunct="1">
              <a:spcBef>
                <a:spcPct val="0"/>
              </a:spcBef>
              <a:buFontTx/>
              <a:buNone/>
            </a:pPr>
            <a:r>
              <a:rPr lang="en-US" altLang="en-US" sz="2400"/>
              <a:t>trong đấu tranh giai cấp, đấu</a:t>
            </a:r>
          </a:p>
          <a:p>
            <a:pPr algn="ctr" eaLnBrk="1" hangingPunct="1">
              <a:spcBef>
                <a:spcPct val="0"/>
              </a:spcBef>
              <a:buFontTx/>
              <a:buNone/>
            </a:pPr>
            <a:r>
              <a:rPr lang="en-US" altLang="en-US" sz="2400"/>
              <a:t> tranh dân tộc ở Việt Nam </a:t>
            </a:r>
          </a:p>
        </p:txBody>
      </p:sp>
      <p:sp>
        <p:nvSpPr>
          <p:cNvPr id="40967" name="Text Box 16"/>
          <p:cNvSpPr txBox="1">
            <a:spLocks noChangeArrowheads="1"/>
          </p:cNvSpPr>
          <p:nvPr/>
        </p:nvSpPr>
        <p:spPr bwMode="auto">
          <a:xfrm>
            <a:off x="1828801"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36</a:t>
            </a:r>
          </a:p>
        </p:txBody>
      </p:sp>
      <p:sp>
        <p:nvSpPr>
          <p:cNvPr id="65545" name="AutoShape 9"/>
          <p:cNvSpPr>
            <a:spLocks noChangeArrowheads="1"/>
          </p:cNvSpPr>
          <p:nvPr/>
        </p:nvSpPr>
        <p:spPr bwMode="auto">
          <a:xfrm>
            <a:off x="1828800" y="40386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 C. Sự kiện trong lịch sử chống </a:t>
            </a:r>
          </a:p>
          <a:p>
            <a:pPr algn="ctr">
              <a:spcBef>
                <a:spcPct val="0"/>
              </a:spcBef>
              <a:buFontTx/>
              <a:buNone/>
            </a:pPr>
            <a:r>
              <a:rPr lang="en-US" altLang="en-US" sz="2300"/>
              <a:t>giặc ngoại xâm dựng nước </a:t>
            </a:r>
          </a:p>
          <a:p>
            <a:pPr algn="ctr">
              <a:spcBef>
                <a:spcPct val="0"/>
              </a:spcBef>
              <a:buFontTx/>
              <a:buNone/>
            </a:pPr>
            <a:r>
              <a:rPr lang="en-US" altLang="en-US" sz="2300"/>
              <a:t>và giữ nước ở Việt Nam </a:t>
            </a:r>
            <a:endParaRPr lang="vi-VN" altLang="en-US" sz="2300" b="1"/>
          </a:p>
        </p:txBody>
      </p:sp>
      <p:pic>
        <p:nvPicPr>
          <p:cNvPr id="972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Oval 19"/>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097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69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7302" name="Oval 22"/>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7303" name="Oval 23"/>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7304" name="Oval 24"/>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7305" name="Oval 25"/>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7306" name="Oval 26"/>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7307" name="Text Box 27"/>
          <p:cNvSpPr txBox="1">
            <a:spLocks noChangeArrowheads="1"/>
          </p:cNvSpPr>
          <p:nvPr/>
        </p:nvSpPr>
        <p:spPr bwMode="auto">
          <a:xfrm>
            <a:off x="49530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7308" name="Text Box 28"/>
          <p:cNvSpPr txBox="1">
            <a:spLocks noChangeArrowheads="1"/>
          </p:cNvSpPr>
          <p:nvPr/>
        </p:nvSpPr>
        <p:spPr bwMode="auto">
          <a:xfrm>
            <a:off x="6210300" y="5889626"/>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098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1" name="Text Box 69"/>
          <p:cNvSpPr txBox="1">
            <a:spLocks noChangeArrowheads="1"/>
          </p:cNvSpPr>
          <p:nvPr/>
        </p:nvSpPr>
        <p:spPr bwMode="auto">
          <a:xfrm>
            <a:off x="2057400" y="9144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094414" y="4038600"/>
            <a:ext cx="411638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Hiện tượng tự phát do đòi </a:t>
            </a:r>
          </a:p>
          <a:p>
            <a:pPr algn="ctr">
              <a:spcBef>
                <a:spcPct val="0"/>
              </a:spcBef>
              <a:buFontTx/>
              <a:buNone/>
            </a:pPr>
            <a:r>
              <a:rPr lang="en-US" altLang="en-US" sz="2400"/>
              <a:t>hỏi cấp thiết của chiến tranh </a:t>
            </a:r>
          </a:p>
          <a:p>
            <a:pPr algn="ctr">
              <a:spcBef>
                <a:spcPct val="0"/>
              </a:spcBef>
              <a:buFontTx/>
              <a:buNone/>
            </a:pPr>
            <a:r>
              <a:rPr lang="en-US" altLang="en-US" sz="2400"/>
              <a:t>cách mạng ở Việt Nam </a:t>
            </a:r>
            <a:endParaRPr lang="vi-VN" altLang="en-US" sz="2400" b="1"/>
          </a:p>
        </p:txBody>
      </p:sp>
      <p:sp>
        <p:nvSpPr>
          <p:cNvPr id="28" name="AutoShape 9"/>
          <p:cNvSpPr>
            <a:spLocks noChangeArrowheads="1"/>
          </p:cNvSpPr>
          <p:nvPr/>
        </p:nvSpPr>
        <p:spPr bwMode="auto">
          <a:xfrm>
            <a:off x="1828800" y="2495550"/>
            <a:ext cx="4038600" cy="13414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Hiện tượng ngẫu nhiên</a:t>
            </a:r>
          </a:p>
          <a:p>
            <a:pPr algn="ctr">
              <a:spcBef>
                <a:spcPct val="0"/>
              </a:spcBef>
              <a:buFontTx/>
              <a:buNone/>
            </a:pPr>
            <a:r>
              <a:rPr lang="en-US" altLang="en-US" sz="2400"/>
              <a:t> trong quá trình cách mạng, </a:t>
            </a:r>
          </a:p>
          <a:p>
            <a:pPr algn="ctr">
              <a:spcBef>
                <a:spcPct val="0"/>
              </a:spcBef>
              <a:buFontTx/>
              <a:buNone/>
            </a:pPr>
            <a:r>
              <a:rPr lang="en-US" altLang="en-US" sz="2400"/>
              <a:t>giải phóng dân tộc Việt Nam </a:t>
            </a:r>
            <a:endParaRPr lang="vi-VN" altLang="en-US" sz="2400" b="1"/>
          </a:p>
        </p:txBody>
      </p:sp>
      <p:pic>
        <p:nvPicPr>
          <p:cNvPr id="4098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5"/>
                                        </p:tgtEl>
                                        <p:attrNameLst>
                                          <p:attrName>style.visibility</p:attrName>
                                        </p:attrNameLst>
                                      </p:cBhvr>
                                      <p:to>
                                        <p:strVal val="visible"/>
                                      </p:to>
                                    </p:set>
                                    <p:animEffect transition="in" filter="box(out)">
                                      <p:cBhvr>
                                        <p:cTn id="12" dur="1000"/>
                                        <p:tgtEl>
                                          <p:spTgt spid="65545"/>
                                        </p:tgtEl>
                                      </p:cBhvr>
                                    </p:animEffect>
                                  </p:childTnLst>
                                </p:cTn>
                              </p:par>
                            </p:childTnLst>
                          </p:cTn>
                        </p:par>
                        <p:par>
                          <p:cTn id="13" fill="hold" nodeType="afterGroup">
                            <p:stCondLst>
                              <p:cond delay="224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childTnLst>
                          </p:cTn>
                        </p:par>
                        <p:par>
                          <p:cTn id="17" fill="hold" nodeType="afterGroup">
                            <p:stCondLst>
                              <p:cond delay="324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72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7298"/>
                </p:tgtEl>
              </p:cMediaNode>
            </p:audio>
            <p:seq concurrent="1" nextAc="seek">
              <p:cTn id="35" restart="whenNotActive" fill="hold" evtFilter="cancelBubble" nodeType="interactiveSeq">
                <p:stCondLst>
                  <p:cond evt="onClick" delay="0">
                    <p:tgtEl>
                      <p:spTgt spid="97307"/>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7308"/>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7306"/>
                                        </p:tgtEl>
                                      </p:cBhvr>
                                    </p:animEffect>
                                    <p:set>
                                      <p:cBhvr>
                                        <p:cTn id="43"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7305"/>
                                        </p:tgtEl>
                                      </p:cBhvr>
                                    </p:animEffect>
                                    <p:set>
                                      <p:cBhvr>
                                        <p:cTn id="47"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7304"/>
                                        </p:tgtEl>
                                      </p:cBhvr>
                                    </p:animEffect>
                                    <p:set>
                                      <p:cBhvr>
                                        <p:cTn id="51"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7303"/>
                                        </p:tgtEl>
                                      </p:cBhvr>
                                    </p:animEffect>
                                    <p:set>
                                      <p:cBhvr>
                                        <p:cTn id="55"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7302"/>
                                        </p:tgtEl>
                                      </p:cBhvr>
                                    </p:animEffect>
                                    <p:set>
                                      <p:cBhvr>
                                        <p:cTn id="59"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7301"/>
                                        </p:tgtEl>
                                      </p:cBhvr>
                                    </p:animEffect>
                                    <p:set>
                                      <p:cBhvr>
                                        <p:cTn id="63"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7299"/>
                                        </p:tgtEl>
                                      </p:cBhvr>
                                    </p:animEffect>
                                    <p:set>
                                      <p:cBhvr>
                                        <p:cTn id="67"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7282"/>
                                        </p:tgtEl>
                                      </p:cBhvr>
                                    </p:animEffect>
                                    <p:set>
                                      <p:cBhvr>
                                        <p:cTn id="71"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p:cNvSpPr>
            <a:spLocks noChangeArrowheads="1"/>
          </p:cNvSpPr>
          <p:nvPr/>
        </p:nvSpPr>
        <p:spPr bwMode="auto">
          <a:xfrm>
            <a:off x="64468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830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7150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76600" y="1219201"/>
            <a:ext cx="6934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Nội dung thể hiện Tư tưởng Hồ Chí Minh về kháng chiến phải dựa vào sức mình là chính:</a:t>
            </a:r>
          </a:p>
        </p:txBody>
      </p:sp>
      <p:sp>
        <p:nvSpPr>
          <p:cNvPr id="65541" name="AutoShape 5"/>
          <p:cNvSpPr>
            <a:spLocks noChangeArrowheads="1"/>
          </p:cNvSpPr>
          <p:nvPr/>
        </p:nvSpPr>
        <p:spPr bwMode="auto">
          <a:xfrm>
            <a:off x="6210300" y="3983038"/>
            <a:ext cx="4152900" cy="16764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300" dirty="0">
                <a:solidFill>
                  <a:schemeClr val="tx1"/>
                </a:solidFill>
              </a:rPr>
              <a:t>D. </a:t>
            </a:r>
            <a:r>
              <a:rPr lang="en-US" sz="2300" dirty="0" err="1">
                <a:solidFill>
                  <a:schemeClr val="tx1"/>
                </a:solidFill>
              </a:rPr>
              <a:t>Phải</a:t>
            </a:r>
            <a:r>
              <a:rPr lang="en-US" sz="2300" dirty="0">
                <a:solidFill>
                  <a:schemeClr val="tx1"/>
                </a:solidFill>
              </a:rPr>
              <a:t> </a:t>
            </a:r>
            <a:r>
              <a:rPr lang="en-US" sz="2300" dirty="0" err="1">
                <a:solidFill>
                  <a:schemeClr val="tx1"/>
                </a:solidFill>
              </a:rPr>
              <a:t>đem</a:t>
            </a:r>
            <a:r>
              <a:rPr lang="en-US" sz="2300" dirty="0">
                <a:solidFill>
                  <a:schemeClr val="tx1"/>
                </a:solidFill>
              </a:rPr>
              <a:t> </a:t>
            </a:r>
            <a:r>
              <a:rPr lang="en-US" sz="2300" dirty="0" err="1">
                <a:solidFill>
                  <a:schemeClr val="tx1"/>
                </a:solidFill>
              </a:rPr>
              <a:t>sức</a:t>
            </a:r>
            <a:r>
              <a:rPr lang="en-US" sz="2300" dirty="0">
                <a:solidFill>
                  <a:schemeClr val="tx1"/>
                </a:solidFill>
              </a:rPr>
              <a:t> ta </a:t>
            </a:r>
            <a:r>
              <a:rPr lang="en-US" sz="2300" dirty="0" err="1">
                <a:solidFill>
                  <a:schemeClr val="tx1"/>
                </a:solidFill>
              </a:rPr>
              <a:t>mà</a:t>
            </a:r>
            <a:r>
              <a:rPr lang="en-US" sz="2300" dirty="0">
                <a:solidFill>
                  <a:schemeClr val="tx1"/>
                </a:solidFill>
              </a:rPr>
              <a:t> </a:t>
            </a:r>
            <a:r>
              <a:rPr lang="en-US" sz="2300" dirty="0" err="1">
                <a:solidFill>
                  <a:schemeClr val="tx1"/>
                </a:solidFill>
              </a:rPr>
              <a:t>giải</a:t>
            </a:r>
            <a:r>
              <a:rPr lang="en-US" sz="2300" dirty="0">
                <a:solidFill>
                  <a:schemeClr val="tx1"/>
                </a:solidFill>
              </a:rPr>
              <a:t> </a:t>
            </a:r>
          </a:p>
          <a:p>
            <a:pPr algn="ctr" eaLnBrk="1" hangingPunct="1">
              <a:defRPr/>
            </a:pPr>
            <a:r>
              <a:rPr lang="en-US" sz="2300" dirty="0" err="1">
                <a:solidFill>
                  <a:schemeClr val="tx1"/>
                </a:solidFill>
              </a:rPr>
              <a:t>phóng</a:t>
            </a:r>
            <a:r>
              <a:rPr lang="en-US" sz="2300" dirty="0">
                <a:solidFill>
                  <a:schemeClr val="tx1"/>
                </a:solidFill>
              </a:rPr>
              <a:t> </a:t>
            </a:r>
            <a:r>
              <a:rPr lang="en-US" sz="2300" dirty="0" err="1">
                <a:solidFill>
                  <a:schemeClr val="tx1"/>
                </a:solidFill>
              </a:rPr>
              <a:t>cho</a:t>
            </a:r>
            <a:r>
              <a:rPr lang="en-US" sz="2300" dirty="0">
                <a:solidFill>
                  <a:schemeClr val="tx1"/>
                </a:solidFill>
              </a:rPr>
              <a:t> ta, </a:t>
            </a:r>
            <a:r>
              <a:rPr lang="en-US" sz="2300" dirty="0" err="1">
                <a:solidFill>
                  <a:schemeClr val="tx1"/>
                </a:solidFill>
              </a:rPr>
              <a:t>đồng</a:t>
            </a:r>
            <a:r>
              <a:rPr lang="en-US" sz="2300" dirty="0">
                <a:solidFill>
                  <a:schemeClr val="tx1"/>
                </a:solidFill>
              </a:rPr>
              <a:t> </a:t>
            </a:r>
            <a:r>
              <a:rPr lang="en-US" sz="2300" dirty="0" err="1">
                <a:solidFill>
                  <a:schemeClr val="tx1"/>
                </a:solidFill>
              </a:rPr>
              <a:t>thời</a:t>
            </a:r>
            <a:r>
              <a:rPr lang="en-US" sz="2300" dirty="0">
                <a:solidFill>
                  <a:schemeClr val="tx1"/>
                </a:solidFill>
              </a:rPr>
              <a:t> </a:t>
            </a:r>
            <a:r>
              <a:rPr lang="en-US" sz="2300" dirty="0" err="1">
                <a:solidFill>
                  <a:schemeClr val="tx1"/>
                </a:solidFill>
              </a:rPr>
              <a:t>phải</a:t>
            </a:r>
            <a:r>
              <a:rPr lang="en-US" sz="2300" dirty="0">
                <a:solidFill>
                  <a:schemeClr val="tx1"/>
                </a:solidFill>
              </a:rPr>
              <a:t> </a:t>
            </a:r>
          </a:p>
          <a:p>
            <a:pPr algn="ctr" eaLnBrk="1" hangingPunct="1">
              <a:defRPr/>
            </a:pPr>
            <a:r>
              <a:rPr lang="en-US" sz="2300" dirty="0" err="1">
                <a:solidFill>
                  <a:schemeClr val="tx1"/>
                </a:solidFill>
              </a:rPr>
              <a:t>hết</a:t>
            </a:r>
            <a:r>
              <a:rPr lang="en-US" sz="2300" dirty="0">
                <a:solidFill>
                  <a:schemeClr val="tx1"/>
                </a:solidFill>
              </a:rPr>
              <a:t> </a:t>
            </a:r>
            <a:r>
              <a:rPr lang="en-US" sz="2300" dirty="0" err="1">
                <a:solidFill>
                  <a:schemeClr val="tx1"/>
                </a:solidFill>
              </a:rPr>
              <a:t>sức</a:t>
            </a:r>
            <a:r>
              <a:rPr lang="en-US" sz="2300" dirty="0">
                <a:solidFill>
                  <a:schemeClr val="tx1"/>
                </a:solidFill>
              </a:rPr>
              <a:t> </a:t>
            </a:r>
            <a:r>
              <a:rPr lang="en-US" sz="2300" dirty="0" err="1">
                <a:solidFill>
                  <a:schemeClr val="tx1"/>
                </a:solidFill>
              </a:rPr>
              <a:t>tranh</a:t>
            </a:r>
            <a:r>
              <a:rPr lang="en-US" sz="2300" dirty="0">
                <a:solidFill>
                  <a:schemeClr val="tx1"/>
                </a:solidFill>
              </a:rPr>
              <a:t> </a:t>
            </a:r>
            <a:r>
              <a:rPr lang="en-US" sz="2300" dirty="0" err="1">
                <a:solidFill>
                  <a:schemeClr val="tx1"/>
                </a:solidFill>
              </a:rPr>
              <a:t>thủ</a:t>
            </a:r>
            <a:r>
              <a:rPr lang="en-US" sz="2300" dirty="0">
                <a:solidFill>
                  <a:schemeClr val="tx1"/>
                </a:solidFill>
              </a:rPr>
              <a:t> </a:t>
            </a:r>
            <a:r>
              <a:rPr lang="en-US" sz="2300" dirty="0" err="1">
                <a:solidFill>
                  <a:schemeClr val="tx1"/>
                </a:solidFill>
              </a:rPr>
              <a:t>sự</a:t>
            </a:r>
            <a:r>
              <a:rPr lang="en-US" sz="2300" dirty="0">
                <a:solidFill>
                  <a:schemeClr val="tx1"/>
                </a:solidFill>
              </a:rPr>
              <a:t> </a:t>
            </a:r>
            <a:r>
              <a:rPr lang="en-US" sz="2300" dirty="0" err="1">
                <a:solidFill>
                  <a:schemeClr val="tx1"/>
                </a:solidFill>
              </a:rPr>
              <a:t>đồng</a:t>
            </a:r>
            <a:r>
              <a:rPr lang="en-US" sz="2300" dirty="0">
                <a:solidFill>
                  <a:schemeClr val="tx1"/>
                </a:solidFill>
              </a:rPr>
              <a:t> </a:t>
            </a:r>
          </a:p>
          <a:p>
            <a:pPr algn="ctr" eaLnBrk="1" hangingPunct="1">
              <a:defRPr/>
            </a:pPr>
            <a:r>
              <a:rPr lang="en-US" sz="2300" dirty="0" err="1">
                <a:solidFill>
                  <a:schemeClr val="tx1"/>
                </a:solidFill>
              </a:rPr>
              <a:t>tình</a:t>
            </a:r>
            <a:r>
              <a:rPr lang="en-US" sz="2300" dirty="0">
                <a:solidFill>
                  <a:schemeClr val="tx1"/>
                </a:solidFill>
              </a:rPr>
              <a:t> </a:t>
            </a:r>
            <a:r>
              <a:rPr lang="en-US" sz="2300" dirty="0" err="1">
                <a:solidFill>
                  <a:schemeClr val="tx1"/>
                </a:solidFill>
              </a:rPr>
              <a:t>giúp</a:t>
            </a:r>
            <a:r>
              <a:rPr lang="en-US" sz="2300" dirty="0">
                <a:solidFill>
                  <a:schemeClr val="tx1"/>
                </a:solidFill>
              </a:rPr>
              <a:t> </a:t>
            </a:r>
            <a:r>
              <a:rPr lang="en-US" sz="2300" dirty="0" err="1">
                <a:solidFill>
                  <a:schemeClr val="tx1"/>
                </a:solidFill>
              </a:rPr>
              <a:t>đỡ</a:t>
            </a:r>
            <a:r>
              <a:rPr lang="en-US" sz="2300" dirty="0">
                <a:solidFill>
                  <a:schemeClr val="tx1"/>
                </a:solidFill>
              </a:rPr>
              <a:t> </a:t>
            </a:r>
            <a:r>
              <a:rPr lang="en-US" sz="2300" dirty="0" err="1">
                <a:solidFill>
                  <a:schemeClr val="tx1"/>
                </a:solidFill>
              </a:rPr>
              <a:t>của</a:t>
            </a:r>
            <a:r>
              <a:rPr lang="en-US" sz="2300" dirty="0">
                <a:solidFill>
                  <a:schemeClr val="tx1"/>
                </a:solidFill>
              </a:rPr>
              <a:t> </a:t>
            </a:r>
            <a:r>
              <a:rPr lang="en-US" sz="2300" dirty="0" err="1">
                <a:solidFill>
                  <a:schemeClr val="tx1"/>
                </a:solidFill>
              </a:rPr>
              <a:t>quốc</a:t>
            </a:r>
            <a:r>
              <a:rPr lang="en-US" sz="2300" dirty="0">
                <a:solidFill>
                  <a:schemeClr val="tx1"/>
                </a:solidFill>
              </a:rPr>
              <a:t> </a:t>
            </a:r>
            <a:r>
              <a:rPr lang="en-US" sz="2300" dirty="0" err="1">
                <a:solidFill>
                  <a:schemeClr val="tx1"/>
                </a:solidFill>
              </a:rPr>
              <a:t>tế</a:t>
            </a:r>
            <a:endParaRPr lang="en-US" sz="2300" dirty="0">
              <a:solidFill>
                <a:schemeClr val="tx1"/>
              </a:solidFill>
            </a:endParaRPr>
          </a:p>
        </p:txBody>
      </p:sp>
      <p:sp>
        <p:nvSpPr>
          <p:cNvPr id="65546" name="AutoShape 10"/>
          <p:cNvSpPr>
            <a:spLocks noChangeArrowheads="1"/>
          </p:cNvSpPr>
          <p:nvPr/>
        </p:nvSpPr>
        <p:spPr bwMode="auto">
          <a:xfrm>
            <a:off x="1828800" y="2124076"/>
            <a:ext cx="4152900" cy="1609725"/>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300" dirty="0">
                <a:solidFill>
                  <a:schemeClr val="tx1"/>
                </a:solidFill>
              </a:rPr>
              <a:t> A. </a:t>
            </a:r>
            <a:r>
              <a:rPr lang="en-US" sz="2300" dirty="0" err="1">
                <a:solidFill>
                  <a:schemeClr val="tx1"/>
                </a:solidFill>
              </a:rPr>
              <a:t>Cả</a:t>
            </a:r>
            <a:r>
              <a:rPr lang="en-US" sz="2300" dirty="0">
                <a:solidFill>
                  <a:schemeClr val="tx1"/>
                </a:solidFill>
              </a:rPr>
              <a:t> </a:t>
            </a:r>
            <a:r>
              <a:rPr lang="en-US" sz="2300" dirty="0" err="1">
                <a:solidFill>
                  <a:schemeClr val="tx1"/>
                </a:solidFill>
              </a:rPr>
              <a:t>nước</a:t>
            </a:r>
            <a:r>
              <a:rPr lang="en-US" sz="2300" dirty="0">
                <a:solidFill>
                  <a:schemeClr val="tx1"/>
                </a:solidFill>
              </a:rPr>
              <a:t> </a:t>
            </a:r>
            <a:r>
              <a:rPr lang="en-US" sz="2300" dirty="0" err="1">
                <a:solidFill>
                  <a:schemeClr val="tx1"/>
                </a:solidFill>
              </a:rPr>
              <a:t>đồng</a:t>
            </a:r>
            <a:r>
              <a:rPr lang="en-US" sz="2300" dirty="0">
                <a:solidFill>
                  <a:schemeClr val="tx1"/>
                </a:solidFill>
              </a:rPr>
              <a:t> </a:t>
            </a:r>
            <a:r>
              <a:rPr lang="en-US" sz="2300" dirty="0" err="1">
                <a:solidFill>
                  <a:schemeClr val="tx1"/>
                </a:solidFill>
              </a:rPr>
              <a:t>lòng</a:t>
            </a:r>
            <a:r>
              <a:rPr lang="en-US" sz="2300" dirty="0">
                <a:solidFill>
                  <a:schemeClr val="tx1"/>
                </a:solidFill>
              </a:rPr>
              <a:t>, </a:t>
            </a:r>
            <a:r>
              <a:rPr lang="en-US" sz="2300" dirty="0" err="1">
                <a:solidFill>
                  <a:schemeClr val="tx1"/>
                </a:solidFill>
              </a:rPr>
              <a:t>đứng</a:t>
            </a:r>
            <a:r>
              <a:rPr lang="en-US" sz="2300" dirty="0">
                <a:solidFill>
                  <a:schemeClr val="tx1"/>
                </a:solidFill>
              </a:rPr>
              <a:t> </a:t>
            </a:r>
          </a:p>
          <a:p>
            <a:pPr algn="ctr">
              <a:defRPr/>
            </a:pPr>
            <a:r>
              <a:rPr lang="en-US" sz="2300" dirty="0" err="1">
                <a:solidFill>
                  <a:schemeClr val="tx1"/>
                </a:solidFill>
              </a:rPr>
              <a:t>lên</a:t>
            </a:r>
            <a:r>
              <a:rPr lang="en-US" sz="2300" dirty="0">
                <a:solidFill>
                  <a:schemeClr val="tx1"/>
                </a:solidFill>
              </a:rPr>
              <a:t> </a:t>
            </a:r>
            <a:r>
              <a:rPr lang="en-US" sz="2300" dirty="0" err="1">
                <a:solidFill>
                  <a:schemeClr val="tx1"/>
                </a:solidFill>
              </a:rPr>
              <a:t>để</a:t>
            </a:r>
            <a:r>
              <a:rPr lang="en-US" sz="2300" dirty="0">
                <a:solidFill>
                  <a:schemeClr val="tx1"/>
                </a:solidFill>
              </a:rPr>
              <a:t> </a:t>
            </a:r>
            <a:r>
              <a:rPr lang="en-US" sz="2300" dirty="0" err="1">
                <a:solidFill>
                  <a:schemeClr val="tx1"/>
                </a:solidFill>
              </a:rPr>
              <a:t>giành</a:t>
            </a:r>
            <a:r>
              <a:rPr lang="en-US" sz="2300" dirty="0">
                <a:solidFill>
                  <a:schemeClr val="tx1"/>
                </a:solidFill>
              </a:rPr>
              <a:t> </a:t>
            </a:r>
            <a:r>
              <a:rPr lang="en-US" sz="2300" dirty="0" err="1">
                <a:solidFill>
                  <a:schemeClr val="tx1"/>
                </a:solidFill>
              </a:rPr>
              <a:t>độc</a:t>
            </a:r>
            <a:r>
              <a:rPr lang="en-US" sz="2300" dirty="0">
                <a:solidFill>
                  <a:schemeClr val="tx1"/>
                </a:solidFill>
              </a:rPr>
              <a:t> </a:t>
            </a:r>
            <a:r>
              <a:rPr lang="en-US" sz="2300" dirty="0" err="1">
                <a:solidFill>
                  <a:schemeClr val="tx1"/>
                </a:solidFill>
              </a:rPr>
              <a:t>lập</a:t>
            </a:r>
            <a:r>
              <a:rPr lang="en-US" sz="2300" dirty="0">
                <a:solidFill>
                  <a:schemeClr val="tx1"/>
                </a:solidFill>
              </a:rPr>
              <a:t> </a:t>
            </a:r>
            <a:r>
              <a:rPr lang="en-US" sz="2300" dirty="0" err="1">
                <a:solidFill>
                  <a:schemeClr val="tx1"/>
                </a:solidFill>
              </a:rPr>
              <a:t>dân</a:t>
            </a:r>
            <a:r>
              <a:rPr lang="en-US" sz="2300" dirty="0">
                <a:solidFill>
                  <a:schemeClr val="tx1"/>
                </a:solidFill>
              </a:rPr>
              <a:t> </a:t>
            </a:r>
            <a:r>
              <a:rPr lang="en-US" sz="2300" dirty="0" err="1">
                <a:solidFill>
                  <a:schemeClr val="tx1"/>
                </a:solidFill>
              </a:rPr>
              <a:t>tộc</a:t>
            </a:r>
            <a:r>
              <a:rPr lang="en-US" sz="2300" dirty="0">
                <a:solidFill>
                  <a:schemeClr val="tx1"/>
                </a:solidFill>
              </a:rPr>
              <a:t>, </a:t>
            </a:r>
          </a:p>
          <a:p>
            <a:pPr algn="ctr">
              <a:defRPr/>
            </a:pPr>
            <a:r>
              <a:rPr lang="en-US" sz="2300" dirty="0" err="1">
                <a:solidFill>
                  <a:schemeClr val="tx1"/>
                </a:solidFill>
              </a:rPr>
              <a:t>giải</a:t>
            </a:r>
            <a:r>
              <a:rPr lang="en-US" sz="2300" dirty="0">
                <a:solidFill>
                  <a:schemeClr val="tx1"/>
                </a:solidFill>
              </a:rPr>
              <a:t> </a:t>
            </a:r>
            <a:r>
              <a:rPr lang="en-US" sz="2300" dirty="0" err="1">
                <a:solidFill>
                  <a:schemeClr val="tx1"/>
                </a:solidFill>
              </a:rPr>
              <a:t>phóng</a:t>
            </a:r>
            <a:r>
              <a:rPr lang="en-US" sz="2300" dirty="0">
                <a:solidFill>
                  <a:schemeClr val="tx1"/>
                </a:solidFill>
              </a:rPr>
              <a:t> </a:t>
            </a:r>
            <a:r>
              <a:rPr lang="en-US" sz="2300" dirty="0" err="1">
                <a:solidFill>
                  <a:schemeClr val="tx1"/>
                </a:solidFill>
              </a:rPr>
              <a:t>nhân</a:t>
            </a:r>
            <a:r>
              <a:rPr lang="en-US" sz="2300" dirty="0">
                <a:solidFill>
                  <a:schemeClr val="tx1"/>
                </a:solidFill>
              </a:rPr>
              <a:t> </a:t>
            </a:r>
            <a:r>
              <a:rPr lang="en-US" sz="2300" dirty="0" err="1">
                <a:solidFill>
                  <a:schemeClr val="tx1"/>
                </a:solidFill>
              </a:rPr>
              <a:t>dân</a:t>
            </a:r>
            <a:r>
              <a:rPr lang="en-US" sz="2300" dirty="0">
                <a:solidFill>
                  <a:schemeClr val="tx1"/>
                </a:solidFill>
              </a:rPr>
              <a:t> </a:t>
            </a:r>
          </a:p>
          <a:p>
            <a:pPr algn="ctr">
              <a:defRPr/>
            </a:pPr>
            <a:r>
              <a:rPr lang="en-US" sz="2300" dirty="0" err="1">
                <a:solidFill>
                  <a:schemeClr val="tx1"/>
                </a:solidFill>
              </a:rPr>
              <a:t>khỏi</a:t>
            </a:r>
            <a:r>
              <a:rPr lang="en-US" sz="2300" dirty="0">
                <a:solidFill>
                  <a:schemeClr val="tx1"/>
                </a:solidFill>
              </a:rPr>
              <a:t> </a:t>
            </a:r>
            <a:r>
              <a:rPr lang="en-US" sz="2300" dirty="0" err="1">
                <a:solidFill>
                  <a:schemeClr val="tx1"/>
                </a:solidFill>
              </a:rPr>
              <a:t>ách</a:t>
            </a:r>
            <a:r>
              <a:rPr lang="en-US" sz="2300" dirty="0">
                <a:solidFill>
                  <a:schemeClr val="tx1"/>
                </a:solidFill>
              </a:rPr>
              <a:t> </a:t>
            </a:r>
            <a:r>
              <a:rPr lang="en-US" sz="2300" dirty="0" err="1">
                <a:solidFill>
                  <a:schemeClr val="tx1"/>
                </a:solidFill>
              </a:rPr>
              <a:t>áp</a:t>
            </a:r>
            <a:r>
              <a:rPr lang="en-US" sz="2300" dirty="0">
                <a:solidFill>
                  <a:schemeClr val="tx1"/>
                </a:solidFill>
              </a:rPr>
              <a:t> </a:t>
            </a:r>
            <a:r>
              <a:rPr lang="en-US" sz="2300" dirty="0" err="1">
                <a:solidFill>
                  <a:schemeClr val="tx1"/>
                </a:solidFill>
              </a:rPr>
              <a:t>bức</a:t>
            </a:r>
            <a:r>
              <a:rPr lang="en-US" sz="2300" dirty="0">
                <a:solidFill>
                  <a:schemeClr val="tx1"/>
                </a:solidFill>
              </a:rPr>
              <a:t>, </a:t>
            </a:r>
            <a:r>
              <a:rPr lang="en-US" sz="2300" dirty="0" err="1">
                <a:solidFill>
                  <a:schemeClr val="tx1"/>
                </a:solidFill>
              </a:rPr>
              <a:t>bóc</a:t>
            </a:r>
            <a:r>
              <a:rPr lang="en-US" sz="2300" dirty="0">
                <a:solidFill>
                  <a:schemeClr val="tx1"/>
                </a:solidFill>
              </a:rPr>
              <a:t> </a:t>
            </a:r>
            <a:r>
              <a:rPr lang="en-US" sz="2300" dirty="0" err="1">
                <a:solidFill>
                  <a:schemeClr val="tx1"/>
                </a:solidFill>
              </a:rPr>
              <a:t>lột</a:t>
            </a:r>
            <a:endParaRPr lang="vi-VN" sz="2300" b="1" dirty="0">
              <a:solidFill>
                <a:schemeClr val="tx1"/>
              </a:solidFill>
            </a:endParaRPr>
          </a:p>
        </p:txBody>
      </p:sp>
      <p:sp>
        <p:nvSpPr>
          <p:cNvPr id="41992" name="Text Box 16"/>
          <p:cNvSpPr txBox="1">
            <a:spLocks noChangeArrowheads="1"/>
          </p:cNvSpPr>
          <p:nvPr/>
        </p:nvSpPr>
        <p:spPr bwMode="auto">
          <a:xfrm>
            <a:off x="1828800" y="13716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37</a:t>
            </a:r>
          </a:p>
        </p:txBody>
      </p:sp>
      <p:pic>
        <p:nvPicPr>
          <p:cNvPr id="9832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3" name="Oval 19"/>
          <p:cNvSpPr>
            <a:spLocks noChangeArrowheads="1"/>
          </p:cNvSpPr>
          <p:nvPr/>
        </p:nvSpPr>
        <p:spPr bwMode="auto">
          <a:xfrm>
            <a:off x="64468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199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674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p:cNvSpPr>
            <a:spLocks noChangeArrowheads="1"/>
          </p:cNvSpPr>
          <p:nvPr/>
        </p:nvSpPr>
        <p:spPr bwMode="auto">
          <a:xfrm>
            <a:off x="64468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8326" name="Oval 22"/>
          <p:cNvSpPr>
            <a:spLocks noChangeArrowheads="1"/>
          </p:cNvSpPr>
          <p:nvPr/>
        </p:nvSpPr>
        <p:spPr bwMode="auto">
          <a:xfrm>
            <a:off x="6437313"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8327" name="Oval 23"/>
          <p:cNvSpPr>
            <a:spLocks noChangeArrowheads="1"/>
          </p:cNvSpPr>
          <p:nvPr/>
        </p:nvSpPr>
        <p:spPr bwMode="auto">
          <a:xfrm>
            <a:off x="6437313"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8328" name="Oval 24"/>
          <p:cNvSpPr>
            <a:spLocks noChangeArrowheads="1"/>
          </p:cNvSpPr>
          <p:nvPr/>
        </p:nvSpPr>
        <p:spPr bwMode="auto">
          <a:xfrm>
            <a:off x="64373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8329" name="Oval 25"/>
          <p:cNvSpPr>
            <a:spLocks noChangeArrowheads="1"/>
          </p:cNvSpPr>
          <p:nvPr/>
        </p:nvSpPr>
        <p:spPr bwMode="auto">
          <a:xfrm>
            <a:off x="6446838"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8330" name="Oval 26"/>
          <p:cNvSpPr>
            <a:spLocks noChangeArrowheads="1"/>
          </p:cNvSpPr>
          <p:nvPr/>
        </p:nvSpPr>
        <p:spPr bwMode="auto">
          <a:xfrm>
            <a:off x="6450013" y="60864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8331" name="Text Box 27"/>
          <p:cNvSpPr txBox="1">
            <a:spLocks noChangeArrowheads="1"/>
          </p:cNvSpPr>
          <p:nvPr/>
        </p:nvSpPr>
        <p:spPr bwMode="auto">
          <a:xfrm>
            <a:off x="4927600" y="605313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8332" name="Text Box 28"/>
          <p:cNvSpPr txBox="1">
            <a:spLocks noChangeArrowheads="1"/>
          </p:cNvSpPr>
          <p:nvPr/>
        </p:nvSpPr>
        <p:spPr bwMode="auto">
          <a:xfrm>
            <a:off x="6183313"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200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Text Box 69"/>
          <p:cNvSpPr txBox="1">
            <a:spLocks noChangeArrowheads="1"/>
          </p:cNvSpPr>
          <p:nvPr/>
        </p:nvSpPr>
        <p:spPr bwMode="auto">
          <a:xfrm>
            <a:off x="2057400" y="8382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0"/>
            <a:ext cx="1524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210300" y="2124076"/>
            <a:ext cx="4152900" cy="1609725"/>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300" dirty="0">
                <a:solidFill>
                  <a:schemeClr val="tx1"/>
                </a:solidFill>
              </a:rPr>
              <a:t> B. Ta </a:t>
            </a:r>
            <a:r>
              <a:rPr lang="en-US" sz="2300" dirty="0" err="1">
                <a:solidFill>
                  <a:schemeClr val="tx1"/>
                </a:solidFill>
              </a:rPr>
              <a:t>phải</a:t>
            </a:r>
            <a:r>
              <a:rPr lang="en-US" sz="2300" dirty="0">
                <a:solidFill>
                  <a:schemeClr val="tx1"/>
                </a:solidFill>
              </a:rPr>
              <a:t> </a:t>
            </a:r>
            <a:r>
              <a:rPr lang="en-US" sz="2300" dirty="0" err="1">
                <a:solidFill>
                  <a:schemeClr val="tx1"/>
                </a:solidFill>
              </a:rPr>
              <a:t>tự</a:t>
            </a:r>
            <a:r>
              <a:rPr lang="en-US" sz="2300" dirty="0">
                <a:solidFill>
                  <a:schemeClr val="tx1"/>
                </a:solidFill>
              </a:rPr>
              <a:t> </a:t>
            </a:r>
            <a:r>
              <a:rPr lang="en-US" sz="2300" dirty="0" err="1">
                <a:solidFill>
                  <a:schemeClr val="tx1"/>
                </a:solidFill>
              </a:rPr>
              <a:t>đứng</a:t>
            </a:r>
            <a:r>
              <a:rPr lang="en-US" sz="2300" dirty="0">
                <a:solidFill>
                  <a:schemeClr val="tx1"/>
                </a:solidFill>
              </a:rPr>
              <a:t> </a:t>
            </a:r>
            <a:r>
              <a:rPr lang="en-US" sz="2300" dirty="0" err="1">
                <a:solidFill>
                  <a:schemeClr val="tx1"/>
                </a:solidFill>
              </a:rPr>
              <a:t>lên</a:t>
            </a:r>
            <a:r>
              <a:rPr lang="en-US" sz="2300" dirty="0">
                <a:solidFill>
                  <a:schemeClr val="tx1"/>
                </a:solidFill>
              </a:rPr>
              <a:t> </a:t>
            </a:r>
            <a:r>
              <a:rPr lang="en-US" sz="2300" dirty="0" err="1">
                <a:solidFill>
                  <a:schemeClr val="tx1"/>
                </a:solidFill>
              </a:rPr>
              <a:t>kháng</a:t>
            </a:r>
            <a:r>
              <a:rPr lang="en-US" sz="2300" dirty="0">
                <a:solidFill>
                  <a:schemeClr val="tx1"/>
                </a:solidFill>
              </a:rPr>
              <a:t> </a:t>
            </a:r>
          </a:p>
          <a:p>
            <a:pPr algn="ctr" eaLnBrk="1" hangingPunct="1">
              <a:defRPr/>
            </a:pPr>
            <a:r>
              <a:rPr lang="en-US" sz="2300" dirty="0" err="1">
                <a:solidFill>
                  <a:schemeClr val="tx1"/>
                </a:solidFill>
              </a:rPr>
              <a:t>chiến</a:t>
            </a:r>
            <a:r>
              <a:rPr lang="en-US" sz="2300" dirty="0">
                <a:solidFill>
                  <a:schemeClr val="tx1"/>
                </a:solidFill>
              </a:rPr>
              <a:t> </a:t>
            </a:r>
            <a:r>
              <a:rPr lang="en-US" sz="2300" dirty="0" err="1">
                <a:solidFill>
                  <a:schemeClr val="tx1"/>
                </a:solidFill>
              </a:rPr>
              <a:t>với</a:t>
            </a:r>
            <a:r>
              <a:rPr lang="en-US" sz="2300" dirty="0">
                <a:solidFill>
                  <a:schemeClr val="tx1"/>
                </a:solidFill>
              </a:rPr>
              <a:t> </a:t>
            </a:r>
            <a:r>
              <a:rPr lang="en-US" sz="2300" dirty="0" err="1">
                <a:solidFill>
                  <a:schemeClr val="tx1"/>
                </a:solidFill>
              </a:rPr>
              <a:t>tất</a:t>
            </a:r>
            <a:r>
              <a:rPr lang="en-US" sz="2300" dirty="0">
                <a:solidFill>
                  <a:schemeClr val="tx1"/>
                </a:solidFill>
              </a:rPr>
              <a:t> </a:t>
            </a:r>
            <a:r>
              <a:rPr lang="en-US" sz="2300" dirty="0" err="1">
                <a:solidFill>
                  <a:schemeClr val="tx1"/>
                </a:solidFill>
              </a:rPr>
              <a:t>cả</a:t>
            </a:r>
            <a:r>
              <a:rPr lang="en-US" sz="2300" dirty="0">
                <a:solidFill>
                  <a:schemeClr val="tx1"/>
                </a:solidFill>
              </a:rPr>
              <a:t> </a:t>
            </a:r>
            <a:r>
              <a:rPr lang="en-US" sz="2300" dirty="0" err="1">
                <a:solidFill>
                  <a:schemeClr val="tx1"/>
                </a:solidFill>
              </a:rPr>
              <a:t>khả</a:t>
            </a:r>
            <a:r>
              <a:rPr lang="en-US" sz="2300" dirty="0">
                <a:solidFill>
                  <a:schemeClr val="tx1"/>
                </a:solidFill>
              </a:rPr>
              <a:t> </a:t>
            </a:r>
            <a:r>
              <a:rPr lang="en-US" sz="2300" dirty="0" err="1">
                <a:solidFill>
                  <a:schemeClr val="tx1"/>
                </a:solidFill>
              </a:rPr>
              <a:t>năng</a:t>
            </a:r>
            <a:r>
              <a:rPr lang="en-US" sz="2300" dirty="0">
                <a:solidFill>
                  <a:schemeClr val="tx1"/>
                </a:solidFill>
              </a:rPr>
              <a:t> </a:t>
            </a:r>
            <a:r>
              <a:rPr lang="en-US" sz="2300" dirty="0" err="1">
                <a:solidFill>
                  <a:schemeClr val="tx1"/>
                </a:solidFill>
              </a:rPr>
              <a:t>của</a:t>
            </a:r>
            <a:r>
              <a:rPr lang="en-US" sz="2300" dirty="0">
                <a:solidFill>
                  <a:schemeClr val="tx1"/>
                </a:solidFill>
              </a:rPr>
              <a:t> </a:t>
            </a:r>
          </a:p>
          <a:p>
            <a:pPr algn="ctr" eaLnBrk="1" hangingPunct="1">
              <a:defRPr/>
            </a:pPr>
            <a:r>
              <a:rPr lang="en-US" sz="2300" dirty="0" err="1">
                <a:solidFill>
                  <a:schemeClr val="tx1"/>
                </a:solidFill>
              </a:rPr>
              <a:t>dân</a:t>
            </a:r>
            <a:r>
              <a:rPr lang="en-US" sz="2300" dirty="0">
                <a:solidFill>
                  <a:schemeClr val="tx1"/>
                </a:solidFill>
              </a:rPr>
              <a:t> </a:t>
            </a:r>
            <a:r>
              <a:rPr lang="en-US" sz="2300" dirty="0" err="1">
                <a:solidFill>
                  <a:schemeClr val="tx1"/>
                </a:solidFill>
              </a:rPr>
              <a:t>tộc</a:t>
            </a:r>
            <a:r>
              <a:rPr lang="en-US" sz="2300" dirty="0">
                <a:solidFill>
                  <a:schemeClr val="tx1"/>
                </a:solidFill>
              </a:rPr>
              <a:t> </a:t>
            </a:r>
            <a:r>
              <a:rPr lang="en-US" sz="2300" dirty="0" err="1">
                <a:solidFill>
                  <a:schemeClr val="tx1"/>
                </a:solidFill>
              </a:rPr>
              <a:t>để</a:t>
            </a:r>
            <a:r>
              <a:rPr lang="en-US" sz="2300" dirty="0">
                <a:solidFill>
                  <a:schemeClr val="tx1"/>
                </a:solidFill>
              </a:rPr>
              <a:t> </a:t>
            </a:r>
            <a:r>
              <a:rPr lang="en-US" sz="2300" dirty="0" err="1">
                <a:solidFill>
                  <a:schemeClr val="tx1"/>
                </a:solidFill>
              </a:rPr>
              <a:t>mưu</a:t>
            </a:r>
            <a:r>
              <a:rPr lang="en-US" sz="2300" dirty="0">
                <a:solidFill>
                  <a:schemeClr val="tx1"/>
                </a:solidFill>
              </a:rPr>
              <a:t> </a:t>
            </a:r>
            <a:r>
              <a:rPr lang="en-US" sz="2300" dirty="0" err="1">
                <a:solidFill>
                  <a:schemeClr val="tx1"/>
                </a:solidFill>
              </a:rPr>
              <a:t>cầu</a:t>
            </a:r>
            <a:r>
              <a:rPr lang="en-US" sz="2300" dirty="0">
                <a:solidFill>
                  <a:schemeClr val="tx1"/>
                </a:solidFill>
              </a:rPr>
              <a:t> </a:t>
            </a:r>
            <a:r>
              <a:rPr lang="en-US" sz="2300" dirty="0" err="1">
                <a:solidFill>
                  <a:schemeClr val="tx1"/>
                </a:solidFill>
              </a:rPr>
              <a:t>tự</a:t>
            </a:r>
            <a:r>
              <a:rPr lang="en-US" sz="2300" dirty="0">
                <a:solidFill>
                  <a:schemeClr val="tx1"/>
                </a:solidFill>
              </a:rPr>
              <a:t> do, </a:t>
            </a:r>
          </a:p>
          <a:p>
            <a:pPr algn="ctr" eaLnBrk="1" hangingPunct="1">
              <a:defRPr/>
            </a:pPr>
            <a:r>
              <a:rPr lang="en-US" sz="2300" dirty="0" err="1">
                <a:solidFill>
                  <a:schemeClr val="tx1"/>
                </a:solidFill>
              </a:rPr>
              <a:t>hạnh</a:t>
            </a:r>
            <a:r>
              <a:rPr lang="en-US" sz="2300" dirty="0">
                <a:solidFill>
                  <a:schemeClr val="tx1"/>
                </a:solidFill>
              </a:rPr>
              <a:t> </a:t>
            </a:r>
            <a:r>
              <a:rPr lang="en-US" sz="2300" dirty="0" err="1">
                <a:solidFill>
                  <a:schemeClr val="tx1"/>
                </a:solidFill>
              </a:rPr>
              <a:t>phúc</a:t>
            </a:r>
            <a:r>
              <a:rPr lang="en-US" sz="2300" dirty="0">
                <a:solidFill>
                  <a:schemeClr val="tx1"/>
                </a:solidFill>
              </a:rPr>
              <a:t> </a:t>
            </a:r>
            <a:r>
              <a:rPr lang="en-US" sz="2300" dirty="0" err="1">
                <a:solidFill>
                  <a:schemeClr val="tx1"/>
                </a:solidFill>
              </a:rPr>
              <a:t>cho</a:t>
            </a:r>
            <a:r>
              <a:rPr lang="en-US" sz="2300" dirty="0">
                <a:solidFill>
                  <a:schemeClr val="tx1"/>
                </a:solidFill>
              </a:rPr>
              <a:t> </a:t>
            </a:r>
            <a:r>
              <a:rPr lang="en-US" sz="2300" dirty="0" err="1">
                <a:solidFill>
                  <a:schemeClr val="tx1"/>
                </a:solidFill>
              </a:rPr>
              <a:t>nhân</a:t>
            </a:r>
            <a:r>
              <a:rPr lang="en-US" sz="2300" dirty="0">
                <a:solidFill>
                  <a:schemeClr val="tx1"/>
                </a:solidFill>
              </a:rPr>
              <a:t> </a:t>
            </a:r>
            <a:r>
              <a:rPr lang="en-US" sz="2300" dirty="0" err="1">
                <a:solidFill>
                  <a:schemeClr val="tx1"/>
                </a:solidFill>
              </a:rPr>
              <a:t>dân</a:t>
            </a:r>
            <a:endParaRPr lang="en-US" sz="2300" b="1" dirty="0">
              <a:solidFill>
                <a:schemeClr val="tx1"/>
              </a:solidFill>
            </a:endParaRPr>
          </a:p>
        </p:txBody>
      </p:sp>
      <p:sp>
        <p:nvSpPr>
          <p:cNvPr id="28" name="AutoShape 10"/>
          <p:cNvSpPr>
            <a:spLocks noChangeArrowheads="1"/>
          </p:cNvSpPr>
          <p:nvPr/>
        </p:nvSpPr>
        <p:spPr bwMode="auto">
          <a:xfrm>
            <a:off x="1866900" y="3983038"/>
            <a:ext cx="4114800" cy="16764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300" dirty="0">
                <a:solidFill>
                  <a:schemeClr val="tx1"/>
                </a:solidFill>
              </a:rPr>
              <a:t> C. </a:t>
            </a:r>
            <a:r>
              <a:rPr lang="en-US" sz="2300" dirty="0" err="1">
                <a:solidFill>
                  <a:schemeClr val="tx1"/>
                </a:solidFill>
              </a:rPr>
              <a:t>Kháng</a:t>
            </a:r>
            <a:r>
              <a:rPr lang="en-US" sz="2300" dirty="0">
                <a:solidFill>
                  <a:schemeClr val="tx1"/>
                </a:solidFill>
              </a:rPr>
              <a:t> </a:t>
            </a:r>
            <a:r>
              <a:rPr lang="en-US" sz="2300" dirty="0" err="1">
                <a:solidFill>
                  <a:schemeClr val="tx1"/>
                </a:solidFill>
              </a:rPr>
              <a:t>chiến</a:t>
            </a:r>
            <a:r>
              <a:rPr lang="en-US" sz="2300" dirty="0">
                <a:solidFill>
                  <a:schemeClr val="tx1"/>
                </a:solidFill>
              </a:rPr>
              <a:t> </a:t>
            </a:r>
            <a:r>
              <a:rPr lang="en-US" sz="2300" dirty="0" err="1">
                <a:solidFill>
                  <a:schemeClr val="tx1"/>
                </a:solidFill>
              </a:rPr>
              <a:t>là</a:t>
            </a:r>
            <a:r>
              <a:rPr lang="en-US" sz="2300" dirty="0">
                <a:solidFill>
                  <a:schemeClr val="tx1"/>
                </a:solidFill>
              </a:rPr>
              <a:t> </a:t>
            </a:r>
            <a:r>
              <a:rPr lang="en-US" sz="2300" dirty="0" err="1">
                <a:solidFill>
                  <a:schemeClr val="tx1"/>
                </a:solidFill>
              </a:rPr>
              <a:t>để</a:t>
            </a:r>
            <a:r>
              <a:rPr lang="en-US" sz="2300" dirty="0">
                <a:solidFill>
                  <a:schemeClr val="tx1"/>
                </a:solidFill>
              </a:rPr>
              <a:t> </a:t>
            </a:r>
            <a:r>
              <a:rPr lang="en-US" sz="2300" dirty="0" err="1">
                <a:solidFill>
                  <a:schemeClr val="tx1"/>
                </a:solidFill>
              </a:rPr>
              <a:t>giải</a:t>
            </a:r>
            <a:r>
              <a:rPr lang="en-US" sz="2300" dirty="0">
                <a:solidFill>
                  <a:schemeClr val="tx1"/>
                </a:solidFill>
              </a:rPr>
              <a:t> </a:t>
            </a:r>
          </a:p>
          <a:p>
            <a:pPr algn="ctr">
              <a:defRPr/>
            </a:pPr>
            <a:r>
              <a:rPr lang="en-US" sz="2300" dirty="0" err="1">
                <a:solidFill>
                  <a:schemeClr val="tx1"/>
                </a:solidFill>
              </a:rPr>
              <a:t>phóng</a:t>
            </a:r>
            <a:r>
              <a:rPr lang="en-US" sz="2300" dirty="0">
                <a:solidFill>
                  <a:schemeClr val="tx1"/>
                </a:solidFill>
              </a:rPr>
              <a:t> </a:t>
            </a:r>
            <a:r>
              <a:rPr lang="en-US" sz="2300" dirty="0" err="1">
                <a:solidFill>
                  <a:schemeClr val="tx1"/>
                </a:solidFill>
              </a:rPr>
              <a:t>cho</a:t>
            </a:r>
            <a:r>
              <a:rPr lang="en-US" sz="2300" dirty="0">
                <a:solidFill>
                  <a:schemeClr val="tx1"/>
                </a:solidFill>
              </a:rPr>
              <a:t> ta </a:t>
            </a:r>
            <a:r>
              <a:rPr lang="en-US" sz="2300" dirty="0" err="1">
                <a:solidFill>
                  <a:schemeClr val="tx1"/>
                </a:solidFill>
              </a:rPr>
              <a:t>nên</a:t>
            </a:r>
            <a:r>
              <a:rPr lang="en-US" sz="2300" dirty="0">
                <a:solidFill>
                  <a:schemeClr val="tx1"/>
                </a:solidFill>
              </a:rPr>
              <a:t> </a:t>
            </a:r>
            <a:r>
              <a:rPr lang="en-US" sz="2300" dirty="0" err="1">
                <a:solidFill>
                  <a:schemeClr val="tx1"/>
                </a:solidFill>
              </a:rPr>
              <a:t>chúng</a:t>
            </a:r>
            <a:r>
              <a:rPr lang="en-US" sz="2300" dirty="0">
                <a:solidFill>
                  <a:schemeClr val="tx1"/>
                </a:solidFill>
              </a:rPr>
              <a:t> ta </a:t>
            </a:r>
            <a:r>
              <a:rPr lang="en-US" sz="2300" dirty="0" err="1">
                <a:solidFill>
                  <a:schemeClr val="tx1"/>
                </a:solidFill>
              </a:rPr>
              <a:t>phải</a:t>
            </a:r>
            <a:r>
              <a:rPr lang="en-US" sz="2300" dirty="0">
                <a:solidFill>
                  <a:schemeClr val="tx1"/>
                </a:solidFill>
              </a:rPr>
              <a:t> </a:t>
            </a:r>
          </a:p>
          <a:p>
            <a:pPr algn="ctr">
              <a:defRPr/>
            </a:pPr>
            <a:r>
              <a:rPr lang="en-US" sz="2300" dirty="0" err="1">
                <a:solidFill>
                  <a:schemeClr val="tx1"/>
                </a:solidFill>
              </a:rPr>
              <a:t>tự</a:t>
            </a:r>
            <a:r>
              <a:rPr lang="en-US" sz="2300" dirty="0">
                <a:solidFill>
                  <a:schemeClr val="tx1"/>
                </a:solidFill>
              </a:rPr>
              <a:t> </a:t>
            </a:r>
            <a:r>
              <a:rPr lang="en-US" sz="2300" dirty="0" err="1">
                <a:solidFill>
                  <a:schemeClr val="tx1"/>
                </a:solidFill>
              </a:rPr>
              <a:t>làm</a:t>
            </a:r>
            <a:r>
              <a:rPr lang="en-US" sz="2300" dirty="0">
                <a:solidFill>
                  <a:schemeClr val="tx1"/>
                </a:solidFill>
              </a:rPr>
              <a:t> </a:t>
            </a:r>
            <a:r>
              <a:rPr lang="en-US" sz="2300" dirty="0" err="1">
                <a:solidFill>
                  <a:schemeClr val="tx1"/>
                </a:solidFill>
              </a:rPr>
              <a:t>lấy</a:t>
            </a:r>
            <a:r>
              <a:rPr lang="en-US" sz="2300" dirty="0">
                <a:solidFill>
                  <a:schemeClr val="tx1"/>
                </a:solidFill>
              </a:rPr>
              <a:t> </a:t>
            </a:r>
            <a:r>
              <a:rPr lang="en-US" sz="2300" dirty="0" err="1">
                <a:solidFill>
                  <a:schemeClr val="tx1"/>
                </a:solidFill>
              </a:rPr>
              <a:t>dưới</a:t>
            </a:r>
            <a:r>
              <a:rPr lang="en-US" sz="2300" dirty="0">
                <a:solidFill>
                  <a:schemeClr val="tx1"/>
                </a:solidFill>
              </a:rPr>
              <a:t> </a:t>
            </a:r>
            <a:r>
              <a:rPr lang="en-US" sz="2300" dirty="0" err="1">
                <a:solidFill>
                  <a:schemeClr val="tx1"/>
                </a:solidFill>
              </a:rPr>
              <a:t>sự</a:t>
            </a:r>
            <a:r>
              <a:rPr lang="en-US" sz="2300" dirty="0">
                <a:solidFill>
                  <a:schemeClr val="tx1"/>
                </a:solidFill>
              </a:rPr>
              <a:t> </a:t>
            </a:r>
            <a:r>
              <a:rPr lang="en-US" sz="2300" dirty="0" err="1">
                <a:solidFill>
                  <a:schemeClr val="tx1"/>
                </a:solidFill>
              </a:rPr>
              <a:t>lãnh</a:t>
            </a:r>
            <a:r>
              <a:rPr lang="en-US" sz="2300" dirty="0">
                <a:solidFill>
                  <a:schemeClr val="tx1"/>
                </a:solidFill>
              </a:rPr>
              <a:t> </a:t>
            </a:r>
            <a:r>
              <a:rPr lang="en-US" sz="2300" dirty="0" err="1">
                <a:solidFill>
                  <a:schemeClr val="tx1"/>
                </a:solidFill>
              </a:rPr>
              <a:t>đạo</a:t>
            </a:r>
            <a:r>
              <a:rPr lang="en-US" sz="2300" dirty="0">
                <a:solidFill>
                  <a:schemeClr val="tx1"/>
                </a:solidFill>
              </a:rPr>
              <a:t> </a:t>
            </a:r>
          </a:p>
          <a:p>
            <a:pPr algn="ctr">
              <a:defRPr/>
            </a:pPr>
            <a:r>
              <a:rPr lang="en-US" sz="2300" dirty="0" err="1">
                <a:solidFill>
                  <a:schemeClr val="tx1"/>
                </a:solidFill>
              </a:rPr>
              <a:t>của</a:t>
            </a:r>
            <a:r>
              <a:rPr lang="en-US" sz="2300" dirty="0">
                <a:solidFill>
                  <a:schemeClr val="tx1"/>
                </a:solidFill>
              </a:rPr>
              <a:t> </a:t>
            </a:r>
            <a:r>
              <a:rPr lang="en-US" sz="2300" dirty="0" err="1">
                <a:solidFill>
                  <a:schemeClr val="tx1"/>
                </a:solidFill>
              </a:rPr>
              <a:t>Đảng</a:t>
            </a:r>
            <a:r>
              <a:rPr lang="en-US" sz="2300" dirty="0">
                <a:solidFill>
                  <a:schemeClr val="tx1"/>
                </a:solidFill>
              </a:rPr>
              <a:t> </a:t>
            </a:r>
            <a:r>
              <a:rPr lang="en-US" sz="2300" dirty="0" err="1">
                <a:solidFill>
                  <a:schemeClr val="tx1"/>
                </a:solidFill>
              </a:rPr>
              <a:t>cộng</a:t>
            </a:r>
            <a:r>
              <a:rPr lang="en-US" sz="2300" dirty="0">
                <a:solidFill>
                  <a:schemeClr val="tx1"/>
                </a:solidFill>
              </a:rPr>
              <a:t> </a:t>
            </a:r>
            <a:r>
              <a:rPr lang="en-US" sz="2300" dirty="0" err="1">
                <a:solidFill>
                  <a:schemeClr val="tx1"/>
                </a:solidFill>
              </a:rPr>
              <a:t>sản</a:t>
            </a:r>
            <a:r>
              <a:rPr lang="en-US" sz="2300" dirty="0">
                <a:solidFill>
                  <a:schemeClr val="tx1"/>
                </a:solidFill>
              </a:rPr>
              <a:t> </a:t>
            </a:r>
            <a:r>
              <a:rPr lang="en-US" sz="2300" dirty="0" err="1">
                <a:solidFill>
                  <a:schemeClr val="tx1"/>
                </a:solidFill>
              </a:rPr>
              <a:t>Việt</a:t>
            </a:r>
            <a:r>
              <a:rPr lang="en-US" sz="2300" dirty="0">
                <a:solidFill>
                  <a:schemeClr val="tx1"/>
                </a:solidFill>
              </a:rPr>
              <a:t> Nam </a:t>
            </a:r>
            <a:endParaRPr lang="vi-VN" sz="2300" b="1" dirty="0">
              <a:solidFill>
                <a:schemeClr val="tx1"/>
              </a:solidFill>
            </a:endParaRPr>
          </a:p>
        </p:txBody>
      </p:sp>
      <p:pic>
        <p:nvPicPr>
          <p:cNvPr id="4201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3738" y="1524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372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830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8322"/>
                </p:tgtEl>
              </p:cMediaNode>
            </p:audio>
            <p:seq concurrent="1" nextAc="seek">
              <p:cTn id="35" restart="whenNotActive" fill="hold" evtFilter="cancelBubble" nodeType="interactiveSeq">
                <p:stCondLst>
                  <p:cond evt="onClick" delay="0">
                    <p:tgtEl>
                      <p:spTgt spid="98331"/>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8332"/>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8330"/>
                                        </p:tgtEl>
                                      </p:cBhvr>
                                    </p:animEffect>
                                    <p:set>
                                      <p:cBhvr>
                                        <p:cTn id="43"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8329"/>
                                        </p:tgtEl>
                                      </p:cBhvr>
                                    </p:animEffect>
                                    <p:set>
                                      <p:cBhvr>
                                        <p:cTn id="47"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8328"/>
                                        </p:tgtEl>
                                      </p:cBhvr>
                                    </p:animEffect>
                                    <p:set>
                                      <p:cBhvr>
                                        <p:cTn id="51"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8327"/>
                                        </p:tgtEl>
                                      </p:cBhvr>
                                    </p:animEffect>
                                    <p:set>
                                      <p:cBhvr>
                                        <p:cTn id="55"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8326"/>
                                        </p:tgtEl>
                                      </p:cBhvr>
                                    </p:animEffect>
                                    <p:set>
                                      <p:cBhvr>
                                        <p:cTn id="59"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8325"/>
                                        </p:tgtEl>
                                      </p:cBhvr>
                                    </p:animEffect>
                                    <p:set>
                                      <p:cBhvr>
                                        <p:cTn id="63"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8323"/>
                                        </p:tgtEl>
                                      </p:cBhvr>
                                    </p:animEffect>
                                    <p:set>
                                      <p:cBhvr>
                                        <p:cTn id="67"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8306"/>
                                        </p:tgtEl>
                                      </p:cBhvr>
                                    </p:animEffect>
                                    <p:set>
                                      <p:cBhvr>
                                        <p:cTn id="71"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933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908300" y="1295401"/>
            <a:ext cx="73787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200" i="1"/>
              <a:t>Chiến tranh có thể làm thay đổi đường lối, chính sách, nhiệm vụ cụ thể, thậm chí có thể còn thay đổi cả thành phần lực lượng lãnh đạo chính trị trong các bên tham chiến, bởi vì:</a:t>
            </a:r>
          </a:p>
        </p:txBody>
      </p:sp>
      <p:sp>
        <p:nvSpPr>
          <p:cNvPr id="65541" name="AutoShape 5"/>
          <p:cNvSpPr>
            <a:spLocks noChangeArrowheads="1"/>
          </p:cNvSpPr>
          <p:nvPr/>
        </p:nvSpPr>
        <p:spPr bwMode="auto">
          <a:xfrm>
            <a:off x="1676400" y="4267200"/>
            <a:ext cx="43053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200" dirty="0">
                <a:latin typeface="+mn-lt"/>
                <a:cs typeface="Times New Roman" pitchFamily="18" charset="0"/>
              </a:rPr>
              <a:t>C. </a:t>
            </a:r>
            <a:r>
              <a:rPr lang="vi-VN" sz="2200" dirty="0">
                <a:latin typeface="Arial" charset="0"/>
                <a:cs typeface="Arial" charset="0"/>
              </a:rPr>
              <a:t>Ch</a:t>
            </a:r>
            <a:r>
              <a:rPr lang="en-US" sz="2200" dirty="0" err="1">
                <a:latin typeface="Arial" charset="0"/>
                <a:cs typeface="Arial" charset="0"/>
              </a:rPr>
              <a:t>iến</a:t>
            </a:r>
            <a:r>
              <a:rPr lang="en-US" sz="2200" dirty="0">
                <a:latin typeface="Arial" charset="0"/>
                <a:cs typeface="Arial" charset="0"/>
              </a:rPr>
              <a:t> </a:t>
            </a:r>
            <a:r>
              <a:rPr lang="en-US" sz="2200" dirty="0" err="1">
                <a:latin typeface="Arial" charset="0"/>
                <a:cs typeface="Arial" charset="0"/>
              </a:rPr>
              <a:t>tranh</a:t>
            </a:r>
            <a:r>
              <a:rPr lang="en-US" sz="2200" dirty="0">
                <a:latin typeface="Arial" charset="0"/>
                <a:cs typeface="Arial" charset="0"/>
              </a:rPr>
              <a:t> </a:t>
            </a:r>
            <a:r>
              <a:rPr lang="en-US" sz="2200" dirty="0" err="1">
                <a:latin typeface="Arial" charset="0"/>
                <a:cs typeface="Arial" charset="0"/>
              </a:rPr>
              <a:t>là</a:t>
            </a:r>
            <a:r>
              <a:rPr lang="en-US" sz="2200" dirty="0">
                <a:latin typeface="Arial" charset="0"/>
                <a:cs typeface="Arial" charset="0"/>
              </a:rPr>
              <a:t> </a:t>
            </a:r>
            <a:r>
              <a:rPr lang="en-US" sz="2200" dirty="0" err="1">
                <a:latin typeface="Arial" charset="0"/>
                <a:cs typeface="Arial" charset="0"/>
              </a:rPr>
              <a:t>sự</a:t>
            </a:r>
            <a:r>
              <a:rPr lang="en-US" sz="2200" dirty="0">
                <a:latin typeface="Arial" charset="0"/>
                <a:cs typeface="Arial" charset="0"/>
              </a:rPr>
              <a:t> </a:t>
            </a:r>
            <a:r>
              <a:rPr lang="en-US" sz="2200" dirty="0" err="1">
                <a:latin typeface="Arial" charset="0"/>
                <a:cs typeface="Arial" charset="0"/>
              </a:rPr>
              <a:t>tiếp</a:t>
            </a:r>
            <a:r>
              <a:rPr lang="en-US" sz="2200" dirty="0">
                <a:latin typeface="Arial" charset="0"/>
                <a:cs typeface="Arial" charset="0"/>
              </a:rPr>
              <a:t>  </a:t>
            </a:r>
            <a:r>
              <a:rPr lang="en-US" sz="2200" dirty="0" err="1">
                <a:latin typeface="Arial" charset="0"/>
                <a:cs typeface="Arial" charset="0"/>
              </a:rPr>
              <a:t>tục</a:t>
            </a:r>
            <a:r>
              <a:rPr lang="en-US" sz="2200" dirty="0">
                <a:latin typeface="Arial" charset="0"/>
                <a:cs typeface="Arial" charset="0"/>
              </a:rPr>
              <a:t> </a:t>
            </a:r>
            <a:r>
              <a:rPr lang="en-US" sz="2200" dirty="0" err="1">
                <a:latin typeface="Arial" charset="0"/>
                <a:cs typeface="Arial" charset="0"/>
              </a:rPr>
              <a:t>của</a:t>
            </a:r>
            <a:r>
              <a:rPr lang="en-US" sz="2200" dirty="0">
                <a:latin typeface="Arial" charset="0"/>
                <a:cs typeface="Arial" charset="0"/>
              </a:rPr>
              <a:t> </a:t>
            </a:r>
          </a:p>
          <a:p>
            <a:pPr algn="ctr" eaLnBrk="1" hangingPunct="1">
              <a:defRPr/>
            </a:pPr>
            <a:r>
              <a:rPr lang="en-US" sz="2200" dirty="0" err="1">
                <a:latin typeface="Arial" charset="0"/>
                <a:cs typeface="Arial" charset="0"/>
              </a:rPr>
              <a:t>ch.</a:t>
            </a:r>
            <a:r>
              <a:rPr lang="en-US" sz="2200" dirty="0">
                <a:latin typeface="Arial" charset="0"/>
                <a:cs typeface="Arial" charset="0"/>
              </a:rPr>
              <a:t> </a:t>
            </a:r>
            <a:r>
              <a:rPr lang="en-US" sz="2200" dirty="0" err="1">
                <a:latin typeface="Arial" charset="0"/>
                <a:cs typeface="Arial" charset="0"/>
              </a:rPr>
              <a:t>trị</a:t>
            </a:r>
            <a:r>
              <a:rPr lang="en-US" sz="2200" dirty="0">
                <a:latin typeface="Arial" charset="0"/>
                <a:cs typeface="Arial" charset="0"/>
              </a:rPr>
              <a:t>, </a:t>
            </a:r>
            <a:r>
              <a:rPr lang="en-US" sz="2200" dirty="0" err="1">
                <a:latin typeface="Arial" charset="0"/>
                <a:cs typeface="Arial" charset="0"/>
              </a:rPr>
              <a:t>là</a:t>
            </a:r>
            <a:r>
              <a:rPr lang="en-US" sz="2200" dirty="0">
                <a:latin typeface="Arial" charset="0"/>
                <a:cs typeface="Arial" charset="0"/>
              </a:rPr>
              <a:t> </a:t>
            </a:r>
            <a:r>
              <a:rPr lang="en-US" sz="2200" dirty="0" err="1">
                <a:latin typeface="Arial" charset="0"/>
                <a:cs typeface="Arial" charset="0"/>
              </a:rPr>
              <a:t>kết</a:t>
            </a:r>
            <a:r>
              <a:rPr lang="en-US" sz="2200" dirty="0">
                <a:latin typeface="Arial" charset="0"/>
                <a:cs typeface="Arial" charset="0"/>
              </a:rPr>
              <a:t> </a:t>
            </a:r>
            <a:r>
              <a:rPr lang="en-US" sz="2200" dirty="0" err="1">
                <a:latin typeface="Arial" charset="0"/>
                <a:cs typeface="Arial" charset="0"/>
              </a:rPr>
              <a:t>quả</a:t>
            </a:r>
            <a:r>
              <a:rPr lang="en-US" sz="2200" dirty="0">
                <a:latin typeface="Arial" charset="0"/>
                <a:cs typeface="Arial" charset="0"/>
              </a:rPr>
              <a:t> </a:t>
            </a:r>
            <a:r>
              <a:rPr lang="en-US" sz="2200" dirty="0" err="1">
                <a:latin typeface="Arial" charset="0"/>
                <a:cs typeface="Arial" charset="0"/>
              </a:rPr>
              <a:t>phản</a:t>
            </a:r>
            <a:r>
              <a:rPr lang="en-US" sz="2200" dirty="0">
                <a:latin typeface="Arial" charset="0"/>
                <a:cs typeface="Arial" charset="0"/>
              </a:rPr>
              <a:t> </a:t>
            </a:r>
            <a:r>
              <a:rPr lang="en-US" sz="2200" dirty="0" err="1">
                <a:latin typeface="Arial" charset="0"/>
                <a:cs typeface="Arial" charset="0"/>
              </a:rPr>
              <a:t>ánh</a:t>
            </a:r>
            <a:r>
              <a:rPr lang="en-US" sz="2200" dirty="0">
                <a:latin typeface="Arial" charset="0"/>
                <a:cs typeface="Arial" charset="0"/>
              </a:rPr>
              <a:t> </a:t>
            </a:r>
            <a:r>
              <a:rPr lang="en-US" sz="2200" dirty="0" err="1">
                <a:latin typeface="Arial" charset="0"/>
                <a:cs typeface="Arial" charset="0"/>
              </a:rPr>
              <a:t>những</a:t>
            </a:r>
            <a:r>
              <a:rPr lang="en-US" sz="2200" dirty="0">
                <a:latin typeface="Arial" charset="0"/>
                <a:cs typeface="Arial" charset="0"/>
              </a:rPr>
              <a:t> </a:t>
            </a:r>
          </a:p>
          <a:p>
            <a:pPr algn="ctr" eaLnBrk="1" hangingPunct="1">
              <a:defRPr/>
            </a:pPr>
            <a:r>
              <a:rPr lang="en-US" sz="2200" dirty="0" err="1">
                <a:latin typeface="Arial" charset="0"/>
                <a:cs typeface="Arial" charset="0"/>
              </a:rPr>
              <a:t>cố</a:t>
            </a:r>
            <a:r>
              <a:rPr lang="en-US" sz="2200" dirty="0">
                <a:latin typeface="Arial" charset="0"/>
                <a:cs typeface="Arial" charset="0"/>
              </a:rPr>
              <a:t> </a:t>
            </a:r>
            <a:r>
              <a:rPr lang="en-US" sz="2200" dirty="0" err="1">
                <a:latin typeface="Arial" charset="0"/>
                <a:cs typeface="Arial" charset="0"/>
              </a:rPr>
              <a:t>gắng</a:t>
            </a:r>
            <a:r>
              <a:rPr lang="en-US" sz="2200" dirty="0">
                <a:latin typeface="Arial" charset="0"/>
                <a:cs typeface="Arial" charset="0"/>
              </a:rPr>
              <a:t> </a:t>
            </a:r>
            <a:r>
              <a:rPr lang="en-US" sz="2200" dirty="0" err="1">
                <a:latin typeface="Arial" charset="0"/>
                <a:cs typeface="Arial" charset="0"/>
              </a:rPr>
              <a:t>cao</a:t>
            </a:r>
            <a:r>
              <a:rPr lang="en-US" sz="2200" dirty="0">
                <a:latin typeface="Arial" charset="0"/>
                <a:cs typeface="Arial" charset="0"/>
              </a:rPr>
              <a:t> </a:t>
            </a:r>
            <a:r>
              <a:rPr lang="en-US" sz="2200" dirty="0" err="1">
                <a:latin typeface="Arial" charset="0"/>
                <a:cs typeface="Arial" charset="0"/>
              </a:rPr>
              <a:t>nhất</a:t>
            </a:r>
            <a:r>
              <a:rPr lang="en-US" sz="2200" dirty="0">
                <a:latin typeface="Arial" charset="0"/>
                <a:cs typeface="Arial" charset="0"/>
              </a:rPr>
              <a:t> </a:t>
            </a:r>
            <a:r>
              <a:rPr lang="en-US" sz="2200" dirty="0" err="1">
                <a:latin typeface="Arial" charset="0"/>
                <a:cs typeface="Arial" charset="0"/>
              </a:rPr>
              <a:t>của</a:t>
            </a:r>
            <a:r>
              <a:rPr lang="en-US" sz="2200" dirty="0">
                <a:latin typeface="Arial" charset="0"/>
                <a:cs typeface="Arial" charset="0"/>
              </a:rPr>
              <a:t> </a:t>
            </a:r>
            <a:r>
              <a:rPr lang="en-US" sz="2200" dirty="0" err="1">
                <a:latin typeface="Arial" charset="0"/>
                <a:cs typeface="Arial" charset="0"/>
              </a:rPr>
              <a:t>chính</a:t>
            </a:r>
            <a:r>
              <a:rPr lang="en-US" sz="2200" dirty="0">
                <a:latin typeface="Arial" charset="0"/>
                <a:cs typeface="Arial" charset="0"/>
              </a:rPr>
              <a:t> </a:t>
            </a:r>
            <a:r>
              <a:rPr lang="en-US" sz="2200" dirty="0" err="1">
                <a:latin typeface="Arial" charset="0"/>
                <a:cs typeface="Arial" charset="0"/>
              </a:rPr>
              <a:t>trị</a:t>
            </a:r>
            <a:endParaRPr lang="en-US" sz="2200" dirty="0">
              <a:latin typeface="Arial" charset="0"/>
              <a:cs typeface="Arial" charset="0"/>
            </a:endParaRPr>
          </a:p>
        </p:txBody>
      </p:sp>
      <p:sp>
        <p:nvSpPr>
          <p:cNvPr id="65549" name="AutoShape 13"/>
          <p:cNvSpPr>
            <a:spLocks noChangeArrowheads="1"/>
          </p:cNvSpPr>
          <p:nvPr/>
        </p:nvSpPr>
        <p:spPr bwMode="auto">
          <a:xfrm>
            <a:off x="1676400" y="2819400"/>
            <a:ext cx="43053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200" dirty="0">
                <a:latin typeface="Arial" charset="0"/>
                <a:cs typeface="Arial" charset="0"/>
              </a:rPr>
              <a:t> A</a:t>
            </a:r>
            <a:r>
              <a:rPr lang="vi-VN" sz="2200" dirty="0">
                <a:latin typeface="Arial" charset="0"/>
                <a:cs typeface="Arial" charset="0"/>
              </a:rPr>
              <a:t>. Chiến tranh </a:t>
            </a:r>
            <a:r>
              <a:rPr lang="en-US" sz="2200" dirty="0">
                <a:latin typeface="Arial" charset="0"/>
                <a:cs typeface="Arial" charset="0"/>
              </a:rPr>
              <a:t>chi </a:t>
            </a:r>
            <a:r>
              <a:rPr lang="en-US" sz="2200" dirty="0" err="1">
                <a:latin typeface="Arial" charset="0"/>
                <a:cs typeface="Arial" charset="0"/>
              </a:rPr>
              <a:t>phối</a:t>
            </a:r>
            <a:r>
              <a:rPr lang="en-US" sz="2200" dirty="0">
                <a:latin typeface="Arial" charset="0"/>
                <a:cs typeface="Arial" charset="0"/>
              </a:rPr>
              <a:t> </a:t>
            </a:r>
            <a:r>
              <a:rPr lang="en-US" sz="2200" dirty="0" err="1">
                <a:latin typeface="Arial" charset="0"/>
                <a:cs typeface="Arial" charset="0"/>
              </a:rPr>
              <a:t>đến</a:t>
            </a:r>
            <a:r>
              <a:rPr lang="en-US" sz="2200" dirty="0">
                <a:latin typeface="Arial" charset="0"/>
                <a:cs typeface="Arial" charset="0"/>
              </a:rPr>
              <a:t> </a:t>
            </a:r>
            <a:r>
              <a:rPr lang="en-US" sz="2200" dirty="0" err="1">
                <a:latin typeface="Arial" charset="0"/>
                <a:cs typeface="Arial" charset="0"/>
              </a:rPr>
              <a:t>sự</a:t>
            </a:r>
            <a:r>
              <a:rPr lang="en-US" sz="2200" dirty="0">
                <a:latin typeface="Arial" charset="0"/>
                <a:cs typeface="Arial" charset="0"/>
              </a:rPr>
              <a:t> </a:t>
            </a:r>
          </a:p>
          <a:p>
            <a:pPr algn="ctr" eaLnBrk="1" hangingPunct="1">
              <a:defRPr/>
            </a:pPr>
            <a:r>
              <a:rPr lang="en-US" sz="2200" dirty="0" err="1">
                <a:latin typeface="Arial" charset="0"/>
                <a:cs typeface="Arial" charset="0"/>
              </a:rPr>
              <a:t>phát</a:t>
            </a:r>
            <a:r>
              <a:rPr lang="en-US" sz="2200" dirty="0">
                <a:latin typeface="Arial" charset="0"/>
                <a:cs typeface="Arial" charset="0"/>
              </a:rPr>
              <a:t> </a:t>
            </a:r>
            <a:r>
              <a:rPr lang="en-US" sz="2200" dirty="0" err="1">
                <a:latin typeface="Arial" charset="0"/>
                <a:cs typeface="Arial" charset="0"/>
              </a:rPr>
              <a:t>triển</a:t>
            </a:r>
            <a:r>
              <a:rPr lang="en-US" sz="2200" dirty="0">
                <a:latin typeface="Arial" charset="0"/>
                <a:cs typeface="Arial" charset="0"/>
              </a:rPr>
              <a:t> </a:t>
            </a:r>
            <a:r>
              <a:rPr lang="en-US" sz="2200" dirty="0" err="1">
                <a:latin typeface="Arial" charset="0"/>
                <a:cs typeface="Arial" charset="0"/>
              </a:rPr>
              <a:t>của</a:t>
            </a:r>
            <a:r>
              <a:rPr lang="en-US" sz="2200" dirty="0">
                <a:latin typeface="Arial" charset="0"/>
                <a:cs typeface="Arial" charset="0"/>
              </a:rPr>
              <a:t> </a:t>
            </a:r>
            <a:r>
              <a:rPr lang="en-US" sz="2200" dirty="0" err="1">
                <a:latin typeface="Arial" charset="0"/>
                <a:cs typeface="Arial" charset="0"/>
              </a:rPr>
              <a:t>chính</a:t>
            </a:r>
            <a:r>
              <a:rPr lang="en-US" sz="2200" dirty="0">
                <a:latin typeface="Arial" charset="0"/>
                <a:cs typeface="Arial" charset="0"/>
              </a:rPr>
              <a:t> </a:t>
            </a:r>
            <a:r>
              <a:rPr lang="en-US" sz="2200" dirty="0" err="1">
                <a:latin typeface="Arial" charset="0"/>
                <a:cs typeface="Arial" charset="0"/>
              </a:rPr>
              <a:t>trị</a:t>
            </a:r>
            <a:r>
              <a:rPr lang="en-US" sz="2200" dirty="0">
                <a:latin typeface="Arial" charset="0"/>
                <a:cs typeface="Arial" charset="0"/>
              </a:rPr>
              <a:t>, </a:t>
            </a:r>
            <a:r>
              <a:rPr lang="en-US" sz="2200" dirty="0" err="1">
                <a:latin typeface="Arial" charset="0"/>
                <a:cs typeface="Arial" charset="0"/>
              </a:rPr>
              <a:t>tác</a:t>
            </a:r>
            <a:r>
              <a:rPr lang="en-US" sz="2200" dirty="0">
                <a:latin typeface="Arial" charset="0"/>
                <a:cs typeface="Arial" charset="0"/>
              </a:rPr>
              <a:t> </a:t>
            </a:r>
            <a:r>
              <a:rPr lang="en-US" sz="2200" dirty="0" err="1">
                <a:latin typeface="Arial" charset="0"/>
                <a:cs typeface="Arial" charset="0"/>
              </a:rPr>
              <a:t>động</a:t>
            </a:r>
            <a:r>
              <a:rPr lang="en-US" sz="2200" dirty="0">
                <a:latin typeface="Arial" charset="0"/>
                <a:cs typeface="Arial" charset="0"/>
              </a:rPr>
              <a:t> </a:t>
            </a:r>
          </a:p>
          <a:p>
            <a:pPr algn="ctr" eaLnBrk="1" hangingPunct="1">
              <a:defRPr/>
            </a:pPr>
            <a:r>
              <a:rPr lang="en-US" sz="2200" dirty="0" err="1">
                <a:latin typeface="Arial" charset="0"/>
                <a:cs typeface="Arial" charset="0"/>
              </a:rPr>
              <a:t>mạnh</a:t>
            </a:r>
            <a:r>
              <a:rPr lang="en-US" sz="2200" dirty="0">
                <a:latin typeface="Arial" charset="0"/>
                <a:cs typeface="Arial" charset="0"/>
              </a:rPr>
              <a:t> </a:t>
            </a:r>
            <a:r>
              <a:rPr lang="en-US" sz="2200" dirty="0" err="1">
                <a:latin typeface="Arial" charset="0"/>
                <a:cs typeface="Arial" charset="0"/>
              </a:rPr>
              <a:t>mẽ</a:t>
            </a:r>
            <a:r>
              <a:rPr lang="en-US" sz="2200" dirty="0">
                <a:latin typeface="Arial" charset="0"/>
                <a:cs typeface="Arial" charset="0"/>
              </a:rPr>
              <a:t> </a:t>
            </a:r>
            <a:r>
              <a:rPr lang="en-US" sz="2200" dirty="0" err="1">
                <a:latin typeface="Arial" charset="0"/>
                <a:cs typeface="Arial" charset="0"/>
              </a:rPr>
              <a:t>làm</a:t>
            </a:r>
            <a:r>
              <a:rPr lang="en-US" sz="2200" dirty="0">
                <a:latin typeface="Arial" charset="0"/>
                <a:cs typeface="Arial" charset="0"/>
              </a:rPr>
              <a:t> </a:t>
            </a:r>
            <a:r>
              <a:rPr lang="en-US" sz="2200" dirty="0" err="1">
                <a:latin typeface="Arial" charset="0"/>
                <a:cs typeface="Arial" charset="0"/>
              </a:rPr>
              <a:t>chính</a:t>
            </a:r>
            <a:r>
              <a:rPr lang="en-US" sz="2200" dirty="0">
                <a:latin typeface="Arial" charset="0"/>
                <a:cs typeface="Arial" charset="0"/>
              </a:rPr>
              <a:t> </a:t>
            </a:r>
            <a:r>
              <a:rPr lang="en-US" sz="2200" dirty="0" err="1">
                <a:latin typeface="Arial" charset="0"/>
                <a:cs typeface="Arial" charset="0"/>
              </a:rPr>
              <a:t>trị</a:t>
            </a:r>
            <a:r>
              <a:rPr lang="en-US" sz="2200" dirty="0">
                <a:latin typeface="Arial" charset="0"/>
                <a:cs typeface="Arial" charset="0"/>
              </a:rPr>
              <a:t> </a:t>
            </a:r>
            <a:r>
              <a:rPr lang="en-US" sz="2200" dirty="0" err="1">
                <a:latin typeface="Arial" charset="0"/>
                <a:cs typeface="Arial" charset="0"/>
              </a:rPr>
              <a:t>biến</a:t>
            </a:r>
            <a:r>
              <a:rPr lang="en-US" sz="2200" dirty="0">
                <a:latin typeface="Arial" charset="0"/>
                <a:cs typeface="Arial" charset="0"/>
              </a:rPr>
              <a:t> </a:t>
            </a:r>
            <a:r>
              <a:rPr lang="en-US" sz="2200" dirty="0" err="1">
                <a:latin typeface="Arial" charset="0"/>
                <a:cs typeface="Arial" charset="0"/>
              </a:rPr>
              <a:t>đổi</a:t>
            </a:r>
            <a:endParaRPr lang="vi-VN" sz="2200" b="1" dirty="0">
              <a:latin typeface="Arial" charset="0"/>
              <a:cs typeface="+mn-cs"/>
            </a:endParaRPr>
          </a:p>
        </p:txBody>
      </p:sp>
      <p:sp>
        <p:nvSpPr>
          <p:cNvPr id="43015" name="Text Box 16"/>
          <p:cNvSpPr txBox="1">
            <a:spLocks noChangeArrowheads="1"/>
          </p:cNvSpPr>
          <p:nvPr/>
        </p:nvSpPr>
        <p:spPr bwMode="auto">
          <a:xfrm>
            <a:off x="1676400" y="1660526"/>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38</a:t>
            </a:r>
          </a:p>
        </p:txBody>
      </p:sp>
      <p:pic>
        <p:nvPicPr>
          <p:cNvPr id="9934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7" name="Oval 19"/>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301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31363"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9350" name="Oval 22"/>
          <p:cNvSpPr>
            <a:spLocks noChangeArrowheads="1"/>
          </p:cNvSpPr>
          <p:nvPr/>
        </p:nvSpPr>
        <p:spPr bwMode="auto">
          <a:xfrm>
            <a:off x="62865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9351" name="Oval 23"/>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9352" name="Oval 24"/>
          <p:cNvSpPr>
            <a:spLocks noChangeArrowheads="1"/>
          </p:cNvSpPr>
          <p:nvPr/>
        </p:nvSpPr>
        <p:spPr bwMode="auto">
          <a:xfrm>
            <a:off x="62865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9353" name="Oval 25"/>
          <p:cNvSpPr>
            <a:spLocks noChangeArrowheads="1"/>
          </p:cNvSpPr>
          <p:nvPr/>
        </p:nvSpPr>
        <p:spPr bwMode="auto">
          <a:xfrm>
            <a:off x="6288088"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9354" name="Oval 26"/>
          <p:cNvSpPr>
            <a:spLocks noChangeArrowheads="1"/>
          </p:cNvSpPr>
          <p:nvPr/>
        </p:nvSpPr>
        <p:spPr bwMode="auto">
          <a:xfrm>
            <a:off x="6288088" y="6076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935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9356" name="Text Box 28"/>
          <p:cNvSpPr txBox="1">
            <a:spLocks noChangeArrowheads="1"/>
          </p:cNvSpPr>
          <p:nvPr/>
        </p:nvSpPr>
        <p:spPr bwMode="auto">
          <a:xfrm>
            <a:off x="6096000" y="59166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302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8" name="Text Box 69"/>
          <p:cNvSpPr txBox="1">
            <a:spLocks noChangeArrowheads="1"/>
          </p:cNvSpPr>
          <p:nvPr/>
        </p:nvSpPr>
        <p:spPr bwMode="auto">
          <a:xfrm>
            <a:off x="2057400" y="9144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3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447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172200" y="2819400"/>
            <a:ext cx="42672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200" dirty="0">
                <a:latin typeface="Arial" charset="0"/>
                <a:cs typeface="Arial" charset="0"/>
              </a:rPr>
              <a:t> B</a:t>
            </a:r>
            <a:r>
              <a:rPr lang="vi-VN" sz="2200" dirty="0">
                <a:latin typeface="Arial" charset="0"/>
                <a:cs typeface="Arial" charset="0"/>
              </a:rPr>
              <a:t>. Chiến tranh </a:t>
            </a:r>
            <a:r>
              <a:rPr lang="en-US" sz="2200" dirty="0" err="1">
                <a:latin typeface="Arial" charset="0"/>
                <a:cs typeface="Arial" charset="0"/>
              </a:rPr>
              <a:t>quyết</a:t>
            </a:r>
            <a:r>
              <a:rPr lang="en-US" sz="2200" dirty="0">
                <a:latin typeface="Arial" charset="0"/>
                <a:cs typeface="Arial" charset="0"/>
              </a:rPr>
              <a:t> </a:t>
            </a:r>
            <a:r>
              <a:rPr lang="en-US" sz="2200" dirty="0" err="1">
                <a:latin typeface="Arial" charset="0"/>
                <a:cs typeface="Arial" charset="0"/>
              </a:rPr>
              <a:t>định</a:t>
            </a:r>
            <a:r>
              <a:rPr lang="en-US" sz="2200" dirty="0">
                <a:latin typeface="Arial" charset="0"/>
                <a:cs typeface="Arial" charset="0"/>
              </a:rPr>
              <a:t> </a:t>
            </a:r>
            <a:r>
              <a:rPr lang="en-US" sz="2200" dirty="0" err="1">
                <a:latin typeface="Arial" charset="0"/>
                <a:cs typeface="Arial" charset="0"/>
              </a:rPr>
              <a:t>chính</a:t>
            </a:r>
            <a:r>
              <a:rPr lang="en-US" sz="2200" dirty="0">
                <a:latin typeface="Arial" charset="0"/>
                <a:cs typeface="Arial" charset="0"/>
              </a:rPr>
              <a:t> </a:t>
            </a:r>
          </a:p>
          <a:p>
            <a:pPr algn="ctr" eaLnBrk="1" hangingPunct="1">
              <a:defRPr/>
            </a:pPr>
            <a:r>
              <a:rPr lang="en-US" sz="2200" dirty="0" err="1">
                <a:latin typeface="Arial" charset="0"/>
                <a:cs typeface="Arial" charset="0"/>
              </a:rPr>
              <a:t>trị</a:t>
            </a:r>
            <a:r>
              <a:rPr lang="en-US" sz="2200" dirty="0">
                <a:latin typeface="Arial" charset="0"/>
                <a:cs typeface="Arial" charset="0"/>
              </a:rPr>
              <a:t>, </a:t>
            </a:r>
            <a:r>
              <a:rPr lang="en-US" sz="2200" dirty="0" err="1">
                <a:latin typeface="Arial" charset="0"/>
                <a:cs typeface="Arial" charset="0"/>
              </a:rPr>
              <a:t>tác</a:t>
            </a:r>
            <a:r>
              <a:rPr lang="en-US" sz="2200" dirty="0">
                <a:latin typeface="Arial" charset="0"/>
                <a:cs typeface="Arial" charset="0"/>
              </a:rPr>
              <a:t> </a:t>
            </a:r>
            <a:r>
              <a:rPr lang="en-US" sz="2200" dirty="0" err="1">
                <a:latin typeface="Arial" charset="0"/>
                <a:cs typeface="Arial" charset="0"/>
              </a:rPr>
              <a:t>động</a:t>
            </a:r>
            <a:r>
              <a:rPr lang="en-US" sz="2200" dirty="0">
                <a:latin typeface="Arial" charset="0"/>
                <a:cs typeface="Arial" charset="0"/>
              </a:rPr>
              <a:t> </a:t>
            </a:r>
            <a:r>
              <a:rPr lang="en-US" sz="2200" dirty="0" err="1">
                <a:latin typeface="Arial" charset="0"/>
                <a:cs typeface="Arial" charset="0"/>
              </a:rPr>
              <a:t>mạnh</a:t>
            </a:r>
            <a:r>
              <a:rPr lang="en-US" sz="2200" dirty="0">
                <a:latin typeface="Arial" charset="0"/>
                <a:cs typeface="Arial" charset="0"/>
              </a:rPr>
              <a:t> </a:t>
            </a:r>
            <a:r>
              <a:rPr lang="en-US" sz="2200" dirty="0" err="1">
                <a:latin typeface="Arial" charset="0"/>
                <a:cs typeface="Arial" charset="0"/>
              </a:rPr>
              <a:t>mẽ</a:t>
            </a:r>
            <a:r>
              <a:rPr lang="en-US" sz="2200" dirty="0">
                <a:latin typeface="Arial" charset="0"/>
                <a:cs typeface="Arial" charset="0"/>
              </a:rPr>
              <a:t> </a:t>
            </a:r>
            <a:r>
              <a:rPr lang="en-US" sz="2200" dirty="0" err="1">
                <a:latin typeface="Arial" charset="0"/>
                <a:cs typeface="Arial" charset="0"/>
              </a:rPr>
              <a:t>làm</a:t>
            </a:r>
            <a:r>
              <a:rPr lang="en-US" sz="2200" dirty="0">
                <a:latin typeface="Arial" charset="0"/>
                <a:cs typeface="Arial" charset="0"/>
              </a:rPr>
              <a:t> </a:t>
            </a:r>
            <a:r>
              <a:rPr lang="en-US" sz="2200" dirty="0" err="1">
                <a:latin typeface="Arial" charset="0"/>
                <a:cs typeface="Arial" charset="0"/>
              </a:rPr>
              <a:t>thay</a:t>
            </a:r>
            <a:r>
              <a:rPr lang="en-US" sz="2200" dirty="0">
                <a:latin typeface="Arial" charset="0"/>
                <a:cs typeface="Arial" charset="0"/>
              </a:rPr>
              <a:t> </a:t>
            </a:r>
          </a:p>
          <a:p>
            <a:pPr algn="ctr" eaLnBrk="1" hangingPunct="1">
              <a:defRPr/>
            </a:pPr>
            <a:r>
              <a:rPr lang="en-US" sz="2200" dirty="0" err="1">
                <a:latin typeface="Arial" charset="0"/>
                <a:cs typeface="Arial" charset="0"/>
              </a:rPr>
              <a:t>đổi</a:t>
            </a:r>
            <a:r>
              <a:rPr lang="en-US" sz="2200" dirty="0">
                <a:latin typeface="Arial" charset="0"/>
                <a:cs typeface="Arial" charset="0"/>
              </a:rPr>
              <a:t> </a:t>
            </a:r>
            <a:r>
              <a:rPr lang="en-US" sz="2200" dirty="0" err="1">
                <a:latin typeface="Arial" charset="0"/>
                <a:cs typeface="Arial" charset="0"/>
              </a:rPr>
              <a:t>những</a:t>
            </a:r>
            <a:r>
              <a:rPr lang="en-US" sz="2200" dirty="0">
                <a:latin typeface="Arial" charset="0"/>
                <a:cs typeface="Arial" charset="0"/>
              </a:rPr>
              <a:t> </a:t>
            </a:r>
            <a:r>
              <a:rPr lang="en-US" sz="2200" dirty="0" err="1">
                <a:latin typeface="Arial" charset="0"/>
                <a:cs typeface="Arial" charset="0"/>
              </a:rPr>
              <a:t>vấn</a:t>
            </a:r>
            <a:r>
              <a:rPr lang="en-US" sz="2200" dirty="0">
                <a:latin typeface="Arial" charset="0"/>
                <a:cs typeface="Arial" charset="0"/>
              </a:rPr>
              <a:t> </a:t>
            </a:r>
            <a:r>
              <a:rPr lang="en-US" sz="2200" dirty="0" err="1">
                <a:latin typeface="Arial" charset="0"/>
                <a:cs typeface="Arial" charset="0"/>
              </a:rPr>
              <a:t>đề</a:t>
            </a:r>
            <a:r>
              <a:rPr lang="en-US" sz="2200" dirty="0">
                <a:latin typeface="Arial" charset="0"/>
                <a:cs typeface="Arial" charset="0"/>
              </a:rPr>
              <a:t> </a:t>
            </a:r>
            <a:r>
              <a:rPr lang="en-US" sz="2200" dirty="0" err="1">
                <a:latin typeface="Arial" charset="0"/>
                <a:cs typeface="Arial" charset="0"/>
              </a:rPr>
              <a:t>lớn</a:t>
            </a:r>
            <a:r>
              <a:rPr lang="en-US" sz="2200" dirty="0">
                <a:latin typeface="Arial" charset="0"/>
                <a:cs typeface="Arial" charset="0"/>
              </a:rPr>
              <a:t> </a:t>
            </a:r>
            <a:r>
              <a:rPr lang="en-US" sz="2200" dirty="0" err="1">
                <a:latin typeface="Arial" charset="0"/>
                <a:cs typeface="Arial" charset="0"/>
              </a:rPr>
              <a:t>của</a:t>
            </a:r>
            <a:r>
              <a:rPr lang="en-US" sz="2200" dirty="0">
                <a:latin typeface="Arial" charset="0"/>
                <a:cs typeface="Arial" charset="0"/>
              </a:rPr>
              <a:t> </a:t>
            </a:r>
            <a:r>
              <a:rPr lang="en-US" sz="2200" dirty="0" err="1">
                <a:latin typeface="Arial" charset="0"/>
                <a:cs typeface="Arial" charset="0"/>
              </a:rPr>
              <a:t>ch.</a:t>
            </a:r>
            <a:r>
              <a:rPr lang="en-US" sz="2200" dirty="0">
                <a:latin typeface="Arial" charset="0"/>
                <a:cs typeface="Arial" charset="0"/>
              </a:rPr>
              <a:t> </a:t>
            </a:r>
            <a:r>
              <a:rPr lang="en-US" sz="2200" dirty="0" err="1">
                <a:latin typeface="Arial" charset="0"/>
                <a:cs typeface="Arial" charset="0"/>
              </a:rPr>
              <a:t>trị</a:t>
            </a:r>
            <a:endParaRPr lang="en-US" sz="2200" b="1" dirty="0">
              <a:latin typeface="+mn-lt"/>
              <a:cs typeface="Times New Roman" pitchFamily="18" charset="0"/>
            </a:endParaRPr>
          </a:p>
        </p:txBody>
      </p:sp>
      <p:sp>
        <p:nvSpPr>
          <p:cNvPr id="27" name="AutoShape 13"/>
          <p:cNvSpPr>
            <a:spLocks noChangeArrowheads="1"/>
          </p:cNvSpPr>
          <p:nvPr/>
        </p:nvSpPr>
        <p:spPr bwMode="auto">
          <a:xfrm>
            <a:off x="6172200" y="4267200"/>
            <a:ext cx="42672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200" dirty="0">
                <a:latin typeface="Arial" charset="0"/>
                <a:cs typeface="Arial" charset="0"/>
              </a:rPr>
              <a:t> D</a:t>
            </a:r>
            <a:r>
              <a:rPr lang="vi-VN" sz="2200" dirty="0">
                <a:latin typeface="Arial" charset="0"/>
                <a:cs typeface="Arial" charset="0"/>
              </a:rPr>
              <a:t>. C</a:t>
            </a:r>
            <a:r>
              <a:rPr lang="en-US" sz="2200" dirty="0" err="1">
                <a:latin typeface="Arial" charset="0"/>
                <a:cs typeface="Arial" charset="0"/>
              </a:rPr>
              <a:t>hiến</a:t>
            </a:r>
            <a:r>
              <a:rPr lang="en-US" sz="2200" dirty="0">
                <a:latin typeface="Arial" charset="0"/>
                <a:cs typeface="Arial" charset="0"/>
              </a:rPr>
              <a:t> </a:t>
            </a:r>
            <a:r>
              <a:rPr lang="en-US" sz="2200" dirty="0" err="1">
                <a:latin typeface="Arial" charset="0"/>
                <a:cs typeface="Arial" charset="0"/>
              </a:rPr>
              <a:t>tranh</a:t>
            </a:r>
            <a:r>
              <a:rPr lang="en-US" sz="2200" dirty="0">
                <a:latin typeface="Arial" charset="0"/>
                <a:cs typeface="Arial" charset="0"/>
              </a:rPr>
              <a:t> </a:t>
            </a:r>
            <a:r>
              <a:rPr lang="en-US" sz="2200" dirty="0" err="1">
                <a:latin typeface="Arial" charset="0"/>
                <a:cs typeface="Arial" charset="0"/>
              </a:rPr>
              <a:t>là</a:t>
            </a:r>
            <a:r>
              <a:rPr lang="en-US" sz="2200" dirty="0">
                <a:latin typeface="Arial" charset="0"/>
                <a:cs typeface="Arial" charset="0"/>
              </a:rPr>
              <a:t> </a:t>
            </a:r>
            <a:r>
              <a:rPr lang="en-US" sz="2200" dirty="0" err="1">
                <a:latin typeface="Arial" charset="0"/>
                <a:cs typeface="Arial" charset="0"/>
              </a:rPr>
              <a:t>cơ</a:t>
            </a:r>
            <a:r>
              <a:rPr lang="en-US" sz="2200" dirty="0">
                <a:latin typeface="Arial" charset="0"/>
                <a:cs typeface="Arial" charset="0"/>
              </a:rPr>
              <a:t> </a:t>
            </a:r>
            <a:r>
              <a:rPr lang="en-US" sz="2200" dirty="0" err="1">
                <a:latin typeface="Arial" charset="0"/>
                <a:cs typeface="Arial" charset="0"/>
              </a:rPr>
              <a:t>sở</a:t>
            </a:r>
            <a:r>
              <a:rPr lang="en-US" sz="2200" dirty="0">
                <a:latin typeface="Arial" charset="0"/>
                <a:cs typeface="Arial" charset="0"/>
              </a:rPr>
              <a:t> </a:t>
            </a:r>
            <a:r>
              <a:rPr lang="en-US" sz="2200" dirty="0" err="1">
                <a:latin typeface="Arial" charset="0"/>
                <a:cs typeface="Arial" charset="0"/>
              </a:rPr>
              <a:t>để</a:t>
            </a:r>
            <a:r>
              <a:rPr lang="en-US" sz="2200" dirty="0">
                <a:latin typeface="Arial" charset="0"/>
                <a:cs typeface="Arial" charset="0"/>
              </a:rPr>
              <a:t> </a:t>
            </a:r>
            <a:r>
              <a:rPr lang="en-US" sz="2200" dirty="0" err="1">
                <a:latin typeface="Arial" charset="0"/>
                <a:cs typeface="Arial" charset="0"/>
              </a:rPr>
              <a:t>chính</a:t>
            </a:r>
            <a:r>
              <a:rPr lang="en-US" sz="2200" dirty="0">
                <a:latin typeface="Arial" charset="0"/>
                <a:cs typeface="Arial" charset="0"/>
              </a:rPr>
              <a:t> </a:t>
            </a:r>
          </a:p>
          <a:p>
            <a:pPr algn="ctr" eaLnBrk="1" hangingPunct="1">
              <a:defRPr/>
            </a:pPr>
            <a:r>
              <a:rPr lang="en-US" sz="2200" dirty="0" err="1">
                <a:latin typeface="Arial" charset="0"/>
                <a:cs typeface="Arial" charset="0"/>
              </a:rPr>
              <a:t>trị</a:t>
            </a:r>
            <a:r>
              <a:rPr lang="en-US" sz="2200" dirty="0">
                <a:latin typeface="Arial" charset="0"/>
                <a:cs typeface="Arial" charset="0"/>
              </a:rPr>
              <a:t> </a:t>
            </a:r>
            <a:r>
              <a:rPr lang="en-US" sz="2200" dirty="0" err="1">
                <a:latin typeface="Arial" charset="0"/>
                <a:cs typeface="Arial" charset="0"/>
              </a:rPr>
              <a:t>luôn</a:t>
            </a:r>
            <a:r>
              <a:rPr lang="en-US" sz="2200" dirty="0">
                <a:latin typeface="Arial" charset="0"/>
                <a:cs typeface="Arial" charset="0"/>
              </a:rPr>
              <a:t> </a:t>
            </a:r>
            <a:r>
              <a:rPr lang="en-US" sz="2200" dirty="0" err="1">
                <a:latin typeface="Arial" charset="0"/>
                <a:cs typeface="Arial" charset="0"/>
              </a:rPr>
              <a:t>luôn</a:t>
            </a:r>
            <a:r>
              <a:rPr lang="en-US" sz="2200" dirty="0">
                <a:latin typeface="Arial" charset="0"/>
                <a:cs typeface="Arial" charset="0"/>
              </a:rPr>
              <a:t> </a:t>
            </a:r>
            <a:r>
              <a:rPr lang="en-US" sz="2200" dirty="0" err="1">
                <a:latin typeface="Arial" charset="0"/>
                <a:cs typeface="Arial" charset="0"/>
              </a:rPr>
              <a:t>tồn</a:t>
            </a:r>
            <a:r>
              <a:rPr lang="en-US" sz="2200" dirty="0">
                <a:latin typeface="Arial" charset="0"/>
                <a:cs typeface="Arial" charset="0"/>
              </a:rPr>
              <a:t> </a:t>
            </a:r>
            <a:r>
              <a:rPr lang="en-US" sz="2200" dirty="0" err="1">
                <a:latin typeface="Arial" charset="0"/>
                <a:cs typeface="Arial" charset="0"/>
              </a:rPr>
              <a:t>tại</a:t>
            </a:r>
            <a:r>
              <a:rPr lang="en-US" sz="2200" dirty="0">
                <a:latin typeface="Arial" charset="0"/>
                <a:cs typeface="Arial" charset="0"/>
              </a:rPr>
              <a:t>, </a:t>
            </a:r>
            <a:r>
              <a:rPr lang="en-US" sz="2200" dirty="0" err="1">
                <a:latin typeface="Arial" charset="0"/>
                <a:cs typeface="Arial" charset="0"/>
              </a:rPr>
              <a:t>thực</a:t>
            </a:r>
            <a:r>
              <a:rPr lang="en-US" sz="2200" dirty="0">
                <a:latin typeface="Arial" charset="0"/>
                <a:cs typeface="Arial" charset="0"/>
              </a:rPr>
              <a:t> </a:t>
            </a:r>
            <a:r>
              <a:rPr lang="en-US" sz="2200" dirty="0" err="1">
                <a:latin typeface="Arial" charset="0"/>
                <a:cs typeface="Arial" charset="0"/>
              </a:rPr>
              <a:t>hiện</a:t>
            </a:r>
            <a:r>
              <a:rPr lang="en-US" sz="2200" dirty="0">
                <a:latin typeface="Arial" charset="0"/>
                <a:cs typeface="Arial" charset="0"/>
              </a:rPr>
              <a:t> </a:t>
            </a:r>
            <a:r>
              <a:rPr lang="en-US" sz="2200" dirty="0" err="1">
                <a:latin typeface="Arial" charset="0"/>
                <a:cs typeface="Arial" charset="0"/>
              </a:rPr>
              <a:t>mục</a:t>
            </a:r>
            <a:endParaRPr lang="en-US" sz="2200" dirty="0">
              <a:latin typeface="Arial" charset="0"/>
              <a:cs typeface="Arial" charset="0"/>
            </a:endParaRPr>
          </a:p>
          <a:p>
            <a:pPr algn="ctr" eaLnBrk="1" hangingPunct="1">
              <a:defRPr/>
            </a:pPr>
            <a:r>
              <a:rPr lang="en-US" sz="2200" dirty="0">
                <a:latin typeface="Arial" charset="0"/>
                <a:cs typeface="Arial" charset="0"/>
              </a:rPr>
              <a:t> </a:t>
            </a:r>
            <a:r>
              <a:rPr lang="en-US" sz="2200" dirty="0" err="1">
                <a:latin typeface="Arial" charset="0"/>
                <a:cs typeface="Arial" charset="0"/>
              </a:rPr>
              <a:t>đích</a:t>
            </a:r>
            <a:r>
              <a:rPr lang="en-US" sz="2200" dirty="0">
                <a:latin typeface="Arial" charset="0"/>
                <a:cs typeface="Arial" charset="0"/>
              </a:rPr>
              <a:t> </a:t>
            </a:r>
            <a:r>
              <a:rPr lang="en-US" sz="2200" dirty="0" err="1">
                <a:latin typeface="Arial" charset="0"/>
                <a:cs typeface="Arial" charset="0"/>
              </a:rPr>
              <a:t>của</a:t>
            </a:r>
            <a:r>
              <a:rPr lang="en-US" sz="2200" dirty="0">
                <a:latin typeface="Arial" charset="0"/>
                <a:cs typeface="Arial" charset="0"/>
              </a:rPr>
              <a:t> </a:t>
            </a:r>
            <a:r>
              <a:rPr lang="en-US" sz="2200" dirty="0" err="1">
                <a:latin typeface="Arial" charset="0"/>
                <a:cs typeface="Arial" charset="0"/>
              </a:rPr>
              <a:t>mình</a:t>
            </a:r>
            <a:r>
              <a:rPr lang="en-US" sz="2200" dirty="0">
                <a:latin typeface="Arial" charset="0"/>
                <a:cs typeface="Arial" charset="0"/>
              </a:rPr>
              <a:t> </a:t>
            </a:r>
            <a:r>
              <a:rPr lang="en-US" sz="2200" dirty="0" err="1">
                <a:latin typeface="Arial" charset="0"/>
                <a:cs typeface="Arial" charset="0"/>
              </a:rPr>
              <a:t>và</a:t>
            </a:r>
            <a:r>
              <a:rPr lang="en-US" sz="2200" dirty="0">
                <a:latin typeface="Arial" charset="0"/>
                <a:cs typeface="Arial" charset="0"/>
              </a:rPr>
              <a:t> </a:t>
            </a:r>
            <a:r>
              <a:rPr lang="en-US" sz="2200" dirty="0" err="1">
                <a:latin typeface="Arial" charset="0"/>
                <a:cs typeface="Arial" charset="0"/>
              </a:rPr>
              <a:t>phát</a:t>
            </a:r>
            <a:r>
              <a:rPr lang="en-US" sz="2200" dirty="0">
                <a:latin typeface="Arial" charset="0"/>
                <a:cs typeface="Arial" charset="0"/>
              </a:rPr>
              <a:t> </a:t>
            </a:r>
            <a:r>
              <a:rPr lang="en-US" sz="2200" dirty="0" err="1">
                <a:latin typeface="Arial" charset="0"/>
                <a:cs typeface="Arial" charset="0"/>
              </a:rPr>
              <a:t>triển</a:t>
            </a:r>
            <a:endParaRPr lang="vi-VN" sz="2200" b="1" dirty="0">
              <a:latin typeface="Arial" charset="0"/>
              <a:cs typeface="+mn-cs"/>
            </a:endParaRPr>
          </a:p>
        </p:txBody>
      </p:sp>
      <p:pic>
        <p:nvPicPr>
          <p:cNvPr id="43033"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35981" y="6064250"/>
            <a:ext cx="685800" cy="603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9"/>
                                        </p:tgtEl>
                                        <p:attrNameLst>
                                          <p:attrName>style.visibility</p:attrName>
                                        </p:attrNameLst>
                                      </p:cBhvr>
                                      <p:to>
                                        <p:strVal val="visible"/>
                                      </p:to>
                                    </p:set>
                                    <p:animEffect transition="in" filter="box(out)">
                                      <p:cBhvr>
                                        <p:cTn id="16" dur="1000"/>
                                        <p:tgtEl>
                                          <p:spTgt spid="65549"/>
                                        </p:tgtEl>
                                      </p:cBhvr>
                                    </p:animEffect>
                                  </p:childTnLst>
                                </p:cTn>
                              </p:par>
                            </p:childTnLst>
                          </p:cTn>
                        </p:par>
                        <p:par>
                          <p:cTn id="17" fill="hold" nodeType="afterGroup">
                            <p:stCondLst>
                              <p:cond delay="664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933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9346"/>
                </p:tgtEl>
              </p:cMediaNode>
            </p:audio>
            <p:seq concurrent="1" nextAc="seek">
              <p:cTn id="35" restart="whenNotActive" fill="hold" evtFilter="cancelBubble" nodeType="interactiveSeq">
                <p:stCondLst>
                  <p:cond evt="onClick" delay="0">
                    <p:tgtEl>
                      <p:spTgt spid="99355"/>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9356"/>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9354"/>
                                        </p:tgtEl>
                                      </p:cBhvr>
                                    </p:animEffect>
                                    <p:set>
                                      <p:cBhvr>
                                        <p:cTn id="43"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9353"/>
                                        </p:tgtEl>
                                      </p:cBhvr>
                                    </p:animEffect>
                                    <p:set>
                                      <p:cBhvr>
                                        <p:cTn id="47"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9352"/>
                                        </p:tgtEl>
                                      </p:cBhvr>
                                    </p:animEffect>
                                    <p:set>
                                      <p:cBhvr>
                                        <p:cTn id="51"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9351"/>
                                        </p:tgtEl>
                                      </p:cBhvr>
                                    </p:animEffect>
                                    <p:set>
                                      <p:cBhvr>
                                        <p:cTn id="55"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9350"/>
                                        </p:tgtEl>
                                      </p:cBhvr>
                                    </p:animEffect>
                                    <p:set>
                                      <p:cBhvr>
                                        <p:cTn id="59"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9349"/>
                                        </p:tgtEl>
                                      </p:cBhvr>
                                    </p:animEffect>
                                    <p:set>
                                      <p:cBhvr>
                                        <p:cTn id="63"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9347"/>
                                        </p:tgtEl>
                                      </p:cBhvr>
                                    </p:animEffect>
                                    <p:set>
                                      <p:cBhvr>
                                        <p:cTn id="67"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9330"/>
                                        </p:tgtEl>
                                      </p:cBhvr>
                                    </p:animEffect>
                                    <p:set>
                                      <p:cBhvr>
                                        <p:cTn id="71"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64436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035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36900" y="1219200"/>
            <a:ext cx="70231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200"/>
              <a:t>Lời kêu gọi </a:t>
            </a:r>
            <a:r>
              <a:rPr lang="en-US" altLang="en-US" sz="2200" i="1"/>
              <a:t>“Bất kỳ đàn ông, đàn bà, bất kỳ người già, người trẻ, không chia tôn giáo, đảng phái, dân tộc …hễ là người Việt Nam thì phải đứng lên đánh thực dân Pháp để cứu Tổ quốc …”</a:t>
            </a:r>
            <a:r>
              <a:rPr lang="en-US" altLang="en-US" sz="2200"/>
              <a:t> của Chủ tịch Hồ Chí Minh thể hiện rõ tư tưởng:</a:t>
            </a:r>
          </a:p>
        </p:txBody>
      </p:sp>
      <p:sp>
        <p:nvSpPr>
          <p:cNvPr id="65541" name="AutoShape 5"/>
          <p:cNvSpPr>
            <a:spLocks noChangeArrowheads="1"/>
          </p:cNvSpPr>
          <p:nvPr/>
        </p:nvSpPr>
        <p:spPr bwMode="auto">
          <a:xfrm>
            <a:off x="6450013" y="3124200"/>
            <a:ext cx="3581400" cy="1143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200" b="1" dirty="0">
                <a:solidFill>
                  <a:schemeClr val="tx1"/>
                </a:solidFill>
              </a:rPr>
              <a:t> </a:t>
            </a:r>
            <a:r>
              <a:rPr lang="en-US" sz="2200" dirty="0">
                <a:solidFill>
                  <a:schemeClr val="tx1"/>
                </a:solidFill>
              </a:rPr>
              <a:t>B. </a:t>
            </a:r>
            <a:r>
              <a:rPr lang="en-US" sz="2200" dirty="0" err="1">
                <a:solidFill>
                  <a:schemeClr val="tx1"/>
                </a:solidFill>
              </a:rPr>
              <a:t>Chiến</a:t>
            </a:r>
            <a:r>
              <a:rPr lang="en-US" sz="2200" dirty="0">
                <a:solidFill>
                  <a:schemeClr val="tx1"/>
                </a:solidFill>
              </a:rPr>
              <a:t> </a:t>
            </a:r>
            <a:r>
              <a:rPr lang="en-US" sz="2200" dirty="0" err="1">
                <a:solidFill>
                  <a:schemeClr val="tx1"/>
                </a:solidFill>
              </a:rPr>
              <a:t>tranh</a:t>
            </a:r>
            <a:r>
              <a:rPr lang="en-US" sz="2200" dirty="0">
                <a:solidFill>
                  <a:schemeClr val="tx1"/>
                </a:solidFill>
              </a:rPr>
              <a:t> </a:t>
            </a:r>
            <a:r>
              <a:rPr lang="en-US" sz="2200" dirty="0" err="1">
                <a:solidFill>
                  <a:schemeClr val="tx1"/>
                </a:solidFill>
              </a:rPr>
              <a:t>giải</a:t>
            </a:r>
            <a:r>
              <a:rPr lang="en-US" sz="2200" dirty="0">
                <a:solidFill>
                  <a:schemeClr val="tx1"/>
                </a:solidFill>
              </a:rPr>
              <a:t> </a:t>
            </a:r>
            <a:r>
              <a:rPr lang="en-US" sz="2200" dirty="0" err="1">
                <a:solidFill>
                  <a:schemeClr val="tx1"/>
                </a:solidFill>
              </a:rPr>
              <a:t>phóng</a:t>
            </a:r>
            <a:r>
              <a:rPr lang="en-US" sz="2200" dirty="0">
                <a:solidFill>
                  <a:schemeClr val="tx1"/>
                </a:solidFill>
              </a:rPr>
              <a:t> </a:t>
            </a:r>
          </a:p>
          <a:p>
            <a:pPr algn="ctr" eaLnBrk="1" hangingPunct="1">
              <a:defRPr/>
            </a:pPr>
            <a:r>
              <a:rPr lang="en-US" sz="2200" dirty="0" err="1">
                <a:solidFill>
                  <a:schemeClr val="tx1"/>
                </a:solidFill>
              </a:rPr>
              <a:t>dân</a:t>
            </a:r>
            <a:r>
              <a:rPr lang="en-US" sz="2200" dirty="0">
                <a:solidFill>
                  <a:schemeClr val="tx1"/>
                </a:solidFill>
              </a:rPr>
              <a:t> </a:t>
            </a:r>
            <a:r>
              <a:rPr lang="en-US" sz="2200" dirty="0" err="1">
                <a:solidFill>
                  <a:schemeClr val="tx1"/>
                </a:solidFill>
              </a:rPr>
              <a:t>tộc</a:t>
            </a:r>
            <a:r>
              <a:rPr lang="en-US" sz="2200" dirty="0">
                <a:solidFill>
                  <a:schemeClr val="tx1"/>
                </a:solidFill>
              </a:rPr>
              <a:t> </a:t>
            </a:r>
            <a:r>
              <a:rPr lang="en-US" sz="2200" dirty="0" err="1">
                <a:solidFill>
                  <a:schemeClr val="tx1"/>
                </a:solidFill>
              </a:rPr>
              <a:t>của</a:t>
            </a:r>
            <a:r>
              <a:rPr lang="en-US" sz="2200" dirty="0">
                <a:solidFill>
                  <a:schemeClr val="tx1"/>
                </a:solidFill>
              </a:rPr>
              <a:t> </a:t>
            </a:r>
            <a:r>
              <a:rPr lang="en-US" sz="2200" dirty="0" err="1">
                <a:solidFill>
                  <a:schemeClr val="tx1"/>
                </a:solidFill>
              </a:rPr>
              <a:t>Nhân</a:t>
            </a:r>
            <a:r>
              <a:rPr lang="en-US" sz="2200" dirty="0">
                <a:solidFill>
                  <a:schemeClr val="tx1"/>
                </a:solidFill>
              </a:rPr>
              <a:t> </a:t>
            </a:r>
            <a:r>
              <a:rPr lang="en-US" sz="2200" dirty="0" err="1">
                <a:solidFill>
                  <a:schemeClr val="tx1"/>
                </a:solidFill>
              </a:rPr>
              <a:t>dân</a:t>
            </a:r>
            <a:r>
              <a:rPr lang="en-US" sz="2200" dirty="0">
                <a:solidFill>
                  <a:schemeClr val="tx1"/>
                </a:solidFill>
              </a:rPr>
              <a:t> ta</a:t>
            </a:r>
          </a:p>
          <a:p>
            <a:pPr algn="ctr" eaLnBrk="1" hangingPunct="1">
              <a:defRPr/>
            </a:pPr>
            <a:r>
              <a:rPr lang="en-US" sz="2200" dirty="0">
                <a:solidFill>
                  <a:schemeClr val="tx1"/>
                </a:solidFill>
              </a:rPr>
              <a:t> </a:t>
            </a:r>
            <a:r>
              <a:rPr lang="en-US" sz="2200" dirty="0" err="1">
                <a:solidFill>
                  <a:schemeClr val="tx1"/>
                </a:solidFill>
              </a:rPr>
              <a:t>là</a:t>
            </a:r>
            <a:r>
              <a:rPr lang="en-US" sz="2200" dirty="0">
                <a:solidFill>
                  <a:schemeClr val="tx1"/>
                </a:solidFill>
              </a:rPr>
              <a:t> </a:t>
            </a:r>
            <a:r>
              <a:rPr lang="en-US" sz="2200" dirty="0" err="1">
                <a:solidFill>
                  <a:schemeClr val="tx1"/>
                </a:solidFill>
              </a:rPr>
              <a:t>chiến</a:t>
            </a:r>
            <a:r>
              <a:rPr lang="en-US" sz="2200" dirty="0">
                <a:solidFill>
                  <a:schemeClr val="tx1"/>
                </a:solidFill>
              </a:rPr>
              <a:t> </a:t>
            </a:r>
            <a:r>
              <a:rPr lang="en-US" sz="2200" dirty="0" err="1">
                <a:solidFill>
                  <a:schemeClr val="tx1"/>
                </a:solidFill>
              </a:rPr>
              <a:t>tranh</a:t>
            </a:r>
            <a:r>
              <a:rPr lang="en-US" sz="2200" dirty="0">
                <a:solidFill>
                  <a:schemeClr val="tx1"/>
                </a:solidFill>
              </a:rPr>
              <a:t> </a:t>
            </a:r>
            <a:r>
              <a:rPr lang="en-US" sz="2200" dirty="0" err="1">
                <a:solidFill>
                  <a:schemeClr val="tx1"/>
                </a:solidFill>
              </a:rPr>
              <a:t>Nhân</a:t>
            </a:r>
            <a:r>
              <a:rPr lang="en-US" sz="2200" dirty="0">
                <a:solidFill>
                  <a:schemeClr val="tx1"/>
                </a:solidFill>
              </a:rPr>
              <a:t> </a:t>
            </a:r>
            <a:r>
              <a:rPr lang="en-US" sz="2200" dirty="0" err="1">
                <a:solidFill>
                  <a:schemeClr val="tx1"/>
                </a:solidFill>
              </a:rPr>
              <a:t>dân</a:t>
            </a:r>
            <a:endParaRPr lang="en-US" sz="2200" b="1" dirty="0">
              <a:solidFill>
                <a:schemeClr val="tx1"/>
              </a:solidFill>
            </a:endParaRPr>
          </a:p>
        </p:txBody>
      </p:sp>
      <p:sp>
        <p:nvSpPr>
          <p:cNvPr id="65546" name="AutoShape 10"/>
          <p:cNvSpPr>
            <a:spLocks noChangeArrowheads="1"/>
          </p:cNvSpPr>
          <p:nvPr/>
        </p:nvSpPr>
        <p:spPr bwMode="auto">
          <a:xfrm>
            <a:off x="2286000" y="3124200"/>
            <a:ext cx="3581400" cy="1143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200" dirty="0">
                <a:solidFill>
                  <a:schemeClr val="tx1"/>
                </a:solidFill>
              </a:rPr>
              <a:t> A. </a:t>
            </a:r>
            <a:r>
              <a:rPr lang="en-US" sz="2200" dirty="0" err="1">
                <a:solidFill>
                  <a:schemeClr val="tx1"/>
                </a:solidFill>
              </a:rPr>
              <a:t>Chiến</a:t>
            </a:r>
            <a:r>
              <a:rPr lang="en-US" sz="2200" dirty="0">
                <a:solidFill>
                  <a:schemeClr val="tx1"/>
                </a:solidFill>
              </a:rPr>
              <a:t> </a:t>
            </a:r>
            <a:r>
              <a:rPr lang="en-US" sz="2200" dirty="0" err="1">
                <a:solidFill>
                  <a:schemeClr val="tx1"/>
                </a:solidFill>
              </a:rPr>
              <a:t>tranh</a:t>
            </a:r>
            <a:r>
              <a:rPr lang="en-US" sz="2200" dirty="0">
                <a:solidFill>
                  <a:schemeClr val="tx1"/>
                </a:solidFill>
              </a:rPr>
              <a:t> </a:t>
            </a:r>
            <a:r>
              <a:rPr lang="en-US" sz="2200" dirty="0" err="1">
                <a:solidFill>
                  <a:schemeClr val="tx1"/>
                </a:solidFill>
              </a:rPr>
              <a:t>chống</a:t>
            </a:r>
            <a:r>
              <a:rPr lang="en-US" sz="2200" dirty="0">
                <a:solidFill>
                  <a:schemeClr val="tx1"/>
                </a:solidFill>
              </a:rPr>
              <a:t> </a:t>
            </a:r>
            <a:r>
              <a:rPr lang="en-US" sz="2200" dirty="0" err="1">
                <a:solidFill>
                  <a:schemeClr val="tx1"/>
                </a:solidFill>
              </a:rPr>
              <a:t>thực</a:t>
            </a:r>
            <a:r>
              <a:rPr lang="en-US" sz="2200" dirty="0">
                <a:solidFill>
                  <a:schemeClr val="tx1"/>
                </a:solidFill>
              </a:rPr>
              <a:t> </a:t>
            </a:r>
          </a:p>
          <a:p>
            <a:pPr algn="ctr" eaLnBrk="1" hangingPunct="1">
              <a:defRPr/>
            </a:pPr>
            <a:r>
              <a:rPr lang="en-US" sz="2200" dirty="0" err="1">
                <a:solidFill>
                  <a:schemeClr val="tx1"/>
                </a:solidFill>
              </a:rPr>
              <a:t>dân</a:t>
            </a:r>
            <a:r>
              <a:rPr lang="en-US" sz="2200" dirty="0">
                <a:solidFill>
                  <a:schemeClr val="tx1"/>
                </a:solidFill>
              </a:rPr>
              <a:t> </a:t>
            </a:r>
            <a:r>
              <a:rPr lang="en-US" sz="2200" dirty="0" err="1">
                <a:solidFill>
                  <a:schemeClr val="tx1"/>
                </a:solidFill>
              </a:rPr>
              <a:t>Pháp</a:t>
            </a:r>
            <a:r>
              <a:rPr lang="en-US" sz="2200" dirty="0">
                <a:solidFill>
                  <a:schemeClr val="tx1"/>
                </a:solidFill>
              </a:rPr>
              <a:t> </a:t>
            </a:r>
            <a:r>
              <a:rPr lang="en-US" sz="2200" dirty="0" err="1">
                <a:solidFill>
                  <a:schemeClr val="tx1"/>
                </a:solidFill>
              </a:rPr>
              <a:t>là</a:t>
            </a:r>
            <a:r>
              <a:rPr lang="en-US" sz="2200" dirty="0">
                <a:solidFill>
                  <a:schemeClr val="tx1"/>
                </a:solidFill>
              </a:rPr>
              <a:t> </a:t>
            </a:r>
            <a:r>
              <a:rPr lang="en-US" sz="2200" dirty="0" err="1">
                <a:solidFill>
                  <a:schemeClr val="tx1"/>
                </a:solidFill>
              </a:rPr>
              <a:t>chiến</a:t>
            </a:r>
            <a:r>
              <a:rPr lang="en-US" sz="2200" dirty="0">
                <a:solidFill>
                  <a:schemeClr val="tx1"/>
                </a:solidFill>
              </a:rPr>
              <a:t> </a:t>
            </a:r>
            <a:r>
              <a:rPr lang="en-US" sz="2200" dirty="0" err="1">
                <a:solidFill>
                  <a:schemeClr val="tx1"/>
                </a:solidFill>
              </a:rPr>
              <a:t>tranh</a:t>
            </a:r>
            <a:endParaRPr lang="en-US" sz="2200" dirty="0">
              <a:solidFill>
                <a:schemeClr val="tx1"/>
              </a:solidFill>
            </a:endParaRPr>
          </a:p>
          <a:p>
            <a:pPr algn="ctr" eaLnBrk="1" hangingPunct="1">
              <a:defRPr/>
            </a:pPr>
            <a:r>
              <a:rPr lang="en-US" sz="2200" dirty="0">
                <a:solidFill>
                  <a:schemeClr val="tx1"/>
                </a:solidFill>
              </a:rPr>
              <a:t> </a:t>
            </a:r>
            <a:r>
              <a:rPr lang="en-US" sz="2200" dirty="0" err="1">
                <a:solidFill>
                  <a:schemeClr val="tx1"/>
                </a:solidFill>
              </a:rPr>
              <a:t>chính</a:t>
            </a:r>
            <a:r>
              <a:rPr lang="en-US" sz="2200" dirty="0">
                <a:solidFill>
                  <a:schemeClr val="tx1"/>
                </a:solidFill>
              </a:rPr>
              <a:t> </a:t>
            </a:r>
            <a:r>
              <a:rPr lang="en-US" sz="2200" dirty="0" err="1">
                <a:solidFill>
                  <a:schemeClr val="tx1"/>
                </a:solidFill>
              </a:rPr>
              <a:t>nghĩa</a:t>
            </a:r>
            <a:r>
              <a:rPr lang="en-US" sz="2200" dirty="0">
                <a:solidFill>
                  <a:schemeClr val="tx1"/>
                </a:solidFill>
              </a:rPr>
              <a:t> </a:t>
            </a:r>
            <a:r>
              <a:rPr lang="en-US" sz="2200" dirty="0" err="1">
                <a:solidFill>
                  <a:schemeClr val="tx1"/>
                </a:solidFill>
              </a:rPr>
              <a:t>cách</a:t>
            </a:r>
            <a:r>
              <a:rPr lang="en-US" sz="2200" dirty="0">
                <a:solidFill>
                  <a:schemeClr val="tx1"/>
                </a:solidFill>
              </a:rPr>
              <a:t> </a:t>
            </a:r>
            <a:r>
              <a:rPr lang="en-US" sz="2200" dirty="0" err="1">
                <a:solidFill>
                  <a:schemeClr val="tx1"/>
                </a:solidFill>
              </a:rPr>
              <a:t>mạng</a:t>
            </a:r>
            <a:endParaRPr lang="en-US" sz="2200" b="1" dirty="0">
              <a:solidFill>
                <a:schemeClr val="tx1"/>
              </a:solidFill>
            </a:endParaRPr>
          </a:p>
        </p:txBody>
      </p:sp>
      <p:sp>
        <p:nvSpPr>
          <p:cNvPr id="44040" name="Text Box 16"/>
          <p:cNvSpPr txBox="1">
            <a:spLocks noChangeArrowheads="1"/>
          </p:cNvSpPr>
          <p:nvPr/>
        </p:nvSpPr>
        <p:spPr bwMode="auto">
          <a:xfrm>
            <a:off x="1752600" y="14478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39</a:t>
            </a:r>
          </a:p>
        </p:txBody>
      </p:sp>
      <p:pic>
        <p:nvPicPr>
          <p:cNvPr id="10037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1" name="Oval 19"/>
          <p:cNvSpPr>
            <a:spLocks noChangeArrowheads="1"/>
          </p:cNvSpPr>
          <p:nvPr/>
        </p:nvSpPr>
        <p:spPr bwMode="auto">
          <a:xfrm>
            <a:off x="6450013" y="60039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404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785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p:cNvSpPr>
            <a:spLocks noChangeArrowheads="1"/>
          </p:cNvSpPr>
          <p:nvPr/>
        </p:nvSpPr>
        <p:spPr bwMode="auto">
          <a:xfrm>
            <a:off x="64436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0374" name="Oval 22"/>
          <p:cNvSpPr>
            <a:spLocks noChangeArrowheads="1"/>
          </p:cNvSpPr>
          <p:nvPr/>
        </p:nvSpPr>
        <p:spPr bwMode="auto">
          <a:xfrm>
            <a:off x="6443663" y="60039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0375" name="Oval 23"/>
          <p:cNvSpPr>
            <a:spLocks noChangeArrowheads="1"/>
          </p:cNvSpPr>
          <p:nvPr/>
        </p:nvSpPr>
        <p:spPr bwMode="auto">
          <a:xfrm>
            <a:off x="6450013" y="60039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0376" name="Oval 24"/>
          <p:cNvSpPr>
            <a:spLocks noChangeArrowheads="1"/>
          </p:cNvSpPr>
          <p:nvPr/>
        </p:nvSpPr>
        <p:spPr bwMode="auto">
          <a:xfrm>
            <a:off x="6450013" y="59959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0377" name="Oval 25"/>
          <p:cNvSpPr>
            <a:spLocks noChangeArrowheads="1"/>
          </p:cNvSpPr>
          <p:nvPr/>
        </p:nvSpPr>
        <p:spPr bwMode="auto">
          <a:xfrm>
            <a:off x="6419850" y="60039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0378" name="Oval 26"/>
          <p:cNvSpPr>
            <a:spLocks noChangeArrowheads="1"/>
          </p:cNvSpPr>
          <p:nvPr/>
        </p:nvSpPr>
        <p:spPr bwMode="auto">
          <a:xfrm>
            <a:off x="6435725" y="59959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0379" name="Text Box 27"/>
          <p:cNvSpPr txBox="1">
            <a:spLocks noChangeArrowheads="1"/>
          </p:cNvSpPr>
          <p:nvPr/>
        </p:nvSpPr>
        <p:spPr bwMode="auto">
          <a:xfrm>
            <a:off x="4953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0380" name="Text Box 28"/>
          <p:cNvSpPr txBox="1">
            <a:spLocks noChangeArrowheads="1"/>
          </p:cNvSpPr>
          <p:nvPr/>
        </p:nvSpPr>
        <p:spPr bwMode="auto">
          <a:xfrm>
            <a:off x="6369050" y="5857876"/>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405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1173164"/>
            <a:ext cx="69342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3" name="Text Box 69"/>
          <p:cNvSpPr txBox="1">
            <a:spLocks noChangeArrowheads="1"/>
          </p:cNvSpPr>
          <p:nvPr/>
        </p:nvSpPr>
        <p:spPr bwMode="auto">
          <a:xfrm>
            <a:off x="2057400" y="8350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1"/>
            <a:ext cx="762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286000" y="4402138"/>
            <a:ext cx="3581400" cy="1160462"/>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200" dirty="0">
                <a:solidFill>
                  <a:schemeClr val="tx1"/>
                </a:solidFill>
              </a:rPr>
              <a:t> C. </a:t>
            </a:r>
            <a:r>
              <a:rPr lang="en-US" sz="2200" dirty="0" err="1">
                <a:solidFill>
                  <a:schemeClr val="tx1"/>
                </a:solidFill>
              </a:rPr>
              <a:t>Chiến</a:t>
            </a:r>
            <a:r>
              <a:rPr lang="en-US" sz="2200" dirty="0">
                <a:solidFill>
                  <a:schemeClr val="tx1"/>
                </a:solidFill>
              </a:rPr>
              <a:t> </a:t>
            </a:r>
            <a:r>
              <a:rPr lang="en-US" sz="2200" dirty="0" err="1">
                <a:solidFill>
                  <a:schemeClr val="tx1"/>
                </a:solidFill>
              </a:rPr>
              <a:t>tranh</a:t>
            </a:r>
            <a:r>
              <a:rPr lang="en-US" sz="2200" dirty="0">
                <a:solidFill>
                  <a:schemeClr val="tx1"/>
                </a:solidFill>
              </a:rPr>
              <a:t> </a:t>
            </a:r>
            <a:r>
              <a:rPr lang="en-US" sz="2200" dirty="0" err="1">
                <a:solidFill>
                  <a:schemeClr val="tx1"/>
                </a:solidFill>
              </a:rPr>
              <a:t>tự</a:t>
            </a:r>
            <a:r>
              <a:rPr lang="en-US" sz="2200" dirty="0">
                <a:solidFill>
                  <a:schemeClr val="tx1"/>
                </a:solidFill>
              </a:rPr>
              <a:t> </a:t>
            </a:r>
            <a:r>
              <a:rPr lang="en-US" sz="2200" dirty="0" err="1">
                <a:solidFill>
                  <a:schemeClr val="tx1"/>
                </a:solidFill>
              </a:rPr>
              <a:t>vệ</a:t>
            </a:r>
            <a:r>
              <a:rPr lang="en-US" sz="2200" dirty="0">
                <a:solidFill>
                  <a:schemeClr val="tx1"/>
                </a:solidFill>
              </a:rPr>
              <a:t> </a:t>
            </a:r>
            <a:r>
              <a:rPr lang="en-US" sz="2200" dirty="0" err="1">
                <a:solidFill>
                  <a:schemeClr val="tx1"/>
                </a:solidFill>
              </a:rPr>
              <a:t>chính</a:t>
            </a:r>
            <a:r>
              <a:rPr lang="en-US" sz="2200" dirty="0">
                <a:solidFill>
                  <a:schemeClr val="tx1"/>
                </a:solidFill>
              </a:rPr>
              <a:t> </a:t>
            </a:r>
          </a:p>
          <a:p>
            <a:pPr algn="ctr">
              <a:defRPr/>
            </a:pPr>
            <a:r>
              <a:rPr lang="en-US" sz="2200" dirty="0" err="1">
                <a:solidFill>
                  <a:schemeClr val="tx1"/>
                </a:solidFill>
              </a:rPr>
              <a:t>nghĩa</a:t>
            </a:r>
            <a:r>
              <a:rPr lang="en-US" sz="2200" dirty="0">
                <a:solidFill>
                  <a:schemeClr val="tx1"/>
                </a:solidFill>
              </a:rPr>
              <a:t> </a:t>
            </a:r>
            <a:r>
              <a:rPr lang="en-US" sz="2200" dirty="0" err="1">
                <a:solidFill>
                  <a:schemeClr val="tx1"/>
                </a:solidFill>
              </a:rPr>
              <a:t>chống</a:t>
            </a:r>
            <a:r>
              <a:rPr lang="en-US" sz="2200" dirty="0">
                <a:solidFill>
                  <a:schemeClr val="tx1"/>
                </a:solidFill>
              </a:rPr>
              <a:t> </a:t>
            </a:r>
            <a:r>
              <a:rPr lang="en-US" sz="2200" dirty="0" err="1">
                <a:solidFill>
                  <a:schemeClr val="tx1"/>
                </a:solidFill>
              </a:rPr>
              <a:t>xâm</a:t>
            </a:r>
            <a:r>
              <a:rPr lang="en-US" sz="2200" dirty="0">
                <a:solidFill>
                  <a:schemeClr val="tx1"/>
                </a:solidFill>
              </a:rPr>
              <a:t> </a:t>
            </a:r>
            <a:r>
              <a:rPr lang="en-US" sz="2200" dirty="0" err="1">
                <a:solidFill>
                  <a:schemeClr val="tx1"/>
                </a:solidFill>
              </a:rPr>
              <a:t>lược</a:t>
            </a:r>
            <a:r>
              <a:rPr lang="en-US" sz="2200" dirty="0">
                <a:solidFill>
                  <a:schemeClr val="tx1"/>
                </a:solidFill>
              </a:rPr>
              <a:t>, </a:t>
            </a:r>
          </a:p>
          <a:p>
            <a:pPr algn="ctr">
              <a:defRPr/>
            </a:pPr>
            <a:r>
              <a:rPr lang="en-US" sz="2200" dirty="0" err="1">
                <a:solidFill>
                  <a:schemeClr val="tx1"/>
                </a:solidFill>
              </a:rPr>
              <a:t>giải</a:t>
            </a:r>
            <a:r>
              <a:rPr lang="en-US" sz="2200" dirty="0">
                <a:solidFill>
                  <a:schemeClr val="tx1"/>
                </a:solidFill>
              </a:rPr>
              <a:t> </a:t>
            </a:r>
            <a:r>
              <a:rPr lang="en-US" sz="2200" dirty="0" err="1">
                <a:solidFill>
                  <a:schemeClr val="tx1"/>
                </a:solidFill>
              </a:rPr>
              <a:t>phóng</a:t>
            </a:r>
            <a:r>
              <a:rPr lang="en-US" sz="2200" dirty="0">
                <a:solidFill>
                  <a:schemeClr val="tx1"/>
                </a:solidFill>
              </a:rPr>
              <a:t> </a:t>
            </a:r>
            <a:r>
              <a:rPr lang="en-US" sz="2200" dirty="0" err="1">
                <a:solidFill>
                  <a:schemeClr val="tx1"/>
                </a:solidFill>
              </a:rPr>
              <a:t>dân</a:t>
            </a:r>
            <a:r>
              <a:rPr lang="en-US" sz="2200" dirty="0">
                <a:solidFill>
                  <a:schemeClr val="tx1"/>
                </a:solidFill>
              </a:rPr>
              <a:t> </a:t>
            </a:r>
            <a:r>
              <a:rPr lang="en-US" sz="2200" dirty="0" err="1">
                <a:solidFill>
                  <a:schemeClr val="tx1"/>
                </a:solidFill>
              </a:rPr>
              <a:t>tộc</a:t>
            </a:r>
            <a:endParaRPr lang="vi-VN" sz="2200" b="1" dirty="0">
              <a:solidFill>
                <a:schemeClr val="tx1"/>
              </a:solidFill>
            </a:endParaRPr>
          </a:p>
        </p:txBody>
      </p:sp>
      <p:sp>
        <p:nvSpPr>
          <p:cNvPr id="28" name="AutoShape 10"/>
          <p:cNvSpPr>
            <a:spLocks noChangeArrowheads="1"/>
          </p:cNvSpPr>
          <p:nvPr/>
        </p:nvSpPr>
        <p:spPr bwMode="auto">
          <a:xfrm>
            <a:off x="6450013" y="4402138"/>
            <a:ext cx="3638550" cy="1160462"/>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200" dirty="0">
                <a:solidFill>
                  <a:schemeClr val="tx1"/>
                </a:solidFill>
              </a:rPr>
              <a:t> D. </a:t>
            </a:r>
            <a:r>
              <a:rPr lang="en-US" sz="2200" dirty="0" err="1">
                <a:solidFill>
                  <a:schemeClr val="tx1"/>
                </a:solidFill>
              </a:rPr>
              <a:t>Đoàn</a:t>
            </a:r>
            <a:r>
              <a:rPr lang="en-US" sz="2200" dirty="0">
                <a:solidFill>
                  <a:schemeClr val="tx1"/>
                </a:solidFill>
              </a:rPr>
              <a:t> </a:t>
            </a:r>
            <a:r>
              <a:rPr lang="en-US" sz="2200" dirty="0" err="1">
                <a:solidFill>
                  <a:schemeClr val="tx1"/>
                </a:solidFill>
              </a:rPr>
              <a:t>kết</a:t>
            </a:r>
            <a:r>
              <a:rPr lang="en-US" sz="2200" dirty="0">
                <a:solidFill>
                  <a:schemeClr val="tx1"/>
                </a:solidFill>
              </a:rPr>
              <a:t> </a:t>
            </a:r>
            <a:r>
              <a:rPr lang="en-US" sz="2200" dirty="0" err="1">
                <a:solidFill>
                  <a:schemeClr val="tx1"/>
                </a:solidFill>
              </a:rPr>
              <a:t>toàn</a:t>
            </a:r>
            <a:r>
              <a:rPr lang="en-US" sz="2200" dirty="0">
                <a:solidFill>
                  <a:schemeClr val="tx1"/>
                </a:solidFill>
              </a:rPr>
              <a:t> </a:t>
            </a:r>
            <a:r>
              <a:rPr lang="en-US" sz="2200" dirty="0" err="1">
                <a:solidFill>
                  <a:schemeClr val="tx1"/>
                </a:solidFill>
              </a:rPr>
              <a:t>thể</a:t>
            </a:r>
            <a:r>
              <a:rPr lang="en-US" sz="2200" dirty="0">
                <a:solidFill>
                  <a:schemeClr val="tx1"/>
                </a:solidFill>
              </a:rPr>
              <a:t> </a:t>
            </a:r>
          </a:p>
          <a:p>
            <a:pPr algn="ctr" eaLnBrk="1" hangingPunct="1">
              <a:defRPr/>
            </a:pPr>
            <a:r>
              <a:rPr lang="en-US" sz="2200" dirty="0" err="1">
                <a:solidFill>
                  <a:schemeClr val="tx1"/>
                </a:solidFill>
              </a:rPr>
              <a:t>đồng</a:t>
            </a:r>
            <a:r>
              <a:rPr lang="en-US" sz="2200" dirty="0">
                <a:solidFill>
                  <a:schemeClr val="tx1"/>
                </a:solidFill>
              </a:rPr>
              <a:t> </a:t>
            </a:r>
            <a:r>
              <a:rPr lang="en-US" sz="2200" dirty="0" err="1">
                <a:solidFill>
                  <a:schemeClr val="tx1"/>
                </a:solidFill>
              </a:rPr>
              <a:t>bào</a:t>
            </a:r>
            <a:r>
              <a:rPr lang="en-US" sz="2200" dirty="0">
                <a:solidFill>
                  <a:schemeClr val="tx1"/>
                </a:solidFill>
              </a:rPr>
              <a:t> </a:t>
            </a:r>
            <a:r>
              <a:rPr lang="en-US" sz="2200" dirty="0" err="1">
                <a:solidFill>
                  <a:schemeClr val="tx1"/>
                </a:solidFill>
              </a:rPr>
              <a:t>trong</a:t>
            </a:r>
            <a:r>
              <a:rPr lang="en-US" sz="2200" dirty="0">
                <a:solidFill>
                  <a:schemeClr val="tx1"/>
                </a:solidFill>
              </a:rPr>
              <a:t> </a:t>
            </a:r>
            <a:r>
              <a:rPr lang="en-US" sz="2200" dirty="0" err="1">
                <a:solidFill>
                  <a:schemeClr val="tx1"/>
                </a:solidFill>
              </a:rPr>
              <a:t>nước</a:t>
            </a:r>
            <a:r>
              <a:rPr lang="en-US" sz="2200" dirty="0">
                <a:solidFill>
                  <a:schemeClr val="tx1"/>
                </a:solidFill>
              </a:rPr>
              <a:t> </a:t>
            </a:r>
            <a:r>
              <a:rPr lang="en-US" sz="2200" dirty="0" err="1">
                <a:solidFill>
                  <a:schemeClr val="tx1"/>
                </a:solidFill>
              </a:rPr>
              <a:t>để</a:t>
            </a:r>
            <a:r>
              <a:rPr lang="en-US" sz="2200" dirty="0">
                <a:solidFill>
                  <a:schemeClr val="tx1"/>
                </a:solidFill>
              </a:rPr>
              <a:t> </a:t>
            </a:r>
          </a:p>
          <a:p>
            <a:pPr algn="ctr" eaLnBrk="1" hangingPunct="1">
              <a:defRPr/>
            </a:pPr>
            <a:r>
              <a:rPr lang="en-US" sz="2200" dirty="0" err="1">
                <a:solidFill>
                  <a:schemeClr val="tx1"/>
                </a:solidFill>
              </a:rPr>
              <a:t>tiến</a:t>
            </a:r>
            <a:r>
              <a:rPr lang="en-US" sz="2200" dirty="0">
                <a:solidFill>
                  <a:schemeClr val="tx1"/>
                </a:solidFill>
              </a:rPr>
              <a:t> </a:t>
            </a:r>
            <a:r>
              <a:rPr lang="en-US" sz="2200" dirty="0" err="1">
                <a:solidFill>
                  <a:schemeClr val="tx1"/>
                </a:solidFill>
              </a:rPr>
              <a:t>hành</a:t>
            </a:r>
            <a:r>
              <a:rPr lang="en-US" sz="2200" dirty="0">
                <a:solidFill>
                  <a:schemeClr val="tx1"/>
                </a:solidFill>
              </a:rPr>
              <a:t> </a:t>
            </a:r>
            <a:r>
              <a:rPr lang="en-US" sz="2200" dirty="0" err="1">
                <a:solidFill>
                  <a:schemeClr val="tx1"/>
                </a:solidFill>
              </a:rPr>
              <a:t>chiến</a:t>
            </a:r>
            <a:r>
              <a:rPr lang="en-US" sz="2200" dirty="0">
                <a:solidFill>
                  <a:schemeClr val="tx1"/>
                </a:solidFill>
              </a:rPr>
              <a:t> </a:t>
            </a:r>
            <a:r>
              <a:rPr lang="en-US" sz="2200" dirty="0" err="1">
                <a:solidFill>
                  <a:schemeClr val="tx1"/>
                </a:solidFill>
              </a:rPr>
              <a:t>tranh</a:t>
            </a:r>
            <a:endParaRPr lang="en-US" sz="2200" dirty="0">
              <a:solidFill>
                <a:schemeClr val="tx1"/>
              </a:solidFill>
            </a:endParaRPr>
          </a:p>
        </p:txBody>
      </p:sp>
      <p:pic>
        <p:nvPicPr>
          <p:cNvPr id="4405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7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816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035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0370"/>
                </p:tgtEl>
              </p:cMediaNode>
            </p:audio>
            <p:seq concurrent="1" nextAc="seek">
              <p:cTn id="35" restart="whenNotActive" fill="hold" evtFilter="cancelBubble" nodeType="interactiveSeq">
                <p:stCondLst>
                  <p:cond evt="onClick" delay="0">
                    <p:tgtEl>
                      <p:spTgt spid="100379"/>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0380"/>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0378"/>
                                        </p:tgtEl>
                                      </p:cBhvr>
                                    </p:animEffect>
                                    <p:set>
                                      <p:cBhvr>
                                        <p:cTn id="43"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0377"/>
                                        </p:tgtEl>
                                      </p:cBhvr>
                                    </p:animEffect>
                                    <p:set>
                                      <p:cBhvr>
                                        <p:cTn id="47"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0376"/>
                                        </p:tgtEl>
                                      </p:cBhvr>
                                    </p:animEffect>
                                    <p:set>
                                      <p:cBhvr>
                                        <p:cTn id="51"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0375"/>
                                        </p:tgtEl>
                                      </p:cBhvr>
                                    </p:animEffect>
                                    <p:set>
                                      <p:cBhvr>
                                        <p:cTn id="55"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0374"/>
                                        </p:tgtEl>
                                      </p:cBhvr>
                                    </p:animEffect>
                                    <p:set>
                                      <p:cBhvr>
                                        <p:cTn id="59"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0373"/>
                                        </p:tgtEl>
                                      </p:cBhvr>
                                    </p:animEffect>
                                    <p:set>
                                      <p:cBhvr>
                                        <p:cTn id="63"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0371"/>
                                        </p:tgtEl>
                                      </p:cBhvr>
                                    </p:animEffect>
                                    <p:set>
                                      <p:cBhvr>
                                        <p:cTn id="67"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0354"/>
                                        </p:tgtEl>
                                      </p:cBhvr>
                                    </p:animEffect>
                                    <p:set>
                                      <p:cBhvr>
                                        <p:cTn id="71"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68337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138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743200" y="1371601"/>
            <a:ext cx="7772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200" i="1"/>
              <a:t>“Quân đội tham gia vận động quần chúng nhân dân xây dựng cơ sở chính trị - xã hội vững mạnh; giúp nhân dân phòng chống thiên tai, giải quyết khó khăn trong sản xuất và đời sống; tuyên truyền vận động nhân dân hiểu rõ và chấp hành đúng đường lối, quan điểm, chính sách của Đảng, pháp luật của Nhà nước”</a:t>
            </a:r>
            <a:r>
              <a:rPr lang="en-US" altLang="en-US" sz="2200"/>
              <a:t> là thực hiện chức năng của: </a:t>
            </a:r>
          </a:p>
        </p:txBody>
      </p:sp>
      <p:sp>
        <p:nvSpPr>
          <p:cNvPr id="65541" name="AutoShape 5"/>
          <p:cNvSpPr>
            <a:spLocks noChangeArrowheads="1"/>
          </p:cNvSpPr>
          <p:nvPr/>
        </p:nvSpPr>
        <p:spPr bwMode="auto">
          <a:xfrm>
            <a:off x="1870075" y="3663950"/>
            <a:ext cx="4095750" cy="8318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A. Đội quân công tác</a:t>
            </a:r>
          </a:p>
        </p:txBody>
      </p:sp>
      <p:sp>
        <p:nvSpPr>
          <p:cNvPr id="65549" name="AutoShape 13"/>
          <p:cNvSpPr>
            <a:spLocks noChangeArrowheads="1"/>
          </p:cNvSpPr>
          <p:nvPr/>
        </p:nvSpPr>
        <p:spPr bwMode="auto">
          <a:xfrm>
            <a:off x="6324600" y="3663950"/>
            <a:ext cx="3924300" cy="83185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vận</a:t>
            </a:r>
            <a:endParaRPr lang="en-US" sz="2300" b="1" dirty="0">
              <a:latin typeface="+mn-lt"/>
              <a:cs typeface="Times New Roman" pitchFamily="18" charset="0"/>
            </a:endParaRPr>
          </a:p>
        </p:txBody>
      </p:sp>
      <p:sp>
        <p:nvSpPr>
          <p:cNvPr id="45064" name="Text Box 16"/>
          <p:cNvSpPr txBox="1">
            <a:spLocks noChangeArrowheads="1"/>
          </p:cNvSpPr>
          <p:nvPr/>
        </p:nvSpPr>
        <p:spPr bwMode="auto">
          <a:xfrm>
            <a:off x="1600200" y="15240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40</a:t>
            </a:r>
          </a:p>
        </p:txBody>
      </p:sp>
      <p:pic>
        <p:nvPicPr>
          <p:cNvPr id="10139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Oval 19"/>
          <p:cNvSpPr>
            <a:spLocks noChangeArrowheads="1"/>
          </p:cNvSpPr>
          <p:nvPr/>
        </p:nvSpPr>
        <p:spPr bwMode="auto">
          <a:xfrm>
            <a:off x="668337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506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2788" y="60610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p:cNvSpPr>
            <a:spLocks noChangeArrowheads="1"/>
          </p:cNvSpPr>
          <p:nvPr/>
        </p:nvSpPr>
        <p:spPr bwMode="auto">
          <a:xfrm>
            <a:off x="66786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1398" name="Oval 22"/>
          <p:cNvSpPr>
            <a:spLocks noChangeArrowheads="1"/>
          </p:cNvSpPr>
          <p:nvPr/>
        </p:nvSpPr>
        <p:spPr bwMode="auto">
          <a:xfrm>
            <a:off x="66786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1399" name="Oval 23"/>
          <p:cNvSpPr>
            <a:spLocks noChangeArrowheads="1"/>
          </p:cNvSpPr>
          <p:nvPr/>
        </p:nvSpPr>
        <p:spPr bwMode="auto">
          <a:xfrm>
            <a:off x="6683375" y="6037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1400" name="Oval 24"/>
          <p:cNvSpPr>
            <a:spLocks noChangeArrowheads="1"/>
          </p:cNvSpPr>
          <p:nvPr/>
        </p:nvSpPr>
        <p:spPr bwMode="auto">
          <a:xfrm>
            <a:off x="6683375" y="60674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1401" name="Oval 25"/>
          <p:cNvSpPr>
            <a:spLocks noChangeArrowheads="1"/>
          </p:cNvSpPr>
          <p:nvPr/>
        </p:nvSpPr>
        <p:spPr bwMode="auto">
          <a:xfrm>
            <a:off x="6683375" y="6037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1402" name="Oval 26"/>
          <p:cNvSpPr>
            <a:spLocks noChangeArrowheads="1"/>
          </p:cNvSpPr>
          <p:nvPr/>
        </p:nvSpPr>
        <p:spPr bwMode="auto">
          <a:xfrm>
            <a:off x="6678613" y="60674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1403" name="Text Box 27"/>
          <p:cNvSpPr txBox="1">
            <a:spLocks noChangeArrowheads="1"/>
          </p:cNvSpPr>
          <p:nvPr/>
        </p:nvSpPr>
        <p:spPr bwMode="auto">
          <a:xfrm>
            <a:off x="49530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1404" name="Text Box 28"/>
          <p:cNvSpPr txBox="1">
            <a:spLocks noChangeArrowheads="1"/>
          </p:cNvSpPr>
          <p:nvPr/>
        </p:nvSpPr>
        <p:spPr bwMode="auto">
          <a:xfrm>
            <a:off x="6416675" y="5876926"/>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507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7" name="Text Box 69"/>
          <p:cNvSpPr txBox="1">
            <a:spLocks noChangeArrowheads="1"/>
          </p:cNvSpPr>
          <p:nvPr/>
        </p:nvSpPr>
        <p:spPr bwMode="auto">
          <a:xfrm>
            <a:off x="2057400" y="9874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1"/>
            <a:ext cx="8382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0"/>
            <a:ext cx="1828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62700" y="4648200"/>
            <a:ext cx="3886200" cy="914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vận</a:t>
            </a:r>
            <a:r>
              <a:rPr lang="en-US" sz="2400" dirty="0">
                <a:latin typeface="Arial" charset="0"/>
                <a:cs typeface="Arial" charset="0"/>
              </a:rPr>
              <a:t> </a:t>
            </a:r>
            <a:r>
              <a:rPr lang="en-US" sz="2400" dirty="0" err="1">
                <a:latin typeface="Arial" charset="0"/>
                <a:cs typeface="Arial" charset="0"/>
              </a:rPr>
              <a:t>động</a:t>
            </a:r>
            <a:endParaRPr lang="vi-VN" sz="2300" b="1" dirty="0">
              <a:latin typeface="Arial" charset="0"/>
              <a:cs typeface="+mn-cs"/>
            </a:endParaRPr>
          </a:p>
        </p:txBody>
      </p:sp>
      <p:sp>
        <p:nvSpPr>
          <p:cNvPr id="28" name="AutoShape 13"/>
          <p:cNvSpPr>
            <a:spLocks noChangeArrowheads="1"/>
          </p:cNvSpPr>
          <p:nvPr/>
        </p:nvSpPr>
        <p:spPr bwMode="auto">
          <a:xfrm>
            <a:off x="1870075" y="4648200"/>
            <a:ext cx="4095750" cy="914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tuyên</a:t>
            </a:r>
            <a:r>
              <a:rPr lang="en-US" sz="2400" dirty="0">
                <a:latin typeface="Arial" charset="0"/>
                <a:cs typeface="Arial" charset="0"/>
              </a:rPr>
              <a:t> </a:t>
            </a:r>
            <a:r>
              <a:rPr lang="en-US" sz="2400" dirty="0" err="1">
                <a:latin typeface="Arial" charset="0"/>
                <a:cs typeface="Arial" charset="0"/>
              </a:rPr>
              <a:t>truyền</a:t>
            </a:r>
            <a:endParaRPr lang="en-US" sz="2300" b="1" dirty="0">
              <a:latin typeface="+mn-lt"/>
              <a:cs typeface="Times New Roman" pitchFamily="18" charset="0"/>
            </a:endParaRPr>
          </a:p>
        </p:txBody>
      </p:sp>
      <p:pic>
        <p:nvPicPr>
          <p:cNvPr id="4508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231776"/>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2788" y="5876926"/>
            <a:ext cx="850900"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1048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childTnLst>
                          </p:cTn>
                        </p:par>
                        <p:par>
                          <p:cTn id="17" fill="hold" nodeType="afterGroup">
                            <p:stCondLst>
                              <p:cond delay="1148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138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1394"/>
                </p:tgtEl>
              </p:cMediaNode>
            </p:audio>
            <p:seq concurrent="1" nextAc="seek">
              <p:cTn id="35" restart="whenNotActive" fill="hold" evtFilter="cancelBubble" nodeType="interactiveSeq">
                <p:stCondLst>
                  <p:cond evt="onClick" delay="0">
                    <p:tgtEl>
                      <p:spTgt spid="101403"/>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1404"/>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1402"/>
                                        </p:tgtEl>
                                      </p:cBhvr>
                                    </p:animEffect>
                                    <p:set>
                                      <p:cBhvr>
                                        <p:cTn id="43"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1401"/>
                                        </p:tgtEl>
                                      </p:cBhvr>
                                    </p:animEffect>
                                    <p:set>
                                      <p:cBhvr>
                                        <p:cTn id="47"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1400"/>
                                        </p:tgtEl>
                                      </p:cBhvr>
                                    </p:animEffect>
                                    <p:set>
                                      <p:cBhvr>
                                        <p:cTn id="51"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1399"/>
                                        </p:tgtEl>
                                      </p:cBhvr>
                                    </p:animEffect>
                                    <p:set>
                                      <p:cBhvr>
                                        <p:cTn id="55"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1398"/>
                                        </p:tgtEl>
                                      </p:cBhvr>
                                    </p:animEffect>
                                    <p:set>
                                      <p:cBhvr>
                                        <p:cTn id="59"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1397"/>
                                        </p:tgtEl>
                                      </p:cBhvr>
                                    </p:animEffect>
                                    <p:set>
                                      <p:cBhvr>
                                        <p:cTn id="63"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1395"/>
                                        </p:tgtEl>
                                      </p:cBhvr>
                                    </p:animEffect>
                                    <p:set>
                                      <p:cBhvr>
                                        <p:cTn id="67"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1378"/>
                                        </p:tgtEl>
                                      </p:cBhvr>
                                    </p:animEffect>
                                    <p:set>
                                      <p:cBhvr>
                                        <p:cTn id="71"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65913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240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48000" y="1371600"/>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Quân đội nhân dân Việt Nam ra đời và trưởng thành luôn gắn liền với phong trào cách mạng của quần chúng, với các cuộc chiến tranh giải phóng và:</a:t>
            </a:r>
          </a:p>
        </p:txBody>
      </p:sp>
      <p:sp>
        <p:nvSpPr>
          <p:cNvPr id="65541" name="AutoShape 5"/>
          <p:cNvSpPr>
            <a:spLocks noChangeArrowheads="1"/>
          </p:cNvSpPr>
          <p:nvPr/>
        </p:nvSpPr>
        <p:spPr bwMode="auto">
          <a:xfrm>
            <a:off x="1892300" y="4203700"/>
            <a:ext cx="3729038"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C. </a:t>
            </a:r>
            <a:r>
              <a:rPr lang="en-US" sz="2400" dirty="0" err="1">
                <a:solidFill>
                  <a:schemeClr val="tx1"/>
                </a:solidFill>
              </a:rPr>
              <a:t>Sự</a:t>
            </a:r>
            <a:r>
              <a:rPr lang="en-US" sz="2400" dirty="0">
                <a:solidFill>
                  <a:schemeClr val="tx1"/>
                </a:solidFill>
              </a:rPr>
              <a:t> </a:t>
            </a:r>
            <a:r>
              <a:rPr lang="en-US" sz="2400" dirty="0" err="1">
                <a:solidFill>
                  <a:schemeClr val="tx1"/>
                </a:solidFill>
              </a:rPr>
              <a:t>nghiệp</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p>
          <a:p>
            <a:pPr algn="ctr" eaLnBrk="1" hangingPunct="1">
              <a:defRPr/>
            </a:pPr>
            <a:r>
              <a:rPr lang="en-US" sz="2400" dirty="0" err="1">
                <a:solidFill>
                  <a:schemeClr val="tx1"/>
                </a:solidFill>
              </a:rPr>
              <a:t>Tổ</a:t>
            </a:r>
            <a:r>
              <a:rPr lang="en-US" sz="2400" dirty="0">
                <a:solidFill>
                  <a:schemeClr val="tx1"/>
                </a:solidFill>
              </a:rPr>
              <a:t> </a:t>
            </a:r>
            <a:r>
              <a:rPr lang="en-US" sz="2400" dirty="0" err="1">
                <a:solidFill>
                  <a:schemeClr val="tx1"/>
                </a:solidFill>
              </a:rPr>
              <a:t>quốc</a:t>
            </a:r>
            <a:r>
              <a:rPr lang="en-US" sz="2400" dirty="0">
                <a:solidFill>
                  <a:schemeClr val="tx1"/>
                </a:solidFill>
              </a:rPr>
              <a:t> XHCN</a:t>
            </a:r>
          </a:p>
        </p:txBody>
      </p:sp>
      <p:sp>
        <p:nvSpPr>
          <p:cNvPr id="65549" name="AutoShape 13"/>
          <p:cNvSpPr>
            <a:spLocks noChangeArrowheads="1"/>
          </p:cNvSpPr>
          <p:nvPr/>
        </p:nvSpPr>
        <p:spPr bwMode="auto">
          <a:xfrm>
            <a:off x="1905001" y="2743200"/>
            <a:ext cx="3732213" cy="1219200"/>
          </a:xfrm>
          <a:prstGeom prst="flowChartTerminator">
            <a:avLst/>
          </a:prstGeom>
          <a:blipFill>
            <a:blip r:embed="rId7"/>
            <a:tile tx="0" ty="0" sx="100000" sy="100000" flip="none" algn="tl"/>
          </a:bli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marL="457200" indent="-457200" algn="ctr" eaLnBrk="1" hangingPunct="1">
              <a:defRPr/>
            </a:pPr>
            <a:r>
              <a:rPr lang="en-US" sz="2400" dirty="0">
                <a:solidFill>
                  <a:schemeClr val="tx1"/>
                </a:solidFill>
              </a:rPr>
              <a:t> A. </a:t>
            </a:r>
            <a:r>
              <a:rPr lang="en-US" sz="2400" dirty="0" err="1">
                <a:solidFill>
                  <a:schemeClr val="tx1"/>
                </a:solidFill>
              </a:rPr>
              <a:t>Sự</a:t>
            </a:r>
            <a:r>
              <a:rPr lang="en-US" sz="2400" dirty="0">
                <a:solidFill>
                  <a:schemeClr val="tx1"/>
                </a:solidFill>
              </a:rPr>
              <a:t> </a:t>
            </a:r>
            <a:r>
              <a:rPr lang="en-US" sz="2400" dirty="0" err="1">
                <a:solidFill>
                  <a:schemeClr val="tx1"/>
                </a:solidFill>
              </a:rPr>
              <a:t>nghiệp</a:t>
            </a:r>
            <a:r>
              <a:rPr lang="en-US" sz="2400" dirty="0">
                <a:solidFill>
                  <a:schemeClr val="tx1"/>
                </a:solidFill>
              </a:rPr>
              <a:t> </a:t>
            </a:r>
            <a:r>
              <a:rPr lang="en-US" sz="2400" dirty="0" err="1">
                <a:solidFill>
                  <a:schemeClr val="tx1"/>
                </a:solidFill>
              </a:rPr>
              <a:t>công</a:t>
            </a:r>
            <a:r>
              <a:rPr lang="en-US" sz="2400" dirty="0">
                <a:solidFill>
                  <a:schemeClr val="tx1"/>
                </a:solidFill>
              </a:rPr>
              <a:t> </a:t>
            </a:r>
            <a:r>
              <a:rPr lang="en-US" sz="2400" dirty="0" err="1">
                <a:solidFill>
                  <a:schemeClr val="tx1"/>
                </a:solidFill>
              </a:rPr>
              <a:t>nghiệp</a:t>
            </a:r>
            <a:r>
              <a:rPr lang="en-US" sz="2400" dirty="0">
                <a:solidFill>
                  <a:schemeClr val="tx1"/>
                </a:solidFill>
              </a:rPr>
              <a:t> </a:t>
            </a:r>
          </a:p>
          <a:p>
            <a:pPr marL="457200" indent="-457200" algn="ctr" eaLnBrk="1" hangingPunct="1">
              <a:defRPr/>
            </a:pPr>
            <a:r>
              <a:rPr lang="en-US" sz="2400" dirty="0" err="1">
                <a:solidFill>
                  <a:schemeClr val="tx1"/>
                </a:solidFill>
              </a:rPr>
              <a:t>hóa</a:t>
            </a:r>
            <a:r>
              <a:rPr lang="en-US" sz="2400" dirty="0">
                <a:solidFill>
                  <a:schemeClr val="tx1"/>
                </a:solidFill>
              </a:rPr>
              <a:t>, </a:t>
            </a:r>
            <a:r>
              <a:rPr lang="en-US" sz="2400" dirty="0" err="1">
                <a:solidFill>
                  <a:schemeClr val="tx1"/>
                </a:solidFill>
              </a:rPr>
              <a:t>hiện</a:t>
            </a:r>
            <a:r>
              <a:rPr lang="en-US" sz="2400" dirty="0">
                <a:solidFill>
                  <a:schemeClr val="tx1"/>
                </a:solidFill>
              </a:rPr>
              <a:t> </a:t>
            </a:r>
            <a:r>
              <a:rPr lang="en-US" sz="2400" dirty="0" err="1">
                <a:solidFill>
                  <a:schemeClr val="tx1"/>
                </a:solidFill>
              </a:rPr>
              <a:t>đại</a:t>
            </a:r>
            <a:r>
              <a:rPr lang="en-US" sz="2400" dirty="0">
                <a:solidFill>
                  <a:schemeClr val="tx1"/>
                </a:solidFill>
              </a:rPr>
              <a:t> </a:t>
            </a:r>
            <a:r>
              <a:rPr lang="en-US" sz="2400" dirty="0" err="1">
                <a:solidFill>
                  <a:schemeClr val="tx1"/>
                </a:solidFill>
              </a:rPr>
              <a:t>hóa</a:t>
            </a:r>
            <a:endParaRPr lang="en-US" sz="2400" b="1" dirty="0">
              <a:solidFill>
                <a:schemeClr val="tx1"/>
              </a:solidFill>
            </a:endParaRPr>
          </a:p>
        </p:txBody>
      </p:sp>
      <p:sp>
        <p:nvSpPr>
          <p:cNvPr id="46088" name="Text Box 16"/>
          <p:cNvSpPr txBox="1">
            <a:spLocks noChangeArrowheads="1"/>
          </p:cNvSpPr>
          <p:nvPr/>
        </p:nvSpPr>
        <p:spPr bwMode="auto">
          <a:xfrm>
            <a:off x="1731964" y="16002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41</a:t>
            </a:r>
          </a:p>
        </p:txBody>
      </p:sp>
      <p:pic>
        <p:nvPicPr>
          <p:cNvPr id="10241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9" name="Oval 19"/>
          <p:cNvSpPr>
            <a:spLocks noChangeArrowheads="1"/>
          </p:cNvSpPr>
          <p:nvPr/>
        </p:nvSpPr>
        <p:spPr bwMode="auto">
          <a:xfrm>
            <a:off x="6591300" y="61325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609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155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p:cNvSpPr>
            <a:spLocks noChangeArrowheads="1"/>
          </p:cNvSpPr>
          <p:nvPr/>
        </p:nvSpPr>
        <p:spPr bwMode="auto">
          <a:xfrm>
            <a:off x="65913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2422" name="Oval 22"/>
          <p:cNvSpPr>
            <a:spLocks noChangeArrowheads="1"/>
          </p:cNvSpPr>
          <p:nvPr/>
        </p:nvSpPr>
        <p:spPr bwMode="auto">
          <a:xfrm>
            <a:off x="6591300" y="61325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2423" name="Oval 23"/>
          <p:cNvSpPr>
            <a:spLocks noChangeArrowheads="1"/>
          </p:cNvSpPr>
          <p:nvPr/>
        </p:nvSpPr>
        <p:spPr bwMode="auto">
          <a:xfrm>
            <a:off x="65913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2424" name="Oval 24"/>
          <p:cNvSpPr>
            <a:spLocks noChangeArrowheads="1"/>
          </p:cNvSpPr>
          <p:nvPr/>
        </p:nvSpPr>
        <p:spPr bwMode="auto">
          <a:xfrm>
            <a:off x="65913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2425" name="Oval 25"/>
          <p:cNvSpPr>
            <a:spLocks noChangeArrowheads="1"/>
          </p:cNvSpPr>
          <p:nvPr/>
        </p:nvSpPr>
        <p:spPr bwMode="auto">
          <a:xfrm>
            <a:off x="65913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2426" name="Oval 26"/>
          <p:cNvSpPr>
            <a:spLocks noChangeArrowheads="1"/>
          </p:cNvSpPr>
          <p:nvPr/>
        </p:nvSpPr>
        <p:spPr bwMode="auto">
          <a:xfrm>
            <a:off x="65913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2427" name="Text Box 27"/>
          <p:cNvSpPr txBox="1">
            <a:spLocks noChangeArrowheads="1"/>
          </p:cNvSpPr>
          <p:nvPr/>
        </p:nvSpPr>
        <p:spPr bwMode="auto">
          <a:xfrm>
            <a:off x="5105400" y="6172201"/>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2428" name="Text Box 28"/>
          <p:cNvSpPr txBox="1">
            <a:spLocks noChangeArrowheads="1"/>
          </p:cNvSpPr>
          <p:nvPr/>
        </p:nvSpPr>
        <p:spPr bwMode="auto">
          <a:xfrm>
            <a:off x="6324600" y="5943601"/>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610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309688"/>
            <a:ext cx="6934200" cy="6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1" name="Text Box 69"/>
          <p:cNvSpPr txBox="1">
            <a:spLocks noChangeArrowheads="1"/>
          </p:cNvSpPr>
          <p:nvPr/>
        </p:nvSpPr>
        <p:spPr bwMode="auto">
          <a:xfrm>
            <a:off x="2057400" y="987426"/>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76200"/>
            <a:ext cx="99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8164" y="114300"/>
            <a:ext cx="13922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10300" y="2743200"/>
            <a:ext cx="3581400" cy="1219200"/>
          </a:xfrm>
          <a:prstGeom prst="flowChartTerminator">
            <a:avLst/>
          </a:prstGeom>
          <a:blipFill>
            <a:blip r:embed="rId7"/>
            <a:tile tx="0" ty="0" sx="100000" sy="100000" flip="none" algn="tl"/>
          </a:bli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400" dirty="0">
                <a:solidFill>
                  <a:schemeClr val="tx1"/>
                </a:solidFill>
              </a:rPr>
              <a:t> B. </a:t>
            </a:r>
            <a:r>
              <a:rPr lang="en-US" sz="2400" dirty="0" err="1">
                <a:solidFill>
                  <a:schemeClr val="tx1"/>
                </a:solidFill>
              </a:rPr>
              <a:t>Chủ</a:t>
            </a:r>
            <a:r>
              <a:rPr lang="en-US" sz="2400" dirty="0">
                <a:solidFill>
                  <a:schemeClr val="tx1"/>
                </a:solidFill>
              </a:rPr>
              <a:t> </a:t>
            </a:r>
            <a:r>
              <a:rPr lang="en-US" sz="2400" dirty="0" err="1">
                <a:solidFill>
                  <a:schemeClr val="tx1"/>
                </a:solidFill>
              </a:rPr>
              <a:t>quyền</a:t>
            </a:r>
            <a:r>
              <a:rPr lang="en-US" sz="2400" dirty="0">
                <a:solidFill>
                  <a:schemeClr val="tx1"/>
                </a:solidFill>
              </a:rPr>
              <a:t> </a:t>
            </a:r>
            <a:r>
              <a:rPr lang="en-US" sz="2400" dirty="0" err="1">
                <a:solidFill>
                  <a:schemeClr val="tx1"/>
                </a:solidFill>
              </a:rPr>
              <a:t>lãnh</a:t>
            </a:r>
            <a:r>
              <a:rPr lang="en-US" sz="2400" dirty="0">
                <a:solidFill>
                  <a:schemeClr val="tx1"/>
                </a:solidFill>
              </a:rPr>
              <a:t> </a:t>
            </a:r>
            <a:r>
              <a:rPr lang="en-US" sz="2400" dirty="0" err="1">
                <a:solidFill>
                  <a:schemeClr val="tx1"/>
                </a:solidFill>
              </a:rPr>
              <a:t>thổ</a:t>
            </a:r>
            <a:r>
              <a:rPr lang="en-US" sz="2400" dirty="0">
                <a:solidFill>
                  <a:schemeClr val="tx1"/>
                </a:solidFill>
              </a:rPr>
              <a:t>, </a:t>
            </a:r>
          </a:p>
          <a:p>
            <a:pPr algn="ctr">
              <a:defRPr/>
            </a:pPr>
            <a:r>
              <a:rPr lang="en-US" sz="2400" dirty="0" err="1">
                <a:solidFill>
                  <a:schemeClr val="tx1"/>
                </a:solidFill>
              </a:rPr>
              <a:t>biên</a:t>
            </a:r>
            <a:r>
              <a:rPr lang="en-US" sz="2400" dirty="0">
                <a:solidFill>
                  <a:schemeClr val="tx1"/>
                </a:solidFill>
              </a:rPr>
              <a:t> </a:t>
            </a:r>
            <a:r>
              <a:rPr lang="en-US" sz="2400" dirty="0" err="1">
                <a:solidFill>
                  <a:schemeClr val="tx1"/>
                </a:solidFill>
              </a:rPr>
              <a:t>giới</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gia</a:t>
            </a:r>
            <a:endParaRPr lang="vi-VN" sz="2400" b="1" dirty="0">
              <a:solidFill>
                <a:schemeClr val="tx1"/>
              </a:solidFill>
            </a:endParaRPr>
          </a:p>
        </p:txBody>
      </p:sp>
      <p:sp>
        <p:nvSpPr>
          <p:cNvPr id="28" name="AutoShape 13"/>
          <p:cNvSpPr>
            <a:spLocks noChangeArrowheads="1"/>
          </p:cNvSpPr>
          <p:nvPr/>
        </p:nvSpPr>
        <p:spPr bwMode="auto">
          <a:xfrm>
            <a:off x="6210300" y="4191000"/>
            <a:ext cx="3505200" cy="1295400"/>
          </a:xfrm>
          <a:prstGeom prst="flowChartTerminator">
            <a:avLst/>
          </a:prstGeom>
          <a:blipFill>
            <a:blip r:embed="rId7"/>
            <a:tile tx="0" ty="0" sx="100000" sy="100000" flip="none" algn="tl"/>
          </a:bli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400" dirty="0">
                <a:solidFill>
                  <a:schemeClr val="tx1"/>
                </a:solidFill>
              </a:rPr>
              <a:t> D. </a:t>
            </a:r>
            <a:r>
              <a:rPr lang="en-US" sz="2400" dirty="0" err="1">
                <a:solidFill>
                  <a:schemeClr val="tx1"/>
                </a:solidFill>
              </a:rPr>
              <a:t>Chủ</a:t>
            </a:r>
            <a:r>
              <a:rPr lang="en-US" sz="2400" dirty="0">
                <a:solidFill>
                  <a:schemeClr val="tx1"/>
                </a:solidFill>
              </a:rPr>
              <a:t> </a:t>
            </a:r>
            <a:r>
              <a:rPr lang="en-US" sz="2400" dirty="0" err="1">
                <a:solidFill>
                  <a:schemeClr val="tx1"/>
                </a:solidFill>
              </a:rPr>
              <a:t>quyền</a:t>
            </a:r>
            <a:r>
              <a:rPr lang="en-US" sz="2400" dirty="0">
                <a:solidFill>
                  <a:schemeClr val="tx1"/>
                </a:solidFill>
              </a:rPr>
              <a:t> </a:t>
            </a:r>
            <a:r>
              <a:rPr lang="en-US" sz="2400" dirty="0" err="1">
                <a:solidFill>
                  <a:schemeClr val="tx1"/>
                </a:solidFill>
              </a:rPr>
              <a:t>biên</a:t>
            </a:r>
            <a:r>
              <a:rPr lang="en-US" sz="2400" dirty="0">
                <a:solidFill>
                  <a:schemeClr val="tx1"/>
                </a:solidFill>
              </a:rPr>
              <a:t> </a:t>
            </a:r>
            <a:r>
              <a:rPr lang="en-US" sz="2400" dirty="0" err="1">
                <a:solidFill>
                  <a:schemeClr val="tx1"/>
                </a:solidFill>
              </a:rPr>
              <a:t>giới</a:t>
            </a:r>
            <a:r>
              <a:rPr lang="en-US" sz="2400" dirty="0">
                <a:solidFill>
                  <a:schemeClr val="tx1"/>
                </a:solidFill>
              </a:rPr>
              <a:t>, </a:t>
            </a:r>
          </a:p>
          <a:p>
            <a:pPr algn="ctr">
              <a:defRPr/>
            </a:pPr>
            <a:r>
              <a:rPr lang="en-US" sz="2400" dirty="0" err="1">
                <a:solidFill>
                  <a:schemeClr val="tx1"/>
                </a:solidFill>
              </a:rPr>
              <a:t>biển</a:t>
            </a:r>
            <a:r>
              <a:rPr lang="en-US" sz="2400" dirty="0">
                <a:solidFill>
                  <a:schemeClr val="tx1"/>
                </a:solidFill>
              </a:rPr>
              <a:t> </a:t>
            </a:r>
            <a:r>
              <a:rPr lang="en-US" sz="2400" dirty="0" err="1">
                <a:solidFill>
                  <a:schemeClr val="tx1"/>
                </a:solidFill>
              </a:rPr>
              <a:t>đảo</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gia</a:t>
            </a:r>
            <a:endParaRPr lang="vi-VN" sz="2400" b="1" dirty="0">
              <a:solidFill>
                <a:schemeClr val="tx1"/>
              </a:solidFill>
            </a:endParaRPr>
          </a:p>
        </p:txBody>
      </p:sp>
      <p:pic>
        <p:nvPicPr>
          <p:cNvPr id="4610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ox(out)">
                                      <p:cBhvr>
                                        <p:cTn id="2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02405"/>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02418"/>
                </p:tgtEl>
              </p:cMediaNode>
            </p:audio>
            <p:seq concurrent="1" nextAc="seek">
              <p:cTn id="36" restart="whenNotActive" fill="hold" evtFilter="cancelBubble" nodeType="interactiveSeq">
                <p:stCondLst>
                  <p:cond evt="onClick" delay="0">
                    <p:tgtEl>
                      <p:spTgt spid="102427"/>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02428"/>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02426"/>
                                        </p:tgtEl>
                                      </p:cBhvr>
                                    </p:animEffect>
                                    <p:set>
                                      <p:cBhvr>
                                        <p:cTn id="44"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02425"/>
                                        </p:tgtEl>
                                      </p:cBhvr>
                                    </p:animEffect>
                                    <p:set>
                                      <p:cBhvr>
                                        <p:cTn id="48"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02424"/>
                                        </p:tgtEl>
                                      </p:cBhvr>
                                    </p:animEffect>
                                    <p:set>
                                      <p:cBhvr>
                                        <p:cTn id="52"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02423"/>
                                        </p:tgtEl>
                                      </p:cBhvr>
                                    </p:animEffect>
                                    <p:set>
                                      <p:cBhvr>
                                        <p:cTn id="56"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02422"/>
                                        </p:tgtEl>
                                      </p:cBhvr>
                                    </p:animEffect>
                                    <p:set>
                                      <p:cBhvr>
                                        <p:cTn id="60"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02421"/>
                                        </p:tgtEl>
                                      </p:cBhvr>
                                    </p:animEffect>
                                    <p:set>
                                      <p:cBhvr>
                                        <p:cTn id="64"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02419"/>
                                        </p:tgtEl>
                                      </p:cBhvr>
                                    </p:animEffect>
                                    <p:set>
                                      <p:cBhvr>
                                        <p:cTn id="68"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02402"/>
                                        </p:tgtEl>
                                      </p:cBhvr>
                                    </p:animEffect>
                                    <p:set>
                                      <p:cBhvr>
                                        <p:cTn id="72"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p:cNvSpPr>
            <a:spLocks noChangeArrowheads="1"/>
          </p:cNvSpPr>
          <p:nvPr/>
        </p:nvSpPr>
        <p:spPr bwMode="auto">
          <a:xfrm>
            <a:off x="63627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342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86100" y="1447800"/>
            <a:ext cx="72009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Để có được bản chất giai cấp công nhân, trải qua những năm tháng phục vụ trong quân đội cán bộ chiến sĩ không ngừng được rèn luyện, tu dưỡng, nâng cao giác ngộ cách mạng nên đã chuyển từ:</a:t>
            </a:r>
          </a:p>
        </p:txBody>
      </p:sp>
      <p:sp>
        <p:nvSpPr>
          <p:cNvPr id="65541" name="AutoShape 5"/>
          <p:cNvSpPr>
            <a:spLocks noChangeArrowheads="1"/>
          </p:cNvSpPr>
          <p:nvPr/>
        </p:nvSpPr>
        <p:spPr bwMode="auto">
          <a:xfrm>
            <a:off x="6362700" y="4419600"/>
            <a:ext cx="37973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Lập trường giai cấp </a:t>
            </a:r>
          </a:p>
          <a:p>
            <a:pPr algn="ctr">
              <a:spcBef>
                <a:spcPct val="0"/>
              </a:spcBef>
              <a:buFontTx/>
              <a:buNone/>
            </a:pPr>
            <a:r>
              <a:rPr lang="en-US" altLang="en-US" sz="2400"/>
              <a:t>xuất thân sang lập trường </a:t>
            </a:r>
          </a:p>
          <a:p>
            <a:pPr algn="ctr">
              <a:spcBef>
                <a:spcPct val="0"/>
              </a:spcBef>
              <a:buFontTx/>
              <a:buNone/>
            </a:pPr>
            <a:r>
              <a:rPr lang="en-US" altLang="en-US" sz="2400"/>
              <a:t>giai cấp công nhân</a:t>
            </a:r>
          </a:p>
        </p:txBody>
      </p:sp>
      <p:sp>
        <p:nvSpPr>
          <p:cNvPr id="65549" name="AutoShape 13"/>
          <p:cNvSpPr>
            <a:spLocks noChangeArrowheads="1"/>
          </p:cNvSpPr>
          <p:nvPr/>
        </p:nvSpPr>
        <p:spPr bwMode="auto">
          <a:xfrm>
            <a:off x="2209800" y="4419600"/>
            <a:ext cx="3760788"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Giác ngộ cách mạng </a:t>
            </a:r>
          </a:p>
          <a:p>
            <a:pPr algn="ctr" eaLnBrk="1" hangingPunct="1">
              <a:spcBef>
                <a:spcPct val="0"/>
              </a:spcBef>
              <a:buFontTx/>
              <a:buNone/>
            </a:pPr>
            <a:r>
              <a:rPr lang="en-US" altLang="en-US" sz="2400"/>
              <a:t>lên giác ngộ ý thức vô sản </a:t>
            </a:r>
          </a:p>
          <a:p>
            <a:pPr algn="ctr" eaLnBrk="1" hangingPunct="1">
              <a:spcBef>
                <a:spcPct val="0"/>
              </a:spcBef>
              <a:buFontTx/>
              <a:buNone/>
            </a:pPr>
            <a:r>
              <a:rPr lang="en-US" altLang="en-US" sz="2400"/>
              <a:t>của giai cấp công nhân</a:t>
            </a:r>
            <a:endParaRPr lang="en-US" altLang="en-US" sz="2400" b="1">
              <a:latin typeface="Times New Roman" panose="02020603050405020304" pitchFamily="18" charset="0"/>
              <a:cs typeface="Times New Roman" panose="02020603050405020304" pitchFamily="18" charset="0"/>
            </a:endParaRPr>
          </a:p>
        </p:txBody>
      </p:sp>
      <p:sp>
        <p:nvSpPr>
          <p:cNvPr id="47112" name="Text Box 16"/>
          <p:cNvSpPr txBox="1">
            <a:spLocks noChangeArrowheads="1"/>
          </p:cNvSpPr>
          <p:nvPr/>
        </p:nvSpPr>
        <p:spPr bwMode="auto">
          <a:xfrm>
            <a:off x="1790700" y="1600201"/>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42</a:t>
            </a:r>
          </a:p>
        </p:txBody>
      </p:sp>
      <p:pic>
        <p:nvPicPr>
          <p:cNvPr id="10344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3" name="Oval 19"/>
          <p:cNvSpPr>
            <a:spLocks noChangeArrowheads="1"/>
          </p:cNvSpPr>
          <p:nvPr/>
        </p:nvSpPr>
        <p:spPr bwMode="auto">
          <a:xfrm>
            <a:off x="63627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711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298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p:cNvSpPr>
            <a:spLocks noChangeArrowheads="1"/>
          </p:cNvSpPr>
          <p:nvPr/>
        </p:nvSpPr>
        <p:spPr bwMode="auto">
          <a:xfrm>
            <a:off x="63627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3446" name="Oval 22"/>
          <p:cNvSpPr>
            <a:spLocks noChangeArrowheads="1"/>
          </p:cNvSpPr>
          <p:nvPr/>
        </p:nvSpPr>
        <p:spPr bwMode="auto">
          <a:xfrm>
            <a:off x="63627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3447" name="Oval 23"/>
          <p:cNvSpPr>
            <a:spLocks noChangeArrowheads="1"/>
          </p:cNvSpPr>
          <p:nvPr/>
        </p:nvSpPr>
        <p:spPr bwMode="auto">
          <a:xfrm>
            <a:off x="6362700" y="60420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3448" name="Oval 24"/>
          <p:cNvSpPr>
            <a:spLocks noChangeArrowheads="1"/>
          </p:cNvSpPr>
          <p:nvPr/>
        </p:nvSpPr>
        <p:spPr bwMode="auto">
          <a:xfrm>
            <a:off x="63627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3449" name="Oval 25"/>
          <p:cNvSpPr>
            <a:spLocks noChangeArrowheads="1"/>
          </p:cNvSpPr>
          <p:nvPr/>
        </p:nvSpPr>
        <p:spPr bwMode="auto">
          <a:xfrm>
            <a:off x="6362700" y="60515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3450" name="Oval 26"/>
          <p:cNvSpPr>
            <a:spLocks noChangeArrowheads="1"/>
          </p:cNvSpPr>
          <p:nvPr/>
        </p:nvSpPr>
        <p:spPr bwMode="auto">
          <a:xfrm>
            <a:off x="63627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3451" name="Text Box 27"/>
          <p:cNvSpPr txBox="1">
            <a:spLocks noChangeArrowheads="1"/>
          </p:cNvSpPr>
          <p:nvPr/>
        </p:nvSpPr>
        <p:spPr bwMode="auto">
          <a:xfrm>
            <a:off x="5029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3452" name="Text Box 28"/>
          <p:cNvSpPr txBox="1">
            <a:spLocks noChangeArrowheads="1"/>
          </p:cNvSpPr>
          <p:nvPr/>
        </p:nvSpPr>
        <p:spPr bwMode="auto">
          <a:xfrm>
            <a:off x="60960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712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5" name="Text Box 69"/>
          <p:cNvSpPr txBox="1">
            <a:spLocks noChangeArrowheads="1"/>
          </p:cNvSpPr>
          <p:nvPr/>
        </p:nvSpPr>
        <p:spPr bwMode="auto">
          <a:xfrm>
            <a:off x="2057400" y="9906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72600" y="0"/>
            <a:ext cx="91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0700" y="76200"/>
            <a:ext cx="15621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62700" y="3124200"/>
            <a:ext cx="37973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Tinh thần yêu nước, </a:t>
            </a:r>
          </a:p>
          <a:p>
            <a:pPr algn="ctr" eaLnBrk="1" hangingPunct="1">
              <a:spcBef>
                <a:spcPct val="0"/>
              </a:spcBef>
              <a:buFontTx/>
              <a:buNone/>
            </a:pPr>
            <a:r>
              <a:rPr lang="en-US" altLang="en-US" sz="2400"/>
              <a:t>yêu quê hương sang giác </a:t>
            </a:r>
          </a:p>
          <a:p>
            <a:pPr algn="ctr" eaLnBrk="1" hangingPunct="1">
              <a:spcBef>
                <a:spcPct val="0"/>
              </a:spcBef>
              <a:buFontTx/>
              <a:buNone/>
            </a:pPr>
            <a:r>
              <a:rPr lang="en-US" altLang="en-US" sz="2400"/>
              <a:t>ngộ giai cấp công nhân</a:t>
            </a:r>
            <a:endParaRPr lang="vi-VN" altLang="en-US" sz="2400" b="1"/>
          </a:p>
        </p:txBody>
      </p:sp>
      <p:sp>
        <p:nvSpPr>
          <p:cNvPr id="28" name="AutoShape 13"/>
          <p:cNvSpPr>
            <a:spLocks noChangeArrowheads="1"/>
          </p:cNvSpPr>
          <p:nvPr/>
        </p:nvSpPr>
        <p:spPr bwMode="auto">
          <a:xfrm>
            <a:off x="2286000" y="3124200"/>
            <a:ext cx="3684588" cy="1143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457200" indent="-457200" algn="ctr" eaLnBrk="1" hangingPunct="1">
              <a:spcBef>
                <a:spcPct val="0"/>
              </a:spcBef>
              <a:buFontTx/>
              <a:buAutoNum type="alphaUcPeriod"/>
              <a:defRPr/>
            </a:pPr>
            <a:r>
              <a:rPr lang="en-US" sz="2400" dirty="0" err="1">
                <a:cs typeface="Arial" charset="0"/>
              </a:rPr>
              <a:t>Lập</a:t>
            </a:r>
            <a:r>
              <a:rPr lang="en-US" sz="2400" dirty="0">
                <a:cs typeface="Arial" charset="0"/>
              </a:rPr>
              <a:t> </a:t>
            </a:r>
            <a:r>
              <a:rPr lang="en-US" sz="2400" dirty="0" err="1">
                <a:cs typeface="Arial" charset="0"/>
              </a:rPr>
              <a:t>trường</a:t>
            </a:r>
            <a:r>
              <a:rPr lang="en-US" sz="2400" dirty="0">
                <a:cs typeface="Arial" charset="0"/>
              </a:rPr>
              <a:t> </a:t>
            </a:r>
            <a:r>
              <a:rPr lang="en-US" sz="2400" dirty="0" err="1">
                <a:cs typeface="Arial" charset="0"/>
              </a:rPr>
              <a:t>giai</a:t>
            </a:r>
            <a:r>
              <a:rPr lang="en-US" sz="2400" dirty="0">
                <a:cs typeface="Arial" charset="0"/>
              </a:rPr>
              <a:t> </a:t>
            </a:r>
            <a:r>
              <a:rPr lang="en-US" sz="2400" dirty="0" err="1">
                <a:cs typeface="Arial" charset="0"/>
              </a:rPr>
              <a:t>cấp</a:t>
            </a:r>
            <a:r>
              <a:rPr lang="en-US" sz="2400" dirty="0">
                <a:cs typeface="Arial" charset="0"/>
              </a:rPr>
              <a:t> </a:t>
            </a:r>
          </a:p>
          <a:p>
            <a:pPr algn="ctr" eaLnBrk="1" hangingPunct="1">
              <a:spcBef>
                <a:spcPct val="0"/>
              </a:spcBef>
              <a:buFontTx/>
              <a:buNone/>
              <a:defRPr/>
            </a:pPr>
            <a:r>
              <a:rPr lang="en-US" sz="2400" dirty="0" err="1">
                <a:cs typeface="Arial" charset="0"/>
              </a:rPr>
              <a:t>xuất</a:t>
            </a:r>
            <a:r>
              <a:rPr lang="en-US" sz="2400" dirty="0">
                <a:cs typeface="Arial" charset="0"/>
              </a:rPr>
              <a:t> </a:t>
            </a:r>
            <a:r>
              <a:rPr lang="en-US" sz="2400" dirty="0" err="1">
                <a:cs typeface="Arial" charset="0"/>
              </a:rPr>
              <a:t>thân</a:t>
            </a:r>
            <a:r>
              <a:rPr lang="en-US" sz="2400" dirty="0">
                <a:cs typeface="Arial" charset="0"/>
              </a:rPr>
              <a:t> sang </a:t>
            </a:r>
            <a:r>
              <a:rPr lang="en-US" sz="2400" dirty="0" err="1">
                <a:cs typeface="Arial" charset="0"/>
              </a:rPr>
              <a:t>lập</a:t>
            </a:r>
            <a:r>
              <a:rPr lang="en-US" sz="2400" dirty="0">
                <a:cs typeface="Arial" charset="0"/>
              </a:rPr>
              <a:t> </a:t>
            </a:r>
            <a:r>
              <a:rPr lang="en-US" sz="2400" dirty="0" err="1">
                <a:cs typeface="Arial" charset="0"/>
              </a:rPr>
              <a:t>trường</a:t>
            </a:r>
            <a:r>
              <a:rPr lang="en-US" sz="2400" dirty="0">
                <a:cs typeface="Arial" charset="0"/>
              </a:rPr>
              <a:t> </a:t>
            </a:r>
          </a:p>
          <a:p>
            <a:pPr algn="ctr" eaLnBrk="1" hangingPunct="1">
              <a:spcBef>
                <a:spcPct val="0"/>
              </a:spcBef>
              <a:buFontTx/>
              <a:buNone/>
              <a:defRPr/>
            </a:pPr>
            <a:r>
              <a:rPr lang="en-US" sz="2400" dirty="0" err="1">
                <a:cs typeface="Arial" charset="0"/>
              </a:rPr>
              <a:t>giai</a:t>
            </a:r>
            <a:r>
              <a:rPr lang="en-US" sz="2400" dirty="0">
                <a:cs typeface="Arial" charset="0"/>
              </a:rPr>
              <a:t> </a:t>
            </a:r>
            <a:r>
              <a:rPr lang="en-US" sz="2400" dirty="0" err="1">
                <a:cs typeface="Arial" charset="0"/>
              </a:rPr>
              <a:t>cấp</a:t>
            </a:r>
            <a:r>
              <a:rPr lang="en-US" sz="2400" dirty="0">
                <a:cs typeface="Arial" charset="0"/>
              </a:rPr>
              <a:t> </a:t>
            </a:r>
            <a:r>
              <a:rPr lang="en-US" sz="2400" dirty="0" err="1">
                <a:cs typeface="Arial" charset="0"/>
              </a:rPr>
              <a:t>cách</a:t>
            </a:r>
            <a:r>
              <a:rPr lang="en-US" sz="2400" dirty="0">
                <a:cs typeface="Arial" charset="0"/>
              </a:rPr>
              <a:t> </a:t>
            </a:r>
            <a:r>
              <a:rPr lang="en-US" sz="2400" dirty="0" err="1">
                <a:cs typeface="Arial" charset="0"/>
              </a:rPr>
              <a:t>mạng</a:t>
            </a:r>
            <a:endParaRPr lang="en-US" altLang="en-US" sz="2400" b="1" dirty="0">
              <a:latin typeface="Times New Roman" pitchFamily="18" charset="0"/>
              <a:cs typeface="Times New Roman" pitchFamily="18" charset="0"/>
            </a:endParaRPr>
          </a:p>
        </p:txBody>
      </p:sp>
      <p:pic>
        <p:nvPicPr>
          <p:cNvPr id="4713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2286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596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4" presetClass="entr" presetSubtype="32"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out)">
                                      <p:cBhvr>
                                        <p:cTn id="2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103429"/>
                    </p:tgtEl>
                  </p:cond>
                </p:stCondLst>
                <p:endSync evt="end" delay="0">
                  <p:rtn val="all"/>
                </p:endSync>
                <p:childTnLst>
                  <p:par>
                    <p:cTn id="26" fill="hold" nodeType="clickPar">
                      <p:stCondLst>
                        <p:cond delay="0"/>
                      </p:stCondLst>
                      <p:childTnLst>
                        <p:par>
                          <p:cTn id="27" fill="hold" nodeType="withGroup">
                            <p:stCondLst>
                              <p:cond delay="0"/>
                            </p:stCondLst>
                            <p:childTnLst>
                              <p:par>
                                <p:cTn id="28" presetID="22" presetClass="emph" presetSubtype="0" fill="hold" grpId="1" nodeType="clickEffect">
                                  <p:stCondLst>
                                    <p:cond delay="0"/>
                                  </p:stCondLst>
                                  <p:childTnLst>
                                    <p:animClr clrSpc="hsl" dir="cw">
                                      <p:cBhvr override="childStyle">
                                        <p:cTn id="29" dur="500" fill="hold"/>
                                        <p:tgtEl>
                                          <p:spTgt spid="65541"/>
                                        </p:tgtEl>
                                        <p:attrNameLst>
                                          <p:attrName>style.color</p:attrName>
                                        </p:attrNameLst>
                                      </p:cBhvr>
                                      <p:by>
                                        <p:hsl h="-7200000" s="0" l="0"/>
                                      </p:by>
                                    </p:animClr>
                                    <p:animClr clrSpc="hsl" dir="cw">
                                      <p:cBhvr>
                                        <p:cTn id="30" dur="500" fill="hold"/>
                                        <p:tgtEl>
                                          <p:spTgt spid="65541"/>
                                        </p:tgtEl>
                                        <p:attrNameLst>
                                          <p:attrName>fillcolor</p:attrName>
                                        </p:attrNameLst>
                                      </p:cBhvr>
                                      <p:by>
                                        <p:hsl h="-7200000" s="0" l="0"/>
                                      </p:by>
                                    </p:animClr>
                                    <p:animClr clrSpc="hsl" dir="cw">
                                      <p:cBhvr>
                                        <p:cTn id="31" dur="500" fill="hold"/>
                                        <p:tgtEl>
                                          <p:spTgt spid="65541"/>
                                        </p:tgtEl>
                                        <p:attrNameLst>
                                          <p:attrName>stroke.color</p:attrName>
                                        </p:attrNameLst>
                                      </p:cBhvr>
                                      <p:by>
                                        <p:hsl h="-7200000" s="0" l="0"/>
                                      </p:by>
                                    </p:animClr>
                                    <p:set>
                                      <p:cBhvr>
                                        <p:cTn id="32" dur="500" fill="hold"/>
                                        <p:tgtEl>
                                          <p:spTgt spid="65541"/>
                                        </p:tgtEl>
                                        <p:attrNameLst>
                                          <p:attrName>fill.type</p:attrName>
                                        </p:attrNameLst>
                                      </p:cBhvr>
                                      <p:to>
                                        <p:strVal val="solid"/>
                                      </p:to>
                                    </p:set>
                                  </p:childTnLst>
                                  <p:subTnLst>
                                    <p:audio>
                                      <p:cMediaNode>
                                        <p:cTn display="0" masterRel="sameClick">
                                          <p:stCondLst>
                                            <p:cond evt="begin" delay="0">
                                              <p:tn val="28"/>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audio>
              <p:cMediaNode>
                <p:cTn id="33" fill="hold" display="0">
                  <p:stCondLst>
                    <p:cond delay="indefinite"/>
                  </p:stCondLst>
                  <p:endCondLst>
                    <p:cond evt="onNext" delay="0">
                      <p:tgtEl>
                        <p:sldTgt/>
                      </p:tgtEl>
                    </p:cond>
                    <p:cond evt="onPrev" delay="0">
                      <p:tgtEl>
                        <p:sldTgt/>
                      </p:tgtEl>
                    </p:cond>
                    <p:cond evt="onStopAudio" delay="0">
                      <p:tgtEl>
                        <p:sldTgt/>
                      </p:tgtEl>
                    </p:cond>
                  </p:endCondLst>
                </p:cTn>
                <p:tgtEl>
                  <p:spTgt spid="103442"/>
                </p:tgtEl>
              </p:cMediaNode>
            </p:audio>
            <p:seq concurrent="1" nextAc="seek">
              <p:cTn id="34" restart="whenNotActive" fill="hold" evtFilter="cancelBubble" nodeType="interactiveSeq">
                <p:stCondLst>
                  <p:cond evt="onClick" delay="0">
                    <p:tgtEl>
                      <p:spTgt spid="10345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345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3450"/>
                                        </p:tgtEl>
                                      </p:cBhvr>
                                    </p:animEffect>
                                    <p:set>
                                      <p:cBhvr>
                                        <p:cTn id="42"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3449"/>
                                        </p:tgtEl>
                                      </p:cBhvr>
                                    </p:animEffect>
                                    <p:set>
                                      <p:cBhvr>
                                        <p:cTn id="46"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3448"/>
                                        </p:tgtEl>
                                      </p:cBhvr>
                                    </p:animEffect>
                                    <p:set>
                                      <p:cBhvr>
                                        <p:cTn id="50"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3447"/>
                                        </p:tgtEl>
                                      </p:cBhvr>
                                    </p:animEffect>
                                    <p:set>
                                      <p:cBhvr>
                                        <p:cTn id="54"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3446"/>
                                        </p:tgtEl>
                                      </p:cBhvr>
                                    </p:animEffect>
                                    <p:set>
                                      <p:cBhvr>
                                        <p:cTn id="58"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3445"/>
                                        </p:tgtEl>
                                      </p:cBhvr>
                                    </p:animEffect>
                                    <p:set>
                                      <p:cBhvr>
                                        <p:cTn id="62"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3443"/>
                                        </p:tgtEl>
                                      </p:cBhvr>
                                    </p:animEffect>
                                    <p:set>
                                      <p:cBhvr>
                                        <p:cTn id="66"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3426"/>
                                        </p:tgtEl>
                                      </p:cBhvr>
                                    </p:animEffect>
                                    <p:set>
                                      <p:cBhvr>
                                        <p:cTn id="70"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p:cNvSpPr>
            <a:spLocks noChangeArrowheads="1"/>
          </p:cNvSpPr>
          <p:nvPr/>
        </p:nvSpPr>
        <p:spPr bwMode="auto">
          <a:xfrm>
            <a:off x="65087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445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743200" y="1219201"/>
            <a:ext cx="7759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Trong xây dựng bản chất giai cấp công nhân cho quân đội, Chủ tịch Hồ Chí Minh hết sức quan tâm đến:</a:t>
            </a:r>
          </a:p>
        </p:txBody>
      </p:sp>
      <p:sp>
        <p:nvSpPr>
          <p:cNvPr id="65541" name="AutoShape 5"/>
          <p:cNvSpPr>
            <a:spLocks noChangeArrowheads="1"/>
          </p:cNvSpPr>
          <p:nvPr/>
        </p:nvSpPr>
        <p:spPr bwMode="auto">
          <a:xfrm>
            <a:off x="6400800" y="23622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Giáo dục, nuôi dưỡng </a:t>
            </a:r>
          </a:p>
          <a:p>
            <a:pPr algn="ctr" eaLnBrk="1" hangingPunct="1">
              <a:spcBef>
                <a:spcPct val="0"/>
              </a:spcBef>
              <a:buFontTx/>
              <a:buNone/>
            </a:pPr>
            <a:r>
              <a:rPr lang="en-US" altLang="en-US" sz="2400"/>
              <a:t>các phẩm chất cách mạng, </a:t>
            </a:r>
          </a:p>
          <a:p>
            <a:pPr algn="ctr" eaLnBrk="1" hangingPunct="1">
              <a:spcBef>
                <a:spcPct val="0"/>
              </a:spcBef>
              <a:buFontTx/>
              <a:buNone/>
            </a:pPr>
            <a:r>
              <a:rPr lang="en-US" altLang="en-US" sz="2400"/>
              <a:t>bản lĩnh chính trị</a:t>
            </a:r>
          </a:p>
        </p:txBody>
      </p:sp>
      <p:sp>
        <p:nvSpPr>
          <p:cNvPr id="65546" name="AutoShape 10"/>
          <p:cNvSpPr>
            <a:spLocks noChangeArrowheads="1"/>
          </p:cNvSpPr>
          <p:nvPr/>
        </p:nvSpPr>
        <p:spPr bwMode="auto">
          <a:xfrm>
            <a:off x="6400800" y="4114800"/>
            <a:ext cx="3792538"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Chăm</a:t>
            </a:r>
            <a:r>
              <a:rPr lang="en-US" sz="2400" dirty="0">
                <a:latin typeface="Arial" charset="0"/>
                <a:cs typeface="Arial" charset="0"/>
              </a:rPr>
              <a:t> lo </a:t>
            </a:r>
            <a:r>
              <a:rPr lang="en-US" sz="2400" dirty="0" err="1">
                <a:latin typeface="Arial" charset="0"/>
                <a:cs typeface="Arial" charset="0"/>
              </a:rPr>
              <a:t>nâng</a:t>
            </a:r>
            <a:r>
              <a:rPr lang="en-US" sz="2400" dirty="0">
                <a:latin typeface="Arial" charset="0"/>
                <a:cs typeface="Arial" charset="0"/>
              </a:rPr>
              <a:t> </a:t>
            </a:r>
            <a:r>
              <a:rPr lang="en-US" sz="2400" dirty="0" err="1">
                <a:latin typeface="Arial" charset="0"/>
                <a:cs typeface="Arial" charset="0"/>
              </a:rPr>
              <a:t>cao</a:t>
            </a:r>
            <a:r>
              <a:rPr lang="en-US" sz="2400" dirty="0">
                <a:latin typeface="Arial" charset="0"/>
                <a:cs typeface="Arial" charset="0"/>
              </a:rPr>
              <a:t> </a:t>
            </a:r>
          </a:p>
          <a:p>
            <a:pPr algn="ctr" eaLnBrk="1" hangingPunct="1">
              <a:defRPr/>
            </a:pPr>
            <a:r>
              <a:rPr lang="en-US" sz="2400" dirty="0" err="1">
                <a:latin typeface="Arial" charset="0"/>
                <a:cs typeface="Arial" charset="0"/>
              </a:rPr>
              <a:t>đời</a:t>
            </a:r>
            <a:r>
              <a:rPr lang="en-US" sz="2400" dirty="0">
                <a:latin typeface="Arial" charset="0"/>
                <a:cs typeface="Arial" charset="0"/>
              </a:rPr>
              <a:t> </a:t>
            </a:r>
            <a:r>
              <a:rPr lang="en-US" sz="2400" dirty="0" err="1">
                <a:latin typeface="Arial" charset="0"/>
                <a:cs typeface="Arial" charset="0"/>
              </a:rPr>
              <a:t>sống</a:t>
            </a:r>
            <a:r>
              <a:rPr lang="en-US" sz="2400" dirty="0">
                <a:latin typeface="Arial" charset="0"/>
                <a:cs typeface="Arial" charset="0"/>
              </a:rPr>
              <a:t> </a:t>
            </a:r>
            <a:r>
              <a:rPr lang="en-US" sz="2400" dirty="0" err="1">
                <a:latin typeface="Arial" charset="0"/>
                <a:cs typeface="Arial" charset="0"/>
              </a:rPr>
              <a:t>vật</a:t>
            </a:r>
            <a:r>
              <a:rPr lang="en-US" sz="2400" dirty="0">
                <a:latin typeface="Arial" charset="0"/>
                <a:cs typeface="Arial" charset="0"/>
              </a:rPr>
              <a:t> </a:t>
            </a:r>
            <a:r>
              <a:rPr lang="en-US" sz="2400" dirty="0" err="1">
                <a:latin typeface="Arial" charset="0"/>
                <a:cs typeface="Arial" charset="0"/>
              </a:rPr>
              <a:t>chất</a:t>
            </a:r>
            <a:r>
              <a:rPr lang="en-US" sz="2400" dirty="0">
                <a:latin typeface="Arial" charset="0"/>
                <a:cs typeface="Arial" charset="0"/>
              </a:rPr>
              <a:t>, </a:t>
            </a:r>
            <a:r>
              <a:rPr lang="en-US" sz="2400" dirty="0" err="1">
                <a:latin typeface="Arial" charset="0"/>
                <a:cs typeface="Arial" charset="0"/>
              </a:rPr>
              <a:t>tinh</a:t>
            </a:r>
            <a:r>
              <a:rPr lang="en-US" sz="2400" dirty="0">
                <a:latin typeface="Arial" charset="0"/>
                <a:cs typeface="Arial" charset="0"/>
              </a:rPr>
              <a:t> </a:t>
            </a:r>
            <a:r>
              <a:rPr lang="en-US" sz="2400" dirty="0" err="1">
                <a:latin typeface="Arial" charset="0"/>
                <a:cs typeface="Arial" charset="0"/>
              </a:rPr>
              <a:t>thần</a:t>
            </a:r>
            <a:r>
              <a:rPr lang="en-US" sz="2400" dirty="0">
                <a:latin typeface="Arial" charset="0"/>
                <a:cs typeface="Arial" charset="0"/>
              </a:rPr>
              <a:t>, </a:t>
            </a:r>
          </a:p>
          <a:p>
            <a:pPr algn="ctr" eaLnBrk="1" hangingPunct="1">
              <a:defRPr/>
            </a:pPr>
            <a:r>
              <a:rPr lang="en-US" sz="2400" dirty="0" err="1">
                <a:latin typeface="Arial" charset="0"/>
                <a:cs typeface="Arial" charset="0"/>
              </a:rPr>
              <a:t>giáo</a:t>
            </a:r>
            <a:r>
              <a:rPr lang="en-US" sz="2400" dirty="0">
                <a:latin typeface="Arial" charset="0"/>
                <a:cs typeface="Arial" charset="0"/>
              </a:rPr>
              <a:t> </a:t>
            </a:r>
            <a:r>
              <a:rPr lang="en-US" sz="2400" dirty="0" err="1">
                <a:latin typeface="Arial" charset="0"/>
                <a:cs typeface="Arial" charset="0"/>
              </a:rPr>
              <a:t>dục</a:t>
            </a:r>
            <a:r>
              <a:rPr lang="en-US" sz="2400" dirty="0">
                <a:latin typeface="Arial" charset="0"/>
                <a:cs typeface="Arial" charset="0"/>
              </a:rPr>
              <a:t> ý </a:t>
            </a:r>
            <a:r>
              <a:rPr lang="en-US" sz="2400" dirty="0" err="1">
                <a:latin typeface="Arial" charset="0"/>
                <a:cs typeface="Arial" charset="0"/>
              </a:rPr>
              <a:t>chí</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đấu</a:t>
            </a:r>
            <a:r>
              <a:rPr lang="en-US" sz="2400" dirty="0">
                <a:latin typeface="Arial" charset="0"/>
                <a:cs typeface="Arial" charset="0"/>
              </a:rPr>
              <a:t> </a:t>
            </a:r>
            <a:endParaRPr lang="en-US" sz="2400" b="1" dirty="0">
              <a:latin typeface="+mn-lt"/>
              <a:cs typeface="Times New Roman" pitchFamily="18" charset="0"/>
            </a:endParaRPr>
          </a:p>
        </p:txBody>
      </p:sp>
      <p:sp>
        <p:nvSpPr>
          <p:cNvPr id="48135" name="Text Box 16"/>
          <p:cNvSpPr txBox="1">
            <a:spLocks noChangeArrowheads="1"/>
          </p:cNvSpPr>
          <p:nvPr/>
        </p:nvSpPr>
        <p:spPr bwMode="auto">
          <a:xfrm>
            <a:off x="1600201" y="12954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43</a:t>
            </a:r>
          </a:p>
        </p:txBody>
      </p:sp>
      <p:pic>
        <p:nvPicPr>
          <p:cNvPr id="10446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7" name="Oval 19"/>
          <p:cNvSpPr>
            <a:spLocks noChangeArrowheads="1"/>
          </p:cNvSpPr>
          <p:nvPr/>
        </p:nvSpPr>
        <p:spPr bwMode="auto">
          <a:xfrm>
            <a:off x="65087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813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298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p:cNvSpPr>
            <a:spLocks noChangeArrowheads="1"/>
          </p:cNvSpPr>
          <p:nvPr/>
        </p:nvSpPr>
        <p:spPr bwMode="auto">
          <a:xfrm>
            <a:off x="65087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4470" name="Oval 22"/>
          <p:cNvSpPr>
            <a:spLocks noChangeArrowheads="1"/>
          </p:cNvSpPr>
          <p:nvPr/>
        </p:nvSpPr>
        <p:spPr bwMode="auto">
          <a:xfrm>
            <a:off x="650875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4471" name="Oval 23"/>
          <p:cNvSpPr>
            <a:spLocks noChangeArrowheads="1"/>
          </p:cNvSpPr>
          <p:nvPr/>
        </p:nvSpPr>
        <p:spPr bwMode="auto">
          <a:xfrm>
            <a:off x="650875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4472" name="Oval 24"/>
          <p:cNvSpPr>
            <a:spLocks noChangeArrowheads="1"/>
          </p:cNvSpPr>
          <p:nvPr/>
        </p:nvSpPr>
        <p:spPr bwMode="auto">
          <a:xfrm>
            <a:off x="650875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4473" name="Oval 25"/>
          <p:cNvSpPr>
            <a:spLocks noChangeArrowheads="1"/>
          </p:cNvSpPr>
          <p:nvPr/>
        </p:nvSpPr>
        <p:spPr bwMode="auto">
          <a:xfrm>
            <a:off x="65087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4474" name="Oval 26"/>
          <p:cNvSpPr>
            <a:spLocks noChangeArrowheads="1"/>
          </p:cNvSpPr>
          <p:nvPr/>
        </p:nvSpPr>
        <p:spPr bwMode="auto">
          <a:xfrm>
            <a:off x="650875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4475" name="Text Box 27"/>
          <p:cNvSpPr txBox="1">
            <a:spLocks noChangeArrowheads="1"/>
          </p:cNvSpPr>
          <p:nvPr/>
        </p:nvSpPr>
        <p:spPr bwMode="auto">
          <a:xfrm>
            <a:off x="4953000" y="6186488"/>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4476" name="Text Box 28"/>
          <p:cNvSpPr txBox="1">
            <a:spLocks noChangeArrowheads="1"/>
          </p:cNvSpPr>
          <p:nvPr/>
        </p:nvSpPr>
        <p:spPr bwMode="auto">
          <a:xfrm>
            <a:off x="6248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814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8"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447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98664" y="2362200"/>
            <a:ext cx="3868737"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A. </a:t>
            </a:r>
            <a:r>
              <a:rPr lang="en-US" sz="2400" dirty="0" err="1">
                <a:latin typeface="Arial" charset="0"/>
                <a:cs typeface="Arial" charset="0"/>
              </a:rPr>
              <a:t>Chăm</a:t>
            </a:r>
            <a:r>
              <a:rPr lang="en-US" sz="2400" dirty="0">
                <a:latin typeface="Arial" charset="0"/>
                <a:cs typeface="Arial" charset="0"/>
              </a:rPr>
              <a:t> lo </a:t>
            </a:r>
            <a:r>
              <a:rPr lang="en-US" sz="2400" dirty="0" err="1">
                <a:latin typeface="Arial" charset="0"/>
                <a:cs typeface="Arial" charset="0"/>
              </a:rPr>
              <a:t>giáo</a:t>
            </a:r>
            <a:r>
              <a:rPr lang="en-US" sz="2400" dirty="0">
                <a:latin typeface="Arial" charset="0"/>
                <a:cs typeface="Arial" charset="0"/>
              </a:rPr>
              <a:t> </a:t>
            </a:r>
            <a:r>
              <a:rPr lang="en-US" sz="2400" dirty="0" err="1">
                <a:latin typeface="Arial" charset="0"/>
                <a:cs typeface="Arial" charset="0"/>
              </a:rPr>
              <a:t>dục</a:t>
            </a:r>
            <a:r>
              <a:rPr lang="en-US" sz="2400" dirty="0">
                <a:latin typeface="Arial" charset="0"/>
                <a:cs typeface="Arial" charset="0"/>
              </a:rPr>
              <a:t> </a:t>
            </a:r>
            <a:r>
              <a:rPr lang="en-US" sz="2400" dirty="0" err="1">
                <a:latin typeface="Arial" charset="0"/>
                <a:cs typeface="Arial" charset="0"/>
              </a:rPr>
              <a:t>tinh</a:t>
            </a:r>
            <a:r>
              <a:rPr lang="en-US" sz="2400" dirty="0">
                <a:latin typeface="Arial" charset="0"/>
                <a:cs typeface="Arial" charset="0"/>
              </a:rPr>
              <a:t> </a:t>
            </a:r>
          </a:p>
          <a:p>
            <a:pPr algn="ctr" eaLnBrk="1" hangingPunct="1">
              <a:defRPr/>
            </a:pPr>
            <a:r>
              <a:rPr lang="en-US" sz="2400" dirty="0" err="1">
                <a:latin typeface="Arial" charset="0"/>
                <a:cs typeface="Arial" charset="0"/>
              </a:rPr>
              <a:t>thần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r>
              <a:rPr lang="en-US" sz="2400" dirty="0">
                <a:latin typeface="Arial" charset="0"/>
                <a:cs typeface="Arial" charset="0"/>
              </a:rPr>
              <a:t>, </a:t>
            </a:r>
            <a:r>
              <a:rPr lang="en-US" sz="2400" dirty="0" err="1">
                <a:latin typeface="Arial" charset="0"/>
                <a:cs typeface="Arial" charset="0"/>
              </a:rPr>
              <a:t>truyền</a:t>
            </a:r>
            <a:r>
              <a:rPr lang="en-US" sz="2400" dirty="0">
                <a:latin typeface="Arial" charset="0"/>
                <a:cs typeface="Arial" charset="0"/>
              </a:rPr>
              <a:t> </a:t>
            </a:r>
            <a:r>
              <a:rPr lang="en-US" sz="2400" dirty="0" err="1">
                <a:latin typeface="Arial" charset="0"/>
                <a:cs typeface="Arial" charset="0"/>
              </a:rPr>
              <a:t>thống</a:t>
            </a:r>
            <a:r>
              <a:rPr lang="en-US" sz="2400" dirty="0">
                <a:latin typeface="Arial" charset="0"/>
                <a:cs typeface="Arial" charset="0"/>
              </a:rPr>
              <a:t> </a:t>
            </a:r>
          </a:p>
          <a:p>
            <a:pPr algn="ctr" eaLnBrk="1" hangingPunct="1">
              <a:defRPr/>
            </a:pPr>
            <a:r>
              <a:rPr lang="en-US" sz="2400" dirty="0" err="1">
                <a:latin typeface="Arial" charset="0"/>
                <a:cs typeface="Arial" charset="0"/>
              </a:rPr>
              <a:t>vẻ</a:t>
            </a:r>
            <a:r>
              <a:rPr lang="en-US" sz="2400" dirty="0">
                <a:latin typeface="Arial" charset="0"/>
                <a:cs typeface="Arial" charset="0"/>
              </a:rPr>
              <a:t> </a:t>
            </a:r>
            <a:r>
              <a:rPr lang="en-US" sz="2400" dirty="0" err="1">
                <a:latin typeface="Arial" charset="0"/>
                <a:cs typeface="Arial" charset="0"/>
              </a:rPr>
              <a:t>vang</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đất</a:t>
            </a:r>
            <a:r>
              <a:rPr lang="en-US" sz="2400" dirty="0">
                <a:latin typeface="Arial" charset="0"/>
                <a:cs typeface="Arial" charset="0"/>
              </a:rPr>
              <a:t> </a:t>
            </a:r>
            <a:r>
              <a:rPr lang="en-US" sz="2400" dirty="0" err="1">
                <a:latin typeface="Arial" charset="0"/>
                <a:cs typeface="Arial" charset="0"/>
              </a:rPr>
              <a:t>nước</a:t>
            </a:r>
            <a:endParaRPr lang="en-US" sz="2400" b="1" dirty="0">
              <a:latin typeface="+mn-lt"/>
              <a:cs typeface="Times New Roman" pitchFamily="18" charset="0"/>
            </a:endParaRPr>
          </a:p>
        </p:txBody>
      </p:sp>
      <p:sp>
        <p:nvSpPr>
          <p:cNvPr id="29" name="AutoShape 10"/>
          <p:cNvSpPr>
            <a:spLocks noChangeArrowheads="1"/>
          </p:cNvSpPr>
          <p:nvPr/>
        </p:nvSpPr>
        <p:spPr bwMode="auto">
          <a:xfrm>
            <a:off x="1993900" y="4114800"/>
            <a:ext cx="38735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Giáo</a:t>
            </a:r>
            <a:r>
              <a:rPr lang="en-US" sz="2400" dirty="0">
                <a:latin typeface="Arial" charset="0"/>
                <a:cs typeface="Arial" charset="0"/>
              </a:rPr>
              <a:t> </a:t>
            </a:r>
            <a:r>
              <a:rPr lang="en-US" sz="2400" dirty="0" err="1">
                <a:latin typeface="Arial" charset="0"/>
                <a:cs typeface="Arial" charset="0"/>
              </a:rPr>
              <a:t>dục</a:t>
            </a:r>
            <a:r>
              <a:rPr lang="en-US" sz="2400" dirty="0">
                <a:latin typeface="Arial" charset="0"/>
                <a:cs typeface="Arial" charset="0"/>
              </a:rPr>
              <a:t> ý </a:t>
            </a:r>
            <a:r>
              <a:rPr lang="en-US" sz="2400" dirty="0" err="1">
                <a:latin typeface="Arial" charset="0"/>
                <a:cs typeface="Arial" charset="0"/>
              </a:rPr>
              <a:t>thức</a:t>
            </a:r>
            <a:r>
              <a:rPr lang="en-US" sz="2400" dirty="0">
                <a:latin typeface="Arial" charset="0"/>
                <a:cs typeface="Arial" charset="0"/>
              </a:rPr>
              <a:t> </a:t>
            </a:r>
            <a:r>
              <a:rPr lang="en-US" sz="2400" dirty="0" err="1">
                <a:latin typeface="Arial" charset="0"/>
                <a:cs typeface="Arial" charset="0"/>
              </a:rPr>
              <a:t>trách</a:t>
            </a:r>
            <a:r>
              <a:rPr lang="en-US" sz="2400" dirty="0">
                <a:latin typeface="Arial" charset="0"/>
                <a:cs typeface="Arial" charset="0"/>
              </a:rPr>
              <a:t> </a:t>
            </a:r>
          </a:p>
          <a:p>
            <a:pPr algn="ctr" eaLnBrk="1" hangingPunct="1">
              <a:defRPr/>
            </a:pPr>
            <a:r>
              <a:rPr lang="en-US" sz="2400" dirty="0" err="1">
                <a:latin typeface="Arial" charset="0"/>
                <a:cs typeface="Arial" charset="0"/>
              </a:rPr>
              <a:t>nhiệm</a:t>
            </a:r>
            <a:r>
              <a:rPr lang="en-US" sz="2400" dirty="0">
                <a:latin typeface="Arial" charset="0"/>
                <a:cs typeface="Arial" charset="0"/>
              </a:rPr>
              <a:t>, </a:t>
            </a:r>
            <a:r>
              <a:rPr lang="en-US" sz="2400" dirty="0" err="1">
                <a:latin typeface="Arial" charset="0"/>
                <a:cs typeface="Arial" charset="0"/>
              </a:rPr>
              <a:t>bản</a:t>
            </a:r>
            <a:r>
              <a:rPr lang="en-US" sz="2400" dirty="0">
                <a:latin typeface="Arial" charset="0"/>
                <a:cs typeface="Arial" charset="0"/>
              </a:rPr>
              <a:t> </a:t>
            </a:r>
            <a:r>
              <a:rPr lang="en-US" sz="2400" dirty="0" err="1">
                <a:latin typeface="Arial" charset="0"/>
                <a:cs typeface="Arial" charset="0"/>
              </a:rPr>
              <a:t>lĩnh</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đấu</a:t>
            </a:r>
            <a:r>
              <a:rPr lang="en-US" sz="2400" dirty="0">
                <a:latin typeface="Arial" charset="0"/>
                <a:cs typeface="Arial" charset="0"/>
              </a:rPr>
              <a:t> </a:t>
            </a:r>
          </a:p>
          <a:p>
            <a:pPr algn="ctr" eaLnBrk="1" hangingPunct="1">
              <a:defRPr/>
            </a:pPr>
            <a:r>
              <a:rPr lang="en-US" sz="2400" dirty="0" err="1">
                <a:latin typeface="Arial" charset="0"/>
                <a:cs typeface="Arial" charset="0"/>
              </a:rPr>
              <a:t>kiên</a:t>
            </a:r>
            <a:r>
              <a:rPr lang="en-US" sz="2400" dirty="0">
                <a:latin typeface="Arial" charset="0"/>
                <a:cs typeface="Arial" charset="0"/>
              </a:rPr>
              <a:t> </a:t>
            </a:r>
            <a:r>
              <a:rPr lang="en-US" sz="2400" dirty="0" err="1">
                <a:latin typeface="Arial" charset="0"/>
                <a:cs typeface="Arial" charset="0"/>
              </a:rPr>
              <a:t>cường</a:t>
            </a:r>
            <a:r>
              <a:rPr lang="en-US" sz="2400" dirty="0">
                <a:latin typeface="Arial" charset="0"/>
                <a:cs typeface="Arial" charset="0"/>
              </a:rPr>
              <a:t>, </a:t>
            </a:r>
            <a:r>
              <a:rPr lang="en-US" sz="2400" dirty="0" err="1">
                <a:latin typeface="Arial" charset="0"/>
                <a:cs typeface="Arial" charset="0"/>
              </a:rPr>
              <a:t>bât</a:t>
            </a:r>
            <a:r>
              <a:rPr lang="en-US" sz="2400" dirty="0">
                <a:latin typeface="Arial" charset="0"/>
                <a:cs typeface="Arial" charset="0"/>
              </a:rPr>
              <a:t> </a:t>
            </a:r>
            <a:r>
              <a:rPr lang="en-US" sz="2400" dirty="0" err="1">
                <a:latin typeface="Arial" charset="0"/>
                <a:cs typeface="Arial" charset="0"/>
              </a:rPr>
              <a:t>khuất</a:t>
            </a:r>
            <a:endParaRPr lang="en-US" sz="2400" b="1" dirty="0">
              <a:latin typeface="+mn-lt"/>
              <a:cs typeface="Times New Roman" pitchFamily="18" charset="0"/>
            </a:endParaRPr>
          </a:p>
        </p:txBody>
      </p:sp>
      <p:pic>
        <p:nvPicPr>
          <p:cNvPr id="48153"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416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445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4466"/>
                </p:tgtEl>
              </p:cMediaNode>
            </p:audio>
            <p:seq concurrent="1" nextAc="seek">
              <p:cTn id="35" restart="whenNotActive" fill="hold" evtFilter="cancelBubble" nodeType="interactiveSeq">
                <p:stCondLst>
                  <p:cond evt="onClick" delay="0">
                    <p:tgtEl>
                      <p:spTgt spid="104475"/>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4476"/>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4474"/>
                                        </p:tgtEl>
                                      </p:cBhvr>
                                    </p:animEffect>
                                    <p:set>
                                      <p:cBhvr>
                                        <p:cTn id="43"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4473"/>
                                        </p:tgtEl>
                                      </p:cBhvr>
                                    </p:animEffect>
                                    <p:set>
                                      <p:cBhvr>
                                        <p:cTn id="47"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4472"/>
                                        </p:tgtEl>
                                      </p:cBhvr>
                                    </p:animEffect>
                                    <p:set>
                                      <p:cBhvr>
                                        <p:cTn id="51"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4471"/>
                                        </p:tgtEl>
                                      </p:cBhvr>
                                    </p:animEffect>
                                    <p:set>
                                      <p:cBhvr>
                                        <p:cTn id="55"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4470"/>
                                        </p:tgtEl>
                                      </p:cBhvr>
                                    </p:animEffect>
                                    <p:set>
                                      <p:cBhvr>
                                        <p:cTn id="59"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4469"/>
                                        </p:tgtEl>
                                      </p:cBhvr>
                                    </p:animEffect>
                                    <p:set>
                                      <p:cBhvr>
                                        <p:cTn id="63"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4467"/>
                                        </p:tgtEl>
                                      </p:cBhvr>
                                    </p:animEffect>
                                    <p:set>
                                      <p:cBhvr>
                                        <p:cTn id="67"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4450"/>
                                        </p:tgtEl>
                                      </p:cBhvr>
                                    </p:animEffect>
                                    <p:set>
                                      <p:cBhvr>
                                        <p:cTn id="71"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9"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p:cNvSpPr>
            <a:spLocks noChangeArrowheads="1"/>
          </p:cNvSpPr>
          <p:nvPr/>
        </p:nvSpPr>
        <p:spPr bwMode="auto">
          <a:xfrm>
            <a:off x="6500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547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63888" y="1143001"/>
            <a:ext cx="71231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Tư tưởng xuyên suốt trong cuộc đời hoạt động của Chủ tịch Hồ Chí Minh là:</a:t>
            </a:r>
          </a:p>
        </p:txBody>
      </p:sp>
      <p:sp>
        <p:nvSpPr>
          <p:cNvPr id="65541" name="AutoShape 5"/>
          <p:cNvSpPr>
            <a:spLocks noChangeArrowheads="1"/>
          </p:cNvSpPr>
          <p:nvPr/>
        </p:nvSpPr>
        <p:spPr bwMode="auto">
          <a:xfrm>
            <a:off x="1811338" y="2271713"/>
            <a:ext cx="4248150"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A. Ý </a:t>
            </a:r>
            <a:r>
              <a:rPr lang="en-US" sz="2400" dirty="0" err="1">
                <a:solidFill>
                  <a:schemeClr val="tx1"/>
                </a:solidFill>
              </a:rPr>
              <a:t>chí</a:t>
            </a:r>
            <a:r>
              <a:rPr lang="en-US" sz="2400" dirty="0">
                <a:solidFill>
                  <a:schemeClr val="tx1"/>
                </a:solidFill>
              </a:rPr>
              <a:t> </a:t>
            </a:r>
            <a:r>
              <a:rPr lang="en-US" sz="2400" dirty="0" err="1">
                <a:solidFill>
                  <a:schemeClr val="tx1"/>
                </a:solidFill>
              </a:rPr>
              <a:t>quyết</a:t>
            </a:r>
            <a:r>
              <a:rPr lang="en-US" sz="2400" dirty="0">
                <a:solidFill>
                  <a:schemeClr val="tx1"/>
                </a:solidFill>
              </a:rPr>
              <a:t> </a:t>
            </a:r>
            <a:r>
              <a:rPr lang="en-US" sz="2400" dirty="0" err="1">
                <a:solidFill>
                  <a:schemeClr val="tx1"/>
                </a:solidFill>
              </a:rPr>
              <a:t>tâm</a:t>
            </a:r>
            <a:r>
              <a:rPr lang="en-US" sz="2400" dirty="0">
                <a:solidFill>
                  <a:schemeClr val="tx1"/>
                </a:solidFill>
              </a:rPr>
              <a:t> </a:t>
            </a:r>
            <a:r>
              <a:rPr lang="en-US" sz="2400" dirty="0" err="1">
                <a:solidFill>
                  <a:schemeClr val="tx1"/>
                </a:solidFill>
              </a:rPr>
              <a:t>giải</a:t>
            </a:r>
            <a:r>
              <a:rPr lang="en-US" sz="2400" dirty="0">
                <a:solidFill>
                  <a:schemeClr val="tx1"/>
                </a:solidFill>
              </a:rPr>
              <a:t> </a:t>
            </a:r>
            <a:r>
              <a:rPr lang="en-US" sz="2400" dirty="0" err="1">
                <a:solidFill>
                  <a:schemeClr val="tx1"/>
                </a:solidFill>
              </a:rPr>
              <a:t>phóng</a:t>
            </a:r>
            <a:r>
              <a:rPr lang="en-US" sz="2400" dirty="0">
                <a:solidFill>
                  <a:schemeClr val="tx1"/>
                </a:solidFill>
              </a:rPr>
              <a:t> </a:t>
            </a:r>
          </a:p>
          <a:p>
            <a:pPr algn="ctr" eaLnBrk="1" hangingPunct="1">
              <a:defRPr/>
            </a:pPr>
            <a:r>
              <a:rPr lang="en-US" sz="2400" dirty="0" err="1">
                <a:solidFill>
                  <a:schemeClr val="tx1"/>
                </a:solidFill>
              </a:rPr>
              <a:t>dân</a:t>
            </a:r>
            <a:r>
              <a:rPr lang="en-US" sz="2400" dirty="0">
                <a:solidFill>
                  <a:schemeClr val="tx1"/>
                </a:solidFill>
              </a:rPr>
              <a:t> </a:t>
            </a:r>
            <a:r>
              <a:rPr lang="en-US" sz="2400" dirty="0" err="1">
                <a:solidFill>
                  <a:schemeClr val="tx1"/>
                </a:solidFill>
              </a:rPr>
              <a:t>tộc</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r>
              <a:rPr lang="en-US" sz="2400" dirty="0" err="1">
                <a:solidFill>
                  <a:schemeClr val="tx1"/>
                </a:solidFill>
              </a:rPr>
              <a:t>Tổ</a:t>
            </a:r>
            <a:r>
              <a:rPr lang="en-US" sz="2400" dirty="0">
                <a:solidFill>
                  <a:schemeClr val="tx1"/>
                </a:solidFill>
              </a:rPr>
              <a:t> </a:t>
            </a:r>
            <a:r>
              <a:rPr lang="en-US" sz="2400" dirty="0" err="1">
                <a:solidFill>
                  <a:schemeClr val="tx1"/>
                </a:solidFill>
              </a:rPr>
              <a:t>quốc</a:t>
            </a:r>
            <a:endParaRPr lang="en-US" sz="2400" b="1" dirty="0">
              <a:solidFill>
                <a:schemeClr val="tx1"/>
              </a:solidFill>
              <a:cs typeface="Times New Roman" pitchFamily="18" charset="0"/>
            </a:endParaRPr>
          </a:p>
        </p:txBody>
      </p:sp>
      <p:sp>
        <p:nvSpPr>
          <p:cNvPr id="65549" name="AutoShape 13"/>
          <p:cNvSpPr>
            <a:spLocks noChangeArrowheads="1"/>
          </p:cNvSpPr>
          <p:nvPr/>
        </p:nvSpPr>
        <p:spPr bwMode="auto">
          <a:xfrm>
            <a:off x="6248400" y="2271713"/>
            <a:ext cx="4248150"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B. </a:t>
            </a:r>
            <a:r>
              <a:rPr lang="en-US" sz="2400" dirty="0" err="1">
                <a:solidFill>
                  <a:schemeClr val="tx1"/>
                </a:solidFill>
              </a:rPr>
              <a:t>Giành</a:t>
            </a:r>
            <a:r>
              <a:rPr lang="en-US" sz="2400" dirty="0">
                <a:solidFill>
                  <a:schemeClr val="tx1"/>
                </a:solidFill>
              </a:rPr>
              <a:t> </a:t>
            </a:r>
            <a:r>
              <a:rPr lang="en-US" sz="2400" dirty="0" err="1">
                <a:solidFill>
                  <a:schemeClr val="tx1"/>
                </a:solidFill>
              </a:rPr>
              <a:t>độc</a:t>
            </a:r>
            <a:r>
              <a:rPr lang="en-US" sz="2400" dirty="0">
                <a:solidFill>
                  <a:schemeClr val="tx1"/>
                </a:solidFill>
              </a:rPr>
              <a:t> </a:t>
            </a:r>
            <a:r>
              <a:rPr lang="en-US" sz="2400" dirty="0" err="1">
                <a:solidFill>
                  <a:schemeClr val="tx1"/>
                </a:solidFill>
              </a:rPr>
              <a:t>lập</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tộc</a:t>
            </a:r>
            <a:r>
              <a:rPr lang="en-US" sz="2400" dirty="0">
                <a:solidFill>
                  <a:schemeClr val="tx1"/>
                </a:solidFill>
              </a:rPr>
              <a:t> </a:t>
            </a:r>
          </a:p>
          <a:p>
            <a:pPr algn="ctr" eaLnBrk="1" hangingPunct="1">
              <a:defRPr/>
            </a:pPr>
            <a:r>
              <a:rPr lang="en-US" sz="2400" dirty="0" err="1">
                <a:solidFill>
                  <a:schemeClr val="tx1"/>
                </a:solidFill>
              </a:rPr>
              <a:t>và</a:t>
            </a:r>
            <a:r>
              <a:rPr lang="en-US" sz="2400" dirty="0">
                <a:solidFill>
                  <a:schemeClr val="tx1"/>
                </a:solidFill>
              </a:rPr>
              <a:t> </a:t>
            </a:r>
            <a:r>
              <a:rPr lang="en-US" sz="2400" dirty="0" err="1">
                <a:solidFill>
                  <a:schemeClr val="tx1"/>
                </a:solidFill>
              </a:rPr>
              <a:t>phải</a:t>
            </a:r>
            <a:r>
              <a:rPr lang="en-US" sz="2400" dirty="0">
                <a:solidFill>
                  <a:schemeClr val="tx1"/>
                </a:solidFill>
              </a:rPr>
              <a:t> </a:t>
            </a:r>
            <a:r>
              <a:rPr lang="en-US" sz="2400" dirty="0" err="1">
                <a:solidFill>
                  <a:schemeClr val="tx1"/>
                </a:solidFill>
              </a:rPr>
              <a:t>giữ</a:t>
            </a:r>
            <a:r>
              <a:rPr lang="en-US" sz="2400" dirty="0">
                <a:solidFill>
                  <a:schemeClr val="tx1"/>
                </a:solidFill>
              </a:rPr>
              <a:t> </a:t>
            </a:r>
            <a:r>
              <a:rPr lang="en-US" sz="2400" dirty="0" err="1">
                <a:solidFill>
                  <a:schemeClr val="tx1"/>
                </a:solidFill>
              </a:rPr>
              <a:t>vững</a:t>
            </a:r>
            <a:r>
              <a:rPr lang="en-US" sz="2400" dirty="0">
                <a:solidFill>
                  <a:schemeClr val="tx1"/>
                </a:solidFill>
              </a:rPr>
              <a:t> </a:t>
            </a:r>
            <a:r>
              <a:rPr lang="en-US" sz="2400" dirty="0" err="1">
                <a:solidFill>
                  <a:schemeClr val="tx1"/>
                </a:solidFill>
              </a:rPr>
              <a:t>nền</a:t>
            </a:r>
            <a:r>
              <a:rPr lang="en-US" sz="2400" dirty="0">
                <a:solidFill>
                  <a:schemeClr val="tx1"/>
                </a:solidFill>
              </a:rPr>
              <a:t> </a:t>
            </a:r>
          </a:p>
          <a:p>
            <a:pPr algn="ctr" eaLnBrk="1" hangingPunct="1">
              <a:defRPr/>
            </a:pPr>
            <a:r>
              <a:rPr lang="en-US" sz="2400" dirty="0" err="1">
                <a:solidFill>
                  <a:schemeClr val="tx1"/>
                </a:solidFill>
              </a:rPr>
              <a:t>độc</a:t>
            </a:r>
            <a:r>
              <a:rPr lang="en-US" sz="2400" dirty="0">
                <a:solidFill>
                  <a:schemeClr val="tx1"/>
                </a:solidFill>
              </a:rPr>
              <a:t> </a:t>
            </a:r>
            <a:r>
              <a:rPr lang="en-US" sz="2400" dirty="0" err="1">
                <a:solidFill>
                  <a:schemeClr val="tx1"/>
                </a:solidFill>
              </a:rPr>
              <a:t>lập</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tộc</a:t>
            </a:r>
            <a:r>
              <a:rPr lang="en-US" sz="2400" dirty="0">
                <a:solidFill>
                  <a:schemeClr val="tx1"/>
                </a:solidFill>
              </a:rPr>
              <a:t> </a:t>
            </a:r>
            <a:r>
              <a:rPr lang="en-US" sz="2400" dirty="0" err="1">
                <a:solidFill>
                  <a:schemeClr val="tx1"/>
                </a:solidFill>
              </a:rPr>
              <a:t>ấy</a:t>
            </a:r>
            <a:endParaRPr lang="en-US" sz="2400" b="1" dirty="0">
              <a:solidFill>
                <a:schemeClr val="tx1"/>
              </a:solidFill>
              <a:cs typeface="Times New Roman" pitchFamily="18" charset="0"/>
            </a:endParaRPr>
          </a:p>
        </p:txBody>
      </p:sp>
      <p:sp>
        <p:nvSpPr>
          <p:cNvPr id="49160" name="Text Box 16"/>
          <p:cNvSpPr txBox="1">
            <a:spLocks noChangeArrowheads="1"/>
          </p:cNvSpPr>
          <p:nvPr/>
        </p:nvSpPr>
        <p:spPr bwMode="auto">
          <a:xfrm>
            <a:off x="18907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44</a:t>
            </a:r>
          </a:p>
        </p:txBody>
      </p:sp>
      <p:pic>
        <p:nvPicPr>
          <p:cNvPr id="10549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1" name="Oval 19"/>
          <p:cNvSpPr>
            <a:spLocks noChangeArrowheads="1"/>
          </p:cNvSpPr>
          <p:nvPr/>
        </p:nvSpPr>
        <p:spPr bwMode="auto">
          <a:xfrm>
            <a:off x="64912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916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0750" y="6146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p:cNvSpPr>
            <a:spLocks noChangeArrowheads="1"/>
          </p:cNvSpPr>
          <p:nvPr/>
        </p:nvSpPr>
        <p:spPr bwMode="auto">
          <a:xfrm>
            <a:off x="65039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549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5495" name="Oval 23"/>
          <p:cNvSpPr>
            <a:spLocks noChangeArrowheads="1"/>
          </p:cNvSpPr>
          <p:nvPr/>
        </p:nvSpPr>
        <p:spPr bwMode="auto">
          <a:xfrm>
            <a:off x="65039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5496" name="Oval 24"/>
          <p:cNvSpPr>
            <a:spLocks noChangeArrowheads="1"/>
          </p:cNvSpPr>
          <p:nvPr/>
        </p:nvSpPr>
        <p:spPr bwMode="auto">
          <a:xfrm>
            <a:off x="64912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5497" name="Oval 25"/>
          <p:cNvSpPr>
            <a:spLocks noChangeArrowheads="1"/>
          </p:cNvSpPr>
          <p:nvPr/>
        </p:nvSpPr>
        <p:spPr bwMode="auto">
          <a:xfrm>
            <a:off x="65039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5498" name="Oval 26"/>
          <p:cNvSpPr>
            <a:spLocks noChangeArrowheads="1"/>
          </p:cNvSpPr>
          <p:nvPr/>
        </p:nvSpPr>
        <p:spPr bwMode="auto">
          <a:xfrm>
            <a:off x="65039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5499" name="Text Box 27"/>
          <p:cNvSpPr txBox="1">
            <a:spLocks noChangeArrowheads="1"/>
          </p:cNvSpPr>
          <p:nvPr/>
        </p:nvSpPr>
        <p:spPr bwMode="auto">
          <a:xfrm>
            <a:off x="5029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5500" name="Text Box 28"/>
          <p:cNvSpPr txBox="1">
            <a:spLocks noChangeArrowheads="1"/>
          </p:cNvSpPr>
          <p:nvPr/>
        </p:nvSpPr>
        <p:spPr bwMode="auto">
          <a:xfrm>
            <a:off x="6248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917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3" name="Text Box 69"/>
          <p:cNvSpPr txBox="1">
            <a:spLocks noChangeArrowheads="1"/>
          </p:cNvSpPr>
          <p:nvPr/>
        </p:nvSpPr>
        <p:spPr bwMode="auto">
          <a:xfrm>
            <a:off x="2057400" y="762001"/>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8100"/>
            <a:ext cx="13350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3962400"/>
            <a:ext cx="4129088"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en-US" sz="2400" dirty="0" err="1">
                <a:solidFill>
                  <a:schemeClr val="tx1"/>
                </a:solidFill>
              </a:rPr>
              <a:t>Giành</a:t>
            </a:r>
            <a:r>
              <a:rPr lang="en-US" sz="2400" dirty="0">
                <a:solidFill>
                  <a:schemeClr val="tx1"/>
                </a:solidFill>
              </a:rPr>
              <a:t> </a:t>
            </a:r>
            <a:r>
              <a:rPr lang="en-US" sz="2400" dirty="0" err="1">
                <a:solidFill>
                  <a:schemeClr val="tx1"/>
                </a:solidFill>
              </a:rPr>
              <a:t>độc</a:t>
            </a:r>
            <a:r>
              <a:rPr lang="en-US" sz="2400" dirty="0">
                <a:solidFill>
                  <a:schemeClr val="tx1"/>
                </a:solidFill>
              </a:rPr>
              <a:t> </a:t>
            </a:r>
            <a:r>
              <a:rPr lang="en-US" sz="2400" dirty="0" err="1">
                <a:solidFill>
                  <a:schemeClr val="tx1"/>
                </a:solidFill>
              </a:rPr>
              <a:t>lập</a:t>
            </a:r>
            <a:r>
              <a:rPr lang="en-US" sz="2400" dirty="0">
                <a:solidFill>
                  <a:schemeClr val="tx1"/>
                </a:solidFill>
              </a:rPr>
              <a:t> </a:t>
            </a:r>
            <a:r>
              <a:rPr lang="en-US" sz="2400" dirty="0" err="1">
                <a:solidFill>
                  <a:schemeClr val="tx1"/>
                </a:solidFill>
              </a:rPr>
              <a:t>tự</a:t>
            </a:r>
            <a:r>
              <a:rPr lang="en-US" sz="2400" dirty="0">
                <a:solidFill>
                  <a:schemeClr val="tx1"/>
                </a:solidFill>
              </a:rPr>
              <a:t> do, </a:t>
            </a:r>
          </a:p>
          <a:p>
            <a:pPr algn="ctr" eaLnBrk="1" hangingPunct="1">
              <a:defRPr/>
            </a:pPr>
            <a:r>
              <a:rPr lang="en-US" sz="2400" dirty="0" err="1">
                <a:solidFill>
                  <a:schemeClr val="tx1"/>
                </a:solidFill>
              </a:rPr>
              <a:t>dân</a:t>
            </a:r>
            <a:r>
              <a:rPr lang="en-US" sz="2400" dirty="0">
                <a:solidFill>
                  <a:schemeClr val="tx1"/>
                </a:solidFill>
              </a:rPr>
              <a:t> </a:t>
            </a:r>
            <a:r>
              <a:rPr lang="en-US" sz="2400" dirty="0" err="1">
                <a:solidFill>
                  <a:schemeClr val="tx1"/>
                </a:solidFill>
              </a:rPr>
              <a:t>chủ</a:t>
            </a:r>
            <a:r>
              <a:rPr lang="en-US" sz="2400" dirty="0">
                <a:solidFill>
                  <a:schemeClr val="tx1"/>
                </a:solidFill>
              </a:rPr>
              <a:t>, </a:t>
            </a:r>
            <a:r>
              <a:rPr lang="en-US" sz="2400" dirty="0" err="1">
                <a:solidFill>
                  <a:schemeClr val="tx1"/>
                </a:solidFill>
              </a:rPr>
              <a:t>bình</a:t>
            </a:r>
            <a:r>
              <a:rPr lang="en-US" sz="2400" dirty="0">
                <a:solidFill>
                  <a:schemeClr val="tx1"/>
                </a:solidFill>
              </a:rPr>
              <a:t> </a:t>
            </a:r>
            <a:r>
              <a:rPr lang="en-US" sz="2400" dirty="0" err="1">
                <a:solidFill>
                  <a:schemeClr val="tx1"/>
                </a:solidFill>
              </a:rPr>
              <a:t>đẳng</a:t>
            </a:r>
            <a:r>
              <a:rPr lang="en-US" sz="2400" dirty="0">
                <a:solidFill>
                  <a:schemeClr val="tx1"/>
                </a:solidFill>
              </a:rPr>
              <a:t> </a:t>
            </a:r>
          </a:p>
          <a:p>
            <a:pPr algn="ctr" eaLnBrk="1" hangingPunct="1">
              <a:defRPr/>
            </a:pPr>
            <a:r>
              <a:rPr lang="en-US" sz="2400" dirty="0" err="1">
                <a:solidFill>
                  <a:schemeClr val="tx1"/>
                </a:solidFill>
              </a:rPr>
              <a:t>và</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tộc</a:t>
            </a:r>
            <a:endParaRPr lang="en-US" sz="2800" b="1" dirty="0">
              <a:solidFill>
                <a:schemeClr val="tx1"/>
              </a:solidFill>
              <a:cs typeface="Times New Roman" pitchFamily="18" charset="0"/>
            </a:endParaRPr>
          </a:p>
        </p:txBody>
      </p:sp>
      <p:sp>
        <p:nvSpPr>
          <p:cNvPr id="28" name="AutoShape 13"/>
          <p:cNvSpPr>
            <a:spLocks noChangeArrowheads="1"/>
          </p:cNvSpPr>
          <p:nvPr/>
        </p:nvSpPr>
        <p:spPr bwMode="auto">
          <a:xfrm>
            <a:off x="1890714" y="3962400"/>
            <a:ext cx="4129087"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C. Ý </a:t>
            </a:r>
            <a:r>
              <a:rPr lang="en-US" sz="2400" dirty="0" err="1">
                <a:solidFill>
                  <a:schemeClr val="tx1"/>
                </a:solidFill>
              </a:rPr>
              <a:t>chí</a:t>
            </a:r>
            <a:r>
              <a:rPr lang="en-US" sz="2400" dirty="0">
                <a:solidFill>
                  <a:schemeClr val="tx1"/>
                </a:solidFill>
              </a:rPr>
              <a:t> </a:t>
            </a:r>
            <a:r>
              <a:rPr lang="en-US" sz="2400" dirty="0" err="1">
                <a:solidFill>
                  <a:schemeClr val="tx1"/>
                </a:solidFill>
              </a:rPr>
              <a:t>độc</a:t>
            </a:r>
            <a:r>
              <a:rPr lang="en-US" sz="2400" dirty="0">
                <a:solidFill>
                  <a:schemeClr val="tx1"/>
                </a:solidFill>
              </a:rPr>
              <a:t> </a:t>
            </a:r>
            <a:r>
              <a:rPr lang="en-US" sz="2400" dirty="0" err="1">
                <a:solidFill>
                  <a:schemeClr val="tx1"/>
                </a:solidFill>
              </a:rPr>
              <a:t>lập</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tộc</a:t>
            </a:r>
            <a:r>
              <a:rPr lang="en-US" sz="2400" dirty="0">
                <a:solidFill>
                  <a:schemeClr val="tx1"/>
                </a:solidFill>
              </a:rPr>
              <a:t> </a:t>
            </a:r>
          </a:p>
          <a:p>
            <a:pPr algn="ctr" eaLnBrk="1" hangingPunct="1">
              <a:defRPr/>
            </a:pPr>
            <a:r>
              <a:rPr lang="en-US" sz="2400" dirty="0" err="1">
                <a:solidFill>
                  <a:schemeClr val="tx1"/>
                </a:solidFill>
              </a:rPr>
              <a:t>và</a:t>
            </a:r>
            <a:r>
              <a:rPr lang="en-US" sz="2400" dirty="0">
                <a:solidFill>
                  <a:schemeClr val="tx1"/>
                </a:solidFill>
              </a:rPr>
              <a:t> </a:t>
            </a:r>
            <a:r>
              <a:rPr lang="en-US" sz="2400" dirty="0" err="1">
                <a:solidFill>
                  <a:schemeClr val="tx1"/>
                </a:solidFill>
              </a:rPr>
              <a:t>quyền</a:t>
            </a:r>
            <a:r>
              <a:rPr lang="en-US" sz="2400" dirty="0">
                <a:solidFill>
                  <a:schemeClr val="tx1"/>
                </a:solidFill>
              </a:rPr>
              <a:t> </a:t>
            </a:r>
            <a:r>
              <a:rPr lang="en-US" sz="2400" dirty="0" err="1">
                <a:solidFill>
                  <a:schemeClr val="tx1"/>
                </a:solidFill>
              </a:rPr>
              <a:t>được</a:t>
            </a:r>
            <a:r>
              <a:rPr lang="en-US" sz="2400" dirty="0">
                <a:solidFill>
                  <a:schemeClr val="tx1"/>
                </a:solidFill>
              </a:rPr>
              <a:t> </a:t>
            </a:r>
            <a:r>
              <a:rPr lang="en-US" sz="2400" dirty="0" err="1">
                <a:solidFill>
                  <a:schemeClr val="tx1"/>
                </a:solidFill>
              </a:rPr>
              <a:t>hưởng</a:t>
            </a:r>
            <a:r>
              <a:rPr lang="en-US" sz="2400" dirty="0">
                <a:solidFill>
                  <a:schemeClr val="tx1"/>
                </a:solidFill>
              </a:rPr>
              <a:t> </a:t>
            </a:r>
          </a:p>
          <a:p>
            <a:pPr algn="ctr" eaLnBrk="1" hangingPunct="1">
              <a:defRPr/>
            </a:pPr>
            <a:r>
              <a:rPr lang="en-US" sz="2400" dirty="0" err="1">
                <a:solidFill>
                  <a:schemeClr val="tx1"/>
                </a:solidFill>
              </a:rPr>
              <a:t>tự</a:t>
            </a:r>
            <a:r>
              <a:rPr lang="en-US" sz="2400" dirty="0">
                <a:solidFill>
                  <a:schemeClr val="tx1"/>
                </a:solidFill>
              </a:rPr>
              <a:t> do </a:t>
            </a:r>
            <a:r>
              <a:rPr lang="en-US" sz="2400" dirty="0" err="1">
                <a:solidFill>
                  <a:schemeClr val="tx1"/>
                </a:solidFill>
              </a:rPr>
              <a:t>độc</a:t>
            </a:r>
            <a:r>
              <a:rPr lang="en-US" sz="2400" dirty="0">
                <a:solidFill>
                  <a:schemeClr val="tx1"/>
                </a:solidFill>
              </a:rPr>
              <a:t> </a:t>
            </a:r>
            <a:r>
              <a:rPr lang="en-US" sz="2400" dirty="0" err="1">
                <a:solidFill>
                  <a:schemeClr val="tx1"/>
                </a:solidFill>
              </a:rPr>
              <a:t>lập</a:t>
            </a:r>
            <a:endParaRPr lang="en-US" sz="2800" b="1" dirty="0">
              <a:solidFill>
                <a:schemeClr val="tx1"/>
              </a:solidFill>
              <a:cs typeface="Times New Roman" pitchFamily="18" charset="0"/>
            </a:endParaRPr>
          </a:p>
        </p:txBody>
      </p:sp>
      <p:pic>
        <p:nvPicPr>
          <p:cNvPr id="4917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236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childTnLst>
                          </p:cTn>
                        </p:par>
                        <p:par>
                          <p:cTn id="17" fill="hold" nodeType="afterGroup">
                            <p:stCondLst>
                              <p:cond delay="336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547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5490"/>
                </p:tgtEl>
              </p:cMediaNode>
            </p:audio>
            <p:seq concurrent="1" nextAc="seek">
              <p:cTn id="35" restart="whenNotActive" fill="hold" evtFilter="cancelBubble" nodeType="interactiveSeq">
                <p:stCondLst>
                  <p:cond evt="onClick" delay="0">
                    <p:tgtEl>
                      <p:spTgt spid="105499"/>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5500"/>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5498"/>
                                        </p:tgtEl>
                                      </p:cBhvr>
                                    </p:animEffect>
                                    <p:set>
                                      <p:cBhvr>
                                        <p:cTn id="43"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5497"/>
                                        </p:tgtEl>
                                      </p:cBhvr>
                                    </p:animEffect>
                                    <p:set>
                                      <p:cBhvr>
                                        <p:cTn id="47"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5496"/>
                                        </p:tgtEl>
                                      </p:cBhvr>
                                    </p:animEffect>
                                    <p:set>
                                      <p:cBhvr>
                                        <p:cTn id="51"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5495"/>
                                        </p:tgtEl>
                                      </p:cBhvr>
                                    </p:animEffect>
                                    <p:set>
                                      <p:cBhvr>
                                        <p:cTn id="55"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5494"/>
                                        </p:tgtEl>
                                      </p:cBhvr>
                                    </p:animEffect>
                                    <p:set>
                                      <p:cBhvr>
                                        <p:cTn id="59"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5493"/>
                                        </p:tgtEl>
                                      </p:cBhvr>
                                    </p:animEffect>
                                    <p:set>
                                      <p:cBhvr>
                                        <p:cTn id="63"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5491"/>
                                        </p:tgtEl>
                                      </p:cBhvr>
                                    </p:animEffect>
                                    <p:set>
                                      <p:cBhvr>
                                        <p:cTn id="67"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5474"/>
                                        </p:tgtEl>
                                      </p:cBhvr>
                                    </p:animEffect>
                                    <p:set>
                                      <p:cBhvr>
                                        <p:cTn id="71"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650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295401"/>
            <a:ext cx="7454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Đối với quân đội nhân dân Việt Nam, hình ảnh “Bộ đội Cụ Hồ” là một mẫu hình mới của:</a:t>
            </a:r>
          </a:p>
        </p:txBody>
      </p:sp>
      <p:sp>
        <p:nvSpPr>
          <p:cNvPr id="65541" name="AutoShape 5"/>
          <p:cNvSpPr>
            <a:spLocks noChangeArrowheads="1"/>
          </p:cNvSpPr>
          <p:nvPr/>
        </p:nvSpPr>
        <p:spPr bwMode="auto">
          <a:xfrm>
            <a:off x="6248400" y="3962400"/>
            <a:ext cx="38100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D. Con </a:t>
            </a:r>
            <a:r>
              <a:rPr lang="en-US" sz="2400" dirty="0" err="1">
                <a:latin typeface="Arial" charset="0"/>
                <a:cs typeface="Arial" charset="0"/>
              </a:rPr>
              <a:t>người</a:t>
            </a:r>
            <a:r>
              <a:rPr lang="en-US" sz="2400" dirty="0">
                <a:latin typeface="Arial" charset="0"/>
                <a:cs typeface="Arial" charset="0"/>
              </a:rPr>
              <a:t> </a:t>
            </a:r>
            <a:r>
              <a:rPr lang="en-US" sz="2400" dirty="0" err="1">
                <a:latin typeface="Arial" charset="0"/>
                <a:cs typeface="Arial" charset="0"/>
              </a:rPr>
              <a:t>mới</a:t>
            </a:r>
            <a:r>
              <a:rPr lang="en-US" sz="2400" dirty="0">
                <a:latin typeface="Arial" charset="0"/>
                <a:cs typeface="Arial" charset="0"/>
              </a:rPr>
              <a:t> </a:t>
            </a:r>
            <a:r>
              <a:rPr lang="en-US" sz="2400" dirty="0" err="1">
                <a:latin typeface="Arial" charset="0"/>
                <a:cs typeface="Arial" charset="0"/>
              </a:rPr>
              <a:t>xã</a:t>
            </a:r>
            <a:r>
              <a:rPr lang="en-US" sz="2400" dirty="0">
                <a:latin typeface="Arial" charset="0"/>
                <a:cs typeface="Arial" charset="0"/>
              </a:rPr>
              <a:t> </a:t>
            </a:r>
          </a:p>
          <a:p>
            <a:pPr algn="ctr" eaLnBrk="1" hangingPunct="1">
              <a:defRPr/>
            </a:pPr>
            <a:r>
              <a:rPr lang="en-US" sz="2400" dirty="0" err="1">
                <a:latin typeface="Arial" charset="0"/>
                <a:cs typeface="Arial" charset="0"/>
              </a:rPr>
              <a:t>hội</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nghĩa</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p>
          <a:p>
            <a:pPr algn="ctr" eaLnBrk="1" hangingPunct="1">
              <a:defRPr/>
            </a:pP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kiểu</a:t>
            </a:r>
            <a:r>
              <a:rPr lang="en-US" sz="2400" dirty="0">
                <a:latin typeface="Arial" charset="0"/>
                <a:cs typeface="Arial" charset="0"/>
              </a:rPr>
              <a:t> </a:t>
            </a:r>
            <a:r>
              <a:rPr lang="en-US" sz="2400" dirty="0" err="1">
                <a:latin typeface="Arial" charset="0"/>
                <a:cs typeface="Arial" charset="0"/>
              </a:rPr>
              <a:t>mới</a:t>
            </a:r>
            <a:endParaRPr lang="en-US" sz="2400" b="1" dirty="0">
              <a:latin typeface="+mn-lt"/>
              <a:cs typeface="Times New Roman" pitchFamily="18" charset="0"/>
            </a:endParaRPr>
          </a:p>
        </p:txBody>
      </p:sp>
      <p:sp>
        <p:nvSpPr>
          <p:cNvPr id="65549" name="AutoShape 13"/>
          <p:cNvSpPr>
            <a:spLocks noChangeArrowheads="1"/>
          </p:cNvSpPr>
          <p:nvPr/>
        </p:nvSpPr>
        <p:spPr bwMode="auto">
          <a:xfrm>
            <a:off x="1905000" y="2286000"/>
            <a:ext cx="38100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A.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p>
          <a:p>
            <a:pPr algn="ctr">
              <a:defRPr/>
            </a:pP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nghĩa</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p>
          <a:p>
            <a:pPr algn="ctr">
              <a:defRPr/>
            </a:pP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endParaRPr lang="vi-VN" sz="2400" b="1" dirty="0">
              <a:latin typeface="Arial" charset="0"/>
              <a:cs typeface="+mn-cs"/>
            </a:endParaRPr>
          </a:p>
        </p:txBody>
      </p:sp>
      <p:sp>
        <p:nvSpPr>
          <p:cNvPr id="50183" name="Text Box 16"/>
          <p:cNvSpPr txBox="1">
            <a:spLocks noChangeArrowheads="1"/>
          </p:cNvSpPr>
          <p:nvPr/>
        </p:nvSpPr>
        <p:spPr bwMode="auto">
          <a:xfrm>
            <a:off x="17256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45</a:t>
            </a:r>
          </a:p>
        </p:txBody>
      </p:sp>
      <p:pic>
        <p:nvPicPr>
          <p:cNvPr id="10651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5" name="Oval 19"/>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018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6518" name="Oval 22"/>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6519" name="Oval 23"/>
          <p:cNvSpPr>
            <a:spLocks noChangeArrowheads="1"/>
          </p:cNvSpPr>
          <p:nvPr/>
        </p:nvSpPr>
        <p:spPr bwMode="auto">
          <a:xfrm>
            <a:off x="6553200" y="60721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6520" name="Oval 24"/>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6521" name="Oval 25"/>
          <p:cNvSpPr>
            <a:spLocks noChangeArrowheads="1"/>
          </p:cNvSpPr>
          <p:nvPr/>
        </p:nvSpPr>
        <p:spPr bwMode="auto">
          <a:xfrm>
            <a:off x="6553200" y="60721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6522" name="Oval 26"/>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6523" name="Text Box 27"/>
          <p:cNvSpPr txBox="1">
            <a:spLocks noChangeArrowheads="1"/>
          </p:cNvSpPr>
          <p:nvPr/>
        </p:nvSpPr>
        <p:spPr bwMode="auto">
          <a:xfrm>
            <a:off x="4953000" y="61864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6524" name="Text Box 28"/>
          <p:cNvSpPr txBox="1">
            <a:spLocks noChangeArrowheads="1"/>
          </p:cNvSpPr>
          <p:nvPr/>
        </p:nvSpPr>
        <p:spPr bwMode="auto">
          <a:xfrm>
            <a:off x="6248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019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6" name="Text Box 69"/>
          <p:cNvSpPr txBox="1">
            <a:spLocks noChangeArrowheads="1"/>
          </p:cNvSpPr>
          <p:nvPr/>
        </p:nvSpPr>
        <p:spPr bwMode="auto">
          <a:xfrm>
            <a:off x="2057400" y="8382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6100" y="114300"/>
            <a:ext cx="1308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286000"/>
            <a:ext cx="36957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B. </a:t>
            </a:r>
            <a:r>
              <a:rPr lang="en-US" sz="2400" dirty="0" err="1">
                <a:latin typeface="Arial" charset="0"/>
                <a:cs typeface="Arial" charset="0"/>
              </a:rPr>
              <a:t>Người</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eaLnBrk="1" hangingPunct="1">
              <a:defRPr/>
            </a:pPr>
            <a:r>
              <a:rPr lang="en-US" sz="2400" dirty="0" err="1">
                <a:latin typeface="Arial" charset="0"/>
                <a:cs typeface="Arial" charset="0"/>
              </a:rPr>
              <a:t>anh</a:t>
            </a:r>
            <a:r>
              <a:rPr lang="en-US" sz="2400" dirty="0">
                <a:latin typeface="Arial" charset="0"/>
                <a:cs typeface="Arial" charset="0"/>
              </a:rPr>
              <a:t> </a:t>
            </a:r>
            <a:r>
              <a:rPr lang="en-US" sz="2400" dirty="0" err="1">
                <a:latin typeface="Arial" charset="0"/>
                <a:cs typeface="Arial" charset="0"/>
              </a:rPr>
              <a:t>dũng</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p>
          <a:p>
            <a:pPr algn="ctr" eaLnBrk="1" hangingPunct="1">
              <a:defRPr/>
            </a:pP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r>
              <a:rPr lang="en-US" sz="2400" dirty="0">
                <a:latin typeface="Arial" charset="0"/>
                <a:cs typeface="Arial" charset="0"/>
              </a:rPr>
              <a:t> </a:t>
            </a:r>
            <a:r>
              <a:rPr lang="en-US" sz="2400" dirty="0" err="1">
                <a:latin typeface="Arial" charset="0"/>
                <a:cs typeface="Arial" charset="0"/>
              </a:rPr>
              <a:t>anh</a:t>
            </a:r>
            <a:r>
              <a:rPr lang="en-US" sz="2400" dirty="0">
                <a:latin typeface="Arial" charset="0"/>
                <a:cs typeface="Arial" charset="0"/>
              </a:rPr>
              <a:t> </a:t>
            </a:r>
            <a:r>
              <a:rPr lang="en-US" sz="2400" dirty="0" err="1">
                <a:latin typeface="Arial" charset="0"/>
                <a:cs typeface="Arial" charset="0"/>
              </a:rPr>
              <a:t>hùng</a:t>
            </a:r>
            <a:endParaRPr lang="en-US" sz="2400" b="1" dirty="0">
              <a:latin typeface="+mn-lt"/>
              <a:cs typeface="Times New Roman" pitchFamily="18" charset="0"/>
            </a:endParaRPr>
          </a:p>
        </p:txBody>
      </p:sp>
      <p:sp>
        <p:nvSpPr>
          <p:cNvPr id="28" name="AutoShape 13"/>
          <p:cNvSpPr>
            <a:spLocks noChangeArrowheads="1"/>
          </p:cNvSpPr>
          <p:nvPr/>
        </p:nvSpPr>
        <p:spPr bwMode="auto">
          <a:xfrm>
            <a:off x="1905000" y="3962400"/>
            <a:ext cx="38100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C.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sỹ</a:t>
            </a:r>
            <a:r>
              <a:rPr lang="en-US" sz="2400" dirty="0">
                <a:latin typeface="Arial" charset="0"/>
                <a:cs typeface="Arial" charset="0"/>
              </a:rPr>
              <a:t>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p>
          <a:p>
            <a:pPr algn="ctr" eaLnBrk="1" hangingPunct="1">
              <a:defRPr/>
            </a:pP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nghĩa</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p>
          <a:p>
            <a:pPr algn="ctr" eaLnBrk="1" hangingPunct="1">
              <a:defRPr/>
            </a:pP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kiểu</a:t>
            </a:r>
            <a:r>
              <a:rPr lang="en-US" sz="2400" dirty="0">
                <a:latin typeface="Arial" charset="0"/>
                <a:cs typeface="Arial" charset="0"/>
              </a:rPr>
              <a:t> </a:t>
            </a:r>
            <a:r>
              <a:rPr lang="en-US" sz="2400" dirty="0" err="1">
                <a:latin typeface="Arial" charset="0"/>
                <a:cs typeface="Arial" charset="0"/>
              </a:rPr>
              <a:t>mới</a:t>
            </a:r>
            <a:endParaRPr lang="en-US" sz="2400" b="1" dirty="0">
              <a:latin typeface="+mn-lt"/>
              <a:cs typeface="Times New Roman" pitchFamily="18" charset="0"/>
            </a:endParaRPr>
          </a:p>
        </p:txBody>
      </p:sp>
      <p:pic>
        <p:nvPicPr>
          <p:cNvPr id="50201"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9"/>
                                        </p:tgtEl>
                                        <p:attrNameLst>
                                          <p:attrName>style.visibility</p:attrName>
                                        </p:attrNameLst>
                                      </p:cBhvr>
                                      <p:to>
                                        <p:strVal val="visible"/>
                                      </p:to>
                                    </p:set>
                                    <p:animEffect transition="in" filter="box(out)">
                                      <p:cBhvr>
                                        <p:cTn id="16" dur="1000"/>
                                        <p:tgtEl>
                                          <p:spTgt spid="65549"/>
                                        </p:tgtEl>
                                      </p:cBhvr>
                                    </p:animEffect>
                                  </p:childTnLst>
                                </p:cTn>
                              </p:par>
                            </p:childTnLst>
                          </p:cTn>
                        </p:par>
                        <p:par>
                          <p:cTn id="17" fill="hold" nodeType="afterGroup">
                            <p:stCondLst>
                              <p:cond delay="364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650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6514"/>
                </p:tgtEl>
              </p:cMediaNode>
            </p:audio>
            <p:seq concurrent="1" nextAc="seek">
              <p:cTn id="35" restart="whenNotActive" fill="hold" evtFilter="cancelBubble" nodeType="interactiveSeq">
                <p:stCondLst>
                  <p:cond evt="onClick" delay="0">
                    <p:tgtEl>
                      <p:spTgt spid="106523"/>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6524"/>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6522"/>
                                        </p:tgtEl>
                                      </p:cBhvr>
                                    </p:animEffect>
                                    <p:set>
                                      <p:cBhvr>
                                        <p:cTn id="43"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6521"/>
                                        </p:tgtEl>
                                      </p:cBhvr>
                                    </p:animEffect>
                                    <p:set>
                                      <p:cBhvr>
                                        <p:cTn id="47"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6520"/>
                                        </p:tgtEl>
                                      </p:cBhvr>
                                    </p:animEffect>
                                    <p:set>
                                      <p:cBhvr>
                                        <p:cTn id="51"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6519"/>
                                        </p:tgtEl>
                                      </p:cBhvr>
                                    </p:animEffect>
                                    <p:set>
                                      <p:cBhvr>
                                        <p:cTn id="55"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6518"/>
                                        </p:tgtEl>
                                      </p:cBhvr>
                                    </p:animEffect>
                                    <p:set>
                                      <p:cBhvr>
                                        <p:cTn id="59"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6517"/>
                                        </p:tgtEl>
                                      </p:cBhvr>
                                    </p:animEffect>
                                    <p:set>
                                      <p:cBhvr>
                                        <p:cTn id="63"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6515"/>
                                        </p:tgtEl>
                                      </p:cBhvr>
                                    </p:animEffect>
                                    <p:set>
                                      <p:cBhvr>
                                        <p:cTn id="67"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6498"/>
                                        </p:tgtEl>
                                      </p:cBhvr>
                                    </p:animEffect>
                                    <p:set>
                                      <p:cBhvr>
                                        <p:cTn id="71"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627813" y="6034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sp>
        <p:nvSpPr>
          <p:cNvPr id="5123" name="Text Box 6"/>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429000" y="1295401"/>
            <a:ext cx="6743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a:t>Theo </a:t>
            </a:r>
            <a:r>
              <a:rPr lang="en-US" altLang="en-US" sz="2400" i="1" dirty="0" err="1"/>
              <a:t>quan</a:t>
            </a:r>
            <a:r>
              <a:rPr lang="en-US" altLang="en-US" sz="2400" i="1" dirty="0"/>
              <a:t> </a:t>
            </a:r>
            <a:r>
              <a:rPr lang="en-US" altLang="en-US" sz="2400" i="1" dirty="0" err="1"/>
              <a:t>điểm</a:t>
            </a:r>
            <a:r>
              <a:rPr lang="en-US" altLang="en-US" sz="2400" i="1" dirty="0"/>
              <a:t> </a:t>
            </a:r>
            <a:r>
              <a:rPr lang="en-US" altLang="en-US" sz="2400" i="1" dirty="0" err="1"/>
              <a:t>của</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Mác-Lênin</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là</a:t>
            </a:r>
            <a:r>
              <a:rPr lang="en-US" altLang="en-US" sz="2400" i="1" dirty="0"/>
              <a:t> </a:t>
            </a:r>
            <a:r>
              <a:rPr lang="en-US" altLang="en-US" sz="2400" i="1" dirty="0" err="1"/>
              <a:t>một</a:t>
            </a:r>
            <a:r>
              <a:rPr lang="en-US" altLang="en-US" sz="2400" i="1" dirty="0"/>
              <a:t> </a:t>
            </a:r>
            <a:r>
              <a:rPr lang="en-US" altLang="en-US" sz="2400" i="1" dirty="0" err="1"/>
              <a:t>hiện</a:t>
            </a:r>
            <a:r>
              <a:rPr lang="en-US" altLang="en-US" sz="2400" i="1" dirty="0"/>
              <a:t> </a:t>
            </a:r>
            <a:r>
              <a:rPr lang="en-US" altLang="en-US" sz="2400" i="1" dirty="0" err="1"/>
              <a:t>tượng</a:t>
            </a:r>
            <a:r>
              <a:rPr lang="en-US" altLang="en-US" sz="2400" i="1" dirty="0"/>
              <a:t>:</a:t>
            </a:r>
          </a:p>
        </p:txBody>
      </p:sp>
      <p:sp>
        <p:nvSpPr>
          <p:cNvPr id="5125" name="Text Box 15"/>
          <p:cNvSpPr txBox="1">
            <a:spLocks noChangeArrowheads="1"/>
          </p:cNvSpPr>
          <p:nvPr/>
        </p:nvSpPr>
        <p:spPr bwMode="auto">
          <a:xfrm>
            <a:off x="1905000" y="1600201"/>
            <a:ext cx="12954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01</a:t>
            </a:r>
          </a:p>
        </p:txBody>
      </p:sp>
      <p:sp>
        <p:nvSpPr>
          <p:cNvPr id="65545" name="AutoShape 9"/>
          <p:cNvSpPr>
            <a:spLocks noChangeArrowheads="1"/>
          </p:cNvSpPr>
          <p:nvPr/>
        </p:nvSpPr>
        <p:spPr bwMode="auto">
          <a:xfrm>
            <a:off x="1784350" y="4114800"/>
            <a:ext cx="4114800" cy="1219200"/>
          </a:xfrm>
          <a:prstGeom prst="flowChartTerminator">
            <a:avLst/>
          </a:prstGeom>
          <a:blipFill dpi="0" rotWithShape="1">
            <a:blip r:embed="rId6"/>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Lịch sử - xã hội </a:t>
            </a:r>
            <a:endParaRPr lang="en-US" altLang="en-US" sz="2400" b="1"/>
          </a:p>
        </p:txBody>
      </p:sp>
      <p:pic>
        <p:nvPicPr>
          <p:cNvPr id="62484" name="nhac rung chuong.mp3">
            <a:hlinkClick r:id="" action="ppaction://media"/>
          </p:cNvPr>
          <p:cNvPicPr>
            <a:picLocks noRot="1" noChangeAspect="1" noChangeArrowheads="1"/>
          </p:cNvPicPr>
          <p:nvPr>
            <a:audioFile r:link="rId1"/>
          </p:nvPr>
        </p:nvPicPr>
        <p:blipFill>
          <a:blip r:embed="rId7">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653213" y="6040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129" name="Picture 23" descr="ani32">
            <a:hlinkClick r:id="rId8" action="ppaction://hlinksldjump"/>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H="1">
            <a:off x="9829800" y="61531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653213" y="6034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653213" y="6040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627813" y="6034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667500" y="6034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653213" y="6040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667500" y="6040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4953000" y="6034088"/>
            <a:ext cx="1181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62513" name="Text Box 49"/>
          <p:cNvSpPr txBox="1">
            <a:spLocks noChangeArrowheads="1"/>
          </p:cNvSpPr>
          <p:nvPr/>
        </p:nvSpPr>
        <p:spPr bwMode="auto">
          <a:xfrm>
            <a:off x="6400800" y="5873751"/>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138" name="Picture 4" descr="33"/>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V="1">
            <a:off x="26670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9" name="Text Box 69"/>
          <p:cNvSpPr txBox="1">
            <a:spLocks noChangeArrowheads="1"/>
          </p:cNvSpPr>
          <p:nvPr/>
        </p:nvSpPr>
        <p:spPr bwMode="auto">
          <a:xfrm>
            <a:off x="2133600" y="914400"/>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72600" y="0"/>
            <a:ext cx="91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Picture 1" descr="logoTDT-banquye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38100"/>
            <a:ext cx="1524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5" descr="people008"/>
          <p:cNvPicPr>
            <a:picLocks noChangeAspect="1" noChangeArrowheads="1" noCrop="1"/>
          </p:cNvPicPr>
          <p:nvPr/>
        </p:nvPicPr>
        <p:blipFill>
          <a:blip r:embed="rId13">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5"/>
          <p:cNvSpPr>
            <a:spLocks noChangeArrowheads="1"/>
          </p:cNvSpPr>
          <p:nvPr/>
        </p:nvSpPr>
        <p:spPr bwMode="auto">
          <a:xfrm>
            <a:off x="1784350" y="2514600"/>
            <a:ext cx="4114800" cy="1219200"/>
          </a:xfrm>
          <a:prstGeom prst="flowChartTerminator">
            <a:avLst/>
          </a:prstGeom>
          <a:blipFill dpi="0" rotWithShape="1">
            <a:blip r:embed="rId6"/>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A. Chính trị - xã hội </a:t>
            </a:r>
          </a:p>
        </p:txBody>
      </p:sp>
      <p:sp>
        <p:nvSpPr>
          <p:cNvPr id="28" name="AutoShape 9"/>
          <p:cNvSpPr>
            <a:spLocks noChangeArrowheads="1"/>
          </p:cNvSpPr>
          <p:nvPr/>
        </p:nvSpPr>
        <p:spPr bwMode="auto">
          <a:xfrm>
            <a:off x="6248400" y="2514600"/>
            <a:ext cx="4191000" cy="1219200"/>
          </a:xfrm>
          <a:prstGeom prst="flowChartTerminator">
            <a:avLst/>
          </a:prstGeom>
          <a:blipFill dpi="0" rotWithShape="1">
            <a:blip r:embed="rId6"/>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 B. Tự nhiên - xã hội </a:t>
            </a:r>
          </a:p>
        </p:txBody>
      </p:sp>
      <p:sp>
        <p:nvSpPr>
          <p:cNvPr id="29" name="AutoShape 9"/>
          <p:cNvSpPr>
            <a:spLocks noChangeArrowheads="1"/>
          </p:cNvSpPr>
          <p:nvPr/>
        </p:nvSpPr>
        <p:spPr bwMode="auto">
          <a:xfrm>
            <a:off x="6248400" y="4114800"/>
            <a:ext cx="4191000" cy="1219200"/>
          </a:xfrm>
          <a:prstGeom prst="flowChartTerminator">
            <a:avLst/>
          </a:prstGeom>
          <a:blipFill dpi="0" rotWithShape="1">
            <a:blip r:embed="rId6"/>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 D. Lịch sử - tự nhiên </a:t>
            </a:r>
          </a:p>
        </p:txBody>
      </p:sp>
      <p:pic>
        <p:nvPicPr>
          <p:cNvPr id="514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5576"/>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360"/>
                            </p:stCondLst>
                            <p:childTnLst>
                              <p:par>
                                <p:cTn id="15" presetID="4" presetClass="entr" presetSubtype="32"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ox(out)">
                                      <p:cBhvr>
                                        <p:cTn id="17" dur="1000"/>
                                        <p:tgtEl>
                                          <p:spTgt spid="27"/>
                                        </p:tgtEl>
                                      </p:cBhvr>
                                    </p:animEffect>
                                  </p:childTnLst>
                                </p:cTn>
                              </p:par>
                            </p:childTnLst>
                          </p:cTn>
                        </p:par>
                        <p:par>
                          <p:cTn id="18" fill="hold" nodeType="afterGroup">
                            <p:stCondLst>
                              <p:cond delay="4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out)">
                                      <p:cBhvr>
                                        <p:cTn id="2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7"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28" restart="whenNotActive" fill="hold" evtFilter="cancelBubble" nodeType="interactiveSeq">
                <p:stCondLst>
                  <p:cond evt="onClick" delay="0">
                    <p:tgtEl>
                      <p:spTgt spid="62512"/>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62513"/>
                                        </p:tgtEl>
                                        <p:attrNameLst>
                                          <p:attrName>style.visibility</p:attrName>
                                        </p:attrNameLst>
                                      </p:cBhvr>
                                      <p:to>
                                        <p:strVal val="hidden"/>
                                      </p:to>
                                    </p:set>
                                  </p:childTnLst>
                                </p:cTn>
                              </p:par>
                            </p:childTnLst>
                          </p:cTn>
                        </p:par>
                        <p:par>
                          <p:cTn id="33" fill="hold" nodeType="afterGroup">
                            <p:stCondLst>
                              <p:cond delay="0"/>
                            </p:stCondLst>
                            <p:childTnLst>
                              <p:par>
                                <p:cTn id="34" presetID="4" presetClass="exit" presetSubtype="16" fill="hold" grpId="0" nodeType="afterEffect">
                                  <p:stCondLst>
                                    <p:cond delay="1000"/>
                                  </p:stCondLst>
                                  <p:childTnLst>
                                    <p:animEffect transition="out" filter="box(in)">
                                      <p:cBhvr>
                                        <p:cTn id="35" dur="500"/>
                                        <p:tgtEl>
                                          <p:spTgt spid="62499"/>
                                        </p:tgtEl>
                                      </p:cBhvr>
                                    </p:animEffect>
                                    <p:set>
                                      <p:cBhvr>
                                        <p:cTn id="36"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4"/>
                                            </p:cond>
                                          </p:stCondLst>
                                          <p:endCondLst>
                                            <p:cond evt="onStopAudio" delay="0">
                                              <p:tgtEl>
                                                <p:sldTgt/>
                                              </p:tgtEl>
                                            </p:cond>
                                          </p:endCondLst>
                                        </p:cTn>
                                        <p:tgtEl>
                                          <p:sndTgt r:embed="rId3" name="beep.wav"/>
                                        </p:tgtEl>
                                      </p:cMediaNode>
                                    </p:audio>
                                  </p:subTnLst>
                                </p:cTn>
                              </p:par>
                            </p:childTnLst>
                          </p:cTn>
                        </p:par>
                        <p:par>
                          <p:cTn id="37" fill="hold" nodeType="afterGroup">
                            <p:stCondLst>
                              <p:cond delay="1500"/>
                            </p:stCondLst>
                            <p:childTnLst>
                              <p:par>
                                <p:cTn id="38" presetID="4" presetClass="exit" presetSubtype="16" fill="hold" grpId="0" nodeType="afterEffect">
                                  <p:stCondLst>
                                    <p:cond delay="1000"/>
                                  </p:stCondLst>
                                  <p:childTnLst>
                                    <p:animEffect transition="out" filter="box(in)">
                                      <p:cBhvr>
                                        <p:cTn id="39" dur="500"/>
                                        <p:tgtEl>
                                          <p:spTgt spid="62498"/>
                                        </p:tgtEl>
                                      </p:cBhvr>
                                    </p:animEffect>
                                    <p:set>
                                      <p:cBhvr>
                                        <p:cTn id="40"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3" name="beep.wav"/>
                                        </p:tgtEl>
                                      </p:cMediaNode>
                                    </p:audio>
                                  </p:subTnLst>
                                </p:cTn>
                              </p:par>
                            </p:childTnLst>
                          </p:cTn>
                        </p:par>
                        <p:par>
                          <p:cTn id="41" fill="hold" nodeType="afterGroup">
                            <p:stCondLst>
                              <p:cond delay="3000"/>
                            </p:stCondLst>
                            <p:childTnLst>
                              <p:par>
                                <p:cTn id="42" presetID="4" presetClass="exit" presetSubtype="16" fill="hold" grpId="0" nodeType="afterEffect">
                                  <p:stCondLst>
                                    <p:cond delay="1000"/>
                                  </p:stCondLst>
                                  <p:childTnLst>
                                    <p:animEffect transition="out" filter="box(in)">
                                      <p:cBhvr>
                                        <p:cTn id="43" dur="500"/>
                                        <p:tgtEl>
                                          <p:spTgt spid="62497"/>
                                        </p:tgtEl>
                                      </p:cBhvr>
                                    </p:animEffect>
                                    <p:set>
                                      <p:cBhvr>
                                        <p:cTn id="44"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3" name="beep.wav"/>
                                        </p:tgtEl>
                                      </p:cMediaNode>
                                    </p:audio>
                                  </p:subTnLst>
                                </p:cTn>
                              </p:par>
                            </p:childTnLst>
                          </p:cTn>
                        </p:par>
                        <p:par>
                          <p:cTn id="45" fill="hold" nodeType="afterGroup">
                            <p:stCondLst>
                              <p:cond delay="4500"/>
                            </p:stCondLst>
                            <p:childTnLst>
                              <p:par>
                                <p:cTn id="46" presetID="4" presetClass="exit" presetSubtype="16" fill="hold" grpId="0" nodeType="afterEffect">
                                  <p:stCondLst>
                                    <p:cond delay="1000"/>
                                  </p:stCondLst>
                                  <p:childTnLst>
                                    <p:animEffect transition="out" filter="box(in)">
                                      <p:cBhvr>
                                        <p:cTn id="47" dur="500"/>
                                        <p:tgtEl>
                                          <p:spTgt spid="62496"/>
                                        </p:tgtEl>
                                      </p:cBhvr>
                                    </p:animEffect>
                                    <p:set>
                                      <p:cBhvr>
                                        <p:cTn id="48"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3" name="beep.wav"/>
                                        </p:tgtEl>
                                      </p:cMediaNode>
                                    </p:audio>
                                  </p:subTnLst>
                                </p:cTn>
                              </p:par>
                            </p:childTnLst>
                          </p:cTn>
                        </p:par>
                        <p:par>
                          <p:cTn id="49" fill="hold" nodeType="afterGroup">
                            <p:stCondLst>
                              <p:cond delay="6000"/>
                            </p:stCondLst>
                            <p:childTnLst>
                              <p:par>
                                <p:cTn id="50" presetID="4" presetClass="exit" presetSubtype="16" fill="hold" grpId="0" nodeType="afterEffect">
                                  <p:stCondLst>
                                    <p:cond delay="1000"/>
                                  </p:stCondLst>
                                  <p:childTnLst>
                                    <p:animEffect transition="out" filter="box(in)">
                                      <p:cBhvr>
                                        <p:cTn id="51" dur="500"/>
                                        <p:tgtEl>
                                          <p:spTgt spid="62495"/>
                                        </p:tgtEl>
                                      </p:cBhvr>
                                    </p:animEffect>
                                    <p:set>
                                      <p:cBhvr>
                                        <p:cTn id="52"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3" name="beep.wav"/>
                                        </p:tgtEl>
                                      </p:cMediaNode>
                                    </p:audio>
                                  </p:subTnLst>
                                </p:cTn>
                              </p:par>
                            </p:childTnLst>
                          </p:cTn>
                        </p:par>
                        <p:par>
                          <p:cTn id="53" fill="hold" nodeType="afterGroup">
                            <p:stCondLst>
                              <p:cond delay="7500"/>
                            </p:stCondLst>
                            <p:childTnLst>
                              <p:par>
                                <p:cTn id="54" presetID="4" presetClass="exit" presetSubtype="16" fill="hold" grpId="0" nodeType="afterEffect">
                                  <p:stCondLst>
                                    <p:cond delay="1000"/>
                                  </p:stCondLst>
                                  <p:childTnLst>
                                    <p:animEffect transition="out" filter="box(in)">
                                      <p:cBhvr>
                                        <p:cTn id="55" dur="500"/>
                                        <p:tgtEl>
                                          <p:spTgt spid="62488"/>
                                        </p:tgtEl>
                                      </p:cBhvr>
                                    </p:animEffect>
                                    <p:set>
                                      <p:cBhvr>
                                        <p:cTn id="56"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3" name="beep.wav"/>
                                        </p:tgtEl>
                                      </p:cMediaNode>
                                    </p:audio>
                                  </p:subTnLst>
                                </p:cTn>
                              </p:par>
                            </p:childTnLst>
                          </p:cTn>
                        </p:par>
                        <p:par>
                          <p:cTn id="57" fill="hold" nodeType="afterGroup">
                            <p:stCondLst>
                              <p:cond delay="9000"/>
                            </p:stCondLst>
                            <p:childTnLst>
                              <p:par>
                                <p:cTn id="58" presetID="4" presetClass="exit" presetSubtype="16" fill="hold" grpId="0" nodeType="afterEffect">
                                  <p:stCondLst>
                                    <p:cond delay="1000"/>
                                  </p:stCondLst>
                                  <p:childTnLst>
                                    <p:animEffect transition="out" filter="box(in)">
                                      <p:cBhvr>
                                        <p:cTn id="59" dur="500"/>
                                        <p:tgtEl>
                                          <p:spTgt spid="62486"/>
                                        </p:tgtEl>
                                      </p:cBhvr>
                                    </p:animEffect>
                                    <p:set>
                                      <p:cBhvr>
                                        <p:cTn id="60"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3" name="beep.wav"/>
                                        </p:tgtEl>
                                      </p:cMediaNode>
                                    </p:audio>
                                  </p:subTnLst>
                                </p:cTn>
                              </p:par>
                            </p:childTnLst>
                          </p:cTn>
                        </p:par>
                        <p:par>
                          <p:cTn id="61" fill="hold" nodeType="afterGroup">
                            <p:stCondLst>
                              <p:cond delay="10500"/>
                            </p:stCondLst>
                            <p:childTnLst>
                              <p:par>
                                <p:cTn id="62" presetID="4" presetClass="exit" presetSubtype="16" fill="hold" grpId="0" nodeType="afterEffect">
                                  <p:stCondLst>
                                    <p:cond delay="500"/>
                                  </p:stCondLst>
                                  <p:childTnLst>
                                    <p:animEffect transition="out" filter="box(in)">
                                      <p:cBhvr>
                                        <p:cTn id="63" dur="500"/>
                                        <p:tgtEl>
                                          <p:spTgt spid="62508"/>
                                        </p:tgtEl>
                                      </p:cBhvr>
                                    </p:animEffect>
                                    <p:set>
                                      <p:cBhvr>
                                        <p:cTn id="64"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5" restart="whenNotActive" fill="hold" evtFilter="cancelBubble" nodeType="interactiveSeq">
                <p:stCondLst>
                  <p:cond evt="onClick" delay="0">
                    <p:tgtEl>
                      <p:spTgt spid="26"/>
                    </p:tgtEl>
                  </p:cond>
                </p:stCondLst>
                <p:endSync evt="end" delay="0">
                  <p:rtn val="all"/>
                </p:endSync>
                <p:childTnLst>
                  <p:par>
                    <p:cTn id="66" fill="hold" nodeType="clickPar">
                      <p:stCondLst>
                        <p:cond delay="0"/>
                      </p:stCondLst>
                      <p:childTnLst>
                        <p:par>
                          <p:cTn id="67" fill="hold" nodeType="withGroup">
                            <p:stCondLst>
                              <p:cond delay="0"/>
                            </p:stCondLst>
                            <p:childTnLst>
                              <p:par>
                                <p:cTn id="68" presetID="22" presetClass="emph" presetSubtype="0" fill="hold" grpId="1" nodeType="clickEffect">
                                  <p:stCondLst>
                                    <p:cond delay="0"/>
                                  </p:stCondLst>
                                  <p:childTnLst>
                                    <p:animClr clrSpc="hsl" dir="cw">
                                      <p:cBhvr override="childStyle">
                                        <p:cTn id="69" dur="500" fill="hold"/>
                                        <p:tgtEl>
                                          <p:spTgt spid="27"/>
                                        </p:tgtEl>
                                        <p:attrNameLst>
                                          <p:attrName>style.color</p:attrName>
                                        </p:attrNameLst>
                                      </p:cBhvr>
                                      <p:by>
                                        <p:hsl h="-7200000" s="0" l="0"/>
                                      </p:by>
                                    </p:animClr>
                                    <p:animClr clrSpc="hsl" dir="cw">
                                      <p:cBhvr>
                                        <p:cTn id="70" dur="500" fill="hold"/>
                                        <p:tgtEl>
                                          <p:spTgt spid="27"/>
                                        </p:tgtEl>
                                        <p:attrNameLst>
                                          <p:attrName>fillcolor</p:attrName>
                                        </p:attrNameLst>
                                      </p:cBhvr>
                                      <p:by>
                                        <p:hsl h="-7200000" s="0" l="0"/>
                                      </p:by>
                                    </p:animClr>
                                    <p:animClr clrSpc="hsl" dir="cw">
                                      <p:cBhvr>
                                        <p:cTn id="71" dur="500" fill="hold"/>
                                        <p:tgtEl>
                                          <p:spTgt spid="27"/>
                                        </p:tgtEl>
                                        <p:attrNameLst>
                                          <p:attrName>stroke.color</p:attrName>
                                        </p:attrNameLst>
                                      </p:cBhvr>
                                      <p:by>
                                        <p:hsl h="-7200000" s="0" l="0"/>
                                      </p:by>
                                    </p:animClr>
                                    <p:set>
                                      <p:cBhvr>
                                        <p:cTn id="72" dur="500" fill="hold"/>
                                        <p:tgtEl>
                                          <p:spTgt spid="27"/>
                                        </p:tgtEl>
                                        <p:attrNameLst>
                                          <p:attrName>fill.type</p:attrName>
                                        </p:attrNameLst>
                                      </p:cBhvr>
                                      <p:to>
                                        <p:strVal val="solid"/>
                                      </p:to>
                                    </p:set>
                                  </p:childTnLst>
                                  <p:subTnLst>
                                    <p:audio>
                                      <p:cMediaNode>
                                        <p:cTn display="0" masterRel="sameClick">
                                          <p:stCondLst>
                                            <p:cond evt="begin" delay="0">
                                              <p:tn val="68"/>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6"/>
                  </p:tgtEl>
                </p:cond>
              </p:nextCondLst>
            </p:seq>
          </p:childTnLst>
        </p:cTn>
      </p:par>
    </p:tnLst>
    <p:bldLst>
      <p:bldP spid="62508" grpId="0" animBg="1"/>
      <p:bldP spid="65540" grpId="0"/>
      <p:bldP spid="65545" grpId="0" animBg="1"/>
      <p:bldP spid="62486" grpId="0" animBg="1"/>
      <p:bldP spid="62488" grpId="0" animBg="1"/>
      <p:bldP spid="62495" grpId="0" animBg="1"/>
      <p:bldP spid="62496" grpId="0" animBg="1"/>
      <p:bldP spid="62497" grpId="0" animBg="1"/>
      <p:bldP spid="62498" grpId="0" animBg="1"/>
      <p:bldP spid="62499" grpId="0" animBg="1"/>
      <p:bldP spid="62513" grpId="0" animBg="1"/>
      <p:bldP spid="27" grpId="0" animBg="1"/>
      <p:bldP spid="27" grpId="1" animBg="1"/>
      <p:bldP spid="28" grpId="0" animBg="1"/>
      <p:bldP spid="29"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p:cNvSpPr>
            <a:spLocks noChangeArrowheads="1"/>
          </p:cNvSpPr>
          <p:nvPr/>
        </p:nvSpPr>
        <p:spPr bwMode="auto">
          <a:xfrm>
            <a:off x="65754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753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9" name="Oval 19"/>
          <p:cNvSpPr>
            <a:spLocks noChangeArrowheads="1"/>
          </p:cNvSpPr>
          <p:nvPr/>
        </p:nvSpPr>
        <p:spPr bwMode="auto">
          <a:xfrm>
            <a:off x="6588125"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1205"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769475"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p:cNvSpPr>
            <a:spLocks noChangeArrowheads="1"/>
          </p:cNvSpPr>
          <p:nvPr/>
        </p:nvSpPr>
        <p:spPr bwMode="auto">
          <a:xfrm>
            <a:off x="65754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7542" name="Oval 22"/>
          <p:cNvSpPr>
            <a:spLocks noChangeArrowheads="1"/>
          </p:cNvSpPr>
          <p:nvPr/>
        </p:nvSpPr>
        <p:spPr bwMode="auto">
          <a:xfrm>
            <a:off x="65913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7543" name="Oval 23"/>
          <p:cNvSpPr>
            <a:spLocks noChangeArrowheads="1"/>
          </p:cNvSpPr>
          <p:nvPr/>
        </p:nvSpPr>
        <p:spPr bwMode="auto">
          <a:xfrm>
            <a:off x="6588125"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7544" name="Oval 24"/>
          <p:cNvSpPr>
            <a:spLocks noChangeArrowheads="1"/>
          </p:cNvSpPr>
          <p:nvPr/>
        </p:nvSpPr>
        <p:spPr bwMode="auto">
          <a:xfrm>
            <a:off x="65913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7545" name="Oval 25"/>
          <p:cNvSpPr>
            <a:spLocks noChangeArrowheads="1"/>
          </p:cNvSpPr>
          <p:nvPr/>
        </p:nvSpPr>
        <p:spPr bwMode="auto">
          <a:xfrm>
            <a:off x="65881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7546" name="Oval 26"/>
          <p:cNvSpPr>
            <a:spLocks noChangeArrowheads="1"/>
          </p:cNvSpPr>
          <p:nvPr/>
        </p:nvSpPr>
        <p:spPr bwMode="auto">
          <a:xfrm>
            <a:off x="65754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7547" name="Text Box 27"/>
          <p:cNvSpPr txBox="1">
            <a:spLocks noChangeArrowheads="1"/>
          </p:cNvSpPr>
          <p:nvPr/>
        </p:nvSpPr>
        <p:spPr bwMode="auto">
          <a:xfrm>
            <a:off x="4953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7548" name="Text Box 28"/>
          <p:cNvSpPr txBox="1">
            <a:spLocks noChangeArrowheads="1"/>
          </p:cNvSpPr>
          <p:nvPr/>
        </p:nvSpPr>
        <p:spPr bwMode="auto">
          <a:xfrm>
            <a:off x="6248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1214"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5" name="Text Box 69"/>
          <p:cNvSpPr txBox="1">
            <a:spLocks noChangeArrowheads="1"/>
          </p:cNvSpPr>
          <p:nvPr/>
        </p:nvSpPr>
        <p:spPr bwMode="auto">
          <a:xfrm>
            <a:off x="1981200" y="762001"/>
            <a:ext cx="817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51216"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7"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752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p:cNvSpPr txBox="1">
            <a:spLocks noChangeArrowheads="1"/>
          </p:cNvSpPr>
          <p:nvPr/>
        </p:nvSpPr>
        <p:spPr bwMode="auto">
          <a:xfrm>
            <a:off x="3089276" y="1143000"/>
            <a:ext cx="6969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Tư</a:t>
            </a:r>
            <a:r>
              <a:rPr lang="en-US" altLang="en-US" sz="2400" i="1" dirty="0"/>
              <a:t> </a:t>
            </a:r>
            <a:r>
              <a:rPr lang="en-US" altLang="en-US" sz="2400" i="1" dirty="0" err="1"/>
              <a:t>tưởng</a:t>
            </a:r>
            <a:r>
              <a:rPr lang="en-US" altLang="en-US" sz="2400" i="1" dirty="0"/>
              <a:t> </a:t>
            </a:r>
            <a:r>
              <a:rPr lang="en-US" altLang="en-US" sz="2400" i="1" dirty="0" err="1"/>
              <a:t>Hồ</a:t>
            </a:r>
            <a:r>
              <a:rPr lang="en-US" altLang="en-US" sz="2400" i="1" dirty="0"/>
              <a:t> </a:t>
            </a:r>
            <a:r>
              <a:rPr lang="en-US" altLang="en-US" sz="2400" i="1" dirty="0" err="1"/>
              <a:t>Chí</a:t>
            </a:r>
            <a:r>
              <a:rPr lang="en-US" altLang="en-US" sz="2400" i="1" dirty="0"/>
              <a:t> Minh </a:t>
            </a:r>
            <a:r>
              <a:rPr lang="en-US" altLang="en-US" sz="2400" i="1" dirty="0" err="1"/>
              <a:t>về</a:t>
            </a:r>
            <a:r>
              <a:rPr lang="en-US" altLang="en-US" sz="2400" i="1" dirty="0"/>
              <a:t> </a:t>
            </a:r>
            <a:r>
              <a:rPr lang="en-US" altLang="en-US" sz="2400" i="1" dirty="0" err="1"/>
              <a:t>lãnh</a:t>
            </a:r>
            <a:r>
              <a:rPr lang="en-US" altLang="en-US" sz="2400" i="1" dirty="0"/>
              <a:t> </a:t>
            </a:r>
            <a:r>
              <a:rPr lang="en-US" altLang="en-US" sz="2400" i="1" dirty="0" err="1"/>
              <a:t>đạo</a:t>
            </a:r>
            <a:r>
              <a:rPr lang="en-US" altLang="en-US" sz="2400" i="1" dirty="0"/>
              <a:t> </a:t>
            </a:r>
            <a:r>
              <a:rPr lang="en-US" altLang="en-US" sz="2400" i="1" dirty="0" err="1"/>
              <a:t>sự</a:t>
            </a:r>
            <a:r>
              <a:rPr lang="en-US" altLang="en-US" sz="2400" i="1" dirty="0"/>
              <a:t> </a:t>
            </a:r>
            <a:r>
              <a:rPr lang="en-US" altLang="en-US" sz="2400" i="1" dirty="0" err="1"/>
              <a:t>nghiệp</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XHCN </a:t>
            </a:r>
            <a:r>
              <a:rPr lang="en-US" altLang="en-US" sz="2400" i="1" dirty="0" err="1"/>
              <a:t>là</a:t>
            </a:r>
            <a:r>
              <a:rPr lang="en-US" altLang="en-US" sz="2400" i="1" dirty="0"/>
              <a:t> </a:t>
            </a:r>
            <a:r>
              <a:rPr lang="en-US" altLang="en-US" sz="2400" i="1" dirty="0" err="1"/>
              <a:t>Đảng</a:t>
            </a:r>
            <a:r>
              <a:rPr lang="en-US" altLang="en-US" sz="2400" i="1" dirty="0"/>
              <a:t> </a:t>
            </a:r>
            <a:r>
              <a:rPr lang="en-US" altLang="en-US" sz="2400" i="1" dirty="0" err="1"/>
              <a:t>Cộng</a:t>
            </a:r>
            <a:r>
              <a:rPr lang="en-US" altLang="en-US" sz="2400" i="1" dirty="0"/>
              <a:t> </a:t>
            </a:r>
            <a:r>
              <a:rPr lang="en-US" altLang="en-US" sz="2400" i="1" dirty="0" err="1"/>
              <a:t>sản</a:t>
            </a:r>
            <a:r>
              <a:rPr lang="en-US" altLang="en-US" sz="2400" i="1" dirty="0"/>
              <a:t> </a:t>
            </a:r>
            <a:r>
              <a:rPr lang="en-US" altLang="en-US" sz="2400" i="1" dirty="0" err="1"/>
              <a:t>Việt</a:t>
            </a:r>
            <a:r>
              <a:rPr lang="en-US" altLang="en-US" sz="2400" i="1" dirty="0"/>
              <a:t> Nam:</a:t>
            </a:r>
          </a:p>
        </p:txBody>
      </p:sp>
      <p:sp>
        <p:nvSpPr>
          <p:cNvPr id="38" name="AutoShape 5"/>
          <p:cNvSpPr>
            <a:spLocks noChangeArrowheads="1"/>
          </p:cNvSpPr>
          <p:nvPr/>
        </p:nvSpPr>
        <p:spPr bwMode="auto">
          <a:xfrm>
            <a:off x="1981200" y="4114800"/>
            <a:ext cx="36576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Lãnh đạo sự nghiệp </a:t>
            </a:r>
          </a:p>
          <a:p>
            <a:pPr algn="ctr" eaLnBrk="1" hangingPunct="1">
              <a:spcBef>
                <a:spcPct val="0"/>
              </a:spcBef>
              <a:buFontTx/>
              <a:buNone/>
            </a:pPr>
            <a:r>
              <a:rPr lang="en-US" altLang="en-US" sz="2400"/>
              <a:t>bảo vệ Tổ quốc Việt Nam </a:t>
            </a:r>
          </a:p>
          <a:p>
            <a:pPr algn="ctr" eaLnBrk="1" hangingPunct="1">
              <a:spcBef>
                <a:spcPct val="0"/>
              </a:spcBef>
              <a:buFontTx/>
              <a:buNone/>
            </a:pPr>
            <a:r>
              <a:rPr lang="en-US" altLang="en-US" sz="2400"/>
              <a:t>xã hội chủ nghĩa</a:t>
            </a:r>
            <a:endParaRPr lang="en-US" altLang="en-US" sz="2400" b="1"/>
          </a:p>
        </p:txBody>
      </p:sp>
      <p:sp>
        <p:nvSpPr>
          <p:cNvPr id="51221" name="Text Box 16"/>
          <p:cNvSpPr txBox="1">
            <a:spLocks noChangeArrowheads="1"/>
          </p:cNvSpPr>
          <p:nvPr/>
        </p:nvSpPr>
        <p:spPr bwMode="auto">
          <a:xfrm>
            <a:off x="1828801" y="137160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46</a:t>
            </a:r>
          </a:p>
        </p:txBody>
      </p:sp>
      <p:sp>
        <p:nvSpPr>
          <p:cNvPr id="42" name="AutoShape 9"/>
          <p:cNvSpPr>
            <a:spLocks noChangeArrowheads="1"/>
          </p:cNvSpPr>
          <p:nvPr/>
        </p:nvSpPr>
        <p:spPr bwMode="auto">
          <a:xfrm>
            <a:off x="5981700" y="4114800"/>
            <a:ext cx="36957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Chỉ đạo sự nghiệp </a:t>
            </a:r>
          </a:p>
          <a:p>
            <a:pPr algn="ctr">
              <a:spcBef>
                <a:spcPct val="0"/>
              </a:spcBef>
              <a:buFontTx/>
              <a:buNone/>
            </a:pPr>
            <a:r>
              <a:rPr lang="en-US" altLang="en-US" sz="2400"/>
              <a:t>bảo vệ Tổ quốc Việt Nam </a:t>
            </a:r>
          </a:p>
          <a:p>
            <a:pPr algn="ctr">
              <a:spcBef>
                <a:spcPct val="0"/>
              </a:spcBef>
              <a:buFontTx/>
              <a:buNone/>
            </a:pPr>
            <a:r>
              <a:rPr lang="en-US" altLang="en-US" sz="2400"/>
              <a:t>xã hội chủ nghĩa</a:t>
            </a:r>
            <a:endParaRPr lang="en-US" altLang="en-US" sz="2400" b="1"/>
          </a:p>
        </p:txBody>
      </p:sp>
      <p:sp>
        <p:nvSpPr>
          <p:cNvPr id="25" name="AutoShape 9"/>
          <p:cNvSpPr>
            <a:spLocks noChangeArrowheads="1"/>
          </p:cNvSpPr>
          <p:nvPr/>
        </p:nvSpPr>
        <p:spPr bwMode="auto">
          <a:xfrm>
            <a:off x="1981200" y="2514600"/>
            <a:ext cx="36576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Kêu gọi mọi tầng </a:t>
            </a:r>
          </a:p>
          <a:p>
            <a:pPr algn="ctr">
              <a:spcBef>
                <a:spcPct val="0"/>
              </a:spcBef>
              <a:buFontTx/>
              <a:buNone/>
            </a:pPr>
            <a:r>
              <a:rPr lang="en-US" altLang="en-US" sz="2400"/>
              <a:t>lớp nhận dân đứng lên </a:t>
            </a:r>
          </a:p>
          <a:p>
            <a:pPr algn="ctr">
              <a:spcBef>
                <a:spcPct val="0"/>
              </a:spcBef>
              <a:buFontTx/>
              <a:buNone/>
            </a:pPr>
            <a:r>
              <a:rPr lang="en-US" altLang="en-US" sz="2400"/>
              <a:t>bảo vệ Tổ quốc</a:t>
            </a:r>
            <a:endParaRPr lang="vi-VN" altLang="en-US" sz="2400" b="1"/>
          </a:p>
        </p:txBody>
      </p:sp>
      <p:sp>
        <p:nvSpPr>
          <p:cNvPr id="26" name="AutoShape 9"/>
          <p:cNvSpPr>
            <a:spLocks noChangeArrowheads="1"/>
          </p:cNvSpPr>
          <p:nvPr/>
        </p:nvSpPr>
        <p:spPr bwMode="auto">
          <a:xfrm>
            <a:off x="5981700" y="2438400"/>
            <a:ext cx="36957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Chỉ huy sự nghiệp </a:t>
            </a:r>
          </a:p>
          <a:p>
            <a:pPr algn="ctr">
              <a:spcBef>
                <a:spcPct val="0"/>
              </a:spcBef>
              <a:buFontTx/>
              <a:buNone/>
            </a:pPr>
            <a:r>
              <a:rPr lang="en-US" altLang="en-US" sz="2400"/>
              <a:t>bảo vệ Tổ quốc Việt Nam </a:t>
            </a:r>
          </a:p>
          <a:p>
            <a:pPr algn="ctr">
              <a:spcBef>
                <a:spcPct val="0"/>
              </a:spcBef>
              <a:buFontTx/>
              <a:buNone/>
            </a:pPr>
            <a:r>
              <a:rPr lang="en-US" altLang="en-US" sz="2400"/>
              <a:t>xã hội chủ nghĩa</a:t>
            </a:r>
            <a:endParaRPr lang="en-US" altLang="en-US" sz="2400" b="1"/>
          </a:p>
        </p:txBody>
      </p:sp>
      <p:pic>
        <p:nvPicPr>
          <p:cNvPr id="51225"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0" descr="ani32">
            <a:hlinkClick r:id="rId15"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280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ox(out)">
                                      <p:cBhvr>
                                        <p:cTn id="16" dur="1000"/>
                                        <p:tgtEl>
                                          <p:spTgt spid="42"/>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ox(out)">
                                      <p:cBhvr>
                                        <p:cTn id="19" dur="1000"/>
                                        <p:tgtEl>
                                          <p:spTgt spid="25"/>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3" fill="hold" display="0">
                  <p:stCondLst>
                    <p:cond delay="indefinite"/>
                  </p:stCondLst>
                  <p:endCondLst>
                    <p:cond evt="onNext" delay="0">
                      <p:tgtEl>
                        <p:sldTgt/>
                      </p:tgtEl>
                    </p:cond>
                    <p:cond evt="onPrev" delay="0">
                      <p:tgtEl>
                        <p:sldTgt/>
                      </p:tgtEl>
                    </p:cond>
                    <p:cond evt="onStopAudio" delay="0">
                      <p:tgtEl>
                        <p:sldTgt/>
                      </p:tgtEl>
                    </p:cond>
                  </p:endCondLst>
                </p:cTn>
                <p:tgtEl>
                  <p:spTgt spid="107538"/>
                </p:tgtEl>
              </p:cMediaNode>
            </p:audio>
            <p:seq concurrent="1" nextAc="seek">
              <p:cTn id="24" restart="whenNotActive" fill="hold" evtFilter="cancelBubble" nodeType="interactiveSeq">
                <p:stCondLst>
                  <p:cond evt="onClick" delay="0">
                    <p:tgtEl>
                      <p:spTgt spid="107547"/>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07548"/>
                                        </p:tgtEl>
                                        <p:attrNameLst>
                                          <p:attrName>style.visibility</p:attrName>
                                        </p:attrNameLst>
                                      </p:cBhvr>
                                      <p:to>
                                        <p:strVal val="hidden"/>
                                      </p:to>
                                    </p:set>
                                  </p:childTnLst>
                                </p:cTn>
                              </p:par>
                            </p:childTnLst>
                          </p:cTn>
                        </p:par>
                        <p:par>
                          <p:cTn id="29" fill="hold" nodeType="afterGroup">
                            <p:stCondLst>
                              <p:cond delay="0"/>
                            </p:stCondLst>
                            <p:childTnLst>
                              <p:par>
                                <p:cTn id="30" presetID="4" presetClass="exit" presetSubtype="16" fill="hold" grpId="0" nodeType="afterEffect">
                                  <p:stCondLst>
                                    <p:cond delay="1000"/>
                                  </p:stCondLst>
                                  <p:childTnLst>
                                    <p:animEffect transition="out" filter="box(in)">
                                      <p:cBhvr>
                                        <p:cTn id="31" dur="500"/>
                                        <p:tgtEl>
                                          <p:spTgt spid="107546"/>
                                        </p:tgtEl>
                                      </p:cBhvr>
                                    </p:animEffect>
                                    <p:set>
                                      <p:cBhvr>
                                        <p:cTn id="32"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0"/>
                                            </p:cond>
                                          </p:stCondLst>
                                          <p:endCondLst>
                                            <p:cond evt="onStopAudio" delay="0">
                                              <p:tgtEl>
                                                <p:sldTgt/>
                                              </p:tgtEl>
                                            </p:cond>
                                          </p:endCondLst>
                                        </p:cTn>
                                        <p:tgtEl>
                                          <p:sndTgt r:embed="rId3" name="beep.wav"/>
                                        </p:tgtEl>
                                      </p:cMediaNode>
                                    </p:audio>
                                  </p:subTnLst>
                                </p:cTn>
                              </p:par>
                            </p:childTnLst>
                          </p:cTn>
                        </p:par>
                        <p:par>
                          <p:cTn id="33" fill="hold" nodeType="afterGroup">
                            <p:stCondLst>
                              <p:cond delay="1500"/>
                            </p:stCondLst>
                            <p:childTnLst>
                              <p:par>
                                <p:cTn id="34" presetID="4" presetClass="exit" presetSubtype="16" fill="hold" grpId="0" nodeType="afterEffect">
                                  <p:stCondLst>
                                    <p:cond delay="1000"/>
                                  </p:stCondLst>
                                  <p:childTnLst>
                                    <p:animEffect transition="out" filter="box(in)">
                                      <p:cBhvr>
                                        <p:cTn id="35" dur="500"/>
                                        <p:tgtEl>
                                          <p:spTgt spid="107545"/>
                                        </p:tgtEl>
                                      </p:cBhvr>
                                    </p:animEffect>
                                    <p:set>
                                      <p:cBhvr>
                                        <p:cTn id="36"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4"/>
                                            </p:cond>
                                          </p:stCondLst>
                                          <p:endCondLst>
                                            <p:cond evt="onStopAudio" delay="0">
                                              <p:tgtEl>
                                                <p:sldTgt/>
                                              </p:tgtEl>
                                            </p:cond>
                                          </p:endCondLst>
                                        </p:cTn>
                                        <p:tgtEl>
                                          <p:sndTgt r:embed="rId3" name="beep.wav"/>
                                        </p:tgtEl>
                                      </p:cMediaNode>
                                    </p:audio>
                                  </p:subTnLst>
                                </p:cTn>
                              </p:par>
                            </p:childTnLst>
                          </p:cTn>
                        </p:par>
                        <p:par>
                          <p:cTn id="37" fill="hold" nodeType="afterGroup">
                            <p:stCondLst>
                              <p:cond delay="3000"/>
                            </p:stCondLst>
                            <p:childTnLst>
                              <p:par>
                                <p:cTn id="38" presetID="4" presetClass="exit" presetSubtype="16" fill="hold" grpId="0" nodeType="afterEffect">
                                  <p:stCondLst>
                                    <p:cond delay="1000"/>
                                  </p:stCondLst>
                                  <p:childTnLst>
                                    <p:animEffect transition="out" filter="box(in)">
                                      <p:cBhvr>
                                        <p:cTn id="39" dur="500"/>
                                        <p:tgtEl>
                                          <p:spTgt spid="107544"/>
                                        </p:tgtEl>
                                      </p:cBhvr>
                                    </p:animEffect>
                                    <p:set>
                                      <p:cBhvr>
                                        <p:cTn id="40"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3" name="beep.wav"/>
                                        </p:tgtEl>
                                      </p:cMediaNode>
                                    </p:audio>
                                  </p:subTnLst>
                                </p:cTn>
                              </p:par>
                            </p:childTnLst>
                          </p:cTn>
                        </p:par>
                        <p:par>
                          <p:cTn id="41" fill="hold" nodeType="afterGroup">
                            <p:stCondLst>
                              <p:cond delay="4500"/>
                            </p:stCondLst>
                            <p:childTnLst>
                              <p:par>
                                <p:cTn id="42" presetID="4" presetClass="exit" presetSubtype="16" fill="hold" grpId="0" nodeType="afterEffect">
                                  <p:stCondLst>
                                    <p:cond delay="1000"/>
                                  </p:stCondLst>
                                  <p:childTnLst>
                                    <p:animEffect transition="out" filter="box(in)">
                                      <p:cBhvr>
                                        <p:cTn id="43" dur="500"/>
                                        <p:tgtEl>
                                          <p:spTgt spid="107543"/>
                                        </p:tgtEl>
                                      </p:cBhvr>
                                    </p:animEffect>
                                    <p:set>
                                      <p:cBhvr>
                                        <p:cTn id="44"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3" name="beep.wav"/>
                                        </p:tgtEl>
                                      </p:cMediaNode>
                                    </p:audio>
                                  </p:subTnLst>
                                </p:cTn>
                              </p:par>
                            </p:childTnLst>
                          </p:cTn>
                        </p:par>
                        <p:par>
                          <p:cTn id="45" fill="hold" nodeType="afterGroup">
                            <p:stCondLst>
                              <p:cond delay="6000"/>
                            </p:stCondLst>
                            <p:childTnLst>
                              <p:par>
                                <p:cTn id="46" presetID="4" presetClass="exit" presetSubtype="16" fill="hold" grpId="0" nodeType="afterEffect">
                                  <p:stCondLst>
                                    <p:cond delay="1000"/>
                                  </p:stCondLst>
                                  <p:childTnLst>
                                    <p:animEffect transition="out" filter="box(in)">
                                      <p:cBhvr>
                                        <p:cTn id="47" dur="500"/>
                                        <p:tgtEl>
                                          <p:spTgt spid="107542"/>
                                        </p:tgtEl>
                                      </p:cBhvr>
                                    </p:animEffect>
                                    <p:set>
                                      <p:cBhvr>
                                        <p:cTn id="48"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3" name="beep.wav"/>
                                        </p:tgtEl>
                                      </p:cMediaNode>
                                    </p:audio>
                                  </p:subTnLst>
                                </p:cTn>
                              </p:par>
                            </p:childTnLst>
                          </p:cTn>
                        </p:par>
                        <p:par>
                          <p:cTn id="49" fill="hold" nodeType="afterGroup">
                            <p:stCondLst>
                              <p:cond delay="7500"/>
                            </p:stCondLst>
                            <p:childTnLst>
                              <p:par>
                                <p:cTn id="50" presetID="4" presetClass="exit" presetSubtype="16" fill="hold" grpId="0" nodeType="afterEffect">
                                  <p:stCondLst>
                                    <p:cond delay="1000"/>
                                  </p:stCondLst>
                                  <p:childTnLst>
                                    <p:animEffect transition="out" filter="box(in)">
                                      <p:cBhvr>
                                        <p:cTn id="51" dur="500"/>
                                        <p:tgtEl>
                                          <p:spTgt spid="107541"/>
                                        </p:tgtEl>
                                      </p:cBhvr>
                                    </p:animEffect>
                                    <p:set>
                                      <p:cBhvr>
                                        <p:cTn id="52"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3" name="beep.wav"/>
                                        </p:tgtEl>
                                      </p:cMediaNode>
                                    </p:audio>
                                  </p:subTnLst>
                                </p:cTn>
                              </p:par>
                            </p:childTnLst>
                          </p:cTn>
                        </p:par>
                        <p:par>
                          <p:cTn id="53" fill="hold" nodeType="afterGroup">
                            <p:stCondLst>
                              <p:cond delay="9000"/>
                            </p:stCondLst>
                            <p:childTnLst>
                              <p:par>
                                <p:cTn id="54" presetID="4" presetClass="exit" presetSubtype="16" fill="hold" grpId="0" nodeType="afterEffect">
                                  <p:stCondLst>
                                    <p:cond delay="1000"/>
                                  </p:stCondLst>
                                  <p:childTnLst>
                                    <p:animEffect transition="out" filter="box(in)">
                                      <p:cBhvr>
                                        <p:cTn id="55" dur="500"/>
                                        <p:tgtEl>
                                          <p:spTgt spid="107539"/>
                                        </p:tgtEl>
                                      </p:cBhvr>
                                    </p:animEffect>
                                    <p:set>
                                      <p:cBhvr>
                                        <p:cTn id="56"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3" name="beep.wav"/>
                                        </p:tgtEl>
                                      </p:cMediaNode>
                                    </p:audio>
                                  </p:subTnLst>
                                </p:cTn>
                              </p:par>
                            </p:childTnLst>
                          </p:cTn>
                        </p:par>
                        <p:par>
                          <p:cTn id="57" fill="hold" nodeType="afterGroup">
                            <p:stCondLst>
                              <p:cond delay="10500"/>
                            </p:stCondLst>
                            <p:childTnLst>
                              <p:par>
                                <p:cTn id="58" presetID="4" presetClass="exit" presetSubtype="16" fill="hold" grpId="0" nodeType="afterEffect">
                                  <p:stCondLst>
                                    <p:cond delay="500"/>
                                  </p:stCondLst>
                                  <p:childTnLst>
                                    <p:animEffect transition="out" filter="box(in)">
                                      <p:cBhvr>
                                        <p:cTn id="59" dur="500"/>
                                        <p:tgtEl>
                                          <p:spTgt spid="107522"/>
                                        </p:tgtEl>
                                      </p:cBhvr>
                                    </p:animEffect>
                                    <p:set>
                                      <p:cBhvr>
                                        <p:cTn id="60"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1" restart="whenNotActive" fill="hold" evtFilter="cancelBubble" nodeType="interactiveSeq">
                <p:stCondLst>
                  <p:cond evt="onClick" delay="0">
                    <p:tgtEl>
                      <p:spTgt spid="35"/>
                    </p:tgtEl>
                  </p:cond>
                </p:stCondLst>
                <p:endSync evt="end" delay="0">
                  <p:rtn val="all"/>
                </p:endSync>
                <p:childTnLst>
                  <p:par>
                    <p:cTn id="62" fill="hold" nodeType="clickPar">
                      <p:stCondLst>
                        <p:cond delay="0"/>
                      </p:stCondLst>
                      <p:childTnLst>
                        <p:par>
                          <p:cTn id="63" fill="hold" nodeType="withGroup">
                            <p:stCondLst>
                              <p:cond delay="0"/>
                            </p:stCondLst>
                            <p:childTnLst>
                              <p:par>
                                <p:cTn id="64" presetID="22" presetClass="emph" presetSubtype="0" fill="hold" grpId="1" nodeType="clickEffect">
                                  <p:stCondLst>
                                    <p:cond delay="0"/>
                                  </p:stCondLst>
                                  <p:childTnLst>
                                    <p:animClr clrSpc="hsl" dir="cw">
                                      <p:cBhvr override="childStyle">
                                        <p:cTn id="65" dur="500" fill="hold"/>
                                        <p:tgtEl>
                                          <p:spTgt spid="38"/>
                                        </p:tgtEl>
                                        <p:attrNameLst>
                                          <p:attrName>style.color</p:attrName>
                                        </p:attrNameLst>
                                      </p:cBhvr>
                                      <p:by>
                                        <p:hsl h="-7200000" s="0" l="0"/>
                                      </p:by>
                                    </p:animClr>
                                    <p:animClr clrSpc="hsl" dir="cw">
                                      <p:cBhvr>
                                        <p:cTn id="66" dur="500" fill="hold"/>
                                        <p:tgtEl>
                                          <p:spTgt spid="38"/>
                                        </p:tgtEl>
                                        <p:attrNameLst>
                                          <p:attrName>fillcolor</p:attrName>
                                        </p:attrNameLst>
                                      </p:cBhvr>
                                      <p:by>
                                        <p:hsl h="-7200000" s="0" l="0"/>
                                      </p:by>
                                    </p:animClr>
                                    <p:animClr clrSpc="hsl" dir="cw">
                                      <p:cBhvr>
                                        <p:cTn id="67" dur="500" fill="hold"/>
                                        <p:tgtEl>
                                          <p:spTgt spid="38"/>
                                        </p:tgtEl>
                                        <p:attrNameLst>
                                          <p:attrName>stroke.color</p:attrName>
                                        </p:attrNameLst>
                                      </p:cBhvr>
                                      <p:by>
                                        <p:hsl h="-7200000" s="0" l="0"/>
                                      </p:by>
                                    </p:animClr>
                                    <p:set>
                                      <p:cBhvr>
                                        <p:cTn id="68" dur="500" fill="hold"/>
                                        <p:tgtEl>
                                          <p:spTgt spid="38"/>
                                        </p:tgtEl>
                                        <p:attrNameLst>
                                          <p:attrName>fill.type</p:attrName>
                                        </p:attrNameLst>
                                      </p:cBhvr>
                                      <p:to>
                                        <p:strVal val="solid"/>
                                      </p:to>
                                    </p:set>
                                  </p:childTnLst>
                                  <p:subTnLst>
                                    <p:audio>
                                      <p:cMediaNode>
                                        <p:cTn display="0" masterRel="sameClick">
                                          <p:stCondLst>
                                            <p:cond evt="begin" delay="0">
                                              <p:tn val="64"/>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4770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6388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49576" y="1143000"/>
            <a:ext cx="7413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Để thực hiện nguyên tắc lãnh đạo tuyệt đối, trực tiếp về mọi mặt của Đảng đối với quân đội nhân dân Việt Nam, Đảng phải hướng dẫn, giám sát các đơn vị thực hiện:</a:t>
            </a:r>
          </a:p>
        </p:txBody>
      </p:sp>
      <p:sp>
        <p:nvSpPr>
          <p:cNvPr id="65541" name="AutoShape 5"/>
          <p:cNvSpPr>
            <a:spLocks noChangeArrowheads="1"/>
          </p:cNvSpPr>
          <p:nvPr/>
        </p:nvSpPr>
        <p:spPr bwMode="auto">
          <a:xfrm>
            <a:off x="2057400" y="2849564"/>
            <a:ext cx="3771900" cy="10747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Công tác Đảng, </a:t>
            </a:r>
          </a:p>
          <a:p>
            <a:pPr algn="ctr" eaLnBrk="1" hangingPunct="1">
              <a:spcBef>
                <a:spcPct val="0"/>
              </a:spcBef>
              <a:buFontTx/>
              <a:buNone/>
            </a:pPr>
            <a:r>
              <a:rPr lang="en-US" altLang="en-US" sz="2400"/>
              <a:t>công tác chính trị </a:t>
            </a:r>
          </a:p>
        </p:txBody>
      </p:sp>
      <p:sp>
        <p:nvSpPr>
          <p:cNvPr id="65546" name="AutoShape 10"/>
          <p:cNvSpPr>
            <a:spLocks noChangeArrowheads="1"/>
          </p:cNvSpPr>
          <p:nvPr/>
        </p:nvSpPr>
        <p:spPr bwMode="auto">
          <a:xfrm>
            <a:off x="6224588" y="2849564"/>
            <a:ext cx="3911600" cy="106997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Giáo</a:t>
            </a:r>
            <a:r>
              <a:rPr lang="en-US" sz="2400" dirty="0">
                <a:latin typeface="Arial" charset="0"/>
                <a:cs typeface="Arial" charset="0"/>
              </a:rPr>
              <a:t> </a:t>
            </a:r>
            <a:r>
              <a:rPr lang="en-US" sz="2400" dirty="0" err="1">
                <a:latin typeface="Arial" charset="0"/>
                <a:cs typeface="Arial" charset="0"/>
              </a:rPr>
              <a:t>dục</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p>
          <a:p>
            <a:pPr algn="ctr" eaLnBrk="1" hangingPunct="1">
              <a:defRPr/>
            </a:pPr>
            <a:r>
              <a:rPr lang="en-US" sz="2400" dirty="0" err="1">
                <a:latin typeface="Arial" charset="0"/>
                <a:cs typeface="Arial" charset="0"/>
              </a:rPr>
              <a:t>tư</a:t>
            </a:r>
            <a:r>
              <a:rPr lang="en-US" sz="2400" dirty="0">
                <a:latin typeface="Arial" charset="0"/>
                <a:cs typeface="Arial" charset="0"/>
              </a:rPr>
              <a:t> </a:t>
            </a:r>
            <a:r>
              <a:rPr lang="en-US" sz="2400" dirty="0" err="1">
                <a:latin typeface="Arial" charset="0"/>
                <a:cs typeface="Arial" charset="0"/>
              </a:rPr>
              <a:t>tưởng</a:t>
            </a:r>
            <a:r>
              <a:rPr lang="en-US" sz="2400" dirty="0">
                <a:latin typeface="Arial" charset="0"/>
                <a:cs typeface="Arial" charset="0"/>
              </a:rPr>
              <a:t>, </a:t>
            </a:r>
            <a:r>
              <a:rPr lang="en-US" sz="2400" dirty="0" err="1">
                <a:latin typeface="Arial" charset="0"/>
                <a:cs typeface="Arial" charset="0"/>
              </a:rPr>
              <a:t>văn</a:t>
            </a:r>
            <a:r>
              <a:rPr lang="en-US" sz="2400" dirty="0">
                <a:latin typeface="Arial" charset="0"/>
                <a:cs typeface="Arial" charset="0"/>
              </a:rPr>
              <a:t> </a:t>
            </a:r>
            <a:r>
              <a:rPr lang="en-US" sz="2400" dirty="0" err="1">
                <a:latin typeface="Arial" charset="0"/>
                <a:cs typeface="Arial" charset="0"/>
              </a:rPr>
              <a:t>hóa</a:t>
            </a:r>
            <a:endParaRPr lang="en-US" sz="2400" b="1" dirty="0">
              <a:latin typeface="+mn-lt"/>
              <a:cs typeface="Times New Roman" pitchFamily="18" charset="0"/>
            </a:endParaRPr>
          </a:p>
        </p:txBody>
      </p:sp>
      <p:sp>
        <p:nvSpPr>
          <p:cNvPr id="52232" name="Text Box 16"/>
          <p:cNvSpPr txBox="1">
            <a:spLocks noChangeArrowheads="1"/>
          </p:cNvSpPr>
          <p:nvPr/>
        </p:nvSpPr>
        <p:spPr bwMode="auto">
          <a:xfrm>
            <a:off x="1676401"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47</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477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223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93288" y="62484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p:cNvSpPr>
            <a:spLocks noChangeArrowheads="1"/>
          </p:cNvSpPr>
          <p:nvPr/>
        </p:nvSpPr>
        <p:spPr bwMode="auto">
          <a:xfrm>
            <a:off x="64770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480175"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4770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480175"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480175"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480175"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4953000" y="61102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8572" name="Text Box 28"/>
          <p:cNvSpPr txBox="1">
            <a:spLocks noChangeArrowheads="1"/>
          </p:cNvSpPr>
          <p:nvPr/>
        </p:nvSpPr>
        <p:spPr bwMode="auto">
          <a:xfrm>
            <a:off x="6324600" y="5997576"/>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224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057400" y="4267200"/>
            <a:ext cx="3771900"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tác</a:t>
            </a:r>
            <a:r>
              <a:rPr lang="en-US" sz="2400" dirty="0">
                <a:latin typeface="Arial" charset="0"/>
                <a:cs typeface="Arial" charset="0"/>
              </a:rPr>
              <a:t> </a:t>
            </a:r>
            <a:r>
              <a:rPr lang="en-US" sz="2400" dirty="0" err="1">
                <a:latin typeface="Arial" charset="0"/>
                <a:cs typeface="Arial" charset="0"/>
              </a:rPr>
              <a:t>Đảng</a:t>
            </a:r>
            <a:r>
              <a:rPr lang="en-US" sz="2400" dirty="0">
                <a:latin typeface="Arial" charset="0"/>
                <a:cs typeface="Arial" charset="0"/>
              </a:rPr>
              <a:t>, </a:t>
            </a:r>
          </a:p>
          <a:p>
            <a:pPr algn="ctr">
              <a:defRPr/>
            </a:pP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tác</a:t>
            </a:r>
            <a:r>
              <a:rPr lang="en-US" sz="2400" dirty="0">
                <a:latin typeface="Arial" charset="0"/>
                <a:cs typeface="Arial" charset="0"/>
              </a:rPr>
              <a:t> </a:t>
            </a:r>
            <a:r>
              <a:rPr lang="en-US" sz="2400" dirty="0" err="1">
                <a:latin typeface="Arial" charset="0"/>
                <a:cs typeface="Arial" charset="0"/>
              </a:rPr>
              <a:t>tư</a:t>
            </a:r>
            <a:r>
              <a:rPr lang="en-US" sz="2400" dirty="0">
                <a:latin typeface="Arial" charset="0"/>
                <a:cs typeface="Arial" charset="0"/>
              </a:rPr>
              <a:t> </a:t>
            </a:r>
            <a:r>
              <a:rPr lang="en-US" sz="2400" dirty="0" err="1">
                <a:latin typeface="Arial" charset="0"/>
                <a:cs typeface="Arial" charset="0"/>
              </a:rPr>
              <a:t>tưởng</a:t>
            </a:r>
            <a:endParaRPr lang="vi-VN" sz="2400" b="1" dirty="0">
              <a:latin typeface="Arial" charset="0"/>
              <a:cs typeface="+mn-cs"/>
            </a:endParaRPr>
          </a:p>
        </p:txBody>
      </p:sp>
      <p:sp>
        <p:nvSpPr>
          <p:cNvPr id="28" name="AutoShape 10"/>
          <p:cNvSpPr>
            <a:spLocks noChangeArrowheads="1"/>
          </p:cNvSpPr>
          <p:nvPr/>
        </p:nvSpPr>
        <p:spPr bwMode="auto">
          <a:xfrm>
            <a:off x="6288088" y="4267200"/>
            <a:ext cx="3848100"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Giáo</a:t>
            </a:r>
            <a:r>
              <a:rPr lang="en-US" sz="2400" dirty="0">
                <a:latin typeface="Arial" charset="0"/>
                <a:cs typeface="Arial" charset="0"/>
              </a:rPr>
              <a:t> </a:t>
            </a:r>
            <a:r>
              <a:rPr lang="en-US" sz="2400" dirty="0" err="1">
                <a:latin typeface="Arial" charset="0"/>
                <a:cs typeface="Arial" charset="0"/>
              </a:rPr>
              <a:t>dục</a:t>
            </a:r>
            <a:r>
              <a:rPr lang="en-US" sz="2400" dirty="0">
                <a:latin typeface="Arial" charset="0"/>
                <a:cs typeface="Arial" charset="0"/>
              </a:rPr>
              <a:t> </a:t>
            </a:r>
            <a:r>
              <a:rPr lang="en-US" sz="2400" dirty="0" err="1">
                <a:latin typeface="Arial" charset="0"/>
                <a:cs typeface="Arial" charset="0"/>
              </a:rPr>
              <a:t>tư</a:t>
            </a:r>
            <a:r>
              <a:rPr lang="en-US" sz="2400" dirty="0">
                <a:latin typeface="Arial" charset="0"/>
                <a:cs typeface="Arial" charset="0"/>
              </a:rPr>
              <a:t> </a:t>
            </a:r>
            <a:r>
              <a:rPr lang="en-US" sz="2400" dirty="0" err="1">
                <a:latin typeface="Arial" charset="0"/>
                <a:cs typeface="Arial" charset="0"/>
              </a:rPr>
              <a:t>tưởng</a:t>
            </a:r>
            <a:r>
              <a:rPr lang="en-US" sz="2400" dirty="0">
                <a:latin typeface="Arial" charset="0"/>
                <a:cs typeface="Arial" charset="0"/>
              </a:rPr>
              <a:t>, </a:t>
            </a:r>
          </a:p>
          <a:p>
            <a:pPr algn="ctr" eaLnBrk="1" hangingPunct="1">
              <a:defRPr/>
            </a:pPr>
            <a:r>
              <a:rPr lang="en-US" sz="2400" dirty="0" err="1">
                <a:latin typeface="Arial" charset="0"/>
                <a:cs typeface="Arial" charset="0"/>
              </a:rPr>
              <a:t>đạo</a:t>
            </a:r>
            <a:r>
              <a:rPr lang="en-US" sz="2400" dirty="0">
                <a:latin typeface="Arial" charset="0"/>
                <a:cs typeface="Arial" charset="0"/>
              </a:rPr>
              <a:t> </a:t>
            </a:r>
            <a:r>
              <a:rPr lang="en-US" sz="2400" dirty="0" err="1">
                <a:latin typeface="Arial" charset="0"/>
                <a:cs typeface="Arial" charset="0"/>
              </a:rPr>
              <a:t>đức</a:t>
            </a:r>
            <a:r>
              <a:rPr lang="en-US" sz="2400" dirty="0">
                <a:latin typeface="Arial" charset="0"/>
                <a:cs typeface="Arial" charset="0"/>
              </a:rPr>
              <a:t>, </a:t>
            </a:r>
            <a:r>
              <a:rPr lang="en-US" sz="2400" dirty="0" err="1">
                <a:latin typeface="Arial" charset="0"/>
                <a:cs typeface="Arial" charset="0"/>
              </a:rPr>
              <a:t>lối</a:t>
            </a:r>
            <a:r>
              <a:rPr lang="en-US" sz="2400" dirty="0">
                <a:latin typeface="Arial" charset="0"/>
                <a:cs typeface="Arial" charset="0"/>
              </a:rPr>
              <a:t> </a:t>
            </a:r>
            <a:r>
              <a:rPr lang="en-US" sz="2400" dirty="0" err="1">
                <a:latin typeface="Arial" charset="0"/>
                <a:cs typeface="Arial" charset="0"/>
              </a:rPr>
              <a:t>sống</a:t>
            </a:r>
            <a:endParaRPr lang="en-US" sz="2400" b="1" dirty="0">
              <a:latin typeface="+mn-lt"/>
              <a:cs typeface="Times New Roman" pitchFamily="18" charset="0"/>
            </a:endParaRPr>
          </a:p>
        </p:txBody>
      </p:sp>
      <p:pic>
        <p:nvPicPr>
          <p:cNvPr id="5225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612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854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5" restart="whenNotActive" fill="hold" evtFilter="cancelBubble" nodeType="interactiveSeq">
                <p:stCondLst>
                  <p:cond evt="onClick" delay="0">
                    <p:tgtEl>
                      <p:spTgt spid="108571"/>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8572"/>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8570"/>
                                        </p:tgtEl>
                                      </p:cBhvr>
                                    </p:animEffect>
                                    <p:set>
                                      <p:cBhvr>
                                        <p:cTn id="43"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8569"/>
                                        </p:tgtEl>
                                      </p:cBhvr>
                                    </p:animEffect>
                                    <p:set>
                                      <p:cBhvr>
                                        <p:cTn id="47"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8568"/>
                                        </p:tgtEl>
                                      </p:cBhvr>
                                    </p:animEffect>
                                    <p:set>
                                      <p:cBhvr>
                                        <p:cTn id="51"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8567"/>
                                        </p:tgtEl>
                                      </p:cBhvr>
                                    </p:animEffect>
                                    <p:set>
                                      <p:cBhvr>
                                        <p:cTn id="55"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8566"/>
                                        </p:tgtEl>
                                      </p:cBhvr>
                                    </p:animEffect>
                                    <p:set>
                                      <p:cBhvr>
                                        <p:cTn id="59"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8565"/>
                                        </p:tgtEl>
                                      </p:cBhvr>
                                    </p:animEffect>
                                    <p:set>
                                      <p:cBhvr>
                                        <p:cTn id="63"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8563"/>
                                        </p:tgtEl>
                                      </p:cBhvr>
                                    </p:animEffect>
                                    <p:set>
                                      <p:cBhvr>
                                        <p:cTn id="67"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8546"/>
                                        </p:tgtEl>
                                      </p:cBhvr>
                                    </p:animEffect>
                                    <p:set>
                                      <p:cBhvr>
                                        <p:cTn id="71"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4627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49576" y="1143001"/>
            <a:ext cx="7553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Bản</a:t>
            </a:r>
            <a:r>
              <a:rPr lang="en-US" altLang="en-US" sz="2400" i="1" dirty="0"/>
              <a:t> </a:t>
            </a:r>
            <a:r>
              <a:rPr lang="en-US" altLang="en-US" sz="2400" i="1" dirty="0" err="1"/>
              <a:t>chất</a:t>
            </a:r>
            <a:r>
              <a:rPr lang="en-US" altLang="en-US" sz="2400" i="1" dirty="0"/>
              <a:t> </a:t>
            </a:r>
            <a:r>
              <a:rPr lang="en-US" altLang="en-US" sz="2400" i="1" dirty="0" err="1"/>
              <a:t>giai</a:t>
            </a:r>
            <a:r>
              <a:rPr lang="en-US" altLang="en-US" sz="2400" i="1" dirty="0"/>
              <a:t> </a:t>
            </a:r>
            <a:r>
              <a:rPr lang="en-US" altLang="en-US" sz="2400" i="1" dirty="0" err="1"/>
              <a:t>cấp</a:t>
            </a:r>
            <a:r>
              <a:rPr lang="en-US" altLang="en-US" sz="2400" i="1" dirty="0"/>
              <a:t> </a:t>
            </a:r>
            <a:r>
              <a:rPr lang="en-US" altLang="en-US" sz="2400" i="1" dirty="0" err="1"/>
              <a:t>của</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theo</a:t>
            </a:r>
            <a:r>
              <a:rPr lang="en-US" altLang="en-US" sz="2400" i="1" dirty="0"/>
              <a:t> </a:t>
            </a:r>
            <a:r>
              <a:rPr lang="en-US" altLang="en-US" sz="2400" i="1" dirty="0" err="1"/>
              <a:t>quan</a:t>
            </a:r>
            <a:r>
              <a:rPr lang="en-US" altLang="en-US" sz="2400" i="1" dirty="0"/>
              <a:t> </a:t>
            </a:r>
            <a:r>
              <a:rPr lang="en-US" altLang="en-US" sz="2400" i="1" dirty="0" err="1"/>
              <a:t>điểm</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a:t>
            </a:r>
            <a:r>
              <a:rPr lang="en-US" altLang="en-US" sz="2400" i="1" dirty="0"/>
              <a:t> - </a:t>
            </a:r>
            <a:r>
              <a:rPr lang="en-US" altLang="en-US" sz="2400" i="1" dirty="0" err="1"/>
              <a:t>Lênin</a:t>
            </a:r>
            <a:r>
              <a:rPr lang="en-US" altLang="en-US" sz="2400" i="1" dirty="0"/>
              <a:t> </a:t>
            </a:r>
            <a:r>
              <a:rPr lang="en-US" altLang="en-US" sz="2400" i="1" dirty="0" err="1"/>
              <a:t>là</a:t>
            </a:r>
            <a:r>
              <a:rPr lang="en-US" altLang="en-US" sz="2400" i="1" dirty="0"/>
              <a:t> </a:t>
            </a:r>
            <a:r>
              <a:rPr lang="en-US" altLang="en-US" sz="2400" i="1" dirty="0" err="1"/>
              <a:t>cơ</a:t>
            </a:r>
            <a:r>
              <a:rPr lang="en-US" altLang="en-US" sz="2400" i="1" dirty="0"/>
              <a:t> </a:t>
            </a:r>
            <a:r>
              <a:rPr lang="en-US" altLang="en-US" sz="2400" i="1" dirty="0" err="1"/>
              <a:t>sở</a:t>
            </a:r>
            <a:r>
              <a:rPr lang="en-US" altLang="en-US" sz="2400" i="1" dirty="0"/>
              <a:t> </a:t>
            </a:r>
            <a:r>
              <a:rPr lang="en-US" altLang="en-US" sz="2400" i="1" dirty="0" err="1"/>
              <a:t>để</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a:t>
            </a:r>
          </a:p>
        </p:txBody>
      </p:sp>
      <p:sp>
        <p:nvSpPr>
          <p:cNvPr id="65541" name="AutoShape 5"/>
          <p:cNvSpPr>
            <a:spLocks noChangeArrowheads="1"/>
          </p:cNvSpPr>
          <p:nvPr/>
        </p:nvSpPr>
        <p:spPr bwMode="auto">
          <a:xfrm>
            <a:off x="6400800" y="3886200"/>
            <a:ext cx="3429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Trung thành với </a:t>
            </a:r>
          </a:p>
          <a:p>
            <a:pPr algn="ctr" eaLnBrk="1" hangingPunct="1">
              <a:spcBef>
                <a:spcPct val="0"/>
              </a:spcBef>
              <a:buFontTx/>
              <a:buNone/>
            </a:pPr>
            <a:r>
              <a:rPr lang="en-US" altLang="en-US" sz="2400"/>
              <a:t>nhà nước, giai cấp đã </a:t>
            </a:r>
          </a:p>
          <a:p>
            <a:pPr algn="ctr" eaLnBrk="1" hangingPunct="1">
              <a:spcBef>
                <a:spcPct val="0"/>
              </a:spcBef>
              <a:buFontTx/>
              <a:buNone/>
            </a:pPr>
            <a:r>
              <a:rPr lang="en-US" altLang="en-US" sz="2400"/>
              <a:t>tổ chức ra nó</a:t>
            </a:r>
          </a:p>
        </p:txBody>
      </p:sp>
      <p:sp>
        <p:nvSpPr>
          <p:cNvPr id="65549" name="AutoShape 13"/>
          <p:cNvSpPr>
            <a:spLocks noChangeArrowheads="1"/>
          </p:cNvSpPr>
          <p:nvPr/>
        </p:nvSpPr>
        <p:spPr bwMode="auto">
          <a:xfrm>
            <a:off x="2286000" y="2125663"/>
            <a:ext cx="35179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đấu</a:t>
            </a:r>
            <a:r>
              <a:rPr lang="en-US" sz="2400" dirty="0">
                <a:latin typeface="Arial" charset="0"/>
                <a:cs typeface="Arial" charset="0"/>
              </a:rPr>
              <a:t> </a:t>
            </a:r>
            <a:r>
              <a:rPr lang="en-US" sz="2400" dirty="0" err="1">
                <a:latin typeface="Arial" charset="0"/>
                <a:cs typeface="Arial" charset="0"/>
              </a:rPr>
              <a:t>vì</a:t>
            </a:r>
            <a:r>
              <a:rPr lang="en-US" sz="2400" dirty="0">
                <a:latin typeface="Arial" charset="0"/>
                <a:cs typeface="Arial" charset="0"/>
              </a:rPr>
              <a:t> </a:t>
            </a:r>
          </a:p>
          <a:p>
            <a:pPr algn="ctr" eaLnBrk="1" hangingPunct="1">
              <a:defRPr/>
            </a:pPr>
            <a:r>
              <a:rPr lang="en-US" sz="2400" dirty="0" err="1">
                <a:latin typeface="Arial" charset="0"/>
                <a:cs typeface="Arial" charset="0"/>
              </a:rPr>
              <a:t>mục</a:t>
            </a:r>
            <a:r>
              <a:rPr lang="en-US" sz="2400" dirty="0">
                <a:latin typeface="Arial" charset="0"/>
                <a:cs typeface="Arial" charset="0"/>
              </a:rPr>
              <a:t> </a:t>
            </a:r>
            <a:r>
              <a:rPr lang="en-US" sz="2400" dirty="0" err="1">
                <a:latin typeface="Arial" charset="0"/>
                <a:cs typeface="Arial" charset="0"/>
              </a:rPr>
              <a:t>đích</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p>
          <a:p>
            <a:pPr algn="ctr" eaLnBrk="1" hangingPunct="1">
              <a:defRPr/>
            </a:pPr>
            <a:r>
              <a:rPr lang="en-US" sz="2400" dirty="0" err="1">
                <a:latin typeface="Arial" charset="0"/>
                <a:cs typeface="Arial" charset="0"/>
              </a:rPr>
              <a:t>đã</a:t>
            </a:r>
            <a:r>
              <a:rPr lang="en-US" sz="2400" dirty="0">
                <a:latin typeface="Arial" charset="0"/>
                <a:cs typeface="Arial" charset="0"/>
              </a:rPr>
              <a:t> </a:t>
            </a:r>
            <a:r>
              <a:rPr lang="en-US" sz="2400" dirty="0" err="1">
                <a:latin typeface="Arial" charset="0"/>
                <a:cs typeface="Arial" charset="0"/>
              </a:rPr>
              <a:t>nuôi</a:t>
            </a:r>
            <a:r>
              <a:rPr lang="en-US" sz="2400" dirty="0">
                <a:latin typeface="Arial" charset="0"/>
                <a:cs typeface="Arial" charset="0"/>
              </a:rPr>
              <a:t> </a:t>
            </a:r>
            <a:r>
              <a:rPr lang="en-US" sz="2400" dirty="0" err="1">
                <a:latin typeface="Arial" charset="0"/>
                <a:cs typeface="Arial" charset="0"/>
              </a:rPr>
              <a:t>dưỡng</a:t>
            </a:r>
            <a:r>
              <a:rPr lang="en-US" sz="2400" dirty="0">
                <a:latin typeface="Arial" charset="0"/>
                <a:cs typeface="Arial" charset="0"/>
              </a:rPr>
              <a:t> </a:t>
            </a:r>
            <a:r>
              <a:rPr lang="en-US" sz="2400" dirty="0" err="1">
                <a:latin typeface="Arial" charset="0"/>
                <a:cs typeface="Arial" charset="0"/>
              </a:rPr>
              <a:t>nó</a:t>
            </a:r>
            <a:endParaRPr lang="en-US" sz="2400" b="1" dirty="0">
              <a:latin typeface="+mn-lt"/>
              <a:cs typeface="Times New Roman" pitchFamily="18" charset="0"/>
            </a:endParaRPr>
          </a:p>
        </p:txBody>
      </p:sp>
      <p:sp>
        <p:nvSpPr>
          <p:cNvPr id="53256" name="Text Box 16"/>
          <p:cNvSpPr txBox="1">
            <a:spLocks noChangeArrowheads="1"/>
          </p:cNvSpPr>
          <p:nvPr/>
        </p:nvSpPr>
        <p:spPr bwMode="auto">
          <a:xfrm>
            <a:off x="1676401" y="12954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48</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4627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325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817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4627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4627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4706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4706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4627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48493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953000" y="61102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326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9" name="Text Box 69"/>
          <p:cNvSpPr txBox="1">
            <a:spLocks noChangeArrowheads="1"/>
          </p:cNvSpPr>
          <p:nvPr/>
        </p:nvSpPr>
        <p:spPr bwMode="auto">
          <a:xfrm>
            <a:off x="2057400" y="762001"/>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11900" y="2125663"/>
            <a:ext cx="35179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Trở</a:t>
            </a:r>
            <a:r>
              <a:rPr lang="en-US" sz="2400" dirty="0">
                <a:latin typeface="Arial" charset="0"/>
                <a:cs typeface="Arial" charset="0"/>
              </a:rPr>
              <a:t> </a:t>
            </a:r>
            <a:r>
              <a:rPr lang="en-US" sz="2400" dirty="0" err="1">
                <a:latin typeface="Arial" charset="0"/>
                <a:cs typeface="Arial" charset="0"/>
              </a:rPr>
              <a:t>thành</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cụ</a:t>
            </a:r>
            <a:r>
              <a:rPr lang="en-US" sz="2400" dirty="0">
                <a:latin typeface="Arial" charset="0"/>
                <a:cs typeface="Arial" charset="0"/>
              </a:rPr>
              <a:t> </a:t>
            </a:r>
          </a:p>
          <a:p>
            <a:pPr algn="ctr" eaLnBrk="1" hangingPunct="1">
              <a:defRPr/>
            </a:pP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nhà</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p>
          <a:p>
            <a:pPr algn="ctr" eaLnBrk="1" hangingPunct="1">
              <a:defRPr/>
            </a:pPr>
            <a:r>
              <a:rPr lang="en-US" sz="2400" dirty="0" err="1">
                <a:latin typeface="Arial" charset="0"/>
                <a:cs typeface="Arial" charset="0"/>
              </a:rPr>
              <a:t>đã</a:t>
            </a:r>
            <a:r>
              <a:rPr lang="en-US" sz="2400" dirty="0">
                <a:latin typeface="Arial" charset="0"/>
                <a:cs typeface="Arial" charset="0"/>
              </a:rPr>
              <a:t> </a:t>
            </a:r>
            <a:r>
              <a:rPr lang="en-US" sz="2400" dirty="0" err="1">
                <a:latin typeface="Arial" charset="0"/>
                <a:cs typeface="Arial" charset="0"/>
              </a:rPr>
              <a:t>sinh</a:t>
            </a:r>
            <a:r>
              <a:rPr lang="en-US" sz="2400" dirty="0">
                <a:latin typeface="Arial" charset="0"/>
                <a:cs typeface="Arial" charset="0"/>
              </a:rPr>
              <a:t> </a:t>
            </a:r>
            <a:r>
              <a:rPr lang="en-US" sz="2400" dirty="0" err="1">
                <a:latin typeface="Arial" charset="0"/>
                <a:cs typeface="Arial" charset="0"/>
              </a:rPr>
              <a:t>ra</a:t>
            </a:r>
            <a:r>
              <a:rPr lang="en-US" sz="2400" dirty="0">
                <a:latin typeface="Arial" charset="0"/>
                <a:cs typeface="Arial" charset="0"/>
              </a:rPr>
              <a:t> </a:t>
            </a:r>
            <a:r>
              <a:rPr lang="en-US" sz="2400" dirty="0" err="1">
                <a:latin typeface="Arial" charset="0"/>
                <a:cs typeface="Arial" charset="0"/>
              </a:rPr>
              <a:t>nó</a:t>
            </a:r>
            <a:endParaRPr lang="en-US" sz="2400" b="1" dirty="0">
              <a:latin typeface="+mn-lt"/>
              <a:cs typeface="Times New Roman" pitchFamily="18" charset="0"/>
            </a:endParaRPr>
          </a:p>
        </p:txBody>
      </p:sp>
      <p:sp>
        <p:nvSpPr>
          <p:cNvPr id="28" name="AutoShape 13"/>
          <p:cNvSpPr>
            <a:spLocks noChangeArrowheads="1"/>
          </p:cNvSpPr>
          <p:nvPr/>
        </p:nvSpPr>
        <p:spPr bwMode="auto">
          <a:xfrm>
            <a:off x="2286000" y="3886200"/>
            <a:ext cx="35179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Trung</a:t>
            </a:r>
            <a:r>
              <a:rPr lang="en-US" sz="2400" dirty="0">
                <a:latin typeface="Arial" charset="0"/>
                <a:cs typeface="Arial" charset="0"/>
              </a:rPr>
              <a:t> </a:t>
            </a:r>
            <a:r>
              <a:rPr lang="en-US" sz="2400" dirty="0" err="1">
                <a:latin typeface="Arial" charset="0"/>
                <a:cs typeface="Arial" charset="0"/>
              </a:rPr>
              <a:t>thành</a:t>
            </a: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p>
          <a:p>
            <a:pPr algn="ctr" eaLnBrk="1" hangingPunct="1">
              <a:defRPr/>
            </a:pP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đã</a:t>
            </a:r>
            <a:r>
              <a:rPr lang="en-US" sz="2400" dirty="0">
                <a:latin typeface="Arial" charset="0"/>
                <a:cs typeface="Arial" charset="0"/>
              </a:rPr>
              <a:t> </a:t>
            </a:r>
            <a:r>
              <a:rPr lang="en-US" sz="2400" dirty="0" err="1">
                <a:latin typeface="Arial" charset="0"/>
                <a:cs typeface="Arial" charset="0"/>
              </a:rPr>
              <a:t>chăm</a:t>
            </a:r>
            <a:r>
              <a:rPr lang="en-US" sz="2400" dirty="0">
                <a:latin typeface="Arial" charset="0"/>
                <a:cs typeface="Arial" charset="0"/>
              </a:rPr>
              <a:t> lo </a:t>
            </a:r>
          </a:p>
          <a:p>
            <a:pPr algn="ctr" eaLnBrk="1" hangingPunct="1">
              <a:defRPr/>
            </a:pPr>
            <a:r>
              <a:rPr lang="en-US" sz="2400" dirty="0" err="1">
                <a:latin typeface="Arial" charset="0"/>
                <a:cs typeface="Arial" charset="0"/>
              </a:rPr>
              <a:t>nuôi</a:t>
            </a:r>
            <a:r>
              <a:rPr lang="en-US" sz="2400" dirty="0">
                <a:latin typeface="Arial" charset="0"/>
                <a:cs typeface="Arial" charset="0"/>
              </a:rPr>
              <a:t> </a:t>
            </a:r>
            <a:r>
              <a:rPr lang="en-US" sz="2400" dirty="0" err="1">
                <a:latin typeface="Arial" charset="0"/>
                <a:cs typeface="Arial" charset="0"/>
              </a:rPr>
              <a:t>dưỡng</a:t>
            </a:r>
            <a:r>
              <a:rPr lang="en-US" sz="2400" dirty="0">
                <a:latin typeface="Arial" charset="0"/>
                <a:cs typeface="Arial" charset="0"/>
              </a:rPr>
              <a:t> </a:t>
            </a:r>
            <a:r>
              <a:rPr lang="en-US" sz="2400" dirty="0" err="1">
                <a:latin typeface="Arial" charset="0"/>
                <a:cs typeface="Arial" charset="0"/>
              </a:rPr>
              <a:t>nó</a:t>
            </a:r>
            <a:endParaRPr lang="en-US" sz="2400" b="1" dirty="0">
              <a:latin typeface="+mn-lt"/>
              <a:cs typeface="Times New Roman" pitchFamily="18" charset="0"/>
            </a:endParaRPr>
          </a:p>
        </p:txBody>
      </p:sp>
      <p:pic>
        <p:nvPicPr>
          <p:cNvPr id="5327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84229" y="619510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9"/>
                                        </p:tgtEl>
                                        <p:attrNameLst>
                                          <p:attrName>style.visibility</p:attrName>
                                        </p:attrNameLst>
                                      </p:cBhvr>
                                      <p:to>
                                        <p:strVal val="visible"/>
                                      </p:to>
                                    </p:set>
                                    <p:animEffect transition="in" filter="box(out)">
                                      <p:cBhvr>
                                        <p:cTn id="16" dur="1000"/>
                                        <p:tgtEl>
                                          <p:spTgt spid="65549"/>
                                        </p:tgtEl>
                                      </p:cBhvr>
                                    </p:animEffect>
                                  </p:childTnLst>
                                </p:cTn>
                              </p:par>
                            </p:childTnLst>
                          </p:cTn>
                        </p:par>
                        <p:par>
                          <p:cTn id="17" fill="hold" nodeType="afterGroup">
                            <p:stCondLst>
                              <p:cond delay="380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5" restart="whenNotActive" fill="hold" evtFilter="cancelBubble" nodeType="interactiveSeq">
                <p:stCondLst>
                  <p:cond evt="onClick" delay="0">
                    <p:tgtEl>
                      <p:spTgt spid="109595"/>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09596"/>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9594"/>
                                        </p:tgtEl>
                                      </p:cBhvr>
                                    </p:animEffect>
                                    <p:set>
                                      <p:cBhvr>
                                        <p:cTn id="43"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9593"/>
                                        </p:tgtEl>
                                      </p:cBhvr>
                                    </p:animEffect>
                                    <p:set>
                                      <p:cBhvr>
                                        <p:cTn id="47"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9592"/>
                                        </p:tgtEl>
                                      </p:cBhvr>
                                    </p:animEffect>
                                    <p:set>
                                      <p:cBhvr>
                                        <p:cTn id="51"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9591"/>
                                        </p:tgtEl>
                                      </p:cBhvr>
                                    </p:animEffect>
                                    <p:set>
                                      <p:cBhvr>
                                        <p:cTn id="55"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9590"/>
                                        </p:tgtEl>
                                      </p:cBhvr>
                                    </p:animEffect>
                                    <p:set>
                                      <p:cBhvr>
                                        <p:cTn id="59"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9589"/>
                                        </p:tgtEl>
                                      </p:cBhvr>
                                    </p:animEffect>
                                    <p:set>
                                      <p:cBhvr>
                                        <p:cTn id="63"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9587"/>
                                        </p:tgtEl>
                                      </p:cBhvr>
                                    </p:animEffect>
                                    <p:set>
                                      <p:cBhvr>
                                        <p:cTn id="67"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9570"/>
                                        </p:tgtEl>
                                      </p:cBhvr>
                                    </p:animEffect>
                                    <p:set>
                                      <p:cBhvr>
                                        <p:cTn id="71"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p:cNvSpPr>
            <a:spLocks noChangeArrowheads="1"/>
          </p:cNvSpPr>
          <p:nvPr/>
        </p:nvSpPr>
        <p:spPr bwMode="auto">
          <a:xfrm>
            <a:off x="64770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05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36888" y="1219201"/>
            <a:ext cx="68691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a:t>Theo </a:t>
            </a:r>
            <a:r>
              <a:rPr lang="en-US" altLang="en-US" sz="2400" i="1" dirty="0" err="1"/>
              <a:t>quan</a:t>
            </a:r>
            <a:r>
              <a:rPr lang="en-US" altLang="en-US" sz="2400" i="1" dirty="0"/>
              <a:t> </a:t>
            </a:r>
            <a:r>
              <a:rPr lang="en-US" altLang="en-US" sz="2400" i="1" dirty="0" err="1"/>
              <a:t>điểm</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a:t>
            </a:r>
            <a:r>
              <a:rPr lang="en-US" altLang="en-US" sz="2400" i="1" dirty="0"/>
              <a:t> - </a:t>
            </a:r>
            <a:r>
              <a:rPr lang="en-US" altLang="en-US" sz="2400" i="1" dirty="0" err="1"/>
              <a:t>Lênin</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vẫn</a:t>
            </a:r>
            <a:r>
              <a:rPr lang="en-US" altLang="en-US" sz="2400" i="1" dirty="0"/>
              <a:t> </a:t>
            </a:r>
            <a:r>
              <a:rPr lang="en-US" altLang="en-US" sz="2400" i="1" dirty="0" err="1"/>
              <a:t>còn</a:t>
            </a:r>
            <a:r>
              <a:rPr lang="en-US" altLang="en-US" sz="2400" i="1" dirty="0"/>
              <a:t> </a:t>
            </a:r>
            <a:r>
              <a:rPr lang="en-US" altLang="en-US" sz="2400" i="1" dirty="0" err="1"/>
              <a:t>tồn</a:t>
            </a:r>
            <a:r>
              <a:rPr lang="en-US" altLang="en-US" sz="2400" i="1" dirty="0"/>
              <a:t> </a:t>
            </a:r>
            <a:r>
              <a:rPr lang="en-US" altLang="en-US" sz="2400" i="1" dirty="0" err="1"/>
              <a:t>tại</a:t>
            </a:r>
            <a:r>
              <a:rPr lang="en-US" altLang="en-US" sz="2400" i="1" dirty="0"/>
              <a:t> </a:t>
            </a:r>
            <a:r>
              <a:rPr lang="en-US" altLang="en-US" sz="2400" i="1" dirty="0" err="1"/>
              <a:t>chừng</a:t>
            </a:r>
            <a:r>
              <a:rPr lang="en-US" altLang="en-US" sz="2400" i="1" dirty="0"/>
              <a:t> </a:t>
            </a:r>
            <a:r>
              <a:rPr lang="en-US" altLang="en-US" sz="2400" i="1" dirty="0" err="1"/>
              <a:t>nào</a:t>
            </a:r>
            <a:r>
              <a:rPr lang="en-US" altLang="en-US" sz="2400" i="1" dirty="0"/>
              <a:t> </a:t>
            </a:r>
            <a:r>
              <a:rPr lang="en-US" altLang="en-US" sz="2400" i="1" dirty="0" err="1"/>
              <a:t>vẫn</a:t>
            </a:r>
            <a:r>
              <a:rPr lang="en-US" altLang="en-US" sz="2400" i="1" dirty="0"/>
              <a:t> </a:t>
            </a:r>
            <a:r>
              <a:rPr lang="en-US" altLang="en-US" sz="2400" i="1" dirty="0" err="1"/>
              <a:t>còn</a:t>
            </a:r>
            <a:r>
              <a:rPr lang="en-US" altLang="en-US" sz="2400" i="1" dirty="0"/>
              <a:t>:</a:t>
            </a:r>
          </a:p>
        </p:txBody>
      </p:sp>
      <p:sp>
        <p:nvSpPr>
          <p:cNvPr id="65541" name="AutoShape 5"/>
          <p:cNvSpPr>
            <a:spLocks noChangeArrowheads="1"/>
          </p:cNvSpPr>
          <p:nvPr/>
        </p:nvSpPr>
        <p:spPr bwMode="auto">
          <a:xfrm>
            <a:off x="2286001" y="3962400"/>
            <a:ext cx="349726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Chế độ tư hữu, </a:t>
            </a:r>
          </a:p>
          <a:p>
            <a:pPr algn="ctr" eaLnBrk="1" hangingPunct="1">
              <a:spcBef>
                <a:spcPct val="0"/>
              </a:spcBef>
              <a:buFontTx/>
              <a:buNone/>
            </a:pPr>
            <a:r>
              <a:rPr lang="en-US" altLang="en-US" sz="2400"/>
              <a:t>chế độ áp bức bóc lột</a:t>
            </a:r>
          </a:p>
        </p:txBody>
      </p:sp>
      <p:sp>
        <p:nvSpPr>
          <p:cNvPr id="65546" name="AutoShape 10"/>
          <p:cNvSpPr>
            <a:spLocks noChangeArrowheads="1"/>
          </p:cNvSpPr>
          <p:nvPr/>
        </p:nvSpPr>
        <p:spPr bwMode="auto">
          <a:xfrm>
            <a:off x="6477000" y="3962400"/>
            <a:ext cx="358140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Tồn</a:t>
            </a:r>
            <a:r>
              <a:rPr lang="en-US" sz="2400" dirty="0">
                <a:latin typeface="Arial" charset="0"/>
                <a:cs typeface="Arial" charset="0"/>
              </a:rPr>
              <a:t> </a:t>
            </a:r>
            <a:r>
              <a:rPr lang="en-US" sz="2400" dirty="0" err="1">
                <a:latin typeface="Arial" charset="0"/>
                <a:cs typeface="Arial" charset="0"/>
              </a:rPr>
              <a:t>tại</a:t>
            </a:r>
            <a:r>
              <a:rPr lang="en-US" sz="2400" dirty="0">
                <a:latin typeface="Arial" charset="0"/>
                <a:cs typeface="Arial" charset="0"/>
              </a:rPr>
              <a:t> </a:t>
            </a:r>
            <a:r>
              <a:rPr lang="en-US" sz="2400" dirty="0" err="1">
                <a:latin typeface="Arial" charset="0"/>
                <a:cs typeface="Arial" charset="0"/>
              </a:rPr>
              <a:t>những</a:t>
            </a:r>
            <a:r>
              <a:rPr lang="en-US" sz="2400" dirty="0">
                <a:latin typeface="Arial" charset="0"/>
                <a:cs typeface="Arial" charset="0"/>
              </a:rPr>
              <a:t> </a:t>
            </a:r>
          </a:p>
          <a:p>
            <a:pPr algn="ctr">
              <a:defRPr/>
            </a:pPr>
            <a:r>
              <a:rPr lang="en-US" sz="2400" dirty="0" err="1">
                <a:latin typeface="Arial" charset="0"/>
                <a:cs typeface="Arial" charset="0"/>
              </a:rPr>
              <a:t>bất</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nghèo</a:t>
            </a:r>
            <a:r>
              <a:rPr lang="en-US" sz="2400" dirty="0">
                <a:latin typeface="Arial" charset="0"/>
                <a:cs typeface="Arial" charset="0"/>
              </a:rPr>
              <a:t> </a:t>
            </a:r>
            <a:r>
              <a:rPr lang="en-US" sz="2400" dirty="0" err="1">
                <a:latin typeface="Arial" charset="0"/>
                <a:cs typeface="Arial" charset="0"/>
              </a:rPr>
              <a:t>đói</a:t>
            </a:r>
            <a:endParaRPr lang="vi-VN" sz="2400" b="1" dirty="0">
              <a:latin typeface="Arial" charset="0"/>
              <a:cs typeface="+mn-cs"/>
            </a:endParaRPr>
          </a:p>
        </p:txBody>
      </p:sp>
      <p:sp>
        <p:nvSpPr>
          <p:cNvPr id="54280" name="Text Box 16"/>
          <p:cNvSpPr txBox="1">
            <a:spLocks noChangeArrowheads="1"/>
          </p:cNvSpPr>
          <p:nvPr/>
        </p:nvSpPr>
        <p:spPr bwMode="auto">
          <a:xfrm>
            <a:off x="1763714"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49</a:t>
            </a:r>
          </a:p>
        </p:txBody>
      </p:sp>
      <p:pic>
        <p:nvPicPr>
          <p:cNvPr id="1106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1" name="Oval 19"/>
          <p:cNvSpPr>
            <a:spLocks noChangeArrowheads="1"/>
          </p:cNvSpPr>
          <p:nvPr/>
        </p:nvSpPr>
        <p:spPr bwMode="auto">
          <a:xfrm>
            <a:off x="64500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428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579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p:cNvSpPr>
            <a:spLocks noChangeArrowheads="1"/>
          </p:cNvSpPr>
          <p:nvPr/>
        </p:nvSpPr>
        <p:spPr bwMode="auto">
          <a:xfrm>
            <a:off x="6477000"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0614" name="Oval 22"/>
          <p:cNvSpPr>
            <a:spLocks noChangeArrowheads="1"/>
          </p:cNvSpPr>
          <p:nvPr/>
        </p:nvSpPr>
        <p:spPr bwMode="auto">
          <a:xfrm>
            <a:off x="6461125"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0615" name="Oval 23"/>
          <p:cNvSpPr>
            <a:spLocks noChangeArrowheads="1"/>
          </p:cNvSpPr>
          <p:nvPr/>
        </p:nvSpPr>
        <p:spPr bwMode="auto">
          <a:xfrm>
            <a:off x="6461125"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0616" name="Oval 24"/>
          <p:cNvSpPr>
            <a:spLocks noChangeArrowheads="1"/>
          </p:cNvSpPr>
          <p:nvPr/>
        </p:nvSpPr>
        <p:spPr bwMode="auto">
          <a:xfrm>
            <a:off x="64500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0617" name="Oval 25"/>
          <p:cNvSpPr>
            <a:spLocks noChangeArrowheads="1"/>
          </p:cNvSpPr>
          <p:nvPr/>
        </p:nvSpPr>
        <p:spPr bwMode="auto">
          <a:xfrm>
            <a:off x="64770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0618" name="Oval 26"/>
          <p:cNvSpPr>
            <a:spLocks noChangeArrowheads="1"/>
          </p:cNvSpPr>
          <p:nvPr/>
        </p:nvSpPr>
        <p:spPr bwMode="auto">
          <a:xfrm>
            <a:off x="6477000"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0619" name="Text Box 27"/>
          <p:cNvSpPr txBox="1">
            <a:spLocks noChangeArrowheads="1"/>
          </p:cNvSpPr>
          <p:nvPr/>
        </p:nvSpPr>
        <p:spPr bwMode="auto">
          <a:xfrm>
            <a:off x="4953001" y="6110288"/>
            <a:ext cx="1044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0620" name="Text Box 28"/>
          <p:cNvSpPr txBox="1">
            <a:spLocks noChangeArrowheads="1"/>
          </p:cNvSpPr>
          <p:nvPr/>
        </p:nvSpPr>
        <p:spPr bwMode="auto">
          <a:xfrm>
            <a:off x="6172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429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3"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63100" y="0"/>
            <a:ext cx="723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286001" y="2362200"/>
            <a:ext cx="3497263"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Chế</a:t>
            </a:r>
            <a:r>
              <a:rPr lang="en-US" sz="2400" dirty="0">
                <a:latin typeface="Arial" charset="0"/>
                <a:cs typeface="Arial" charset="0"/>
              </a:rPr>
              <a:t> </a:t>
            </a:r>
            <a:r>
              <a:rPr lang="en-US" sz="2400" dirty="0" err="1">
                <a:latin typeface="Arial" charset="0"/>
                <a:cs typeface="Arial" charset="0"/>
              </a:rPr>
              <a:t>độ</a:t>
            </a:r>
            <a:r>
              <a:rPr lang="en-US" sz="2400" dirty="0">
                <a:latin typeface="Arial" charset="0"/>
                <a:cs typeface="Arial" charset="0"/>
              </a:rPr>
              <a:t> </a:t>
            </a:r>
            <a:r>
              <a:rPr lang="en-US" sz="2400" dirty="0" err="1">
                <a:latin typeface="Arial" charset="0"/>
                <a:cs typeface="Arial" charset="0"/>
              </a:rPr>
              <a:t>thống</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p>
          <a:p>
            <a:pPr algn="ctr" eaLnBrk="1" hangingPunct="1">
              <a:defRPr/>
            </a:pP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bóc</a:t>
            </a:r>
            <a:r>
              <a:rPr lang="en-US" sz="2400" dirty="0">
                <a:latin typeface="Arial" charset="0"/>
                <a:cs typeface="Arial" charset="0"/>
              </a:rPr>
              <a:t> </a:t>
            </a:r>
            <a:r>
              <a:rPr lang="en-US" sz="2400" dirty="0" err="1">
                <a:latin typeface="Arial" charset="0"/>
                <a:cs typeface="Arial" charset="0"/>
              </a:rPr>
              <a:t>lột</a:t>
            </a:r>
            <a:endParaRPr lang="en-US" sz="2400" b="1" dirty="0">
              <a:latin typeface="+mn-lt"/>
              <a:cs typeface="Times New Roman" pitchFamily="18" charset="0"/>
            </a:endParaRPr>
          </a:p>
        </p:txBody>
      </p:sp>
      <p:sp>
        <p:nvSpPr>
          <p:cNvPr id="28" name="AutoShape 10"/>
          <p:cNvSpPr>
            <a:spLocks noChangeArrowheads="1"/>
          </p:cNvSpPr>
          <p:nvPr/>
        </p:nvSpPr>
        <p:spPr bwMode="auto">
          <a:xfrm>
            <a:off x="6470650" y="2362200"/>
            <a:ext cx="358775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Mâu</a:t>
            </a:r>
            <a:r>
              <a:rPr lang="en-US" sz="2400" dirty="0">
                <a:latin typeface="Arial" charset="0"/>
                <a:cs typeface="Arial" charset="0"/>
              </a:rPr>
              <a:t> </a:t>
            </a:r>
            <a:r>
              <a:rPr lang="en-US" sz="2400" dirty="0" err="1">
                <a:latin typeface="Arial" charset="0"/>
                <a:cs typeface="Arial" charset="0"/>
              </a:rPr>
              <a:t>thuẫn</a:t>
            </a:r>
            <a:r>
              <a:rPr lang="en-US" sz="2400" dirty="0">
                <a:latin typeface="Arial" charset="0"/>
                <a:cs typeface="Arial" charset="0"/>
              </a:rPr>
              <a:t> </a:t>
            </a:r>
            <a:r>
              <a:rPr lang="en-US" sz="2400" dirty="0" err="1">
                <a:latin typeface="Arial" charset="0"/>
                <a:cs typeface="Arial" charset="0"/>
              </a:rPr>
              <a:t>lợi</a:t>
            </a:r>
            <a:r>
              <a:rPr lang="en-US" sz="2400" dirty="0">
                <a:latin typeface="Arial" charset="0"/>
                <a:cs typeface="Arial" charset="0"/>
              </a:rPr>
              <a:t> </a:t>
            </a:r>
            <a:r>
              <a:rPr lang="en-US" sz="2400" dirty="0" err="1">
                <a:latin typeface="Arial" charset="0"/>
                <a:cs typeface="Arial" charset="0"/>
              </a:rPr>
              <a:t>ích</a:t>
            </a:r>
            <a:r>
              <a:rPr lang="en-US" sz="2400" dirty="0">
                <a:latin typeface="Arial" charset="0"/>
                <a:cs typeface="Arial" charset="0"/>
              </a:rPr>
              <a:t> </a:t>
            </a:r>
          </a:p>
          <a:p>
            <a:pPr algn="ctr" eaLnBrk="1" hangingPunct="1">
              <a:defRPr/>
            </a:pP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mọi</a:t>
            </a:r>
            <a:r>
              <a:rPr lang="en-US" sz="2400" dirty="0">
                <a:latin typeface="Arial" charset="0"/>
                <a:cs typeface="Arial" charset="0"/>
              </a:rPr>
              <a:t> </a:t>
            </a:r>
            <a:r>
              <a:rPr lang="en-US" sz="2400" dirty="0" err="1">
                <a:latin typeface="Arial" charset="0"/>
                <a:cs typeface="Arial" charset="0"/>
              </a:rPr>
              <a:t>người</a:t>
            </a:r>
            <a:endParaRPr lang="en-US" sz="2400" b="1" dirty="0">
              <a:latin typeface="+mn-lt"/>
              <a:cs typeface="Times New Roman" pitchFamily="18" charset="0"/>
            </a:endParaRPr>
          </a:p>
        </p:txBody>
      </p:sp>
      <p:pic>
        <p:nvPicPr>
          <p:cNvPr id="5429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360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059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10610"/>
                </p:tgtEl>
              </p:cMediaNode>
            </p:audio>
            <p:seq concurrent="1" nextAc="seek">
              <p:cTn id="35" restart="whenNotActive" fill="hold" evtFilter="cancelBubble" nodeType="interactiveSeq">
                <p:stCondLst>
                  <p:cond evt="onClick" delay="0">
                    <p:tgtEl>
                      <p:spTgt spid="110619"/>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10620"/>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0618"/>
                                        </p:tgtEl>
                                      </p:cBhvr>
                                    </p:animEffect>
                                    <p:set>
                                      <p:cBhvr>
                                        <p:cTn id="43"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0617"/>
                                        </p:tgtEl>
                                      </p:cBhvr>
                                    </p:animEffect>
                                    <p:set>
                                      <p:cBhvr>
                                        <p:cTn id="47"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0616"/>
                                        </p:tgtEl>
                                      </p:cBhvr>
                                    </p:animEffect>
                                    <p:set>
                                      <p:cBhvr>
                                        <p:cTn id="51"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0615"/>
                                        </p:tgtEl>
                                      </p:cBhvr>
                                    </p:animEffect>
                                    <p:set>
                                      <p:cBhvr>
                                        <p:cTn id="55"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0614"/>
                                        </p:tgtEl>
                                      </p:cBhvr>
                                    </p:animEffect>
                                    <p:set>
                                      <p:cBhvr>
                                        <p:cTn id="59"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0613"/>
                                        </p:tgtEl>
                                      </p:cBhvr>
                                    </p:animEffect>
                                    <p:set>
                                      <p:cBhvr>
                                        <p:cTn id="63"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0611"/>
                                        </p:tgtEl>
                                      </p:cBhvr>
                                    </p:animEffect>
                                    <p:set>
                                      <p:cBhvr>
                                        <p:cTn id="67"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0594"/>
                                        </p:tgtEl>
                                      </p:cBhvr>
                                    </p:animEffect>
                                    <p:set>
                                      <p:cBhvr>
                                        <p:cTn id="71"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16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22600" y="1219201"/>
            <a:ext cx="726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Chức năng cơ bản của quân đội đế quốc là phương tiện quân sự chủ yếu để đạt mục đích chính trị:</a:t>
            </a:r>
          </a:p>
        </p:txBody>
      </p:sp>
      <p:sp>
        <p:nvSpPr>
          <p:cNvPr id="65541" name="AutoShape 5"/>
          <p:cNvSpPr>
            <a:spLocks noChangeArrowheads="1"/>
          </p:cNvSpPr>
          <p:nvPr/>
        </p:nvSpPr>
        <p:spPr bwMode="auto">
          <a:xfrm>
            <a:off x="6286500" y="4000500"/>
            <a:ext cx="3695700" cy="13335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D. </a:t>
            </a:r>
            <a:r>
              <a:rPr lang="en-US" sz="2400" dirty="0" err="1">
                <a:solidFill>
                  <a:schemeClr val="tx1"/>
                </a:solidFill>
              </a:rPr>
              <a:t>Tiến</a:t>
            </a:r>
            <a:r>
              <a:rPr lang="en-US" sz="2400" dirty="0">
                <a:solidFill>
                  <a:schemeClr val="tx1"/>
                </a:solidFill>
              </a:rPr>
              <a:t> </a:t>
            </a:r>
            <a:r>
              <a:rPr lang="en-US" sz="2400" dirty="0" err="1">
                <a:solidFill>
                  <a:schemeClr val="tx1"/>
                </a:solidFill>
              </a:rPr>
              <a:t>hành</a:t>
            </a:r>
            <a:r>
              <a:rPr lang="en-US" sz="2400" dirty="0">
                <a:solidFill>
                  <a:schemeClr val="tx1"/>
                </a:solidFill>
              </a:rPr>
              <a:t> </a:t>
            </a:r>
            <a:r>
              <a:rPr lang="en-US" sz="2400" dirty="0" err="1">
                <a:solidFill>
                  <a:schemeClr val="tx1"/>
                </a:solidFill>
              </a:rPr>
              <a:t>chiến</a:t>
            </a:r>
            <a:r>
              <a:rPr lang="en-US" sz="2400" dirty="0">
                <a:solidFill>
                  <a:schemeClr val="tx1"/>
                </a:solidFill>
              </a:rPr>
              <a:t> </a:t>
            </a:r>
          </a:p>
          <a:p>
            <a:pPr algn="ctr" eaLnBrk="1" hangingPunct="1">
              <a:defRPr/>
            </a:pPr>
            <a:r>
              <a:rPr lang="en-US" sz="2400" dirty="0" err="1">
                <a:solidFill>
                  <a:schemeClr val="tx1"/>
                </a:solidFill>
              </a:rPr>
              <a:t>tranh</a:t>
            </a:r>
            <a:r>
              <a:rPr lang="en-US" sz="2400" dirty="0">
                <a:solidFill>
                  <a:schemeClr val="tx1"/>
                </a:solidFill>
              </a:rPr>
              <a:t> </a:t>
            </a:r>
            <a:r>
              <a:rPr lang="en-US" sz="2400" dirty="0" err="1">
                <a:solidFill>
                  <a:schemeClr val="tx1"/>
                </a:solidFill>
              </a:rPr>
              <a:t>xâm</a:t>
            </a:r>
            <a:r>
              <a:rPr lang="en-US" sz="2400" dirty="0">
                <a:solidFill>
                  <a:schemeClr val="tx1"/>
                </a:solidFill>
              </a:rPr>
              <a:t> </a:t>
            </a:r>
            <a:r>
              <a:rPr lang="en-US" sz="2400" dirty="0" err="1">
                <a:solidFill>
                  <a:schemeClr val="tx1"/>
                </a:solidFill>
              </a:rPr>
              <a:t>lược</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duy</a:t>
            </a:r>
            <a:r>
              <a:rPr lang="en-US" sz="2400" dirty="0">
                <a:solidFill>
                  <a:schemeClr val="tx1"/>
                </a:solidFill>
              </a:rPr>
              <a:t> </a:t>
            </a:r>
          </a:p>
          <a:p>
            <a:pPr algn="ctr" eaLnBrk="1" hangingPunct="1">
              <a:defRPr/>
            </a:pPr>
            <a:r>
              <a:rPr lang="en-US" sz="2400" dirty="0" err="1">
                <a:solidFill>
                  <a:schemeClr val="tx1"/>
                </a:solidFill>
              </a:rPr>
              <a:t>trì</a:t>
            </a:r>
            <a:r>
              <a:rPr lang="en-US" sz="2400" dirty="0">
                <a:solidFill>
                  <a:schemeClr val="tx1"/>
                </a:solidFill>
              </a:rPr>
              <a:t> </a:t>
            </a:r>
            <a:r>
              <a:rPr lang="en-US" sz="2400" dirty="0" err="1">
                <a:solidFill>
                  <a:schemeClr val="tx1"/>
                </a:solidFill>
              </a:rPr>
              <a:t>quyền</a:t>
            </a:r>
            <a:r>
              <a:rPr lang="en-US" sz="2400" dirty="0">
                <a:solidFill>
                  <a:schemeClr val="tx1"/>
                </a:solidFill>
              </a:rPr>
              <a:t> </a:t>
            </a:r>
            <a:r>
              <a:rPr lang="en-US" sz="2400" dirty="0" err="1">
                <a:solidFill>
                  <a:schemeClr val="tx1"/>
                </a:solidFill>
              </a:rPr>
              <a:t>thống</a:t>
            </a:r>
            <a:r>
              <a:rPr lang="en-US" sz="2400" dirty="0">
                <a:solidFill>
                  <a:schemeClr val="tx1"/>
                </a:solidFill>
              </a:rPr>
              <a:t> </a:t>
            </a:r>
            <a:r>
              <a:rPr lang="en-US" sz="2400" dirty="0" err="1">
                <a:solidFill>
                  <a:schemeClr val="tx1"/>
                </a:solidFill>
              </a:rPr>
              <a:t>trị</a:t>
            </a:r>
            <a:endParaRPr lang="en-US" sz="2400" dirty="0">
              <a:solidFill>
                <a:schemeClr val="tx1"/>
              </a:solidFill>
            </a:endParaRPr>
          </a:p>
        </p:txBody>
      </p:sp>
      <p:sp>
        <p:nvSpPr>
          <p:cNvPr id="65546" name="AutoShape 10"/>
          <p:cNvSpPr>
            <a:spLocks noChangeArrowheads="1"/>
          </p:cNvSpPr>
          <p:nvPr/>
        </p:nvSpPr>
        <p:spPr bwMode="auto">
          <a:xfrm>
            <a:off x="6286500" y="2324100"/>
            <a:ext cx="3716338" cy="13335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Thực</a:t>
            </a:r>
            <a:r>
              <a:rPr lang="en-US" sz="2400" dirty="0">
                <a:solidFill>
                  <a:schemeClr val="tx1"/>
                </a:solidFill>
              </a:rPr>
              <a:t> </a:t>
            </a:r>
            <a:r>
              <a:rPr lang="en-US" sz="2400" dirty="0" err="1">
                <a:solidFill>
                  <a:schemeClr val="tx1"/>
                </a:solidFill>
              </a:rPr>
              <a:t>hiện</a:t>
            </a: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tranh</a:t>
            </a:r>
            <a:r>
              <a:rPr lang="en-US" sz="2400" dirty="0">
                <a:solidFill>
                  <a:schemeClr val="tx1"/>
                </a:solidFill>
              </a:rPr>
              <a:t> </a:t>
            </a:r>
          </a:p>
          <a:p>
            <a:pPr algn="ctr">
              <a:defRPr/>
            </a:pPr>
            <a:r>
              <a:rPr lang="en-US" sz="2400" dirty="0" err="1">
                <a:solidFill>
                  <a:schemeClr val="tx1"/>
                </a:solidFill>
              </a:rPr>
              <a:t>xâm</a:t>
            </a:r>
            <a:r>
              <a:rPr lang="en-US" sz="2400" dirty="0">
                <a:solidFill>
                  <a:schemeClr val="tx1"/>
                </a:solidFill>
              </a:rPr>
              <a:t> </a:t>
            </a:r>
            <a:r>
              <a:rPr lang="en-US" sz="2400" dirty="0" err="1">
                <a:solidFill>
                  <a:schemeClr val="tx1"/>
                </a:solidFill>
              </a:rPr>
              <a:t>lược</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thống</a:t>
            </a:r>
            <a:r>
              <a:rPr lang="en-US" sz="2400" dirty="0">
                <a:solidFill>
                  <a:schemeClr val="tx1"/>
                </a:solidFill>
              </a:rPr>
              <a:t> </a:t>
            </a:r>
            <a:r>
              <a:rPr lang="en-US" sz="2400" dirty="0" err="1">
                <a:solidFill>
                  <a:schemeClr val="tx1"/>
                </a:solidFill>
              </a:rPr>
              <a:t>trị</a:t>
            </a:r>
            <a:r>
              <a:rPr lang="en-US" sz="2400" dirty="0">
                <a:solidFill>
                  <a:schemeClr val="tx1"/>
                </a:solidFill>
              </a:rPr>
              <a:t> </a:t>
            </a:r>
          </a:p>
          <a:p>
            <a:pPr algn="ctr">
              <a:defRPr/>
            </a:pPr>
            <a:r>
              <a:rPr lang="en-US" sz="2400" dirty="0" err="1">
                <a:solidFill>
                  <a:schemeClr val="tx1"/>
                </a:solidFill>
              </a:rPr>
              <a:t>các</a:t>
            </a:r>
            <a:r>
              <a:rPr lang="en-US" sz="2400" dirty="0">
                <a:solidFill>
                  <a:schemeClr val="tx1"/>
                </a:solidFill>
              </a:rPr>
              <a:t> </a:t>
            </a:r>
            <a:r>
              <a:rPr lang="en-US" sz="2400" dirty="0" err="1">
                <a:solidFill>
                  <a:schemeClr val="tx1"/>
                </a:solidFill>
              </a:rPr>
              <a:t>nước</a:t>
            </a:r>
            <a:r>
              <a:rPr lang="en-US" sz="2400" dirty="0">
                <a:solidFill>
                  <a:schemeClr val="tx1"/>
                </a:solidFill>
              </a:rPr>
              <a:t> </a:t>
            </a:r>
            <a:r>
              <a:rPr lang="en-US" sz="2400" dirty="0" err="1">
                <a:solidFill>
                  <a:schemeClr val="tx1"/>
                </a:solidFill>
              </a:rPr>
              <a:t>khác</a:t>
            </a:r>
            <a:endParaRPr lang="en-US" sz="2400" b="1" dirty="0">
              <a:solidFill>
                <a:schemeClr val="tx1"/>
              </a:solidFill>
              <a:cs typeface="Times New Roman" pitchFamily="18" charset="0"/>
            </a:endParaRPr>
          </a:p>
        </p:txBody>
      </p:sp>
      <p:sp>
        <p:nvSpPr>
          <p:cNvPr id="55303" name="Text Box 16"/>
          <p:cNvSpPr txBox="1">
            <a:spLocks noChangeArrowheads="1"/>
          </p:cNvSpPr>
          <p:nvPr/>
        </p:nvSpPr>
        <p:spPr bwMode="auto">
          <a:xfrm>
            <a:off x="1778000" y="1295401"/>
            <a:ext cx="12446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50</a:t>
            </a:r>
          </a:p>
        </p:txBody>
      </p:sp>
      <p:pic>
        <p:nvPicPr>
          <p:cNvPr id="1116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5" name="Oval 19"/>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530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0769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1638" name="Oval 22"/>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1639" name="Oval 23"/>
          <p:cNvSpPr>
            <a:spLocks noChangeArrowheads="1"/>
          </p:cNvSpPr>
          <p:nvPr/>
        </p:nvSpPr>
        <p:spPr bwMode="auto">
          <a:xfrm>
            <a:off x="6553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1640" name="Oval 24"/>
          <p:cNvSpPr>
            <a:spLocks noChangeArrowheads="1"/>
          </p:cNvSpPr>
          <p:nvPr/>
        </p:nvSpPr>
        <p:spPr bwMode="auto">
          <a:xfrm>
            <a:off x="65516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1641" name="Oval 25"/>
          <p:cNvSpPr>
            <a:spLocks noChangeArrowheads="1"/>
          </p:cNvSpPr>
          <p:nvPr/>
        </p:nvSpPr>
        <p:spPr bwMode="auto">
          <a:xfrm>
            <a:off x="6548438"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1642" name="Oval 26"/>
          <p:cNvSpPr>
            <a:spLocks noChangeArrowheads="1"/>
          </p:cNvSpPr>
          <p:nvPr/>
        </p:nvSpPr>
        <p:spPr bwMode="auto">
          <a:xfrm>
            <a:off x="6553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1643" name="Text Box 27"/>
          <p:cNvSpPr txBox="1">
            <a:spLocks noChangeArrowheads="1"/>
          </p:cNvSpPr>
          <p:nvPr/>
        </p:nvSpPr>
        <p:spPr bwMode="auto">
          <a:xfrm>
            <a:off x="49530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1644" name="Text Box 28"/>
          <p:cNvSpPr txBox="1">
            <a:spLocks noChangeArrowheads="1"/>
          </p:cNvSpPr>
          <p:nvPr/>
        </p:nvSpPr>
        <p:spPr bwMode="auto">
          <a:xfrm>
            <a:off x="6248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531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2087564" y="4000500"/>
            <a:ext cx="3716337" cy="13335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Phát</a:t>
            </a:r>
            <a:r>
              <a:rPr lang="en-US" sz="2400" dirty="0">
                <a:solidFill>
                  <a:schemeClr val="tx1"/>
                </a:solidFill>
              </a:rPr>
              <a:t> </a:t>
            </a:r>
            <a:r>
              <a:rPr lang="en-US" sz="2400" dirty="0" err="1">
                <a:solidFill>
                  <a:schemeClr val="tx1"/>
                </a:solidFill>
              </a:rPr>
              <a:t>động</a:t>
            </a:r>
            <a:r>
              <a:rPr lang="en-US" sz="2400" dirty="0">
                <a:solidFill>
                  <a:schemeClr val="tx1"/>
                </a:solidFill>
              </a:rPr>
              <a:t> </a:t>
            </a:r>
            <a:r>
              <a:rPr lang="en-US" sz="2400" dirty="0" err="1">
                <a:solidFill>
                  <a:schemeClr val="tx1"/>
                </a:solidFill>
              </a:rPr>
              <a:t>chiến</a:t>
            </a:r>
            <a:r>
              <a:rPr lang="en-US" sz="2400" dirty="0">
                <a:solidFill>
                  <a:schemeClr val="tx1"/>
                </a:solidFill>
              </a:rPr>
              <a:t> </a:t>
            </a:r>
          </a:p>
          <a:p>
            <a:pPr algn="ctr">
              <a:defRPr/>
            </a:pPr>
            <a:r>
              <a:rPr lang="en-US" sz="2400" dirty="0" err="1">
                <a:solidFill>
                  <a:schemeClr val="tx1"/>
                </a:solidFill>
              </a:rPr>
              <a:t>tranh</a:t>
            </a:r>
            <a:r>
              <a:rPr lang="en-US" sz="2400" dirty="0">
                <a:solidFill>
                  <a:schemeClr val="tx1"/>
                </a:solidFill>
              </a:rPr>
              <a:t> </a:t>
            </a:r>
            <a:r>
              <a:rPr lang="en-US" sz="2400" dirty="0" err="1">
                <a:solidFill>
                  <a:schemeClr val="tx1"/>
                </a:solidFill>
              </a:rPr>
              <a:t>xâm</a:t>
            </a:r>
            <a:r>
              <a:rPr lang="en-US" sz="2400" dirty="0">
                <a:solidFill>
                  <a:schemeClr val="tx1"/>
                </a:solidFill>
              </a:rPr>
              <a:t> </a:t>
            </a:r>
            <a:r>
              <a:rPr lang="en-US" sz="2400" dirty="0" err="1">
                <a:solidFill>
                  <a:schemeClr val="tx1"/>
                </a:solidFill>
              </a:rPr>
              <a:t>lược</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nước</a:t>
            </a:r>
            <a:r>
              <a:rPr lang="en-US" sz="2400" dirty="0">
                <a:solidFill>
                  <a:schemeClr val="tx1"/>
                </a:solidFill>
              </a:rPr>
              <a:t>, </a:t>
            </a:r>
          </a:p>
          <a:p>
            <a:pPr algn="ctr">
              <a:defRPr/>
            </a:pPr>
            <a:r>
              <a:rPr lang="en-US" sz="2400" dirty="0" err="1">
                <a:solidFill>
                  <a:schemeClr val="tx1"/>
                </a:solidFill>
              </a:rPr>
              <a:t>thống</a:t>
            </a:r>
            <a:r>
              <a:rPr lang="en-US" sz="2400" dirty="0">
                <a:solidFill>
                  <a:schemeClr val="tx1"/>
                </a:solidFill>
              </a:rPr>
              <a:t> </a:t>
            </a:r>
            <a:r>
              <a:rPr lang="en-US" sz="2400" dirty="0" err="1">
                <a:solidFill>
                  <a:schemeClr val="tx1"/>
                </a:solidFill>
              </a:rPr>
              <a:t>trị</a:t>
            </a:r>
            <a:r>
              <a:rPr lang="en-US" sz="2400" dirty="0">
                <a:solidFill>
                  <a:schemeClr val="tx1"/>
                </a:solidFill>
              </a:rPr>
              <a:t> </a:t>
            </a:r>
            <a:r>
              <a:rPr lang="en-US" sz="2400" dirty="0" err="1">
                <a:solidFill>
                  <a:schemeClr val="tx1"/>
                </a:solidFill>
              </a:rPr>
              <a:t>thế</a:t>
            </a:r>
            <a:r>
              <a:rPr lang="en-US" sz="2400" dirty="0">
                <a:solidFill>
                  <a:schemeClr val="tx1"/>
                </a:solidFill>
              </a:rPr>
              <a:t> </a:t>
            </a:r>
            <a:r>
              <a:rPr lang="en-US" sz="2400" dirty="0" err="1">
                <a:solidFill>
                  <a:schemeClr val="tx1"/>
                </a:solidFill>
              </a:rPr>
              <a:t>giới</a:t>
            </a:r>
            <a:endParaRPr lang="vi-VN" sz="2400" b="1" dirty="0">
              <a:solidFill>
                <a:schemeClr val="tx1"/>
              </a:solidFill>
            </a:endParaRPr>
          </a:p>
        </p:txBody>
      </p:sp>
      <p:sp>
        <p:nvSpPr>
          <p:cNvPr id="27" name="AutoShape 10"/>
          <p:cNvSpPr>
            <a:spLocks noChangeArrowheads="1"/>
          </p:cNvSpPr>
          <p:nvPr/>
        </p:nvSpPr>
        <p:spPr bwMode="auto">
          <a:xfrm>
            <a:off x="2087564" y="2324100"/>
            <a:ext cx="3754437" cy="13335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Tiến</a:t>
            </a:r>
            <a:r>
              <a:rPr lang="en-US" sz="2400" dirty="0">
                <a:solidFill>
                  <a:schemeClr val="tx1"/>
                </a:solidFill>
              </a:rPr>
              <a:t> </a:t>
            </a:r>
            <a:r>
              <a:rPr lang="en-US" sz="2400" dirty="0" err="1">
                <a:solidFill>
                  <a:schemeClr val="tx1"/>
                </a:solidFill>
              </a:rPr>
              <a:t>hành</a:t>
            </a:r>
            <a:r>
              <a:rPr lang="en-US" sz="2400" dirty="0">
                <a:solidFill>
                  <a:schemeClr val="tx1"/>
                </a:solidFill>
              </a:rPr>
              <a:t> </a:t>
            </a:r>
            <a:r>
              <a:rPr lang="en-US" sz="2400" dirty="0" err="1">
                <a:solidFill>
                  <a:schemeClr val="tx1"/>
                </a:solidFill>
              </a:rPr>
              <a:t>xâm</a:t>
            </a:r>
            <a:r>
              <a:rPr lang="en-US" sz="2400" dirty="0">
                <a:solidFill>
                  <a:schemeClr val="tx1"/>
                </a:solidFill>
              </a:rPr>
              <a:t> </a:t>
            </a:r>
            <a:r>
              <a:rPr lang="en-US" sz="2400" dirty="0" err="1">
                <a:solidFill>
                  <a:schemeClr val="tx1"/>
                </a:solidFill>
              </a:rPr>
              <a:t>lược</a:t>
            </a:r>
            <a:r>
              <a:rPr lang="en-US" sz="2400" dirty="0">
                <a:solidFill>
                  <a:schemeClr val="tx1"/>
                </a:solidFill>
              </a:rPr>
              <a:t>, </a:t>
            </a:r>
          </a:p>
          <a:p>
            <a:pPr algn="ctr">
              <a:defRPr/>
            </a:pPr>
            <a:r>
              <a:rPr lang="en-US" sz="2400" dirty="0" err="1">
                <a:solidFill>
                  <a:schemeClr val="tx1"/>
                </a:solidFill>
              </a:rPr>
              <a:t>thôn</a:t>
            </a:r>
            <a:r>
              <a:rPr lang="en-US" sz="2400" dirty="0">
                <a:solidFill>
                  <a:schemeClr val="tx1"/>
                </a:solidFill>
              </a:rPr>
              <a:t> </a:t>
            </a:r>
            <a:r>
              <a:rPr lang="en-US" sz="2400" dirty="0" err="1">
                <a:solidFill>
                  <a:schemeClr val="tx1"/>
                </a:solidFill>
              </a:rPr>
              <a:t>tính</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nước</a:t>
            </a:r>
            <a:r>
              <a:rPr lang="en-US" sz="2400" dirty="0">
                <a:solidFill>
                  <a:schemeClr val="tx1"/>
                </a:solidFill>
              </a:rPr>
              <a:t>, </a:t>
            </a:r>
          </a:p>
          <a:p>
            <a:pPr algn="ctr">
              <a:defRPr/>
            </a:pPr>
            <a:r>
              <a:rPr lang="en-US" sz="2400" dirty="0" err="1">
                <a:solidFill>
                  <a:schemeClr val="tx1"/>
                </a:solidFill>
              </a:rPr>
              <a:t>làm</a:t>
            </a:r>
            <a:r>
              <a:rPr lang="en-US" sz="2400" dirty="0">
                <a:solidFill>
                  <a:schemeClr val="tx1"/>
                </a:solidFill>
              </a:rPr>
              <a:t> </a:t>
            </a:r>
            <a:r>
              <a:rPr lang="en-US" sz="2400" dirty="0" err="1">
                <a:solidFill>
                  <a:schemeClr val="tx1"/>
                </a:solidFill>
              </a:rPr>
              <a:t>bá</a:t>
            </a:r>
            <a:r>
              <a:rPr lang="en-US" sz="2400" dirty="0">
                <a:solidFill>
                  <a:schemeClr val="tx1"/>
                </a:solidFill>
              </a:rPr>
              <a:t> </a:t>
            </a:r>
            <a:r>
              <a:rPr lang="en-US" sz="2400" dirty="0" err="1">
                <a:solidFill>
                  <a:schemeClr val="tx1"/>
                </a:solidFill>
              </a:rPr>
              <a:t>chủ</a:t>
            </a:r>
            <a:r>
              <a:rPr lang="en-US" sz="2400" dirty="0">
                <a:solidFill>
                  <a:schemeClr val="tx1"/>
                </a:solidFill>
              </a:rPr>
              <a:t> </a:t>
            </a:r>
            <a:r>
              <a:rPr lang="en-US" sz="2400" dirty="0" err="1">
                <a:solidFill>
                  <a:schemeClr val="tx1"/>
                </a:solidFill>
              </a:rPr>
              <a:t>toàn</a:t>
            </a:r>
            <a:r>
              <a:rPr lang="en-US" sz="2400" dirty="0">
                <a:solidFill>
                  <a:schemeClr val="tx1"/>
                </a:solidFill>
              </a:rPr>
              <a:t> </a:t>
            </a:r>
            <a:r>
              <a:rPr lang="en-US" sz="2400" dirty="0" err="1">
                <a:solidFill>
                  <a:schemeClr val="tx1"/>
                </a:solidFill>
              </a:rPr>
              <a:t>cầu</a:t>
            </a:r>
            <a:r>
              <a:rPr lang="en-US" sz="2400" dirty="0">
                <a:solidFill>
                  <a:schemeClr val="tx1"/>
                </a:solidFill>
              </a:rPr>
              <a:t> </a:t>
            </a:r>
            <a:endParaRPr lang="en-US" sz="2400" b="1" dirty="0">
              <a:solidFill>
                <a:schemeClr val="tx1"/>
              </a:solidFill>
              <a:cs typeface="Times New Roman" pitchFamily="18" charset="0"/>
            </a:endParaRPr>
          </a:p>
        </p:txBody>
      </p:sp>
      <p:pic>
        <p:nvPicPr>
          <p:cNvPr id="5532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076950"/>
            <a:ext cx="6858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400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27" presetClass="entr" presetSubtype="0" repeatCount="indefinite" fill="hold" grpId="0" nodeType="withEffect">
                                  <p:stCondLst>
                                    <p:cond delay="0"/>
                                  </p:stCondLst>
                                  <p:iterate type="lt">
                                    <p:tmPct val="50000"/>
                                  </p:iterate>
                                  <p:childTnLst>
                                    <p:set>
                                      <p:cBhvr>
                                        <p:cTn id="21" dur="1" fill="hold">
                                          <p:stCondLst>
                                            <p:cond delay="0"/>
                                          </p:stCondLst>
                                        </p:cTn>
                                        <p:tgtEl>
                                          <p:spTgt spid="30"/>
                                        </p:tgtEl>
                                        <p:attrNameLst>
                                          <p:attrName>style.visibility</p:attrName>
                                        </p:attrNameLst>
                                      </p:cBhvr>
                                      <p:to>
                                        <p:strVal val="visible"/>
                                      </p:to>
                                    </p:set>
                                    <p:anim calcmode="discrete" valueType="clr">
                                      <p:cBhvr override="childStyle">
                                        <p:cTn id="22"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0"/>
                                        </p:tgtEl>
                                        <p:attrNameLst>
                                          <p:attrName>fillcolor</p:attrName>
                                        </p:attrNameLst>
                                      </p:cBhvr>
                                      <p:tavLst>
                                        <p:tav tm="0">
                                          <p:val>
                                            <p:clrVal>
                                              <a:schemeClr val="accent2"/>
                                            </p:clrVal>
                                          </p:val>
                                        </p:tav>
                                        <p:tav tm="50000">
                                          <p:val>
                                            <p:clrVal>
                                              <a:schemeClr val="hlink"/>
                                            </p:clrVal>
                                          </p:val>
                                        </p:tav>
                                      </p:tavLst>
                                    </p:anim>
                                    <p:set>
                                      <p:cBhvr>
                                        <p:cTn id="24" dur="80"/>
                                        <p:tgtEl>
                                          <p:spTgt spid="30"/>
                                        </p:tgtEl>
                                        <p:attrNameLst>
                                          <p:attrName>fill.type</p:attrName>
                                        </p:attrNameLst>
                                      </p:cBhvr>
                                      <p:to>
                                        <p:strVal val="solid"/>
                                      </p:to>
                                    </p:set>
                                  </p:childTnLst>
                                </p:cTn>
                              </p:par>
                              <p:par>
                                <p:cTn id="25" presetID="4" presetClass="entr" presetSubtype="32"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ox(out)">
                                      <p:cBhvr>
                                        <p:cTn id="27" dur="1000"/>
                                        <p:tgtEl>
                                          <p:spTgt spid="26"/>
                                        </p:tgtEl>
                                      </p:cBhvr>
                                    </p:animEffect>
                                  </p:childTnLst>
                                </p:cTn>
                              </p:par>
                              <p:par>
                                <p:cTn id="28" presetID="4" presetClass="entr" presetSubtype="32"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ox(out)">
                                      <p:cBhvr>
                                        <p:cTn id="3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1" restart="whenNotActive" fill="hold" evtFilter="cancelBubble" nodeType="interactiveSeq">
                <p:stCondLst>
                  <p:cond evt="onClick" delay="0">
                    <p:tgtEl>
                      <p:spTgt spid="111621"/>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22" presetClass="emph" presetSubtype="0" fill="hold" grpId="1" nodeType="clickEffect">
                                  <p:stCondLst>
                                    <p:cond delay="0"/>
                                  </p:stCondLst>
                                  <p:childTnLst>
                                    <p:animClr clrSpc="hsl" dir="cw">
                                      <p:cBhvr override="childStyle">
                                        <p:cTn id="35" dur="500" fill="hold"/>
                                        <p:tgtEl>
                                          <p:spTgt spid="65541"/>
                                        </p:tgtEl>
                                        <p:attrNameLst>
                                          <p:attrName>style.color</p:attrName>
                                        </p:attrNameLst>
                                      </p:cBhvr>
                                      <p:by>
                                        <p:hsl h="-7200000" s="0" l="0"/>
                                      </p:by>
                                    </p:animClr>
                                    <p:animClr clrSpc="hsl" dir="cw">
                                      <p:cBhvr>
                                        <p:cTn id="36" dur="500" fill="hold"/>
                                        <p:tgtEl>
                                          <p:spTgt spid="65541"/>
                                        </p:tgtEl>
                                        <p:attrNameLst>
                                          <p:attrName>fillcolor</p:attrName>
                                        </p:attrNameLst>
                                      </p:cBhvr>
                                      <p:by>
                                        <p:hsl h="-7200000" s="0" l="0"/>
                                      </p:by>
                                    </p:animClr>
                                    <p:animClr clrSpc="hsl" dir="cw">
                                      <p:cBhvr>
                                        <p:cTn id="37" dur="500" fill="hold"/>
                                        <p:tgtEl>
                                          <p:spTgt spid="65541"/>
                                        </p:tgtEl>
                                        <p:attrNameLst>
                                          <p:attrName>stroke.color</p:attrName>
                                        </p:attrNameLst>
                                      </p:cBhvr>
                                      <p:by>
                                        <p:hsl h="-7200000" s="0" l="0"/>
                                      </p:by>
                                    </p:animClr>
                                    <p:set>
                                      <p:cBhvr>
                                        <p:cTn id="38" dur="500" fill="hold"/>
                                        <p:tgtEl>
                                          <p:spTgt spid="65541"/>
                                        </p:tgtEl>
                                        <p:attrNameLst>
                                          <p:attrName>fill.type</p:attrName>
                                        </p:attrNameLst>
                                      </p:cBhvr>
                                      <p:to>
                                        <p:strVal val="solid"/>
                                      </p:to>
                                    </p:set>
                                  </p:childTnLst>
                                  <p:subTnLst>
                                    <p:audio>
                                      <p:cMediaNode>
                                        <p:cTn display="0" masterRel="sameClick">
                                          <p:stCondLst>
                                            <p:cond evt="begin" delay="0">
                                              <p:tn val="34"/>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audio>
              <p:cMediaNode>
                <p:cTn id="39" fill="hold" display="0">
                  <p:stCondLst>
                    <p:cond delay="indefinite"/>
                  </p:stCondLst>
                  <p:endCondLst>
                    <p:cond evt="onNext" delay="0">
                      <p:tgtEl>
                        <p:sldTgt/>
                      </p:tgtEl>
                    </p:cond>
                    <p:cond evt="onPrev" delay="0">
                      <p:tgtEl>
                        <p:sldTgt/>
                      </p:tgtEl>
                    </p:cond>
                    <p:cond evt="onStopAudio" delay="0">
                      <p:tgtEl>
                        <p:sldTgt/>
                      </p:tgtEl>
                    </p:cond>
                  </p:endCondLst>
                </p:cTn>
                <p:tgtEl>
                  <p:spTgt spid="111634"/>
                </p:tgtEl>
              </p:cMediaNode>
            </p:audio>
            <p:seq concurrent="1" nextAc="seek">
              <p:cTn id="40" restart="whenNotActive" fill="hold" evtFilter="cancelBubble" nodeType="interactiveSeq">
                <p:stCondLst>
                  <p:cond evt="onClick" delay="0">
                    <p:tgtEl>
                      <p:spTgt spid="111643"/>
                    </p:tgtEl>
                  </p:cond>
                </p:stCondLst>
                <p:endSync evt="end" delay="0">
                  <p:rtn val="all"/>
                </p:endSync>
                <p:childTnLst>
                  <p:par>
                    <p:cTn id="41" fill="hold" nodeType="clickPar">
                      <p:stCondLst>
                        <p:cond delay="0"/>
                      </p:stCondLst>
                      <p:childTnLst>
                        <p:par>
                          <p:cTn id="42" fill="hold" nodeType="withGroup">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11644"/>
                                        </p:tgtEl>
                                        <p:attrNameLst>
                                          <p:attrName>style.visibility</p:attrName>
                                        </p:attrNameLst>
                                      </p:cBhvr>
                                      <p:to>
                                        <p:strVal val="hidden"/>
                                      </p:to>
                                    </p:set>
                                  </p:childTnLst>
                                </p:cTn>
                              </p:par>
                            </p:childTnLst>
                          </p:cTn>
                        </p:par>
                        <p:par>
                          <p:cTn id="45" fill="hold" nodeType="afterGroup">
                            <p:stCondLst>
                              <p:cond delay="0"/>
                            </p:stCondLst>
                            <p:childTnLst>
                              <p:par>
                                <p:cTn id="46" presetID="4" presetClass="exit" presetSubtype="16" fill="hold" grpId="0" nodeType="afterEffect">
                                  <p:stCondLst>
                                    <p:cond delay="1000"/>
                                  </p:stCondLst>
                                  <p:childTnLst>
                                    <p:animEffect transition="out" filter="box(in)">
                                      <p:cBhvr>
                                        <p:cTn id="47" dur="500"/>
                                        <p:tgtEl>
                                          <p:spTgt spid="111642"/>
                                        </p:tgtEl>
                                      </p:cBhvr>
                                    </p:animEffect>
                                    <p:set>
                                      <p:cBhvr>
                                        <p:cTn id="48"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1500"/>
                            </p:stCondLst>
                            <p:childTnLst>
                              <p:par>
                                <p:cTn id="50" presetID="4" presetClass="exit" presetSubtype="16" fill="hold" grpId="0" nodeType="afterEffect">
                                  <p:stCondLst>
                                    <p:cond delay="1000"/>
                                  </p:stCondLst>
                                  <p:childTnLst>
                                    <p:animEffect transition="out" filter="box(in)">
                                      <p:cBhvr>
                                        <p:cTn id="51" dur="500"/>
                                        <p:tgtEl>
                                          <p:spTgt spid="111641"/>
                                        </p:tgtEl>
                                      </p:cBhvr>
                                    </p:animEffect>
                                    <p:set>
                                      <p:cBhvr>
                                        <p:cTn id="52"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3000"/>
                            </p:stCondLst>
                            <p:childTnLst>
                              <p:par>
                                <p:cTn id="54" presetID="4" presetClass="exit" presetSubtype="16" fill="hold" grpId="0" nodeType="afterEffect">
                                  <p:stCondLst>
                                    <p:cond delay="1000"/>
                                  </p:stCondLst>
                                  <p:childTnLst>
                                    <p:animEffect transition="out" filter="box(in)">
                                      <p:cBhvr>
                                        <p:cTn id="55" dur="500"/>
                                        <p:tgtEl>
                                          <p:spTgt spid="111640"/>
                                        </p:tgtEl>
                                      </p:cBhvr>
                                    </p:animEffect>
                                    <p:set>
                                      <p:cBhvr>
                                        <p:cTn id="56"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4500"/>
                            </p:stCondLst>
                            <p:childTnLst>
                              <p:par>
                                <p:cTn id="58" presetID="4" presetClass="exit" presetSubtype="16" fill="hold" grpId="0" nodeType="afterEffect">
                                  <p:stCondLst>
                                    <p:cond delay="1000"/>
                                  </p:stCondLst>
                                  <p:childTnLst>
                                    <p:animEffect transition="out" filter="box(in)">
                                      <p:cBhvr>
                                        <p:cTn id="59" dur="500"/>
                                        <p:tgtEl>
                                          <p:spTgt spid="111639"/>
                                        </p:tgtEl>
                                      </p:cBhvr>
                                    </p:animEffect>
                                    <p:set>
                                      <p:cBhvr>
                                        <p:cTn id="60"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6000"/>
                            </p:stCondLst>
                            <p:childTnLst>
                              <p:par>
                                <p:cTn id="62" presetID="4" presetClass="exit" presetSubtype="16" fill="hold" grpId="0" nodeType="afterEffect">
                                  <p:stCondLst>
                                    <p:cond delay="1000"/>
                                  </p:stCondLst>
                                  <p:childTnLst>
                                    <p:animEffect transition="out" filter="box(in)">
                                      <p:cBhvr>
                                        <p:cTn id="63" dur="500"/>
                                        <p:tgtEl>
                                          <p:spTgt spid="111638"/>
                                        </p:tgtEl>
                                      </p:cBhvr>
                                    </p:animEffect>
                                    <p:set>
                                      <p:cBhvr>
                                        <p:cTn id="64"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7500"/>
                            </p:stCondLst>
                            <p:childTnLst>
                              <p:par>
                                <p:cTn id="66" presetID="4" presetClass="exit" presetSubtype="16" fill="hold" grpId="0" nodeType="afterEffect">
                                  <p:stCondLst>
                                    <p:cond delay="1000"/>
                                  </p:stCondLst>
                                  <p:childTnLst>
                                    <p:animEffect transition="out" filter="box(in)">
                                      <p:cBhvr>
                                        <p:cTn id="67" dur="500"/>
                                        <p:tgtEl>
                                          <p:spTgt spid="111637"/>
                                        </p:tgtEl>
                                      </p:cBhvr>
                                    </p:animEffect>
                                    <p:set>
                                      <p:cBhvr>
                                        <p:cTn id="68"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9000"/>
                            </p:stCondLst>
                            <p:childTnLst>
                              <p:par>
                                <p:cTn id="70" presetID="4" presetClass="exit" presetSubtype="16" fill="hold" grpId="0" nodeType="afterEffect">
                                  <p:stCondLst>
                                    <p:cond delay="1000"/>
                                  </p:stCondLst>
                                  <p:childTnLst>
                                    <p:animEffect transition="out" filter="box(in)">
                                      <p:cBhvr>
                                        <p:cTn id="71" dur="500"/>
                                        <p:tgtEl>
                                          <p:spTgt spid="111635"/>
                                        </p:tgtEl>
                                      </p:cBhvr>
                                    </p:animEffect>
                                    <p:set>
                                      <p:cBhvr>
                                        <p:cTn id="72"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4" name="beep.wav"/>
                                        </p:tgtEl>
                                      </p:cMediaNode>
                                    </p:audio>
                                  </p:subTnLst>
                                </p:cTn>
                              </p:par>
                            </p:childTnLst>
                          </p:cTn>
                        </p:par>
                        <p:par>
                          <p:cTn id="73" fill="hold" nodeType="afterGroup">
                            <p:stCondLst>
                              <p:cond delay="10500"/>
                            </p:stCondLst>
                            <p:childTnLst>
                              <p:par>
                                <p:cTn id="74" presetID="4" presetClass="exit" presetSubtype="16" fill="hold" grpId="0" nodeType="afterEffect">
                                  <p:stCondLst>
                                    <p:cond delay="500"/>
                                  </p:stCondLst>
                                  <p:childTnLst>
                                    <p:animEffect transition="out" filter="box(in)">
                                      <p:cBhvr>
                                        <p:cTn id="75" dur="500"/>
                                        <p:tgtEl>
                                          <p:spTgt spid="111618"/>
                                        </p:tgtEl>
                                      </p:cBhvr>
                                    </p:animEffect>
                                    <p:set>
                                      <p:cBhvr>
                                        <p:cTn id="76"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74"/>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111644" grpId="0" animBg="1"/>
      <p:bldP spid="30" grpId="0"/>
      <p:bldP spid="26" grpId="0" animBg="1"/>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264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794000" y="1219200"/>
            <a:ext cx="756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Trong chế độ cộng sản nguyên thủy, đã xuất hiện những cuộc xung đột vũ trang nhưng không phải là những cuộc chiến tranh mà chỉ là một dạng:</a:t>
            </a:r>
          </a:p>
        </p:txBody>
      </p:sp>
      <p:sp>
        <p:nvSpPr>
          <p:cNvPr id="65541" name="AutoShape 5"/>
          <p:cNvSpPr>
            <a:spLocks noChangeArrowheads="1"/>
          </p:cNvSpPr>
          <p:nvPr/>
        </p:nvSpPr>
        <p:spPr bwMode="auto">
          <a:xfrm>
            <a:off x="2001838" y="2728914"/>
            <a:ext cx="3979862" cy="11572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Lao động thời cổ</a:t>
            </a:r>
          </a:p>
        </p:txBody>
      </p:sp>
      <p:sp>
        <p:nvSpPr>
          <p:cNvPr id="65546" name="AutoShape 10"/>
          <p:cNvSpPr>
            <a:spLocks noChangeArrowheads="1"/>
          </p:cNvSpPr>
          <p:nvPr/>
        </p:nvSpPr>
        <p:spPr bwMode="auto">
          <a:xfrm>
            <a:off x="2008188" y="4343400"/>
            <a:ext cx="3973512"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Lao </a:t>
            </a:r>
            <a:r>
              <a:rPr lang="en-US" sz="2400" dirty="0" err="1">
                <a:latin typeface="Arial" charset="0"/>
                <a:cs typeface="Arial" charset="0"/>
              </a:rPr>
              <a:t>động</a:t>
            </a:r>
            <a:r>
              <a:rPr lang="en-US" sz="2400" dirty="0">
                <a:latin typeface="Arial" charset="0"/>
                <a:cs typeface="Arial" charset="0"/>
              </a:rPr>
              <a:t> </a:t>
            </a:r>
            <a:r>
              <a:rPr lang="en-US" sz="2400" dirty="0" err="1">
                <a:latin typeface="Arial" charset="0"/>
                <a:cs typeface="Arial" charset="0"/>
              </a:rPr>
              <a:t>nhất</a:t>
            </a:r>
            <a:r>
              <a:rPr lang="en-US" sz="2400" dirty="0">
                <a:latin typeface="Arial" charset="0"/>
                <a:cs typeface="Arial" charset="0"/>
              </a:rPr>
              <a:t> </a:t>
            </a:r>
            <a:r>
              <a:rPr lang="en-US" sz="2400" dirty="0" err="1">
                <a:latin typeface="Arial" charset="0"/>
                <a:cs typeface="Arial" charset="0"/>
              </a:rPr>
              <a:t>thời</a:t>
            </a:r>
            <a:endParaRPr lang="vi-VN" sz="2300" b="1" dirty="0">
              <a:latin typeface="Arial" charset="0"/>
              <a:cs typeface="+mn-cs"/>
            </a:endParaRPr>
          </a:p>
        </p:txBody>
      </p:sp>
      <p:sp>
        <p:nvSpPr>
          <p:cNvPr id="56328" name="Text Box 16"/>
          <p:cNvSpPr txBox="1">
            <a:spLocks noChangeArrowheads="1"/>
          </p:cNvSpPr>
          <p:nvPr/>
        </p:nvSpPr>
        <p:spPr bwMode="auto">
          <a:xfrm>
            <a:off x="1576389" y="13716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51</a:t>
            </a:r>
          </a:p>
        </p:txBody>
      </p:sp>
      <p:pic>
        <p:nvPicPr>
          <p:cNvPr id="11265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59" name="Oval 19"/>
          <p:cNvSpPr>
            <a:spLocks noChangeArrowheads="1"/>
          </p:cNvSpPr>
          <p:nvPr/>
        </p:nvSpPr>
        <p:spPr bwMode="auto">
          <a:xfrm>
            <a:off x="6375400"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633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88538" y="61833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p:cNvSpPr>
            <a:spLocks noChangeArrowheads="1"/>
          </p:cNvSpPr>
          <p:nvPr/>
        </p:nvSpPr>
        <p:spPr bwMode="auto">
          <a:xfrm>
            <a:off x="63881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2662" name="Oval 22"/>
          <p:cNvSpPr>
            <a:spLocks noChangeArrowheads="1"/>
          </p:cNvSpPr>
          <p:nvPr/>
        </p:nvSpPr>
        <p:spPr bwMode="auto">
          <a:xfrm>
            <a:off x="63754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2663" name="Oval 23"/>
          <p:cNvSpPr>
            <a:spLocks noChangeArrowheads="1"/>
          </p:cNvSpPr>
          <p:nvPr/>
        </p:nvSpPr>
        <p:spPr bwMode="auto">
          <a:xfrm>
            <a:off x="64008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2664" name="Oval 24"/>
          <p:cNvSpPr>
            <a:spLocks noChangeArrowheads="1"/>
          </p:cNvSpPr>
          <p:nvPr/>
        </p:nvSpPr>
        <p:spPr bwMode="auto">
          <a:xfrm>
            <a:off x="64008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2665" name="Oval 25"/>
          <p:cNvSpPr>
            <a:spLocks noChangeArrowheads="1"/>
          </p:cNvSpPr>
          <p:nvPr/>
        </p:nvSpPr>
        <p:spPr bwMode="auto">
          <a:xfrm>
            <a:off x="63881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2666" name="Oval 26"/>
          <p:cNvSpPr>
            <a:spLocks noChangeArrowheads="1"/>
          </p:cNvSpPr>
          <p:nvPr/>
        </p:nvSpPr>
        <p:spPr bwMode="auto">
          <a:xfrm>
            <a:off x="6400800"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2667" name="Text Box 27"/>
          <p:cNvSpPr txBox="1">
            <a:spLocks noChangeArrowheads="1"/>
          </p:cNvSpPr>
          <p:nvPr/>
        </p:nvSpPr>
        <p:spPr bwMode="auto">
          <a:xfrm>
            <a:off x="4953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2668" name="Text Box 28"/>
          <p:cNvSpPr txBox="1">
            <a:spLocks noChangeArrowheads="1"/>
          </p:cNvSpPr>
          <p:nvPr/>
        </p:nvSpPr>
        <p:spPr bwMode="auto">
          <a:xfrm>
            <a:off x="6096000" y="5997576"/>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634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1"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334126" y="2728914"/>
            <a:ext cx="3952875" cy="1157287"/>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Xung</a:t>
            </a:r>
            <a:r>
              <a:rPr lang="en-US" sz="2400" dirty="0">
                <a:latin typeface="Arial" charset="0"/>
                <a:cs typeface="Arial" charset="0"/>
              </a:rPr>
              <a:t> </a:t>
            </a:r>
            <a:r>
              <a:rPr lang="en-US" sz="2400" dirty="0" err="1">
                <a:latin typeface="Arial" charset="0"/>
                <a:cs typeface="Arial" charset="0"/>
              </a:rPr>
              <a:t>đột</a:t>
            </a:r>
            <a:r>
              <a:rPr lang="en-US" sz="2400" dirty="0">
                <a:latin typeface="Arial" charset="0"/>
                <a:cs typeface="Arial" charset="0"/>
              </a:rPr>
              <a:t> </a:t>
            </a:r>
            <a:r>
              <a:rPr lang="en-US" sz="2400" dirty="0" err="1">
                <a:latin typeface="Arial" charset="0"/>
                <a:cs typeface="Arial" charset="0"/>
              </a:rPr>
              <a:t>lao</a:t>
            </a:r>
            <a:r>
              <a:rPr lang="en-US" sz="2400" dirty="0">
                <a:latin typeface="Arial" charset="0"/>
                <a:cs typeface="Arial" charset="0"/>
              </a:rPr>
              <a:t> </a:t>
            </a:r>
            <a:r>
              <a:rPr lang="en-US" sz="2400" dirty="0" err="1">
                <a:latin typeface="Arial" charset="0"/>
                <a:cs typeface="Arial" charset="0"/>
              </a:rPr>
              <a:t>động</a:t>
            </a:r>
            <a:endParaRPr lang="en-US" sz="2300" b="1" dirty="0">
              <a:latin typeface="+mn-lt"/>
              <a:cs typeface="Times New Roman" pitchFamily="18" charset="0"/>
            </a:endParaRPr>
          </a:p>
        </p:txBody>
      </p:sp>
      <p:sp>
        <p:nvSpPr>
          <p:cNvPr id="28" name="AutoShape 10"/>
          <p:cNvSpPr>
            <a:spLocks noChangeArrowheads="1"/>
          </p:cNvSpPr>
          <p:nvPr/>
        </p:nvSpPr>
        <p:spPr bwMode="auto">
          <a:xfrm>
            <a:off x="6400800" y="4343400"/>
            <a:ext cx="3886200" cy="1066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Xung</a:t>
            </a:r>
            <a:r>
              <a:rPr lang="en-US" sz="2400" dirty="0">
                <a:latin typeface="Arial" charset="0"/>
                <a:cs typeface="Arial" charset="0"/>
              </a:rPr>
              <a:t> </a:t>
            </a:r>
            <a:r>
              <a:rPr lang="en-US" sz="2400" dirty="0" err="1">
                <a:latin typeface="Arial" charset="0"/>
                <a:cs typeface="Arial" charset="0"/>
              </a:rPr>
              <a:t>đột</a:t>
            </a:r>
            <a:r>
              <a:rPr lang="en-US" sz="2400" dirty="0">
                <a:latin typeface="Arial" charset="0"/>
                <a:cs typeface="Arial" charset="0"/>
              </a:rPr>
              <a:t> </a:t>
            </a:r>
            <a:r>
              <a:rPr lang="en-US" sz="2400" dirty="0" err="1">
                <a:latin typeface="Arial" charset="0"/>
                <a:cs typeface="Arial" charset="0"/>
              </a:rPr>
              <a:t>sản</a:t>
            </a:r>
            <a:r>
              <a:rPr lang="en-US" sz="2400" dirty="0">
                <a:latin typeface="Arial" charset="0"/>
                <a:cs typeface="Arial" charset="0"/>
              </a:rPr>
              <a:t> </a:t>
            </a:r>
            <a:r>
              <a:rPr lang="en-US" sz="2400" dirty="0" err="1">
                <a:latin typeface="Arial" charset="0"/>
                <a:cs typeface="Arial" charset="0"/>
              </a:rPr>
              <a:t>xuất</a:t>
            </a:r>
            <a:endParaRPr lang="en-US" sz="2300" b="1" dirty="0">
              <a:latin typeface="+mn-lt"/>
              <a:cs typeface="Times New Roman" pitchFamily="18" charset="0"/>
            </a:endParaRPr>
          </a:p>
        </p:txBody>
      </p:sp>
      <p:pic>
        <p:nvPicPr>
          <p:cNvPr id="5634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4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548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264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12658"/>
                </p:tgtEl>
              </p:cMediaNode>
            </p:audio>
            <p:seq concurrent="1" nextAc="seek">
              <p:cTn id="35" restart="whenNotActive" fill="hold" evtFilter="cancelBubble" nodeType="interactiveSeq">
                <p:stCondLst>
                  <p:cond evt="onClick" delay="0">
                    <p:tgtEl>
                      <p:spTgt spid="112667"/>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12668"/>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2666"/>
                                        </p:tgtEl>
                                      </p:cBhvr>
                                    </p:animEffect>
                                    <p:set>
                                      <p:cBhvr>
                                        <p:cTn id="43"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2665"/>
                                        </p:tgtEl>
                                      </p:cBhvr>
                                    </p:animEffect>
                                    <p:set>
                                      <p:cBhvr>
                                        <p:cTn id="47"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2664"/>
                                        </p:tgtEl>
                                      </p:cBhvr>
                                    </p:animEffect>
                                    <p:set>
                                      <p:cBhvr>
                                        <p:cTn id="51"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2663"/>
                                        </p:tgtEl>
                                      </p:cBhvr>
                                    </p:animEffect>
                                    <p:set>
                                      <p:cBhvr>
                                        <p:cTn id="55"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2662"/>
                                        </p:tgtEl>
                                      </p:cBhvr>
                                    </p:animEffect>
                                    <p:set>
                                      <p:cBhvr>
                                        <p:cTn id="59"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2661"/>
                                        </p:tgtEl>
                                      </p:cBhvr>
                                    </p:animEffect>
                                    <p:set>
                                      <p:cBhvr>
                                        <p:cTn id="63"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2659"/>
                                        </p:tgtEl>
                                      </p:cBhvr>
                                    </p:animEffect>
                                    <p:set>
                                      <p:cBhvr>
                                        <p:cTn id="67"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2642"/>
                                        </p:tgtEl>
                                      </p:cBhvr>
                                    </p:animEffect>
                                    <p:set>
                                      <p:cBhvr>
                                        <p:cTn id="71"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112668" grpId="0" animBg="1"/>
      <p:bldP spid="27" grpId="0" animBg="1"/>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366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16238" y="1143000"/>
            <a:ext cx="73707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Trong kháng chiến chống Pháp, Chủ tịch Hồ Chí Minh đã khẳng định: Ta chỉ giữ gìn non sông, đất nước ta, chỉ chiến đấu cho quyền thống nhất và độc lập của Tổ quốc, còn thực dân Pháp thì:</a:t>
            </a:r>
          </a:p>
        </p:txBody>
      </p:sp>
      <p:sp>
        <p:nvSpPr>
          <p:cNvPr id="65541" name="AutoShape 5"/>
          <p:cNvSpPr>
            <a:spLocks noChangeArrowheads="1"/>
          </p:cNvSpPr>
          <p:nvPr/>
        </p:nvSpPr>
        <p:spPr bwMode="auto">
          <a:xfrm>
            <a:off x="2133600" y="4346576"/>
            <a:ext cx="3657600" cy="12160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Mong ăn cướp </a:t>
            </a:r>
          </a:p>
          <a:p>
            <a:pPr algn="ctr" eaLnBrk="1" hangingPunct="1">
              <a:spcBef>
                <a:spcPct val="0"/>
              </a:spcBef>
              <a:buFontTx/>
              <a:buNone/>
            </a:pPr>
            <a:r>
              <a:rPr lang="en-US" altLang="en-US" sz="2400"/>
              <a:t>nước ta, mong bắt </a:t>
            </a:r>
          </a:p>
          <a:p>
            <a:pPr algn="ctr" eaLnBrk="1" hangingPunct="1">
              <a:spcBef>
                <a:spcPct val="0"/>
              </a:spcBef>
              <a:buFontTx/>
              <a:buNone/>
            </a:pPr>
            <a:r>
              <a:rPr lang="en-US" altLang="en-US" sz="2400"/>
              <a:t>dân ta làm nô lệ</a:t>
            </a:r>
          </a:p>
        </p:txBody>
      </p:sp>
      <p:sp>
        <p:nvSpPr>
          <p:cNvPr id="65549" name="AutoShape 13"/>
          <p:cNvSpPr>
            <a:spLocks noChangeArrowheads="1"/>
          </p:cNvSpPr>
          <p:nvPr/>
        </p:nvSpPr>
        <p:spPr bwMode="auto">
          <a:xfrm>
            <a:off x="6297614" y="4346576"/>
            <a:ext cx="3862387" cy="121602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Thôn</a:t>
            </a:r>
            <a:r>
              <a:rPr lang="en-US" sz="2400" dirty="0">
                <a:latin typeface="Arial" charset="0"/>
                <a:cs typeface="Arial" charset="0"/>
              </a:rPr>
              <a:t>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ta </a:t>
            </a:r>
          </a:p>
          <a:p>
            <a:pPr algn="ctr" eaLnBrk="1" hangingPunct="1">
              <a:defRPr/>
            </a:pPr>
            <a:r>
              <a:rPr lang="en-US" sz="2400" dirty="0" err="1">
                <a:latin typeface="Arial" charset="0"/>
                <a:cs typeface="Arial" charset="0"/>
              </a:rPr>
              <a:t>để</a:t>
            </a:r>
            <a:r>
              <a:rPr lang="en-US" sz="2400" dirty="0">
                <a:latin typeface="Arial" charset="0"/>
                <a:cs typeface="Arial" charset="0"/>
              </a:rPr>
              <a:t> </a:t>
            </a:r>
            <a:r>
              <a:rPr lang="en-US" sz="2400" dirty="0" err="1">
                <a:latin typeface="Arial" charset="0"/>
                <a:cs typeface="Arial" charset="0"/>
              </a:rPr>
              <a:t>bóc</a:t>
            </a:r>
            <a:r>
              <a:rPr lang="en-US" sz="2400" dirty="0">
                <a:latin typeface="Arial" charset="0"/>
                <a:cs typeface="Arial" charset="0"/>
              </a:rPr>
              <a:t> </a:t>
            </a:r>
            <a:r>
              <a:rPr lang="en-US" sz="2400" dirty="0" err="1">
                <a:latin typeface="Arial" charset="0"/>
                <a:cs typeface="Arial" charset="0"/>
              </a:rPr>
              <a:t>lột</a:t>
            </a:r>
            <a:r>
              <a:rPr lang="en-US" sz="2400" dirty="0">
                <a:latin typeface="Arial" charset="0"/>
                <a:cs typeface="Arial" charset="0"/>
              </a:rPr>
              <a:t>, </a:t>
            </a:r>
            <a:r>
              <a:rPr lang="en-US" sz="2400" dirty="0" err="1">
                <a:latin typeface="Arial" charset="0"/>
                <a:cs typeface="Arial" charset="0"/>
              </a:rPr>
              <a:t>vơ</a:t>
            </a:r>
            <a:r>
              <a:rPr lang="en-US" sz="2400" dirty="0">
                <a:latin typeface="Arial" charset="0"/>
                <a:cs typeface="Arial" charset="0"/>
              </a:rPr>
              <a:t> </a:t>
            </a:r>
            <a:r>
              <a:rPr lang="en-US" sz="2400" dirty="0" err="1">
                <a:latin typeface="Arial" charset="0"/>
                <a:cs typeface="Arial" charset="0"/>
              </a:rPr>
              <a:t>vét</a:t>
            </a:r>
            <a:r>
              <a:rPr lang="en-US" sz="2400" dirty="0">
                <a:latin typeface="Arial" charset="0"/>
                <a:cs typeface="Arial" charset="0"/>
              </a:rPr>
              <a:t> </a:t>
            </a:r>
          </a:p>
          <a:p>
            <a:pPr algn="ctr" eaLnBrk="1" hangingPunct="1">
              <a:defRPr/>
            </a:pPr>
            <a:r>
              <a:rPr lang="en-US" sz="2400" dirty="0" err="1">
                <a:latin typeface="Arial" charset="0"/>
                <a:cs typeface="Arial" charset="0"/>
              </a:rPr>
              <a:t>tài</a:t>
            </a:r>
            <a:r>
              <a:rPr lang="en-US" sz="2400" dirty="0">
                <a:latin typeface="Arial" charset="0"/>
                <a:cs typeface="Arial" charset="0"/>
              </a:rPr>
              <a:t> </a:t>
            </a:r>
            <a:r>
              <a:rPr lang="en-US" sz="2400" dirty="0" err="1">
                <a:latin typeface="Arial" charset="0"/>
                <a:cs typeface="Arial" charset="0"/>
              </a:rPr>
              <a:t>nguyên</a:t>
            </a:r>
            <a:endParaRPr lang="en-US" sz="2400" b="1" dirty="0">
              <a:latin typeface="+mn-lt"/>
              <a:cs typeface="Times New Roman" pitchFamily="18" charset="0"/>
            </a:endParaRPr>
          </a:p>
        </p:txBody>
      </p:sp>
      <p:sp>
        <p:nvSpPr>
          <p:cNvPr id="57352" name="Text Box 16"/>
          <p:cNvSpPr txBox="1">
            <a:spLocks noChangeArrowheads="1"/>
          </p:cNvSpPr>
          <p:nvPr/>
        </p:nvSpPr>
        <p:spPr bwMode="auto">
          <a:xfrm>
            <a:off x="1808164" y="13716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52</a:t>
            </a:r>
          </a:p>
        </p:txBody>
      </p:sp>
      <p:pic>
        <p:nvPicPr>
          <p:cNvPr id="11368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3" name="Oval 19"/>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735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3686" name="Oval 22"/>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3687" name="Oval 23"/>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3688" name="Oval 24"/>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3689" name="Oval 25"/>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3690" name="Oval 26"/>
          <p:cNvSpPr>
            <a:spLocks noChangeArrowheads="1"/>
          </p:cNvSpPr>
          <p:nvPr/>
        </p:nvSpPr>
        <p:spPr bwMode="auto">
          <a:xfrm>
            <a:off x="64389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3691" name="Text Box 27"/>
          <p:cNvSpPr txBox="1">
            <a:spLocks noChangeArrowheads="1"/>
          </p:cNvSpPr>
          <p:nvPr/>
        </p:nvSpPr>
        <p:spPr bwMode="auto">
          <a:xfrm>
            <a:off x="4953000" y="61722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3692" name="Text Box 28"/>
          <p:cNvSpPr txBox="1">
            <a:spLocks noChangeArrowheads="1"/>
          </p:cNvSpPr>
          <p:nvPr/>
        </p:nvSpPr>
        <p:spPr bwMode="auto">
          <a:xfrm>
            <a:off x="61722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736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8164" y="95250"/>
            <a:ext cx="13922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133600" y="2819400"/>
            <a:ext cx="3657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Mong</a:t>
            </a:r>
            <a:r>
              <a:rPr lang="en-US" sz="2400" dirty="0">
                <a:latin typeface="Arial" charset="0"/>
                <a:cs typeface="Arial" charset="0"/>
              </a:rPr>
              <a:t> </a:t>
            </a:r>
            <a:r>
              <a:rPr lang="en-US" sz="2400" dirty="0" err="1">
                <a:latin typeface="Arial" charset="0"/>
                <a:cs typeface="Arial" charset="0"/>
              </a:rPr>
              <a:t>thôn</a:t>
            </a:r>
            <a:r>
              <a:rPr lang="en-US" sz="2400" dirty="0">
                <a:latin typeface="Arial" charset="0"/>
                <a:cs typeface="Arial" charset="0"/>
              </a:rPr>
              <a:t> </a:t>
            </a:r>
            <a:r>
              <a:rPr lang="en-US" sz="2400" dirty="0" err="1">
                <a:latin typeface="Arial" charset="0"/>
                <a:cs typeface="Arial" charset="0"/>
              </a:rPr>
              <a:t>tính</a:t>
            </a:r>
            <a:r>
              <a:rPr lang="en-US" sz="2400" dirty="0">
                <a:latin typeface="Arial" charset="0"/>
                <a:cs typeface="Arial" charset="0"/>
              </a:rPr>
              <a:t> </a:t>
            </a:r>
          </a:p>
          <a:p>
            <a:pPr algn="ctr" eaLnBrk="1" hangingPunct="1">
              <a:defRPr/>
            </a:pPr>
            <a:r>
              <a:rPr lang="en-US" sz="2400" dirty="0" err="1">
                <a:latin typeface="Arial" charset="0"/>
                <a:cs typeface="Arial" charset="0"/>
              </a:rPr>
              <a:t>nước</a:t>
            </a:r>
            <a:r>
              <a:rPr lang="en-US" sz="2400" dirty="0">
                <a:latin typeface="Arial" charset="0"/>
                <a:cs typeface="Arial" charset="0"/>
              </a:rPr>
              <a:t> ta, </a:t>
            </a:r>
            <a:r>
              <a:rPr lang="en-US" sz="2400" dirty="0" err="1">
                <a:latin typeface="Arial" charset="0"/>
                <a:cs typeface="Arial" charset="0"/>
              </a:rPr>
              <a:t>mong</a:t>
            </a:r>
            <a:r>
              <a:rPr lang="en-US" sz="2400" dirty="0">
                <a:latin typeface="Arial" charset="0"/>
                <a:cs typeface="Arial" charset="0"/>
              </a:rPr>
              <a:t> </a:t>
            </a:r>
            <a:r>
              <a:rPr lang="en-US" sz="2400" dirty="0" err="1">
                <a:latin typeface="Arial" charset="0"/>
                <a:cs typeface="Arial" charset="0"/>
              </a:rPr>
              <a:t>bắt</a:t>
            </a:r>
            <a:r>
              <a:rPr lang="en-US" sz="2400" dirty="0">
                <a:latin typeface="Arial" charset="0"/>
                <a:cs typeface="Arial" charset="0"/>
              </a:rPr>
              <a:t> </a:t>
            </a:r>
          </a:p>
          <a:p>
            <a:pPr algn="ctr" eaLnBrk="1" hangingPunct="1">
              <a:defRPr/>
            </a:pPr>
            <a:r>
              <a:rPr lang="en-US" sz="2400" dirty="0" err="1">
                <a:latin typeface="Arial" charset="0"/>
                <a:cs typeface="Arial" charset="0"/>
              </a:rPr>
              <a:t>dân</a:t>
            </a:r>
            <a:r>
              <a:rPr lang="en-US" sz="2400" dirty="0">
                <a:latin typeface="Arial" charset="0"/>
                <a:cs typeface="Arial" charset="0"/>
              </a:rPr>
              <a:t> ta </a:t>
            </a:r>
            <a:r>
              <a:rPr lang="en-US" sz="2400" dirty="0" err="1">
                <a:latin typeface="Arial" charset="0"/>
                <a:cs typeface="Arial" charset="0"/>
              </a:rPr>
              <a:t>làm</a:t>
            </a:r>
            <a:r>
              <a:rPr lang="en-US" sz="2400" dirty="0">
                <a:latin typeface="Arial" charset="0"/>
                <a:cs typeface="Arial" charset="0"/>
              </a:rPr>
              <a:t> </a:t>
            </a:r>
            <a:r>
              <a:rPr lang="en-US" sz="2400" dirty="0" err="1">
                <a:latin typeface="Arial" charset="0"/>
                <a:cs typeface="Arial" charset="0"/>
              </a:rPr>
              <a:t>nô</a:t>
            </a:r>
            <a:r>
              <a:rPr lang="en-US" sz="2400" dirty="0">
                <a:latin typeface="Arial" charset="0"/>
                <a:cs typeface="Arial" charset="0"/>
              </a:rPr>
              <a:t> </a:t>
            </a:r>
            <a:r>
              <a:rPr lang="en-US" sz="2400" dirty="0" err="1">
                <a:latin typeface="Arial" charset="0"/>
                <a:cs typeface="Arial" charset="0"/>
              </a:rPr>
              <a:t>lệ</a:t>
            </a:r>
            <a:endParaRPr lang="en-US" sz="2400" b="1" dirty="0">
              <a:latin typeface="+mn-lt"/>
              <a:cs typeface="Times New Roman" pitchFamily="18" charset="0"/>
            </a:endParaRPr>
          </a:p>
        </p:txBody>
      </p:sp>
      <p:sp>
        <p:nvSpPr>
          <p:cNvPr id="27" name="AutoShape 13"/>
          <p:cNvSpPr>
            <a:spLocks noChangeArrowheads="1"/>
          </p:cNvSpPr>
          <p:nvPr/>
        </p:nvSpPr>
        <p:spPr bwMode="auto">
          <a:xfrm>
            <a:off x="6297614" y="2819400"/>
            <a:ext cx="3862387"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Xâm</a:t>
            </a:r>
            <a:r>
              <a:rPr lang="en-US" sz="2400" dirty="0">
                <a:latin typeface="Arial" charset="0"/>
                <a:cs typeface="Arial" charset="0"/>
              </a:rPr>
              <a:t> </a:t>
            </a:r>
            <a:r>
              <a:rPr lang="en-US" sz="2400" dirty="0" err="1">
                <a:latin typeface="Arial" charset="0"/>
                <a:cs typeface="Arial" charset="0"/>
              </a:rPr>
              <a:t>lược</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p>
          <a:p>
            <a:pPr algn="ctr" eaLnBrk="1" hangingPunct="1">
              <a:defRPr/>
            </a:pPr>
            <a:r>
              <a:rPr lang="en-US" sz="2400" dirty="0">
                <a:latin typeface="Arial" charset="0"/>
                <a:cs typeface="Arial" charset="0"/>
              </a:rPr>
              <a:t>ta, </a:t>
            </a:r>
            <a:r>
              <a:rPr lang="en-US" sz="2400" dirty="0" err="1">
                <a:latin typeface="Arial" charset="0"/>
                <a:cs typeface="Arial" charset="0"/>
              </a:rPr>
              <a:t>bóc</a:t>
            </a:r>
            <a:r>
              <a:rPr lang="en-US" sz="2400" dirty="0">
                <a:latin typeface="Arial" charset="0"/>
                <a:cs typeface="Arial" charset="0"/>
              </a:rPr>
              <a:t> </a:t>
            </a:r>
            <a:r>
              <a:rPr lang="en-US" sz="2400" dirty="0" err="1">
                <a:latin typeface="Arial" charset="0"/>
                <a:cs typeface="Arial" charset="0"/>
              </a:rPr>
              <a:t>lột</a:t>
            </a:r>
            <a:r>
              <a:rPr lang="en-US" sz="2400" dirty="0">
                <a:latin typeface="Arial" charset="0"/>
                <a:cs typeface="Arial" charset="0"/>
              </a:rPr>
              <a:t>, </a:t>
            </a:r>
            <a:r>
              <a:rPr lang="en-US" sz="2400" dirty="0" err="1">
                <a:latin typeface="Arial" charset="0"/>
                <a:cs typeface="Arial" charset="0"/>
              </a:rPr>
              <a:t>thống</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p>
          <a:p>
            <a:pPr algn="ctr" eaLnBrk="1" hangingPunct="1">
              <a:defRPr/>
            </a:pP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ta </a:t>
            </a:r>
            <a:endParaRPr lang="en-US" sz="2400" b="1" dirty="0">
              <a:latin typeface="+mn-lt"/>
              <a:cs typeface="Times New Roman" pitchFamily="18" charset="0"/>
            </a:endParaRPr>
          </a:p>
        </p:txBody>
      </p:sp>
      <p:pic>
        <p:nvPicPr>
          <p:cNvPr id="5737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02800" y="6058127"/>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8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8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ox(out)">
                                      <p:cBhvr>
                                        <p:cTn id="23" dur="1000"/>
                                        <p:tgtEl>
                                          <p:spTgt spid="26"/>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ox(out)">
                                      <p:cBhvr>
                                        <p:cTn id="2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3669"/>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3682"/>
                </p:tgtEl>
              </p:cMediaNode>
            </p:audio>
            <p:seq concurrent="1" nextAc="seek">
              <p:cTn id="36" restart="whenNotActive" fill="hold" evtFilter="cancelBubble" nodeType="interactiveSeq">
                <p:stCondLst>
                  <p:cond evt="onClick" delay="0">
                    <p:tgtEl>
                      <p:spTgt spid="113691"/>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3692"/>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13690"/>
                                        </p:tgtEl>
                                      </p:cBhvr>
                                    </p:animEffect>
                                    <p:set>
                                      <p:cBhvr>
                                        <p:cTn id="44"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13689"/>
                                        </p:tgtEl>
                                      </p:cBhvr>
                                    </p:animEffect>
                                    <p:set>
                                      <p:cBhvr>
                                        <p:cTn id="48"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13688"/>
                                        </p:tgtEl>
                                      </p:cBhvr>
                                    </p:animEffect>
                                    <p:set>
                                      <p:cBhvr>
                                        <p:cTn id="52"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13687"/>
                                        </p:tgtEl>
                                      </p:cBhvr>
                                    </p:animEffect>
                                    <p:set>
                                      <p:cBhvr>
                                        <p:cTn id="56"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13686"/>
                                        </p:tgtEl>
                                      </p:cBhvr>
                                    </p:animEffect>
                                    <p:set>
                                      <p:cBhvr>
                                        <p:cTn id="60"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13685"/>
                                        </p:tgtEl>
                                      </p:cBhvr>
                                    </p:animEffect>
                                    <p:set>
                                      <p:cBhvr>
                                        <p:cTn id="64"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13683"/>
                                        </p:tgtEl>
                                      </p:cBhvr>
                                    </p:animEffect>
                                    <p:set>
                                      <p:cBhvr>
                                        <p:cTn id="68"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13666"/>
                                        </p:tgtEl>
                                      </p:cBhvr>
                                    </p:animEffect>
                                    <p:set>
                                      <p:cBhvr>
                                        <p:cTn id="72"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469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22588" y="1219201"/>
            <a:ext cx="69834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Trong</a:t>
            </a:r>
            <a:r>
              <a:rPr lang="en-US" altLang="en-US" sz="2400" i="1" dirty="0"/>
              <a:t> </a:t>
            </a:r>
            <a:r>
              <a:rPr lang="en-US" altLang="en-US" sz="2400" i="1" dirty="0" err="1"/>
              <a:t>cuộc</a:t>
            </a:r>
            <a:r>
              <a:rPr lang="en-US" altLang="en-US" sz="2400" i="1" dirty="0"/>
              <a:t> </a:t>
            </a:r>
            <a:r>
              <a:rPr lang="en-US" altLang="en-US" sz="2400" i="1" dirty="0" err="1"/>
              <a:t>kháng</a:t>
            </a:r>
            <a:r>
              <a:rPr lang="en-US" altLang="en-US" sz="2400" i="1" dirty="0"/>
              <a:t> </a:t>
            </a:r>
            <a:r>
              <a:rPr lang="en-US" altLang="en-US" sz="2400" i="1" dirty="0" err="1"/>
              <a:t>chiến</a:t>
            </a:r>
            <a:r>
              <a:rPr lang="en-US" altLang="en-US" sz="2400" i="1" dirty="0"/>
              <a:t> </a:t>
            </a:r>
            <a:r>
              <a:rPr lang="en-US" altLang="en-US" sz="2400" i="1" dirty="0" err="1"/>
              <a:t>chống</a:t>
            </a:r>
            <a:r>
              <a:rPr lang="en-US" altLang="en-US" sz="2400" i="1" dirty="0"/>
              <a:t> </a:t>
            </a:r>
            <a:r>
              <a:rPr lang="en-US" altLang="en-US" sz="2400" i="1" dirty="0" err="1"/>
              <a:t>Mỹ</a:t>
            </a:r>
            <a:r>
              <a:rPr lang="en-US" altLang="en-US" sz="2400" i="1" dirty="0"/>
              <a:t>, </a:t>
            </a:r>
            <a:r>
              <a:rPr lang="en-US" altLang="en-US" sz="2400" i="1" dirty="0" err="1"/>
              <a:t>Chủ</a:t>
            </a:r>
            <a:r>
              <a:rPr lang="en-US" altLang="en-US" sz="2400" i="1" dirty="0"/>
              <a:t> </a:t>
            </a:r>
            <a:r>
              <a:rPr lang="en-US" altLang="en-US" sz="2400" i="1" dirty="0" err="1"/>
              <a:t>tịch</a:t>
            </a:r>
            <a:r>
              <a:rPr lang="en-US" altLang="en-US" sz="2400" i="1" dirty="0"/>
              <a:t> </a:t>
            </a:r>
            <a:r>
              <a:rPr lang="en-US" altLang="en-US" sz="2400" i="1" dirty="0" err="1"/>
              <a:t>Hồ</a:t>
            </a:r>
            <a:r>
              <a:rPr lang="en-US" altLang="en-US" sz="2400" i="1" dirty="0"/>
              <a:t> </a:t>
            </a:r>
            <a:r>
              <a:rPr lang="en-US" altLang="en-US" sz="2400" i="1" dirty="0" err="1"/>
              <a:t>Chí</a:t>
            </a:r>
            <a:r>
              <a:rPr lang="en-US" altLang="en-US" sz="2400" i="1" dirty="0"/>
              <a:t> Minh </a:t>
            </a:r>
            <a:r>
              <a:rPr lang="en-US" altLang="en-US" sz="2400" i="1" dirty="0" err="1"/>
              <a:t>đã</a:t>
            </a:r>
            <a:r>
              <a:rPr lang="en-US" altLang="en-US" sz="2400" i="1" dirty="0"/>
              <a:t> </a:t>
            </a:r>
            <a:r>
              <a:rPr lang="en-US" altLang="en-US" sz="2400" i="1" dirty="0" err="1"/>
              <a:t>nói</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có</a:t>
            </a:r>
            <a:r>
              <a:rPr lang="en-US" altLang="en-US" sz="2400" i="1" dirty="0"/>
              <a:t> </a:t>
            </a:r>
            <a:r>
              <a:rPr lang="en-US" altLang="en-US" sz="2400" i="1" dirty="0" err="1"/>
              <a:t>thể</a:t>
            </a:r>
            <a:r>
              <a:rPr lang="en-US" altLang="en-US" sz="2400" i="1" dirty="0"/>
              <a:t> </a:t>
            </a:r>
            <a:r>
              <a:rPr lang="en-US" altLang="en-US" sz="2400" i="1" dirty="0" err="1"/>
              <a:t>kéo</a:t>
            </a:r>
            <a:r>
              <a:rPr lang="en-US" altLang="en-US" sz="2400" i="1" dirty="0"/>
              <a:t> </a:t>
            </a:r>
            <a:r>
              <a:rPr lang="en-US" altLang="en-US" sz="2400" i="1" dirty="0" err="1"/>
              <a:t>dài</a:t>
            </a:r>
            <a:r>
              <a:rPr lang="en-US" altLang="en-US" sz="2400" i="1" dirty="0"/>
              <a:t>:</a:t>
            </a:r>
          </a:p>
        </p:txBody>
      </p:sp>
      <p:sp>
        <p:nvSpPr>
          <p:cNvPr id="65541" name="AutoShape 5"/>
          <p:cNvSpPr>
            <a:spLocks noChangeArrowheads="1"/>
          </p:cNvSpPr>
          <p:nvPr/>
        </p:nvSpPr>
        <p:spPr bwMode="auto">
          <a:xfrm>
            <a:off x="6248400" y="2362200"/>
            <a:ext cx="3886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5 năm, 10 năm, 20 năm </a:t>
            </a:r>
          </a:p>
          <a:p>
            <a:pPr algn="ctr" eaLnBrk="1" hangingPunct="1">
              <a:spcBef>
                <a:spcPct val="0"/>
              </a:spcBef>
              <a:buFontTx/>
              <a:buNone/>
            </a:pPr>
            <a:r>
              <a:rPr lang="en-US" altLang="en-US" sz="2400"/>
              <a:t>hoặc lâu hơn nữa</a:t>
            </a:r>
          </a:p>
        </p:txBody>
      </p:sp>
      <p:sp>
        <p:nvSpPr>
          <p:cNvPr id="65546" name="AutoShape 10"/>
          <p:cNvSpPr>
            <a:spLocks noChangeArrowheads="1"/>
          </p:cNvSpPr>
          <p:nvPr/>
        </p:nvSpPr>
        <p:spPr bwMode="auto">
          <a:xfrm>
            <a:off x="6172200" y="4038600"/>
            <a:ext cx="39624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10 </a:t>
            </a:r>
            <a:r>
              <a:rPr lang="en-US" sz="2400" dirty="0" err="1">
                <a:latin typeface="Arial" charset="0"/>
                <a:cs typeface="Arial" charset="0"/>
              </a:rPr>
              <a:t>năm</a:t>
            </a:r>
            <a:r>
              <a:rPr lang="en-US" sz="2400" dirty="0">
                <a:latin typeface="Arial" charset="0"/>
                <a:cs typeface="Arial" charset="0"/>
              </a:rPr>
              <a:t> 20 </a:t>
            </a:r>
            <a:r>
              <a:rPr lang="en-US" sz="2400" dirty="0" err="1">
                <a:latin typeface="Arial" charset="0"/>
                <a:cs typeface="Arial" charset="0"/>
              </a:rPr>
              <a:t>năm</a:t>
            </a:r>
            <a:r>
              <a:rPr lang="en-US" sz="2400" dirty="0">
                <a:latin typeface="Arial" charset="0"/>
                <a:cs typeface="Arial" charset="0"/>
              </a:rPr>
              <a:t>, 30 </a:t>
            </a:r>
            <a:r>
              <a:rPr lang="en-US" sz="2400" dirty="0" err="1">
                <a:latin typeface="Arial" charset="0"/>
                <a:cs typeface="Arial" charset="0"/>
              </a:rPr>
              <a:t>năm</a:t>
            </a:r>
            <a:r>
              <a:rPr lang="en-US" sz="2400" dirty="0">
                <a:latin typeface="Arial" charset="0"/>
                <a:cs typeface="Arial" charset="0"/>
              </a:rPr>
              <a:t> </a:t>
            </a:r>
          </a:p>
          <a:p>
            <a:pPr algn="ctr" eaLnBrk="1" hangingPunct="1">
              <a:defRPr/>
            </a:pPr>
            <a:r>
              <a:rPr lang="en-US" sz="2400" dirty="0" err="1">
                <a:latin typeface="Arial" charset="0"/>
                <a:cs typeface="Arial" charset="0"/>
              </a:rPr>
              <a:t>hoặc</a:t>
            </a:r>
            <a:r>
              <a:rPr lang="en-US" sz="2400" dirty="0">
                <a:latin typeface="Arial" charset="0"/>
                <a:cs typeface="Arial" charset="0"/>
              </a:rPr>
              <a:t> </a:t>
            </a:r>
            <a:r>
              <a:rPr lang="en-US" sz="2400" dirty="0" err="1">
                <a:latin typeface="Arial" charset="0"/>
                <a:cs typeface="Arial" charset="0"/>
              </a:rPr>
              <a:t>lâu</a:t>
            </a:r>
            <a:r>
              <a:rPr lang="en-US" sz="2400" dirty="0">
                <a:latin typeface="Arial" charset="0"/>
                <a:cs typeface="Arial" charset="0"/>
              </a:rPr>
              <a:t> </a:t>
            </a:r>
            <a:r>
              <a:rPr lang="en-US" sz="2400" dirty="0" err="1">
                <a:latin typeface="Arial" charset="0"/>
                <a:cs typeface="Arial" charset="0"/>
              </a:rPr>
              <a:t>hơn</a:t>
            </a:r>
            <a:r>
              <a:rPr lang="en-US" sz="2400" dirty="0">
                <a:latin typeface="Arial" charset="0"/>
                <a:cs typeface="Arial" charset="0"/>
              </a:rPr>
              <a:t> </a:t>
            </a:r>
            <a:r>
              <a:rPr lang="en-US" sz="2400" dirty="0" err="1">
                <a:latin typeface="Arial" charset="0"/>
                <a:cs typeface="Arial" charset="0"/>
              </a:rPr>
              <a:t>nữa</a:t>
            </a:r>
            <a:endParaRPr lang="en-US" sz="2400" b="1" dirty="0">
              <a:latin typeface="+mn-lt"/>
              <a:cs typeface="Times New Roman" pitchFamily="18" charset="0"/>
            </a:endParaRPr>
          </a:p>
        </p:txBody>
      </p:sp>
      <p:sp>
        <p:nvSpPr>
          <p:cNvPr id="58376" name="Text Box 16"/>
          <p:cNvSpPr txBox="1">
            <a:spLocks noChangeArrowheads="1"/>
          </p:cNvSpPr>
          <p:nvPr/>
        </p:nvSpPr>
        <p:spPr bwMode="auto">
          <a:xfrm>
            <a:off x="16494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53</a:t>
            </a:r>
          </a:p>
        </p:txBody>
      </p:sp>
      <p:pic>
        <p:nvPicPr>
          <p:cNvPr id="11470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7" name="Oval 19"/>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837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83763" y="60769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4710" name="Oval 22"/>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4711" name="Oval 23"/>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4712" name="Oval 24"/>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4713" name="Oval 25"/>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4714" name="Oval 26"/>
          <p:cNvSpPr>
            <a:spLocks noChangeArrowheads="1"/>
          </p:cNvSpPr>
          <p:nvPr/>
        </p:nvSpPr>
        <p:spPr bwMode="auto">
          <a:xfrm>
            <a:off x="63182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4715" name="Text Box 27"/>
          <p:cNvSpPr txBox="1">
            <a:spLocks noChangeArrowheads="1"/>
          </p:cNvSpPr>
          <p:nvPr/>
        </p:nvSpPr>
        <p:spPr bwMode="auto">
          <a:xfrm>
            <a:off x="4953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4716" name="Text Box 28"/>
          <p:cNvSpPr txBox="1">
            <a:spLocks noChangeArrowheads="1"/>
          </p:cNvSpPr>
          <p:nvPr/>
        </p:nvSpPr>
        <p:spPr bwMode="auto">
          <a:xfrm>
            <a:off x="6019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838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9" name="Text Box 69"/>
          <p:cNvSpPr txBox="1">
            <a:spLocks noChangeArrowheads="1"/>
          </p:cNvSpPr>
          <p:nvPr/>
        </p:nvSpPr>
        <p:spPr bwMode="auto">
          <a:xfrm>
            <a:off x="2133600" y="838201"/>
            <a:ext cx="8369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2057400" y="2362200"/>
            <a:ext cx="38862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5 </a:t>
            </a:r>
            <a:r>
              <a:rPr lang="en-US" sz="2400" dirty="0" err="1">
                <a:latin typeface="Arial" charset="0"/>
                <a:cs typeface="Arial" charset="0"/>
              </a:rPr>
              <a:t>năm</a:t>
            </a:r>
            <a:r>
              <a:rPr lang="en-US" sz="2400" dirty="0">
                <a:latin typeface="Arial" charset="0"/>
                <a:cs typeface="Arial" charset="0"/>
              </a:rPr>
              <a:t>, 10 </a:t>
            </a:r>
            <a:r>
              <a:rPr lang="en-US" sz="2400" dirty="0" err="1">
                <a:latin typeface="Arial" charset="0"/>
                <a:cs typeface="Arial" charset="0"/>
              </a:rPr>
              <a:t>năm</a:t>
            </a:r>
            <a:r>
              <a:rPr lang="en-US" sz="2400" dirty="0">
                <a:latin typeface="Arial" charset="0"/>
                <a:cs typeface="Arial" charset="0"/>
              </a:rPr>
              <a:t>, 15 </a:t>
            </a:r>
            <a:r>
              <a:rPr lang="en-US" sz="2400" dirty="0" err="1">
                <a:latin typeface="Arial" charset="0"/>
                <a:cs typeface="Arial" charset="0"/>
              </a:rPr>
              <a:t>năm</a:t>
            </a:r>
            <a:r>
              <a:rPr lang="en-US" sz="2400" dirty="0">
                <a:latin typeface="Arial" charset="0"/>
                <a:cs typeface="Arial" charset="0"/>
              </a:rPr>
              <a:t> </a:t>
            </a:r>
          </a:p>
          <a:p>
            <a:pPr algn="ctr" eaLnBrk="1" hangingPunct="1">
              <a:defRPr/>
            </a:pPr>
            <a:r>
              <a:rPr lang="en-US" sz="2400" dirty="0" err="1">
                <a:latin typeface="Arial" charset="0"/>
                <a:cs typeface="Arial" charset="0"/>
              </a:rPr>
              <a:t>hoặc</a:t>
            </a:r>
            <a:r>
              <a:rPr lang="en-US" sz="2400" dirty="0">
                <a:latin typeface="Arial" charset="0"/>
                <a:cs typeface="Arial" charset="0"/>
              </a:rPr>
              <a:t> </a:t>
            </a:r>
            <a:r>
              <a:rPr lang="en-US" sz="2400" dirty="0" err="1">
                <a:latin typeface="Arial" charset="0"/>
                <a:cs typeface="Arial" charset="0"/>
              </a:rPr>
              <a:t>lâu</a:t>
            </a:r>
            <a:r>
              <a:rPr lang="en-US" sz="2400" dirty="0">
                <a:latin typeface="Arial" charset="0"/>
                <a:cs typeface="Arial" charset="0"/>
              </a:rPr>
              <a:t> </a:t>
            </a:r>
            <a:r>
              <a:rPr lang="en-US" sz="2400" dirty="0" err="1">
                <a:latin typeface="Arial" charset="0"/>
                <a:cs typeface="Arial" charset="0"/>
              </a:rPr>
              <a:t>hơn</a:t>
            </a:r>
            <a:r>
              <a:rPr lang="en-US" sz="2400" dirty="0">
                <a:latin typeface="Arial" charset="0"/>
                <a:cs typeface="Arial" charset="0"/>
              </a:rPr>
              <a:t> </a:t>
            </a:r>
            <a:r>
              <a:rPr lang="en-US" sz="2400" dirty="0" err="1">
                <a:latin typeface="Arial" charset="0"/>
                <a:cs typeface="Arial" charset="0"/>
              </a:rPr>
              <a:t>nữa</a:t>
            </a:r>
            <a:endParaRPr lang="en-US" sz="2400" b="1" dirty="0">
              <a:latin typeface="+mn-lt"/>
              <a:cs typeface="Times New Roman" pitchFamily="18" charset="0"/>
            </a:endParaRPr>
          </a:p>
        </p:txBody>
      </p:sp>
      <p:sp>
        <p:nvSpPr>
          <p:cNvPr id="27" name="AutoShape 10"/>
          <p:cNvSpPr>
            <a:spLocks noChangeArrowheads="1"/>
          </p:cNvSpPr>
          <p:nvPr/>
        </p:nvSpPr>
        <p:spPr bwMode="auto">
          <a:xfrm>
            <a:off x="1981200" y="4038600"/>
            <a:ext cx="39624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10 </a:t>
            </a:r>
            <a:r>
              <a:rPr lang="en-US" sz="2400" dirty="0" err="1">
                <a:latin typeface="Arial" charset="0"/>
                <a:cs typeface="Arial" charset="0"/>
              </a:rPr>
              <a:t>năm</a:t>
            </a:r>
            <a:r>
              <a:rPr lang="en-US" sz="2400" dirty="0">
                <a:latin typeface="Arial" charset="0"/>
                <a:cs typeface="Arial" charset="0"/>
              </a:rPr>
              <a:t>, 15 </a:t>
            </a:r>
            <a:r>
              <a:rPr lang="en-US" sz="2400" dirty="0" err="1">
                <a:latin typeface="Arial" charset="0"/>
                <a:cs typeface="Arial" charset="0"/>
              </a:rPr>
              <a:t>năm</a:t>
            </a:r>
            <a:r>
              <a:rPr lang="en-US" sz="2400" dirty="0">
                <a:latin typeface="Arial" charset="0"/>
                <a:cs typeface="Arial" charset="0"/>
              </a:rPr>
              <a:t>, 25 </a:t>
            </a:r>
            <a:r>
              <a:rPr lang="en-US" sz="2400" dirty="0" err="1">
                <a:latin typeface="Arial" charset="0"/>
                <a:cs typeface="Arial" charset="0"/>
              </a:rPr>
              <a:t>năm</a:t>
            </a:r>
            <a:r>
              <a:rPr lang="en-US" sz="2400" dirty="0">
                <a:latin typeface="Arial" charset="0"/>
                <a:cs typeface="Arial" charset="0"/>
              </a:rPr>
              <a:t> </a:t>
            </a:r>
          </a:p>
          <a:p>
            <a:pPr algn="ctr">
              <a:defRPr/>
            </a:pPr>
            <a:r>
              <a:rPr lang="en-US" sz="2400" dirty="0" err="1">
                <a:latin typeface="Arial" charset="0"/>
                <a:cs typeface="Arial" charset="0"/>
              </a:rPr>
              <a:t>hoặc</a:t>
            </a:r>
            <a:r>
              <a:rPr lang="en-US" sz="2400" dirty="0">
                <a:latin typeface="Arial" charset="0"/>
                <a:cs typeface="Arial" charset="0"/>
              </a:rPr>
              <a:t> </a:t>
            </a:r>
            <a:r>
              <a:rPr lang="en-US" sz="2400" dirty="0" err="1">
                <a:latin typeface="Arial" charset="0"/>
                <a:cs typeface="Arial" charset="0"/>
              </a:rPr>
              <a:t>lâu</a:t>
            </a:r>
            <a:r>
              <a:rPr lang="en-US" sz="2400" dirty="0">
                <a:latin typeface="Arial" charset="0"/>
                <a:cs typeface="Arial" charset="0"/>
              </a:rPr>
              <a:t> </a:t>
            </a:r>
            <a:r>
              <a:rPr lang="en-US" sz="2400" dirty="0" err="1">
                <a:latin typeface="Arial" charset="0"/>
                <a:cs typeface="Arial" charset="0"/>
              </a:rPr>
              <a:t>hơn</a:t>
            </a:r>
            <a:r>
              <a:rPr lang="en-US" sz="2400" dirty="0">
                <a:latin typeface="Arial" charset="0"/>
                <a:cs typeface="Arial" charset="0"/>
              </a:rPr>
              <a:t> </a:t>
            </a:r>
            <a:r>
              <a:rPr lang="en-US" sz="2400" dirty="0" err="1">
                <a:latin typeface="Arial" charset="0"/>
                <a:cs typeface="Arial" charset="0"/>
              </a:rPr>
              <a:t>nữa</a:t>
            </a:r>
            <a:endParaRPr lang="vi-VN" sz="2400" b="1" dirty="0">
              <a:latin typeface="Arial" charset="0"/>
              <a:cs typeface="+mn-cs"/>
            </a:endParaRPr>
          </a:p>
        </p:txBody>
      </p:sp>
      <p:pic>
        <p:nvPicPr>
          <p:cNvPr id="5839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096000"/>
            <a:ext cx="685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388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469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114706"/>
                </p:tgtEl>
              </p:cMediaNode>
            </p:audio>
            <p:seq concurrent="1" nextAc="seek">
              <p:cTn id="35" restart="whenNotActive" fill="hold" evtFilter="cancelBubble" nodeType="interactiveSeq">
                <p:stCondLst>
                  <p:cond evt="onClick" delay="0">
                    <p:tgtEl>
                      <p:spTgt spid="114715"/>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14716"/>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4714"/>
                                        </p:tgtEl>
                                      </p:cBhvr>
                                    </p:animEffect>
                                    <p:set>
                                      <p:cBhvr>
                                        <p:cTn id="43"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4713"/>
                                        </p:tgtEl>
                                      </p:cBhvr>
                                    </p:animEffect>
                                    <p:set>
                                      <p:cBhvr>
                                        <p:cTn id="47"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4712"/>
                                        </p:tgtEl>
                                      </p:cBhvr>
                                    </p:animEffect>
                                    <p:set>
                                      <p:cBhvr>
                                        <p:cTn id="51"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4711"/>
                                        </p:tgtEl>
                                      </p:cBhvr>
                                    </p:animEffect>
                                    <p:set>
                                      <p:cBhvr>
                                        <p:cTn id="55"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4710"/>
                                        </p:tgtEl>
                                      </p:cBhvr>
                                    </p:animEffect>
                                    <p:set>
                                      <p:cBhvr>
                                        <p:cTn id="59"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4709"/>
                                        </p:tgtEl>
                                      </p:cBhvr>
                                    </p:animEffect>
                                    <p:set>
                                      <p:cBhvr>
                                        <p:cTn id="63"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4707"/>
                                        </p:tgtEl>
                                      </p:cBhvr>
                                    </p:animEffect>
                                    <p:set>
                                      <p:cBhvr>
                                        <p:cTn id="67"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4690"/>
                                        </p:tgtEl>
                                      </p:cBhvr>
                                    </p:animEffect>
                                    <p:set>
                                      <p:cBhvr>
                                        <p:cTn id="71"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114716" grpId="0" animBg="1"/>
      <p:bldP spid="26" grpId="0" animBg="1"/>
      <p:bldP spid="27"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571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24200" y="1219201"/>
            <a:ext cx="6781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Yếu</a:t>
            </a:r>
            <a:r>
              <a:rPr lang="en-US" altLang="en-US" sz="2400" i="1" dirty="0"/>
              <a:t> </a:t>
            </a:r>
            <a:r>
              <a:rPr lang="en-US" altLang="en-US" sz="2400" i="1" dirty="0" err="1"/>
              <a:t>tố</a:t>
            </a:r>
            <a:r>
              <a:rPr lang="en-US" altLang="en-US" sz="2400" i="1" dirty="0"/>
              <a:t> </a:t>
            </a:r>
            <a:r>
              <a:rPr lang="en-US" altLang="en-US" sz="2400" i="1" dirty="0" err="1"/>
              <a:t>quan</a:t>
            </a:r>
            <a:r>
              <a:rPr lang="en-US" altLang="en-US" sz="2400" i="1" dirty="0"/>
              <a:t> </a:t>
            </a:r>
            <a:r>
              <a:rPr lang="en-US" altLang="en-US" sz="2400" i="1" dirty="0" err="1"/>
              <a:t>trong</a:t>
            </a:r>
            <a:r>
              <a:rPr lang="en-US" altLang="en-US" sz="2400" i="1" dirty="0"/>
              <a:t> </a:t>
            </a:r>
            <a:r>
              <a:rPr lang="en-US" altLang="en-US" sz="2400" i="1" dirty="0" err="1"/>
              <a:t>nhất</a:t>
            </a:r>
            <a:r>
              <a:rPr lang="en-US" altLang="en-US" sz="2400" i="1" dirty="0"/>
              <a:t> </a:t>
            </a:r>
            <a:r>
              <a:rPr lang="en-US" altLang="en-US" sz="2400" i="1" dirty="0" err="1"/>
              <a:t>để</a:t>
            </a:r>
            <a:r>
              <a:rPr lang="en-US" altLang="en-US" sz="2400" i="1" dirty="0"/>
              <a:t> </a:t>
            </a:r>
            <a:r>
              <a:rPr lang="en-US" altLang="en-US" sz="2400" i="1" dirty="0" err="1"/>
              <a:t>tạo</a:t>
            </a:r>
            <a:r>
              <a:rPr lang="en-US" altLang="en-US" sz="2400" i="1" dirty="0"/>
              <a:t> </a:t>
            </a:r>
            <a:r>
              <a:rPr lang="en-US" altLang="en-US" sz="2400" i="1" dirty="0" err="1"/>
              <a:t>nên</a:t>
            </a:r>
            <a:r>
              <a:rPr lang="en-US" altLang="en-US" sz="2400" i="1" dirty="0"/>
              <a:t> </a:t>
            </a:r>
            <a:r>
              <a:rPr lang="en-US" altLang="en-US" sz="2400" i="1" dirty="0" err="1"/>
              <a:t>sức</a:t>
            </a:r>
            <a:r>
              <a:rPr lang="en-US" altLang="en-US" sz="2400" i="1" dirty="0"/>
              <a:t> </a:t>
            </a:r>
            <a:r>
              <a:rPr lang="en-US" altLang="en-US" sz="2400" i="1" dirty="0" err="1"/>
              <a:t>mạnh</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a:t>
            </a:r>
            <a:r>
              <a:rPr lang="en-US" altLang="en-US" sz="2400" i="1" dirty="0" err="1"/>
              <a:t>Việt</a:t>
            </a:r>
            <a:r>
              <a:rPr lang="en-US" altLang="en-US" sz="2400" i="1" dirty="0"/>
              <a:t> Nam XHCN:</a:t>
            </a:r>
          </a:p>
        </p:txBody>
      </p:sp>
      <p:sp>
        <p:nvSpPr>
          <p:cNvPr id="65541" name="AutoShape 5"/>
          <p:cNvSpPr>
            <a:spLocks noChangeArrowheads="1"/>
          </p:cNvSpPr>
          <p:nvPr/>
        </p:nvSpPr>
        <p:spPr bwMode="auto">
          <a:xfrm>
            <a:off x="6629400" y="4129088"/>
            <a:ext cx="3327400" cy="11287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Đại đoàn kết </a:t>
            </a:r>
          </a:p>
          <a:p>
            <a:pPr algn="ctr" eaLnBrk="1" hangingPunct="1">
              <a:spcBef>
                <a:spcPct val="0"/>
              </a:spcBef>
              <a:buFontTx/>
              <a:buNone/>
            </a:pPr>
            <a:r>
              <a:rPr lang="en-US" altLang="en-US" sz="2400"/>
              <a:t>toàn dân tộc</a:t>
            </a:r>
          </a:p>
        </p:txBody>
      </p:sp>
      <p:sp>
        <p:nvSpPr>
          <p:cNvPr id="65549" name="AutoShape 13"/>
          <p:cNvSpPr>
            <a:spLocks noChangeArrowheads="1"/>
          </p:cNvSpPr>
          <p:nvPr/>
        </p:nvSpPr>
        <p:spPr bwMode="auto">
          <a:xfrm>
            <a:off x="6578600" y="2511426"/>
            <a:ext cx="3327400" cy="114617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Cả</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cùng</a:t>
            </a:r>
            <a:r>
              <a:rPr lang="en-US" sz="2400" dirty="0">
                <a:latin typeface="Arial" charset="0"/>
                <a:cs typeface="Arial" charset="0"/>
              </a:rPr>
              <a:t> </a:t>
            </a:r>
          </a:p>
          <a:p>
            <a:pPr algn="ctr" eaLnBrk="1" hangingPunct="1">
              <a:defRPr/>
            </a:pPr>
            <a:r>
              <a:rPr lang="en-US" sz="2400" dirty="0" err="1">
                <a:latin typeface="Arial" charset="0"/>
                <a:cs typeface="Arial" charset="0"/>
              </a:rPr>
              <a:t>chung</a:t>
            </a:r>
            <a:r>
              <a:rPr lang="en-US" sz="2400" dirty="0">
                <a:latin typeface="Arial" charset="0"/>
                <a:cs typeface="Arial" charset="0"/>
              </a:rPr>
              <a:t> </a:t>
            </a:r>
            <a:r>
              <a:rPr lang="en-US" sz="2400" dirty="0" err="1">
                <a:latin typeface="Arial" charset="0"/>
                <a:cs typeface="Arial" charset="0"/>
              </a:rPr>
              <a:t>sức</a:t>
            </a:r>
            <a:endParaRPr lang="en-US" sz="2400" b="1" dirty="0">
              <a:latin typeface="+mn-lt"/>
              <a:cs typeface="Times New Roman" pitchFamily="18" charset="0"/>
            </a:endParaRPr>
          </a:p>
        </p:txBody>
      </p:sp>
      <p:sp>
        <p:nvSpPr>
          <p:cNvPr id="59400" name="Text Box 16"/>
          <p:cNvSpPr txBox="1">
            <a:spLocks noChangeArrowheads="1"/>
          </p:cNvSpPr>
          <p:nvPr/>
        </p:nvSpPr>
        <p:spPr bwMode="auto">
          <a:xfrm>
            <a:off x="1752601" y="15240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54</a:t>
            </a:r>
          </a:p>
        </p:txBody>
      </p:sp>
      <p:pic>
        <p:nvPicPr>
          <p:cNvPr id="11573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1" name="Oval 19"/>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940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5734" name="Oval 22"/>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5735" name="Oval 23"/>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5736" name="Oval 24"/>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5737" name="Oval 25"/>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5738" name="Oval 26"/>
          <p:cNvSpPr>
            <a:spLocks noChangeArrowheads="1"/>
          </p:cNvSpPr>
          <p:nvPr/>
        </p:nvSpPr>
        <p:spPr bwMode="auto">
          <a:xfrm>
            <a:off x="6934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5739" name="Text Box 27"/>
          <p:cNvSpPr txBox="1">
            <a:spLocks noChangeArrowheads="1"/>
          </p:cNvSpPr>
          <p:nvPr/>
        </p:nvSpPr>
        <p:spPr bwMode="auto">
          <a:xfrm>
            <a:off x="52705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5740" name="Text Box 28"/>
          <p:cNvSpPr txBox="1">
            <a:spLocks noChangeArrowheads="1"/>
          </p:cNvSpPr>
          <p:nvPr/>
        </p:nvSpPr>
        <p:spPr bwMode="auto">
          <a:xfrm>
            <a:off x="6629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941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3"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1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400300" y="2498726"/>
            <a:ext cx="3327400" cy="115887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Cả</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cùng</a:t>
            </a:r>
            <a:r>
              <a:rPr lang="en-US" sz="2400" dirty="0">
                <a:latin typeface="Arial" charset="0"/>
                <a:cs typeface="Arial" charset="0"/>
              </a:rPr>
              <a:t> </a:t>
            </a:r>
          </a:p>
          <a:p>
            <a:pPr algn="ctr" eaLnBrk="1" hangingPunct="1">
              <a:defRPr/>
            </a:pPr>
            <a:r>
              <a:rPr lang="en-US" sz="2400" dirty="0" err="1">
                <a:latin typeface="Arial" charset="0"/>
                <a:cs typeface="Arial" charset="0"/>
              </a:rPr>
              <a:t>đồng</a:t>
            </a:r>
            <a:r>
              <a:rPr lang="en-US" sz="2400" dirty="0">
                <a:latin typeface="Arial" charset="0"/>
                <a:cs typeface="Arial" charset="0"/>
              </a:rPr>
              <a:t> </a:t>
            </a:r>
            <a:r>
              <a:rPr lang="en-US" sz="2400" dirty="0" err="1">
                <a:latin typeface="Arial" charset="0"/>
                <a:cs typeface="Arial" charset="0"/>
              </a:rPr>
              <a:t>lòng</a:t>
            </a:r>
            <a:endParaRPr lang="en-US" sz="2400" b="1" dirty="0">
              <a:latin typeface="+mn-lt"/>
              <a:cs typeface="Times New Roman" pitchFamily="18" charset="0"/>
            </a:endParaRPr>
          </a:p>
        </p:txBody>
      </p:sp>
      <p:sp>
        <p:nvSpPr>
          <p:cNvPr id="28" name="AutoShape 13"/>
          <p:cNvSpPr>
            <a:spLocks noChangeArrowheads="1"/>
          </p:cNvSpPr>
          <p:nvPr/>
        </p:nvSpPr>
        <p:spPr bwMode="auto">
          <a:xfrm>
            <a:off x="2354263" y="4111626"/>
            <a:ext cx="3327400" cy="114617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Tất</a:t>
            </a:r>
            <a:r>
              <a:rPr lang="en-US" sz="2400" dirty="0">
                <a:latin typeface="Arial" charset="0"/>
                <a:cs typeface="Arial" charset="0"/>
              </a:rPr>
              <a:t> </a:t>
            </a:r>
            <a:r>
              <a:rPr lang="en-US" sz="2400" dirty="0" err="1">
                <a:latin typeface="Arial" charset="0"/>
                <a:cs typeface="Arial" charset="0"/>
              </a:rPr>
              <a:t>cả</a:t>
            </a:r>
            <a:r>
              <a:rPr lang="en-US" sz="2400" dirty="0">
                <a:latin typeface="Arial" charset="0"/>
                <a:cs typeface="Arial" charset="0"/>
              </a:rPr>
              <a:t> </a:t>
            </a:r>
            <a:r>
              <a:rPr lang="en-US" sz="2400" dirty="0" err="1">
                <a:latin typeface="Arial" charset="0"/>
                <a:cs typeface="Arial" charset="0"/>
              </a:rPr>
              <a:t>các</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r>
              <a:rPr lang="en-US" sz="2400" dirty="0">
                <a:latin typeface="Arial" charset="0"/>
                <a:cs typeface="Arial" charset="0"/>
              </a:rPr>
              <a:t> </a:t>
            </a:r>
          </a:p>
          <a:p>
            <a:pPr algn="ctr" eaLnBrk="1" hangingPunct="1">
              <a:defRPr/>
            </a:pPr>
            <a:r>
              <a:rPr lang="en-US" sz="2400" dirty="0" err="1">
                <a:latin typeface="Arial" charset="0"/>
                <a:cs typeface="Arial" charset="0"/>
              </a:rPr>
              <a:t>đoàn</a:t>
            </a:r>
            <a:r>
              <a:rPr lang="en-US" sz="2400" dirty="0">
                <a:latin typeface="Arial" charset="0"/>
                <a:cs typeface="Arial" charset="0"/>
              </a:rPr>
              <a:t> </a:t>
            </a:r>
            <a:r>
              <a:rPr lang="en-US" sz="2400" dirty="0" err="1">
                <a:latin typeface="Arial" charset="0"/>
                <a:cs typeface="Arial" charset="0"/>
              </a:rPr>
              <a:t>kết</a:t>
            </a:r>
            <a:endParaRPr lang="en-US" sz="2400" b="1" dirty="0">
              <a:latin typeface="+mn-lt"/>
              <a:cs typeface="Times New Roman" pitchFamily="18" charset="0"/>
            </a:endParaRPr>
          </a:p>
        </p:txBody>
      </p:sp>
      <p:pic>
        <p:nvPicPr>
          <p:cNvPr id="5941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2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ox(out)">
                                      <p:cBhvr>
                                        <p:cTn id="2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571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5730"/>
                </p:tgtEl>
              </p:cMediaNode>
            </p:audio>
            <p:seq concurrent="1" nextAc="seek">
              <p:cTn id="36" restart="whenNotActive" fill="hold" evtFilter="cancelBubble" nodeType="interactiveSeq">
                <p:stCondLst>
                  <p:cond evt="onClick" delay="0">
                    <p:tgtEl>
                      <p:spTgt spid="115739"/>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5740"/>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15738"/>
                                        </p:tgtEl>
                                      </p:cBhvr>
                                    </p:animEffect>
                                    <p:set>
                                      <p:cBhvr>
                                        <p:cTn id="44"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15737"/>
                                        </p:tgtEl>
                                      </p:cBhvr>
                                    </p:animEffect>
                                    <p:set>
                                      <p:cBhvr>
                                        <p:cTn id="48"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15736"/>
                                        </p:tgtEl>
                                      </p:cBhvr>
                                    </p:animEffect>
                                    <p:set>
                                      <p:cBhvr>
                                        <p:cTn id="52"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15735"/>
                                        </p:tgtEl>
                                      </p:cBhvr>
                                    </p:animEffect>
                                    <p:set>
                                      <p:cBhvr>
                                        <p:cTn id="56"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15734"/>
                                        </p:tgtEl>
                                      </p:cBhvr>
                                    </p:animEffect>
                                    <p:set>
                                      <p:cBhvr>
                                        <p:cTn id="60"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15733"/>
                                        </p:tgtEl>
                                      </p:cBhvr>
                                    </p:animEffect>
                                    <p:set>
                                      <p:cBhvr>
                                        <p:cTn id="64"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15731"/>
                                        </p:tgtEl>
                                      </p:cBhvr>
                                    </p:animEffect>
                                    <p:set>
                                      <p:cBhvr>
                                        <p:cTn id="68"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15714"/>
                                        </p:tgtEl>
                                      </p:cBhvr>
                                    </p:animEffect>
                                    <p:set>
                                      <p:cBhvr>
                                        <p:cTn id="72"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115740" grpId="0" animBg="1"/>
      <p:bldP spid="27" grpId="0" animBg="1"/>
      <p:bldP spid="28"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p:cNvSpPr>
            <a:spLocks noChangeArrowheads="1"/>
          </p:cNvSpPr>
          <p:nvPr/>
        </p:nvSpPr>
        <p:spPr bwMode="auto">
          <a:xfrm>
            <a:off x="6629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674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76600" y="1219200"/>
            <a:ext cx="701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Trong thời đại ngày nay, chiến tranh có những thay đổi về phương thức tác chiến, vũ khí trang bị nhưng chiến tranh vẫn là:</a:t>
            </a:r>
          </a:p>
        </p:txBody>
      </p:sp>
      <p:sp>
        <p:nvSpPr>
          <p:cNvPr id="65541" name="AutoShape 5"/>
          <p:cNvSpPr>
            <a:spLocks noChangeArrowheads="1"/>
          </p:cNvSpPr>
          <p:nvPr/>
        </p:nvSpPr>
        <p:spPr bwMode="auto">
          <a:xfrm>
            <a:off x="1998663" y="4191000"/>
            <a:ext cx="38862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Sự tiếp tục chính trị </a:t>
            </a:r>
          </a:p>
          <a:p>
            <a:pPr algn="ctr" eaLnBrk="1" hangingPunct="1">
              <a:spcBef>
                <a:spcPct val="0"/>
              </a:spcBef>
              <a:buFontTx/>
              <a:buNone/>
            </a:pPr>
            <a:r>
              <a:rPr lang="en-US" altLang="en-US" sz="2400"/>
              <a:t>của các nhà nước và </a:t>
            </a:r>
          </a:p>
          <a:p>
            <a:pPr algn="ctr" eaLnBrk="1" hangingPunct="1">
              <a:spcBef>
                <a:spcPct val="0"/>
              </a:spcBef>
              <a:buFontTx/>
              <a:buNone/>
            </a:pPr>
            <a:r>
              <a:rPr lang="en-US" altLang="en-US" sz="2400"/>
              <a:t>giai cấp nhất định</a:t>
            </a:r>
          </a:p>
        </p:txBody>
      </p:sp>
      <p:sp>
        <p:nvSpPr>
          <p:cNvPr id="65549" name="AutoShape 13"/>
          <p:cNvSpPr>
            <a:spLocks noChangeArrowheads="1"/>
          </p:cNvSpPr>
          <p:nvPr/>
        </p:nvSpPr>
        <p:spPr bwMode="auto">
          <a:xfrm>
            <a:off x="2057400" y="2573338"/>
            <a:ext cx="3886200" cy="1312862"/>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tiếp</a:t>
            </a:r>
            <a:r>
              <a:rPr lang="en-US" sz="2400" dirty="0">
                <a:latin typeface="Arial" charset="0"/>
                <a:cs typeface="Arial" charset="0"/>
              </a:rPr>
              <a:t> </a:t>
            </a:r>
            <a:r>
              <a:rPr lang="en-US" sz="2400" dirty="0" err="1">
                <a:latin typeface="Arial" charset="0"/>
                <a:cs typeface="Arial" charset="0"/>
              </a:rPr>
              <a:t>tục</a:t>
            </a:r>
            <a:r>
              <a:rPr lang="en-US" sz="2400" dirty="0">
                <a:latin typeface="Arial" charset="0"/>
                <a:cs typeface="Arial" charset="0"/>
              </a:rPr>
              <a:t> </a:t>
            </a:r>
            <a:r>
              <a:rPr lang="en-US" sz="2400" dirty="0" err="1">
                <a:latin typeface="Arial" charset="0"/>
                <a:cs typeface="Arial" charset="0"/>
              </a:rPr>
              <a:t>mục</a:t>
            </a:r>
            <a:r>
              <a:rPr lang="en-US" sz="2400" dirty="0">
                <a:latin typeface="Arial" charset="0"/>
                <a:cs typeface="Arial" charset="0"/>
              </a:rPr>
              <a:t> </a:t>
            </a:r>
            <a:r>
              <a:rPr lang="en-US" sz="2400" dirty="0" err="1">
                <a:latin typeface="Arial" charset="0"/>
                <a:cs typeface="Arial" charset="0"/>
              </a:rPr>
              <a:t>tiêu</a:t>
            </a:r>
            <a:r>
              <a:rPr lang="en-US" sz="2400" dirty="0">
                <a:latin typeface="Arial" charset="0"/>
                <a:cs typeface="Arial" charset="0"/>
              </a:rPr>
              <a:t> </a:t>
            </a:r>
          </a:p>
          <a:p>
            <a:pPr algn="ctr" eaLnBrk="1" hangingPunct="1">
              <a:defRPr/>
            </a:pPr>
            <a:r>
              <a:rPr lang="en-US" sz="2400" dirty="0" err="1">
                <a:latin typeface="Arial" charset="0"/>
                <a:cs typeface="Arial" charset="0"/>
              </a:rPr>
              <a:t>đối</a:t>
            </a:r>
            <a:r>
              <a:rPr lang="en-US" sz="2400" dirty="0">
                <a:latin typeface="Arial" charset="0"/>
                <a:cs typeface="Arial" charset="0"/>
              </a:rPr>
              <a:t> </a:t>
            </a:r>
            <a:r>
              <a:rPr lang="en-US" sz="2400" dirty="0" err="1">
                <a:latin typeface="Arial" charset="0"/>
                <a:cs typeface="Arial" charset="0"/>
              </a:rPr>
              <a:t>ngoại</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nhà</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p>
          <a:p>
            <a:pPr algn="ctr" eaLnBrk="1" hangingPunct="1">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nhất</a:t>
            </a:r>
            <a:r>
              <a:rPr lang="en-US" sz="2400" dirty="0">
                <a:latin typeface="Arial" charset="0"/>
                <a:cs typeface="Arial" charset="0"/>
              </a:rPr>
              <a:t> </a:t>
            </a:r>
            <a:r>
              <a:rPr lang="en-US" sz="2400" dirty="0" err="1">
                <a:latin typeface="Arial" charset="0"/>
                <a:cs typeface="Arial" charset="0"/>
              </a:rPr>
              <a:t>định</a:t>
            </a:r>
            <a:endParaRPr lang="en-US" sz="2400" b="1" dirty="0">
              <a:latin typeface="+mn-lt"/>
              <a:cs typeface="Times New Roman" pitchFamily="18" charset="0"/>
            </a:endParaRPr>
          </a:p>
        </p:txBody>
      </p:sp>
      <p:sp>
        <p:nvSpPr>
          <p:cNvPr id="60423" name="Text Box 16"/>
          <p:cNvSpPr txBox="1">
            <a:spLocks noChangeArrowheads="1"/>
          </p:cNvSpPr>
          <p:nvPr/>
        </p:nvSpPr>
        <p:spPr bwMode="auto">
          <a:xfrm>
            <a:off x="1752601"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55</a:t>
            </a:r>
          </a:p>
        </p:txBody>
      </p:sp>
      <p:pic>
        <p:nvPicPr>
          <p:cNvPr id="11675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5" name="Oval 19"/>
          <p:cNvSpPr>
            <a:spLocks noChangeArrowheads="1"/>
          </p:cNvSpPr>
          <p:nvPr/>
        </p:nvSpPr>
        <p:spPr bwMode="auto">
          <a:xfrm>
            <a:off x="66389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042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43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p:cNvSpPr>
            <a:spLocks noChangeArrowheads="1"/>
          </p:cNvSpPr>
          <p:nvPr/>
        </p:nvSpPr>
        <p:spPr bwMode="auto">
          <a:xfrm>
            <a:off x="66389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6758" name="Oval 22"/>
          <p:cNvSpPr>
            <a:spLocks noChangeArrowheads="1"/>
          </p:cNvSpPr>
          <p:nvPr/>
        </p:nvSpPr>
        <p:spPr bwMode="auto">
          <a:xfrm>
            <a:off x="662463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6759" name="Oval 23"/>
          <p:cNvSpPr>
            <a:spLocks noChangeArrowheads="1"/>
          </p:cNvSpPr>
          <p:nvPr/>
        </p:nvSpPr>
        <p:spPr bwMode="auto">
          <a:xfrm>
            <a:off x="6642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6760" name="Oval 24"/>
          <p:cNvSpPr>
            <a:spLocks noChangeArrowheads="1"/>
          </p:cNvSpPr>
          <p:nvPr/>
        </p:nvSpPr>
        <p:spPr bwMode="auto">
          <a:xfrm>
            <a:off x="6642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6761" name="Oval 25"/>
          <p:cNvSpPr>
            <a:spLocks noChangeArrowheads="1"/>
          </p:cNvSpPr>
          <p:nvPr/>
        </p:nvSpPr>
        <p:spPr bwMode="auto">
          <a:xfrm>
            <a:off x="6629400" y="61229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6762" name="Oval 26"/>
          <p:cNvSpPr>
            <a:spLocks noChangeArrowheads="1"/>
          </p:cNvSpPr>
          <p:nvPr/>
        </p:nvSpPr>
        <p:spPr bwMode="auto">
          <a:xfrm>
            <a:off x="6642100" y="61229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6763" name="Text Box 27"/>
          <p:cNvSpPr txBox="1">
            <a:spLocks noChangeArrowheads="1"/>
          </p:cNvSpPr>
          <p:nvPr/>
        </p:nvSpPr>
        <p:spPr bwMode="auto">
          <a:xfrm>
            <a:off x="52705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6764" name="Text Box 28"/>
          <p:cNvSpPr txBox="1">
            <a:spLocks noChangeArrowheads="1"/>
          </p:cNvSpPr>
          <p:nvPr/>
        </p:nvSpPr>
        <p:spPr bwMode="auto">
          <a:xfrm>
            <a:off x="6324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043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6" name="Text Box 69"/>
          <p:cNvSpPr txBox="1">
            <a:spLocks noChangeArrowheads="1"/>
          </p:cNvSpPr>
          <p:nvPr/>
        </p:nvSpPr>
        <p:spPr bwMode="auto">
          <a:xfrm>
            <a:off x="2057400" y="838201"/>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3"/>
          <p:cNvSpPr>
            <a:spLocks noChangeArrowheads="1"/>
          </p:cNvSpPr>
          <p:nvPr/>
        </p:nvSpPr>
        <p:spPr bwMode="auto">
          <a:xfrm>
            <a:off x="6324600" y="2573338"/>
            <a:ext cx="3924300" cy="1312862"/>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Thực</a:t>
            </a:r>
            <a:r>
              <a:rPr lang="en-US" sz="2400" dirty="0">
                <a:latin typeface="Arial" charset="0"/>
                <a:cs typeface="Arial" charset="0"/>
              </a:rPr>
              <a:t> </a:t>
            </a:r>
            <a:r>
              <a:rPr lang="en-US" sz="2400" dirty="0" err="1">
                <a:latin typeface="Arial" charset="0"/>
                <a:cs typeface="Arial" charset="0"/>
              </a:rPr>
              <a:t>hiện</a:t>
            </a:r>
            <a:r>
              <a:rPr lang="en-US" sz="2400" dirty="0">
                <a:latin typeface="Arial" charset="0"/>
                <a:cs typeface="Arial" charset="0"/>
              </a:rPr>
              <a:t> </a:t>
            </a:r>
            <a:r>
              <a:rPr lang="en-US" sz="2400" dirty="0" err="1">
                <a:latin typeface="Arial" charset="0"/>
                <a:cs typeface="Arial" charset="0"/>
              </a:rPr>
              <a:t>âm</a:t>
            </a:r>
            <a:r>
              <a:rPr lang="en-US" sz="2400" dirty="0">
                <a:latin typeface="Arial" charset="0"/>
                <a:cs typeface="Arial" charset="0"/>
              </a:rPr>
              <a:t> </a:t>
            </a:r>
            <a:r>
              <a:rPr lang="en-US" sz="2400" dirty="0" err="1">
                <a:latin typeface="Arial" charset="0"/>
                <a:cs typeface="Arial" charset="0"/>
              </a:rPr>
              <a:t>mưu</a:t>
            </a:r>
            <a:r>
              <a:rPr lang="en-US" sz="2400" dirty="0">
                <a:latin typeface="Arial" charset="0"/>
                <a:cs typeface="Arial" charset="0"/>
              </a:rPr>
              <a:t> </a:t>
            </a:r>
          </a:p>
          <a:p>
            <a:pPr algn="ctr" eaLnBrk="1" hangingPunct="1">
              <a:defRPr/>
            </a:pPr>
            <a:r>
              <a:rPr lang="en-US" sz="2400" dirty="0" err="1">
                <a:latin typeface="Arial" charset="0"/>
                <a:cs typeface="Arial" charset="0"/>
              </a:rPr>
              <a:t>thôn</a:t>
            </a:r>
            <a:r>
              <a:rPr lang="en-US" sz="2400" dirty="0">
                <a:latin typeface="Arial" charset="0"/>
                <a:cs typeface="Arial" charset="0"/>
              </a:rPr>
              <a:t>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các</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khác</a:t>
            </a:r>
            <a:r>
              <a:rPr lang="en-US" sz="2400" dirty="0">
                <a:latin typeface="Arial" charset="0"/>
                <a:cs typeface="Arial" charset="0"/>
              </a:rPr>
              <a:t> </a:t>
            </a:r>
          </a:p>
          <a:p>
            <a:pPr algn="ctr" eaLnBrk="1" hangingPunct="1">
              <a:defRPr/>
            </a:pP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các</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lớn</a:t>
            </a:r>
            <a:endParaRPr lang="en-US" sz="2400" b="1" dirty="0">
              <a:latin typeface="+mn-lt"/>
              <a:cs typeface="Times New Roman" pitchFamily="18" charset="0"/>
            </a:endParaRPr>
          </a:p>
        </p:txBody>
      </p:sp>
      <p:sp>
        <p:nvSpPr>
          <p:cNvPr id="29" name="AutoShape 13"/>
          <p:cNvSpPr>
            <a:spLocks noChangeArrowheads="1"/>
          </p:cNvSpPr>
          <p:nvPr/>
        </p:nvSpPr>
        <p:spPr bwMode="auto">
          <a:xfrm>
            <a:off x="6324600" y="4191001"/>
            <a:ext cx="3886200" cy="1312863"/>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Tiếp</a:t>
            </a:r>
            <a:r>
              <a:rPr lang="en-US" sz="2400" dirty="0">
                <a:latin typeface="Arial" charset="0"/>
                <a:cs typeface="Arial" charset="0"/>
              </a:rPr>
              <a:t> </a:t>
            </a:r>
            <a:r>
              <a:rPr lang="en-US" sz="2400" dirty="0" err="1">
                <a:latin typeface="Arial" charset="0"/>
                <a:cs typeface="Arial" charset="0"/>
              </a:rPr>
              <a:t>tục</a:t>
            </a:r>
            <a:r>
              <a:rPr lang="en-US" sz="2400" dirty="0">
                <a:latin typeface="Arial" charset="0"/>
                <a:cs typeface="Arial" charset="0"/>
              </a:rPr>
              <a:t> </a:t>
            </a:r>
            <a:r>
              <a:rPr lang="en-US" sz="2400" dirty="0" err="1">
                <a:latin typeface="Arial" charset="0"/>
                <a:cs typeface="Arial" charset="0"/>
              </a:rPr>
              <a:t>thực</a:t>
            </a:r>
            <a:r>
              <a:rPr lang="en-US" sz="2400" dirty="0">
                <a:latin typeface="Arial" charset="0"/>
                <a:cs typeface="Arial" charset="0"/>
              </a:rPr>
              <a:t> </a:t>
            </a:r>
            <a:r>
              <a:rPr lang="en-US" sz="2400" dirty="0" err="1">
                <a:latin typeface="Arial" charset="0"/>
                <a:cs typeface="Arial" charset="0"/>
              </a:rPr>
              <a:t>hiện</a:t>
            </a:r>
            <a:r>
              <a:rPr lang="en-US" sz="2400" dirty="0">
                <a:latin typeface="Arial" charset="0"/>
                <a:cs typeface="Arial" charset="0"/>
              </a:rPr>
              <a:t> </a:t>
            </a:r>
          </a:p>
          <a:p>
            <a:pPr algn="ctr">
              <a:defRPr/>
            </a:pPr>
            <a:r>
              <a:rPr lang="en-US" sz="2400" dirty="0">
                <a:latin typeface="Arial" charset="0"/>
                <a:cs typeface="Arial" charset="0"/>
              </a:rPr>
              <a:t>ý </a:t>
            </a:r>
            <a:r>
              <a:rPr lang="en-US" sz="2400" dirty="0" err="1">
                <a:latin typeface="Arial" charset="0"/>
                <a:cs typeface="Arial" charset="0"/>
              </a:rPr>
              <a:t>đồ</a:t>
            </a:r>
            <a:r>
              <a:rPr lang="en-US" sz="2400" dirty="0">
                <a:latin typeface="Arial" charset="0"/>
                <a:cs typeface="Arial" charset="0"/>
              </a:rPr>
              <a:t> </a:t>
            </a:r>
            <a:r>
              <a:rPr lang="en-US" sz="2400" dirty="0" err="1">
                <a:latin typeface="Arial" charset="0"/>
                <a:cs typeface="Arial" charset="0"/>
              </a:rPr>
              <a:t>xâm</a:t>
            </a:r>
            <a:r>
              <a:rPr lang="en-US" sz="2400" dirty="0">
                <a:latin typeface="Arial" charset="0"/>
                <a:cs typeface="Arial" charset="0"/>
              </a:rPr>
              <a:t> </a:t>
            </a:r>
            <a:r>
              <a:rPr lang="en-US" sz="2400" dirty="0" err="1">
                <a:latin typeface="Arial" charset="0"/>
                <a:cs typeface="Arial" charset="0"/>
              </a:rPr>
              <a:t>lược</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p>
          <a:p>
            <a:pPr algn="ctr">
              <a:defRPr/>
            </a:pPr>
            <a:r>
              <a:rPr lang="en-US" sz="2400" dirty="0" err="1">
                <a:latin typeface="Arial" charset="0"/>
                <a:cs typeface="Arial" charset="0"/>
              </a:rPr>
              <a:t>thống</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r>
              <a:rPr lang="en-US" sz="2400" dirty="0" err="1">
                <a:latin typeface="Arial" charset="0"/>
                <a:cs typeface="Arial" charset="0"/>
              </a:rPr>
              <a:t>nhất</a:t>
            </a:r>
            <a:r>
              <a:rPr lang="en-US" sz="2400" dirty="0">
                <a:latin typeface="Arial" charset="0"/>
                <a:cs typeface="Arial" charset="0"/>
              </a:rPr>
              <a:t> </a:t>
            </a:r>
            <a:r>
              <a:rPr lang="en-US" sz="2400" dirty="0" err="1">
                <a:latin typeface="Arial" charset="0"/>
                <a:cs typeface="Arial" charset="0"/>
              </a:rPr>
              <a:t>định</a:t>
            </a:r>
            <a:endParaRPr lang="vi-VN" sz="2400" b="1" dirty="0">
              <a:latin typeface="Arial" charset="0"/>
              <a:cs typeface="+mn-cs"/>
            </a:endParaRPr>
          </a:p>
        </p:txBody>
      </p:sp>
      <p:pic>
        <p:nvPicPr>
          <p:cNvPr id="6044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out)">
                                      <p:cBhvr>
                                        <p:cTn id="2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6741"/>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6754"/>
                </p:tgtEl>
              </p:cMediaNode>
            </p:audio>
            <p:seq concurrent="1" nextAc="seek">
              <p:cTn id="36" restart="whenNotActive" fill="hold" evtFilter="cancelBubble" nodeType="interactiveSeq">
                <p:stCondLst>
                  <p:cond evt="onClick" delay="0">
                    <p:tgtEl>
                      <p:spTgt spid="116763"/>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6764"/>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16762"/>
                                        </p:tgtEl>
                                      </p:cBhvr>
                                    </p:animEffect>
                                    <p:set>
                                      <p:cBhvr>
                                        <p:cTn id="44"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16761"/>
                                        </p:tgtEl>
                                      </p:cBhvr>
                                    </p:animEffect>
                                    <p:set>
                                      <p:cBhvr>
                                        <p:cTn id="48"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16760"/>
                                        </p:tgtEl>
                                      </p:cBhvr>
                                    </p:animEffect>
                                    <p:set>
                                      <p:cBhvr>
                                        <p:cTn id="52"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16759"/>
                                        </p:tgtEl>
                                      </p:cBhvr>
                                    </p:animEffect>
                                    <p:set>
                                      <p:cBhvr>
                                        <p:cTn id="56"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16758"/>
                                        </p:tgtEl>
                                      </p:cBhvr>
                                    </p:animEffect>
                                    <p:set>
                                      <p:cBhvr>
                                        <p:cTn id="60"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16757"/>
                                        </p:tgtEl>
                                      </p:cBhvr>
                                    </p:animEffect>
                                    <p:set>
                                      <p:cBhvr>
                                        <p:cTn id="64"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16755"/>
                                        </p:tgtEl>
                                      </p:cBhvr>
                                    </p:animEffect>
                                    <p:set>
                                      <p:cBhvr>
                                        <p:cTn id="68"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16738"/>
                                        </p:tgtEl>
                                      </p:cBhvr>
                                    </p:animEffect>
                                    <p:set>
                                      <p:cBhvr>
                                        <p:cTn id="72"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116764"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503988" y="60277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42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479800" y="1524001"/>
            <a:ext cx="688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Quân đội nhân dân Việt Nam mang bản chất: </a:t>
            </a:r>
          </a:p>
        </p:txBody>
      </p:sp>
      <p:sp>
        <p:nvSpPr>
          <p:cNvPr id="65541" name="AutoShape 5"/>
          <p:cNvSpPr>
            <a:spLocks noChangeArrowheads="1"/>
          </p:cNvSpPr>
          <p:nvPr/>
        </p:nvSpPr>
        <p:spPr bwMode="auto">
          <a:xfrm>
            <a:off x="6324600" y="2590800"/>
            <a:ext cx="3429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B. Giai cấp công nhân</a:t>
            </a:r>
          </a:p>
        </p:txBody>
      </p:sp>
      <p:sp>
        <p:nvSpPr>
          <p:cNvPr id="65549" name="AutoShape 13"/>
          <p:cNvSpPr>
            <a:spLocks noChangeArrowheads="1"/>
          </p:cNvSpPr>
          <p:nvPr/>
        </p:nvSpPr>
        <p:spPr bwMode="auto">
          <a:xfrm>
            <a:off x="2362200" y="4191000"/>
            <a:ext cx="3429000" cy="113188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Giai cấp công, nông  </a:t>
            </a:r>
          </a:p>
        </p:txBody>
      </p:sp>
      <p:sp>
        <p:nvSpPr>
          <p:cNvPr id="6152" name="Text Box 16"/>
          <p:cNvSpPr txBox="1">
            <a:spLocks noChangeArrowheads="1"/>
          </p:cNvSpPr>
          <p:nvPr/>
        </p:nvSpPr>
        <p:spPr bwMode="auto">
          <a:xfrm>
            <a:off x="1981200" y="16002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02</a:t>
            </a:r>
          </a:p>
        </p:txBody>
      </p:sp>
      <p:pic>
        <p:nvPicPr>
          <p:cNvPr id="942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503988" y="60213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15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531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p:cNvSpPr>
            <a:spLocks noChangeArrowheads="1"/>
          </p:cNvSpPr>
          <p:nvPr/>
        </p:nvSpPr>
        <p:spPr bwMode="auto">
          <a:xfrm>
            <a:off x="6503988" y="60277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503988" y="6030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503988" y="6037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503988" y="60436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513513" y="6038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4897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49530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4236" name="Text Box 28"/>
          <p:cNvSpPr txBox="1">
            <a:spLocks noChangeArrowheads="1"/>
          </p:cNvSpPr>
          <p:nvPr/>
        </p:nvSpPr>
        <p:spPr bwMode="auto">
          <a:xfrm>
            <a:off x="6246813" y="5876926"/>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16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2954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5" name="Text Box 69"/>
          <p:cNvSpPr txBox="1">
            <a:spLocks noChangeArrowheads="1"/>
          </p:cNvSpPr>
          <p:nvPr/>
        </p:nvSpPr>
        <p:spPr bwMode="auto">
          <a:xfrm>
            <a:off x="2057400" y="9906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72600" y="0"/>
            <a:ext cx="91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447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362200" y="2590800"/>
            <a:ext cx="3429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Của người nông dân </a:t>
            </a:r>
          </a:p>
        </p:txBody>
      </p:sp>
      <p:sp>
        <p:nvSpPr>
          <p:cNvPr id="27" name="AutoShape 13"/>
          <p:cNvSpPr>
            <a:spLocks noChangeArrowheads="1"/>
          </p:cNvSpPr>
          <p:nvPr/>
        </p:nvSpPr>
        <p:spPr bwMode="auto">
          <a:xfrm>
            <a:off x="6324600" y="4191000"/>
            <a:ext cx="3429000" cy="113188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Nhân dân lao động  </a:t>
            </a:r>
          </a:p>
        </p:txBody>
      </p:sp>
      <p:pic>
        <p:nvPicPr>
          <p:cNvPr id="617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2286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9"/>
                                        </p:tgtEl>
                                        <p:attrNameLst>
                                          <p:attrName>style.visibility</p:attrName>
                                        </p:attrNameLst>
                                      </p:cBhvr>
                                      <p:to>
                                        <p:strVal val="visible"/>
                                      </p:to>
                                    </p:set>
                                    <p:animEffect transition="in" filter="box(out)">
                                      <p:cBhvr>
                                        <p:cTn id="12" dur="1000"/>
                                        <p:tgtEl>
                                          <p:spTgt spid="65549"/>
                                        </p:tgtEl>
                                      </p:cBhvr>
                                    </p:animEffect>
                                  </p:childTnLst>
                                </p:cTn>
                              </p:par>
                            </p:childTnLst>
                          </p:cTn>
                        </p:par>
                        <p:par>
                          <p:cTn id="13" fill="hold" nodeType="afterGroup">
                            <p:stCondLst>
                              <p:cond delay="136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childTnLst>
                          </p:cTn>
                        </p:par>
                        <p:par>
                          <p:cTn id="17" fill="hold" nodeType="afterGroup">
                            <p:stCondLst>
                              <p:cond delay="236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42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5" restart="whenNotActive" fill="hold" evtFilter="cancelBubble" nodeType="interactiveSeq">
                <p:stCondLst>
                  <p:cond evt="onClick" delay="0">
                    <p:tgtEl>
                      <p:spTgt spid="94235"/>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4236"/>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4234"/>
                                        </p:tgtEl>
                                      </p:cBhvr>
                                    </p:animEffect>
                                    <p:set>
                                      <p:cBhvr>
                                        <p:cTn id="43"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4233"/>
                                        </p:tgtEl>
                                      </p:cBhvr>
                                    </p:animEffect>
                                    <p:set>
                                      <p:cBhvr>
                                        <p:cTn id="47"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4232"/>
                                        </p:tgtEl>
                                      </p:cBhvr>
                                    </p:animEffect>
                                    <p:set>
                                      <p:cBhvr>
                                        <p:cTn id="51"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4231"/>
                                        </p:tgtEl>
                                      </p:cBhvr>
                                    </p:animEffect>
                                    <p:set>
                                      <p:cBhvr>
                                        <p:cTn id="55"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4230"/>
                                        </p:tgtEl>
                                      </p:cBhvr>
                                    </p:animEffect>
                                    <p:set>
                                      <p:cBhvr>
                                        <p:cTn id="59"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4229"/>
                                        </p:tgtEl>
                                      </p:cBhvr>
                                    </p:animEffect>
                                    <p:set>
                                      <p:cBhvr>
                                        <p:cTn id="63"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4227"/>
                                        </p:tgtEl>
                                      </p:cBhvr>
                                    </p:animEffect>
                                    <p:set>
                                      <p:cBhvr>
                                        <p:cTn id="67"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4210"/>
                                        </p:tgtEl>
                                      </p:cBhvr>
                                    </p:animEffect>
                                    <p:set>
                                      <p:cBhvr>
                                        <p:cTn id="71"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p:cNvSpPr>
            <a:spLocks noChangeArrowheads="1"/>
          </p:cNvSpPr>
          <p:nvPr/>
        </p:nvSpPr>
        <p:spPr bwMode="auto">
          <a:xfrm>
            <a:off x="64690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sp>
        <p:nvSpPr>
          <p:cNvPr id="61443"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pic>
        <p:nvPicPr>
          <p:cNvPr id="11777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9" name="Oval 19"/>
          <p:cNvSpPr>
            <a:spLocks noChangeArrowheads="1"/>
          </p:cNvSpPr>
          <p:nvPr/>
        </p:nvSpPr>
        <p:spPr bwMode="auto">
          <a:xfrm>
            <a:off x="6465888"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1446"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8171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p:cNvSpPr>
            <a:spLocks noChangeArrowheads="1"/>
          </p:cNvSpPr>
          <p:nvPr/>
        </p:nvSpPr>
        <p:spPr bwMode="auto">
          <a:xfrm>
            <a:off x="6477000"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7782" name="Oval 22"/>
          <p:cNvSpPr>
            <a:spLocks noChangeArrowheads="1"/>
          </p:cNvSpPr>
          <p:nvPr/>
        </p:nvSpPr>
        <p:spPr bwMode="auto">
          <a:xfrm>
            <a:off x="6486525"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7783" name="Oval 23"/>
          <p:cNvSpPr>
            <a:spLocks noChangeArrowheads="1"/>
          </p:cNvSpPr>
          <p:nvPr/>
        </p:nvSpPr>
        <p:spPr bwMode="auto">
          <a:xfrm>
            <a:off x="6486525"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7784" name="Oval 24"/>
          <p:cNvSpPr>
            <a:spLocks noChangeArrowheads="1"/>
          </p:cNvSpPr>
          <p:nvPr/>
        </p:nvSpPr>
        <p:spPr bwMode="auto">
          <a:xfrm>
            <a:off x="6477000"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7785" name="Oval 25"/>
          <p:cNvSpPr>
            <a:spLocks noChangeArrowheads="1"/>
          </p:cNvSpPr>
          <p:nvPr/>
        </p:nvSpPr>
        <p:spPr bwMode="auto">
          <a:xfrm>
            <a:off x="6477000"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7786" name="Oval 26"/>
          <p:cNvSpPr>
            <a:spLocks noChangeArrowheads="1"/>
          </p:cNvSpPr>
          <p:nvPr/>
        </p:nvSpPr>
        <p:spPr bwMode="auto">
          <a:xfrm>
            <a:off x="6486525"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7787" name="Text Box 27"/>
          <p:cNvSpPr txBox="1">
            <a:spLocks noChangeArrowheads="1"/>
          </p:cNvSpPr>
          <p:nvPr/>
        </p:nvSpPr>
        <p:spPr bwMode="auto">
          <a:xfrm>
            <a:off x="5029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7788" name="Text Box 28"/>
          <p:cNvSpPr txBox="1">
            <a:spLocks noChangeArrowheads="1"/>
          </p:cNvSpPr>
          <p:nvPr/>
        </p:nvSpPr>
        <p:spPr bwMode="auto">
          <a:xfrm>
            <a:off x="61722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1455"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6" name="Text Box 69"/>
          <p:cNvSpPr txBox="1">
            <a:spLocks noChangeArrowheads="1"/>
          </p:cNvSpPr>
          <p:nvPr/>
        </p:nvSpPr>
        <p:spPr bwMode="auto">
          <a:xfrm>
            <a:off x="2057400" y="838201"/>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1457"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8"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14300"/>
            <a:ext cx="1219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p:cNvSpPr txBox="1">
            <a:spLocks noChangeArrowheads="1"/>
          </p:cNvSpPr>
          <p:nvPr/>
        </p:nvSpPr>
        <p:spPr bwMode="auto">
          <a:xfrm>
            <a:off x="3074988" y="1219200"/>
            <a:ext cx="72120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Lời nói của Chủ tịch Hồ Chí Minh </a:t>
            </a:r>
            <a:r>
              <a:rPr lang="en-US" altLang="en-US" sz="2400" i="1"/>
              <a:t>“Các vua Hùng đã có công dựng nước, Bác cháu ta phải cùng nhau giữ lấy nước”</a:t>
            </a:r>
            <a:r>
              <a:rPr lang="en-US" altLang="en-US" sz="2400"/>
              <a:t> đã thể hiện rõ:</a:t>
            </a:r>
          </a:p>
        </p:txBody>
      </p:sp>
      <p:sp>
        <p:nvSpPr>
          <p:cNvPr id="28" name="AutoShape 5"/>
          <p:cNvSpPr>
            <a:spLocks noChangeArrowheads="1"/>
          </p:cNvSpPr>
          <p:nvPr/>
        </p:nvSpPr>
        <p:spPr bwMode="auto">
          <a:xfrm>
            <a:off x="6324600" y="2508250"/>
            <a:ext cx="3733800" cy="13716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Tính tất yếu khách </a:t>
            </a:r>
          </a:p>
          <a:p>
            <a:pPr algn="ctr" eaLnBrk="1" hangingPunct="1">
              <a:spcBef>
                <a:spcPct val="0"/>
              </a:spcBef>
              <a:buFontTx/>
              <a:buNone/>
            </a:pPr>
            <a:r>
              <a:rPr lang="en-US" altLang="en-US" sz="2400"/>
              <a:t>quan của sự nghiệp bảo </a:t>
            </a:r>
          </a:p>
          <a:p>
            <a:pPr algn="ctr" eaLnBrk="1" hangingPunct="1">
              <a:spcBef>
                <a:spcPct val="0"/>
              </a:spcBef>
              <a:buFontTx/>
              <a:buNone/>
            </a:pPr>
            <a:r>
              <a:rPr lang="en-US" altLang="en-US" sz="2400"/>
              <a:t>vệ Tổ quốc Việt Nam</a:t>
            </a:r>
          </a:p>
        </p:txBody>
      </p:sp>
      <p:sp>
        <p:nvSpPr>
          <p:cNvPr id="30" name="AutoShape 13"/>
          <p:cNvSpPr>
            <a:spLocks noChangeArrowheads="1"/>
          </p:cNvSpPr>
          <p:nvPr/>
        </p:nvSpPr>
        <p:spPr bwMode="auto">
          <a:xfrm>
            <a:off x="1981200" y="2508250"/>
            <a:ext cx="3810000" cy="12954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A.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khách</a:t>
            </a:r>
            <a:r>
              <a:rPr lang="en-US" sz="2400" dirty="0">
                <a:latin typeface="Arial" charset="0"/>
                <a:cs typeface="Arial" charset="0"/>
              </a:rPr>
              <a:t> </a:t>
            </a:r>
            <a:r>
              <a:rPr lang="en-US" sz="2400" dirty="0" err="1">
                <a:latin typeface="Arial" charset="0"/>
                <a:cs typeface="Arial" charset="0"/>
              </a:rPr>
              <a:t>quan</a:t>
            </a:r>
            <a:r>
              <a:rPr lang="en-US" sz="2400" dirty="0">
                <a:latin typeface="Arial" charset="0"/>
                <a:cs typeface="Arial" charset="0"/>
              </a:rPr>
              <a:t>, </a:t>
            </a:r>
          </a:p>
          <a:p>
            <a:pPr algn="ctr" eaLnBrk="1" hangingPunct="1">
              <a:defRPr/>
            </a:pPr>
            <a:r>
              <a:rPr lang="en-US" sz="2400" dirty="0" err="1">
                <a:latin typeface="Arial" charset="0"/>
                <a:cs typeface="Arial" charset="0"/>
              </a:rPr>
              <a:t>khoa</a:t>
            </a:r>
            <a:r>
              <a:rPr lang="en-US" sz="2400" dirty="0">
                <a:latin typeface="Arial" charset="0"/>
                <a:cs typeface="Arial" charset="0"/>
              </a:rPr>
              <a:t> </a:t>
            </a:r>
            <a:r>
              <a:rPr lang="en-US" sz="2400" dirty="0" err="1">
                <a:latin typeface="Arial" charset="0"/>
                <a:cs typeface="Arial" charset="0"/>
              </a:rPr>
              <a:t>học</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nghiệp</a:t>
            </a:r>
            <a:r>
              <a:rPr lang="en-US" sz="2400" dirty="0">
                <a:latin typeface="Arial" charset="0"/>
                <a:cs typeface="Arial" charset="0"/>
              </a:rPr>
              <a:t> </a:t>
            </a:r>
          </a:p>
          <a:p>
            <a:pPr algn="ctr" eaLnBrk="1" hangingPunct="1">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r>
              <a:rPr lang="en-US" sz="2400" dirty="0" err="1">
                <a:latin typeface="Arial" charset="0"/>
                <a:cs typeface="Arial" charset="0"/>
              </a:rPr>
              <a:t>Việt</a:t>
            </a:r>
            <a:r>
              <a:rPr lang="en-US" sz="2400" dirty="0">
                <a:latin typeface="Arial" charset="0"/>
                <a:cs typeface="Arial" charset="0"/>
              </a:rPr>
              <a:t> Nam</a:t>
            </a:r>
            <a:endParaRPr lang="en-US" sz="2400" b="1" dirty="0">
              <a:latin typeface="+mn-lt"/>
              <a:cs typeface="Times New Roman" pitchFamily="18" charset="0"/>
            </a:endParaRPr>
          </a:p>
        </p:txBody>
      </p:sp>
      <p:sp>
        <p:nvSpPr>
          <p:cNvPr id="61463" name="Text Box 16"/>
          <p:cNvSpPr txBox="1">
            <a:spLocks noChangeArrowheads="1"/>
          </p:cNvSpPr>
          <p:nvPr/>
        </p:nvSpPr>
        <p:spPr bwMode="auto">
          <a:xfrm>
            <a:off x="1649414"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56</a:t>
            </a:r>
          </a:p>
        </p:txBody>
      </p:sp>
      <p:sp>
        <p:nvSpPr>
          <p:cNvPr id="26" name="AutoShape 13"/>
          <p:cNvSpPr>
            <a:spLocks noChangeArrowheads="1"/>
          </p:cNvSpPr>
          <p:nvPr/>
        </p:nvSpPr>
        <p:spPr bwMode="auto">
          <a:xfrm>
            <a:off x="2057400" y="4114800"/>
            <a:ext cx="3733800" cy="12954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tất</a:t>
            </a:r>
            <a:r>
              <a:rPr lang="en-US" sz="2400" dirty="0">
                <a:latin typeface="Arial" charset="0"/>
                <a:cs typeface="Arial" charset="0"/>
              </a:rPr>
              <a:t> </a:t>
            </a:r>
            <a:r>
              <a:rPr lang="en-US" sz="2400" dirty="0" err="1">
                <a:latin typeface="Arial" charset="0"/>
                <a:cs typeface="Arial" charset="0"/>
              </a:rPr>
              <a:t>yếu</a:t>
            </a:r>
            <a:r>
              <a:rPr lang="en-US" sz="2400" dirty="0">
                <a:latin typeface="Arial" charset="0"/>
                <a:cs typeface="Arial" charset="0"/>
              </a:rPr>
              <a:t> </a:t>
            </a:r>
            <a:r>
              <a:rPr lang="en-US" sz="2400" dirty="0" err="1">
                <a:latin typeface="Arial" charset="0"/>
                <a:cs typeface="Arial" charset="0"/>
              </a:rPr>
              <a:t>không</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thể</a:t>
            </a:r>
            <a:r>
              <a:rPr lang="en-US" sz="2400" dirty="0">
                <a:latin typeface="Arial" charset="0"/>
                <a:cs typeface="Arial" charset="0"/>
              </a:rPr>
              <a:t> </a:t>
            </a:r>
            <a:r>
              <a:rPr lang="en-US" sz="2400" dirty="0" err="1">
                <a:latin typeface="Arial" charset="0"/>
                <a:cs typeface="Arial" charset="0"/>
              </a:rPr>
              <a:t>thay</a:t>
            </a:r>
            <a:r>
              <a:rPr lang="en-US" sz="2400" dirty="0">
                <a:latin typeface="Arial" charset="0"/>
                <a:cs typeface="Arial" charset="0"/>
              </a:rPr>
              <a:t> </a:t>
            </a:r>
            <a:r>
              <a:rPr lang="en-US" sz="2400" dirty="0" err="1">
                <a:latin typeface="Arial" charset="0"/>
                <a:cs typeface="Arial" charset="0"/>
              </a:rPr>
              <a:t>đổi</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nghiệp</a:t>
            </a:r>
            <a:r>
              <a:rPr lang="en-US" sz="2400" dirty="0">
                <a:latin typeface="Arial" charset="0"/>
                <a:cs typeface="Arial" charset="0"/>
              </a:rPr>
              <a:t> </a:t>
            </a:r>
          </a:p>
          <a:p>
            <a:pPr algn="ctr">
              <a:defRPr/>
            </a:pP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r>
              <a:rPr lang="en-US" sz="2400" dirty="0" err="1">
                <a:latin typeface="Arial" charset="0"/>
                <a:cs typeface="Arial" charset="0"/>
              </a:rPr>
              <a:t>Việt</a:t>
            </a:r>
            <a:r>
              <a:rPr lang="en-US" sz="2400" dirty="0">
                <a:latin typeface="Arial" charset="0"/>
                <a:cs typeface="Arial" charset="0"/>
              </a:rPr>
              <a:t> Nam</a:t>
            </a:r>
            <a:endParaRPr lang="vi-VN" sz="2400" b="1" dirty="0">
              <a:latin typeface="Arial" charset="0"/>
              <a:cs typeface="+mn-cs"/>
            </a:endParaRPr>
          </a:p>
        </p:txBody>
      </p:sp>
      <p:sp>
        <p:nvSpPr>
          <p:cNvPr id="29" name="AutoShape 13"/>
          <p:cNvSpPr>
            <a:spLocks noChangeArrowheads="1"/>
          </p:cNvSpPr>
          <p:nvPr/>
        </p:nvSpPr>
        <p:spPr bwMode="auto">
          <a:xfrm>
            <a:off x="6324600" y="4114800"/>
            <a:ext cx="3733800" cy="129540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khách</a:t>
            </a:r>
            <a:r>
              <a:rPr lang="en-US" sz="2400" dirty="0">
                <a:latin typeface="Arial" charset="0"/>
                <a:cs typeface="Arial" charset="0"/>
              </a:rPr>
              <a:t> </a:t>
            </a:r>
            <a:r>
              <a:rPr lang="en-US" sz="2400" dirty="0" err="1">
                <a:latin typeface="Arial" charset="0"/>
                <a:cs typeface="Arial" charset="0"/>
              </a:rPr>
              <a:t>quan</a:t>
            </a:r>
            <a:r>
              <a:rPr lang="en-US" sz="2400" dirty="0">
                <a:latin typeface="Arial" charset="0"/>
                <a:cs typeface="Arial" charset="0"/>
              </a:rPr>
              <a:t>, </a:t>
            </a:r>
          </a:p>
          <a:p>
            <a:pPr algn="ctr">
              <a:defRPr/>
            </a:pP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quan</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sự</a:t>
            </a:r>
            <a:r>
              <a:rPr lang="en-US" sz="2400" dirty="0">
                <a:latin typeface="Arial" charset="0"/>
                <a:cs typeface="Arial" charset="0"/>
              </a:rPr>
              <a:t> </a:t>
            </a:r>
            <a:r>
              <a:rPr lang="en-US" sz="2400" dirty="0" err="1">
                <a:latin typeface="Arial" charset="0"/>
                <a:cs typeface="Arial" charset="0"/>
              </a:rPr>
              <a:t>nghiệp</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bảo</a:t>
            </a:r>
            <a:r>
              <a:rPr lang="en-US" sz="2400" dirty="0">
                <a:latin typeface="Arial" charset="0"/>
                <a:cs typeface="Arial" charset="0"/>
              </a:rPr>
              <a:t> </a:t>
            </a:r>
            <a:r>
              <a:rPr lang="en-US" sz="2400" dirty="0" err="1">
                <a:latin typeface="Arial" charset="0"/>
                <a:cs typeface="Arial" charset="0"/>
              </a:rPr>
              <a:t>vệ</a:t>
            </a:r>
            <a:r>
              <a:rPr lang="en-US" sz="2400" dirty="0">
                <a:latin typeface="Arial" charset="0"/>
                <a:cs typeface="Arial" charset="0"/>
              </a:rPr>
              <a:t> </a:t>
            </a:r>
            <a:r>
              <a:rPr lang="en-US" sz="2400" dirty="0" err="1">
                <a:latin typeface="Arial" charset="0"/>
                <a:cs typeface="Arial" charset="0"/>
              </a:rPr>
              <a:t>Tổ</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r>
              <a:rPr lang="en-US" sz="2400" dirty="0" err="1">
                <a:latin typeface="Arial" charset="0"/>
                <a:cs typeface="Arial" charset="0"/>
              </a:rPr>
              <a:t>Việt</a:t>
            </a:r>
            <a:r>
              <a:rPr lang="en-US" sz="2400" dirty="0">
                <a:latin typeface="Arial" charset="0"/>
                <a:cs typeface="Arial" charset="0"/>
              </a:rPr>
              <a:t> Nam</a:t>
            </a:r>
            <a:endParaRPr lang="vi-VN" sz="2400" b="1" dirty="0">
              <a:latin typeface="Arial" charset="0"/>
              <a:cs typeface="+mn-cs"/>
            </a:endParaRPr>
          </a:p>
        </p:txBody>
      </p:sp>
      <p:pic>
        <p:nvPicPr>
          <p:cNvPr id="6146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0" descr="ani32">
            <a:hlinkClick r:id="rId15"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392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492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59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ox(out)">
                                      <p:cBhvr>
                                        <p:cTn id="24"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117778"/>
                </p:tgtEl>
              </p:cMediaNode>
            </p:audio>
            <p:seq concurrent="1" nextAc="seek">
              <p:cTn id="26" restart="whenNotActive" fill="hold" evtFilter="cancelBubble" nodeType="interactiveSeq">
                <p:stCondLst>
                  <p:cond evt="onClick" delay="0">
                    <p:tgtEl>
                      <p:spTgt spid="11778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7788"/>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117786"/>
                                        </p:tgtEl>
                                      </p:cBhvr>
                                    </p:animEffect>
                                    <p:set>
                                      <p:cBhvr>
                                        <p:cTn id="34"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117785"/>
                                        </p:tgtEl>
                                      </p:cBhvr>
                                    </p:animEffect>
                                    <p:set>
                                      <p:cBhvr>
                                        <p:cTn id="38"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117784"/>
                                        </p:tgtEl>
                                      </p:cBhvr>
                                    </p:animEffect>
                                    <p:set>
                                      <p:cBhvr>
                                        <p:cTn id="42"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117783"/>
                                        </p:tgtEl>
                                      </p:cBhvr>
                                    </p:animEffect>
                                    <p:set>
                                      <p:cBhvr>
                                        <p:cTn id="46"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117782"/>
                                        </p:tgtEl>
                                      </p:cBhvr>
                                    </p:animEffect>
                                    <p:set>
                                      <p:cBhvr>
                                        <p:cTn id="50"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117781"/>
                                        </p:tgtEl>
                                      </p:cBhvr>
                                    </p:animEffect>
                                    <p:set>
                                      <p:cBhvr>
                                        <p:cTn id="54"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117779"/>
                                        </p:tgtEl>
                                      </p:cBhvr>
                                    </p:animEffect>
                                    <p:set>
                                      <p:cBhvr>
                                        <p:cTn id="58"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117762"/>
                                        </p:tgtEl>
                                      </p:cBhvr>
                                    </p:animEffect>
                                    <p:set>
                                      <p:cBhvr>
                                        <p:cTn id="62"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3" restart="whenNotActive" fill="hold" evtFilter="cancelBubble" nodeType="interactiveSeq">
                <p:stCondLst>
                  <p:cond evt="onClick" delay="0">
                    <p:tgtEl>
                      <p:spTgt spid="25"/>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28"/>
                                        </p:tgtEl>
                                        <p:attrNameLst>
                                          <p:attrName>style.color</p:attrName>
                                        </p:attrNameLst>
                                      </p:cBhvr>
                                      <p:by>
                                        <p:hsl h="-7200000" s="0" l="0"/>
                                      </p:by>
                                    </p:animClr>
                                    <p:animClr clrSpc="hsl" dir="cw">
                                      <p:cBhvr>
                                        <p:cTn id="68" dur="500" fill="hold"/>
                                        <p:tgtEl>
                                          <p:spTgt spid="28"/>
                                        </p:tgtEl>
                                        <p:attrNameLst>
                                          <p:attrName>fillcolor</p:attrName>
                                        </p:attrNameLst>
                                      </p:cBhvr>
                                      <p:by>
                                        <p:hsl h="-7200000" s="0" l="0"/>
                                      </p:by>
                                    </p:animClr>
                                    <p:animClr clrSpc="hsl" dir="cw">
                                      <p:cBhvr>
                                        <p:cTn id="69" dur="500" fill="hold"/>
                                        <p:tgtEl>
                                          <p:spTgt spid="28"/>
                                        </p:tgtEl>
                                        <p:attrNameLst>
                                          <p:attrName>stroke.color</p:attrName>
                                        </p:attrNameLst>
                                      </p:cBhvr>
                                      <p:by>
                                        <p:hsl h="-7200000" s="0" l="0"/>
                                      </p:by>
                                    </p:animClr>
                                    <p:set>
                                      <p:cBhvr>
                                        <p:cTn id="70" dur="500" fill="hold"/>
                                        <p:tgtEl>
                                          <p:spTgt spid="28"/>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117788" grpId="0" animBg="1"/>
      <p:bldP spid="27" grpId="0"/>
      <p:bldP spid="28" grpId="0" animBg="1"/>
      <p:bldP spid="28" grpId="1" animBg="1"/>
      <p:bldP spid="30" grpId="0" animBg="1"/>
      <p:bldP spid="26" grpId="0" animBg="1"/>
      <p:bldP spid="29"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878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89288" y="1219201"/>
            <a:ext cx="70977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“Chiến tranh là một hiện tượng chính trị - xã hội</a:t>
            </a:r>
            <a:r>
              <a:rPr lang="en-US" altLang="en-US" sz="2400"/>
              <a:t>” là một trong những nội dung của:</a:t>
            </a:r>
          </a:p>
        </p:txBody>
      </p:sp>
      <p:sp>
        <p:nvSpPr>
          <p:cNvPr id="65541" name="AutoShape 5"/>
          <p:cNvSpPr>
            <a:spLocks noChangeArrowheads="1"/>
          </p:cNvSpPr>
          <p:nvPr/>
        </p:nvSpPr>
        <p:spPr bwMode="auto">
          <a:xfrm>
            <a:off x="1905000" y="4038600"/>
            <a:ext cx="4025900" cy="14859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t>C. Quan </a:t>
            </a:r>
            <a:r>
              <a:rPr lang="en-US" altLang="en-US" sz="2400" dirty="0" err="1"/>
              <a:t>điểm</a:t>
            </a:r>
            <a:r>
              <a:rPr lang="en-US" altLang="en-US" sz="2400" dirty="0"/>
              <a:t> </a:t>
            </a:r>
            <a:r>
              <a:rPr lang="en-US" altLang="en-US" sz="2400" dirty="0" err="1"/>
              <a:t>chủ</a:t>
            </a:r>
            <a:r>
              <a:rPr lang="en-US" altLang="en-US" sz="2400" dirty="0"/>
              <a:t> </a:t>
            </a:r>
            <a:r>
              <a:rPr lang="en-US" altLang="en-US" sz="2400" dirty="0" err="1"/>
              <a:t>nghĩa</a:t>
            </a:r>
            <a:r>
              <a:rPr lang="en-US" altLang="en-US" sz="2400" dirty="0"/>
              <a:t> </a:t>
            </a:r>
          </a:p>
          <a:p>
            <a:pPr algn="ctr" eaLnBrk="1" hangingPunct="1">
              <a:spcBef>
                <a:spcPct val="0"/>
              </a:spcBef>
              <a:buFontTx/>
              <a:buNone/>
            </a:pPr>
            <a:r>
              <a:rPr lang="en-US" altLang="en-US" sz="2400" dirty="0" err="1"/>
              <a:t>Mác</a:t>
            </a:r>
            <a:r>
              <a:rPr lang="en-US" altLang="en-US" sz="2400" dirty="0"/>
              <a:t> - </a:t>
            </a:r>
            <a:r>
              <a:rPr lang="en-US" altLang="en-US" sz="2400" dirty="0" err="1"/>
              <a:t>Lênin</a:t>
            </a:r>
            <a:r>
              <a:rPr lang="en-US" altLang="en-US" sz="2400" dirty="0"/>
              <a:t> </a:t>
            </a:r>
            <a:r>
              <a:rPr lang="en-US" altLang="en-US" sz="2400" dirty="0" err="1"/>
              <a:t>về</a:t>
            </a:r>
            <a:r>
              <a:rPr lang="en-US" altLang="en-US" sz="2400" dirty="0"/>
              <a:t> </a:t>
            </a:r>
            <a:r>
              <a:rPr lang="en-US" altLang="en-US" sz="2400" dirty="0" err="1"/>
              <a:t>chiến</a:t>
            </a:r>
            <a:r>
              <a:rPr lang="en-US" altLang="en-US" sz="2400" dirty="0"/>
              <a:t> </a:t>
            </a:r>
            <a:r>
              <a:rPr lang="en-US" altLang="en-US" sz="2400" dirty="0" err="1"/>
              <a:t>tranh</a:t>
            </a:r>
            <a:endParaRPr lang="en-US" altLang="en-US" sz="2400" dirty="0"/>
          </a:p>
        </p:txBody>
      </p:sp>
      <p:sp>
        <p:nvSpPr>
          <p:cNvPr id="65549" name="AutoShape 13"/>
          <p:cNvSpPr>
            <a:spLocks noChangeArrowheads="1"/>
          </p:cNvSpPr>
          <p:nvPr/>
        </p:nvSpPr>
        <p:spPr bwMode="auto">
          <a:xfrm>
            <a:off x="2057400" y="2286000"/>
            <a:ext cx="3810000"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Quan</a:t>
            </a:r>
            <a:r>
              <a:rPr lang="en-US" sz="2400" dirty="0">
                <a:latin typeface="Arial" charset="0"/>
                <a:cs typeface="Arial" charset="0"/>
              </a:rPr>
              <a:t> </a:t>
            </a:r>
            <a:r>
              <a:rPr lang="en-US" sz="2400" dirty="0" err="1">
                <a:latin typeface="Arial" charset="0"/>
                <a:cs typeface="Arial" charset="0"/>
              </a:rPr>
              <a:t>điểm</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nghĩa</a:t>
            </a:r>
            <a:r>
              <a:rPr lang="en-US" sz="2400" dirty="0">
                <a:latin typeface="Arial" charset="0"/>
                <a:cs typeface="Arial" charset="0"/>
              </a:rPr>
              <a:t> </a:t>
            </a:r>
          </a:p>
          <a:p>
            <a:pPr algn="ctr">
              <a:defRPr/>
            </a:pPr>
            <a:r>
              <a:rPr lang="en-US" sz="2400" dirty="0" err="1">
                <a:latin typeface="Arial" charset="0"/>
                <a:cs typeface="Arial" charset="0"/>
              </a:rPr>
              <a:t>Mác</a:t>
            </a:r>
            <a:r>
              <a:rPr lang="en-US" sz="2400" dirty="0">
                <a:latin typeface="Arial" charset="0"/>
                <a:cs typeface="Arial" charset="0"/>
              </a:rPr>
              <a:t> - </a:t>
            </a:r>
            <a:r>
              <a:rPr lang="en-US" sz="2400" dirty="0" err="1">
                <a:latin typeface="Arial" charset="0"/>
                <a:cs typeface="Arial" charset="0"/>
              </a:rPr>
              <a:t>Lênin</a:t>
            </a:r>
            <a:r>
              <a:rPr lang="en-US" sz="2400" dirty="0">
                <a:latin typeface="Arial" charset="0"/>
                <a:cs typeface="Arial" charset="0"/>
              </a:rPr>
              <a:t> </a:t>
            </a:r>
            <a:r>
              <a:rPr lang="en-US" sz="2400" dirty="0" err="1">
                <a:latin typeface="Arial" charset="0"/>
                <a:cs typeface="Arial" charset="0"/>
              </a:rPr>
              <a:t>về</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sự</a:t>
            </a:r>
            <a:endParaRPr lang="vi-VN" sz="2400" b="1" dirty="0">
              <a:latin typeface="Arial" charset="0"/>
              <a:cs typeface="+mn-cs"/>
            </a:endParaRPr>
          </a:p>
        </p:txBody>
      </p:sp>
      <p:sp>
        <p:nvSpPr>
          <p:cNvPr id="62471" name="Text Box 16"/>
          <p:cNvSpPr txBox="1">
            <a:spLocks noChangeArrowheads="1"/>
          </p:cNvSpPr>
          <p:nvPr/>
        </p:nvSpPr>
        <p:spPr bwMode="auto">
          <a:xfrm>
            <a:off x="1763714"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57</a:t>
            </a:r>
          </a:p>
        </p:txBody>
      </p:sp>
      <p:pic>
        <p:nvPicPr>
          <p:cNvPr id="11880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3" name="Oval 19"/>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247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8806" name="Oval 22"/>
          <p:cNvSpPr>
            <a:spLocks noChangeArrowheads="1"/>
          </p:cNvSpPr>
          <p:nvPr/>
        </p:nvSpPr>
        <p:spPr bwMode="auto">
          <a:xfrm>
            <a:off x="6340475"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8807" name="Oval 23"/>
          <p:cNvSpPr>
            <a:spLocks noChangeArrowheads="1"/>
          </p:cNvSpPr>
          <p:nvPr/>
        </p:nvSpPr>
        <p:spPr bwMode="auto">
          <a:xfrm>
            <a:off x="6340475"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8808" name="Oval 24"/>
          <p:cNvSpPr>
            <a:spLocks noChangeArrowheads="1"/>
          </p:cNvSpPr>
          <p:nvPr/>
        </p:nvSpPr>
        <p:spPr bwMode="auto">
          <a:xfrm>
            <a:off x="6340475"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8809" name="Oval 25"/>
          <p:cNvSpPr>
            <a:spLocks noChangeArrowheads="1"/>
          </p:cNvSpPr>
          <p:nvPr/>
        </p:nvSpPr>
        <p:spPr bwMode="auto">
          <a:xfrm>
            <a:off x="6340475"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8810" name="Oval 26"/>
          <p:cNvSpPr>
            <a:spLocks noChangeArrowheads="1"/>
          </p:cNvSpPr>
          <p:nvPr/>
        </p:nvSpPr>
        <p:spPr bwMode="auto">
          <a:xfrm>
            <a:off x="6330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8811" name="Text Box 27"/>
          <p:cNvSpPr txBox="1">
            <a:spLocks noChangeArrowheads="1"/>
          </p:cNvSpPr>
          <p:nvPr/>
        </p:nvSpPr>
        <p:spPr bwMode="auto">
          <a:xfrm>
            <a:off x="4876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8812" name="Text Box 28"/>
          <p:cNvSpPr txBox="1">
            <a:spLocks noChangeArrowheads="1"/>
          </p:cNvSpPr>
          <p:nvPr/>
        </p:nvSpPr>
        <p:spPr bwMode="auto">
          <a:xfrm>
            <a:off x="6019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248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4"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3714" y="57150"/>
            <a:ext cx="151288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3"/>
          <p:cNvSpPr>
            <a:spLocks noChangeArrowheads="1"/>
          </p:cNvSpPr>
          <p:nvPr/>
        </p:nvSpPr>
        <p:spPr bwMode="auto">
          <a:xfrm>
            <a:off x="6134100" y="2286000"/>
            <a:ext cx="3924300" cy="15240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Lý</a:t>
            </a:r>
            <a:r>
              <a:rPr lang="en-US" sz="2400" dirty="0">
                <a:latin typeface="Arial" charset="0"/>
                <a:cs typeface="Arial" charset="0"/>
              </a:rPr>
              <a:t> </a:t>
            </a:r>
            <a:r>
              <a:rPr lang="en-US" sz="2400" dirty="0" err="1">
                <a:latin typeface="Arial" charset="0"/>
                <a:cs typeface="Arial" charset="0"/>
              </a:rPr>
              <a:t>luận</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nghĩa</a:t>
            </a:r>
            <a:r>
              <a:rPr lang="en-US" sz="2400" dirty="0">
                <a:latin typeface="Arial" charset="0"/>
                <a:cs typeface="Arial" charset="0"/>
              </a:rPr>
              <a:t> </a:t>
            </a:r>
          </a:p>
          <a:p>
            <a:pPr algn="ctr" eaLnBrk="1" hangingPunct="1">
              <a:defRPr/>
            </a:pPr>
            <a:r>
              <a:rPr lang="en-US" sz="2400" dirty="0" err="1">
                <a:latin typeface="Arial" charset="0"/>
                <a:cs typeface="Arial" charset="0"/>
              </a:rPr>
              <a:t>Mác</a:t>
            </a:r>
            <a:r>
              <a:rPr lang="en-US" sz="2400" dirty="0">
                <a:latin typeface="Arial" charset="0"/>
                <a:cs typeface="Arial" charset="0"/>
              </a:rPr>
              <a:t> - </a:t>
            </a:r>
            <a:r>
              <a:rPr lang="en-US" sz="2400" dirty="0" err="1">
                <a:latin typeface="Arial" charset="0"/>
                <a:cs typeface="Arial" charset="0"/>
              </a:rPr>
              <a:t>Lênin</a:t>
            </a:r>
            <a:r>
              <a:rPr lang="en-US" sz="2400" dirty="0">
                <a:latin typeface="Arial" charset="0"/>
                <a:cs typeface="Arial" charset="0"/>
              </a:rPr>
              <a:t> </a:t>
            </a:r>
            <a:r>
              <a:rPr lang="en-US" sz="2400" dirty="0" err="1">
                <a:latin typeface="Arial" charset="0"/>
                <a:cs typeface="Arial" charset="0"/>
              </a:rPr>
              <a:t>về</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endParaRPr lang="en-US" sz="2400" b="1" dirty="0">
              <a:latin typeface="+mn-lt"/>
              <a:cs typeface="Times New Roman" pitchFamily="18" charset="0"/>
            </a:endParaRPr>
          </a:p>
        </p:txBody>
      </p:sp>
      <p:sp>
        <p:nvSpPr>
          <p:cNvPr id="29" name="AutoShape 13"/>
          <p:cNvSpPr>
            <a:spLocks noChangeArrowheads="1"/>
          </p:cNvSpPr>
          <p:nvPr/>
        </p:nvSpPr>
        <p:spPr bwMode="auto">
          <a:xfrm>
            <a:off x="6172200" y="4038600"/>
            <a:ext cx="3886200" cy="14859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D. </a:t>
            </a:r>
            <a:r>
              <a:rPr lang="en-US" sz="2400" dirty="0" err="1">
                <a:latin typeface="Arial" charset="0"/>
                <a:cs typeface="Arial" charset="0"/>
              </a:rPr>
              <a:t>Tư</a:t>
            </a:r>
            <a:r>
              <a:rPr lang="en-US" sz="2400" dirty="0">
                <a:latin typeface="Arial" charset="0"/>
                <a:cs typeface="Arial" charset="0"/>
              </a:rPr>
              <a:t> </a:t>
            </a:r>
            <a:r>
              <a:rPr lang="en-US" sz="2400" dirty="0" err="1">
                <a:latin typeface="Arial" charset="0"/>
                <a:cs typeface="Arial" charset="0"/>
              </a:rPr>
              <a:t>tưởng</a:t>
            </a:r>
            <a:r>
              <a:rPr lang="en-US" sz="2400" dirty="0">
                <a:latin typeface="Arial" charset="0"/>
                <a:cs typeface="Arial" charset="0"/>
              </a:rPr>
              <a:t> </a:t>
            </a:r>
            <a:r>
              <a:rPr lang="en-US" sz="2400" dirty="0" err="1">
                <a:latin typeface="Arial" charset="0"/>
                <a:cs typeface="Arial" charset="0"/>
              </a:rPr>
              <a:t>Ăngghen</a:t>
            </a:r>
            <a:r>
              <a:rPr lang="en-US" sz="2400" dirty="0">
                <a:latin typeface="Arial" charset="0"/>
                <a:cs typeface="Arial" charset="0"/>
              </a:rPr>
              <a:t> </a:t>
            </a:r>
          </a:p>
          <a:p>
            <a:pPr algn="ctr" eaLnBrk="1" hangingPunct="1">
              <a:defRPr/>
            </a:pPr>
            <a:r>
              <a:rPr lang="en-US" sz="2400" dirty="0">
                <a:latin typeface="Arial" charset="0"/>
                <a:cs typeface="Arial" charset="0"/>
              </a:rPr>
              <a:t>  </a:t>
            </a:r>
            <a:r>
              <a:rPr lang="en-US" sz="2400" dirty="0" err="1">
                <a:latin typeface="Arial" charset="0"/>
                <a:cs typeface="Arial" charset="0"/>
              </a:rPr>
              <a:t>về</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endParaRPr lang="en-US" sz="2400" b="1" dirty="0">
              <a:latin typeface="+mn-lt"/>
              <a:cs typeface="Times New Roman" pitchFamily="18" charset="0"/>
            </a:endParaRPr>
          </a:p>
        </p:txBody>
      </p:sp>
      <p:pic>
        <p:nvPicPr>
          <p:cNvPr id="62489"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6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out)">
                                      <p:cBhvr>
                                        <p:cTn id="2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8789"/>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8802"/>
                </p:tgtEl>
              </p:cMediaNode>
            </p:audio>
            <p:seq concurrent="1" nextAc="seek">
              <p:cTn id="36" restart="whenNotActive" fill="hold" evtFilter="cancelBubble" nodeType="interactiveSeq">
                <p:stCondLst>
                  <p:cond evt="onClick" delay="0">
                    <p:tgtEl>
                      <p:spTgt spid="118811"/>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8812"/>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18810"/>
                                        </p:tgtEl>
                                      </p:cBhvr>
                                    </p:animEffect>
                                    <p:set>
                                      <p:cBhvr>
                                        <p:cTn id="44"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18809"/>
                                        </p:tgtEl>
                                      </p:cBhvr>
                                    </p:animEffect>
                                    <p:set>
                                      <p:cBhvr>
                                        <p:cTn id="48"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18808"/>
                                        </p:tgtEl>
                                      </p:cBhvr>
                                    </p:animEffect>
                                    <p:set>
                                      <p:cBhvr>
                                        <p:cTn id="52"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18807"/>
                                        </p:tgtEl>
                                      </p:cBhvr>
                                    </p:animEffect>
                                    <p:set>
                                      <p:cBhvr>
                                        <p:cTn id="56"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18806"/>
                                        </p:tgtEl>
                                      </p:cBhvr>
                                    </p:animEffect>
                                    <p:set>
                                      <p:cBhvr>
                                        <p:cTn id="60"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18805"/>
                                        </p:tgtEl>
                                      </p:cBhvr>
                                    </p:animEffect>
                                    <p:set>
                                      <p:cBhvr>
                                        <p:cTn id="64"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18803"/>
                                        </p:tgtEl>
                                      </p:cBhvr>
                                    </p:animEffect>
                                    <p:set>
                                      <p:cBhvr>
                                        <p:cTn id="68"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18786"/>
                                        </p:tgtEl>
                                      </p:cBhvr>
                                    </p:animEffect>
                                    <p:set>
                                      <p:cBhvr>
                                        <p:cTn id="72"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8" grpId="0" animBg="1"/>
      <p:bldP spid="29"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64008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98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86088" y="1143000"/>
            <a:ext cx="73009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“Ai có súng dùng súng, ai có gươm dùng gươm, không có súng, gươm thì dùng cuốc thuổng, gậy gộc…” </a:t>
            </a:r>
            <a:r>
              <a:rPr lang="en-US" altLang="en-US" sz="2400"/>
              <a:t>đó là lời của Chủ tịch Hồ Chí Minh trong lời kêu gọi toàn quốc kháng chiến:</a:t>
            </a:r>
          </a:p>
        </p:txBody>
      </p:sp>
      <p:sp>
        <p:nvSpPr>
          <p:cNvPr id="65541" name="AutoShape 5"/>
          <p:cNvSpPr>
            <a:spLocks noChangeArrowheads="1"/>
          </p:cNvSpPr>
          <p:nvPr/>
        </p:nvSpPr>
        <p:spPr bwMode="auto">
          <a:xfrm>
            <a:off x="1689100" y="2792414"/>
            <a:ext cx="4294188" cy="1246187"/>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eaLnBrk="1" hangingPunct="1">
              <a:buFontTx/>
              <a:buAutoNum type="alphaUcPeriod"/>
              <a:defRPr/>
            </a:pP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thực</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Pháp</a:t>
            </a:r>
            <a:r>
              <a:rPr lang="en-US" sz="2400" dirty="0">
                <a:latin typeface="Arial" charset="0"/>
                <a:cs typeface="Arial" charset="0"/>
              </a:rPr>
              <a:t> </a:t>
            </a:r>
          </a:p>
          <a:p>
            <a:pPr algn="ctr" eaLnBrk="1" hangingPunct="1">
              <a:defRPr/>
            </a:pPr>
            <a:r>
              <a:rPr lang="en-US" sz="2400" dirty="0" err="1">
                <a:latin typeface="Arial" charset="0"/>
                <a:cs typeface="Arial" charset="0"/>
              </a:rPr>
              <a:t>xâm</a:t>
            </a:r>
            <a:r>
              <a:rPr lang="en-US" sz="2400" dirty="0">
                <a:latin typeface="Arial" charset="0"/>
                <a:cs typeface="Arial" charset="0"/>
              </a:rPr>
              <a:t> </a:t>
            </a:r>
            <a:r>
              <a:rPr lang="en-US" sz="2400" dirty="0" err="1">
                <a:latin typeface="Arial" charset="0"/>
                <a:cs typeface="Arial" charset="0"/>
              </a:rPr>
              <a:t>lược</a:t>
            </a:r>
            <a:endParaRPr lang="en-US" sz="2400" dirty="0">
              <a:latin typeface="Arial" charset="0"/>
              <a:cs typeface="Arial" charset="0"/>
            </a:endParaRPr>
          </a:p>
        </p:txBody>
      </p:sp>
      <p:sp>
        <p:nvSpPr>
          <p:cNvPr id="65546" name="AutoShape 10"/>
          <p:cNvSpPr>
            <a:spLocks noChangeArrowheads="1"/>
          </p:cNvSpPr>
          <p:nvPr/>
        </p:nvSpPr>
        <p:spPr bwMode="auto">
          <a:xfrm>
            <a:off x="6172200" y="2849564"/>
            <a:ext cx="4114800" cy="1189037"/>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B.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Tưởng</a:t>
            </a:r>
            <a:r>
              <a:rPr lang="en-US" sz="2400" dirty="0">
                <a:latin typeface="Arial" charset="0"/>
                <a:cs typeface="Arial" charset="0"/>
              </a:rPr>
              <a:t> </a:t>
            </a:r>
          </a:p>
          <a:p>
            <a:pPr algn="ctr">
              <a:defRPr/>
            </a:pPr>
            <a:r>
              <a:rPr lang="en-US" sz="2400" dirty="0" err="1">
                <a:latin typeface="Arial" charset="0"/>
                <a:cs typeface="Arial" charset="0"/>
              </a:rPr>
              <a:t>xâm</a:t>
            </a:r>
            <a:r>
              <a:rPr lang="en-US" sz="2400" dirty="0">
                <a:latin typeface="Arial" charset="0"/>
                <a:cs typeface="Arial" charset="0"/>
              </a:rPr>
              <a:t> </a:t>
            </a:r>
            <a:r>
              <a:rPr lang="en-US" sz="2400" dirty="0" err="1">
                <a:latin typeface="Arial" charset="0"/>
                <a:cs typeface="Arial" charset="0"/>
              </a:rPr>
              <a:t>lược</a:t>
            </a:r>
            <a:endParaRPr lang="vi-VN" sz="2300" b="1" dirty="0">
              <a:latin typeface="Arial" charset="0"/>
              <a:cs typeface="+mn-cs"/>
            </a:endParaRPr>
          </a:p>
        </p:txBody>
      </p:sp>
      <p:sp>
        <p:nvSpPr>
          <p:cNvPr id="63496" name="Text Box 16"/>
          <p:cNvSpPr txBox="1">
            <a:spLocks noChangeArrowheads="1"/>
          </p:cNvSpPr>
          <p:nvPr/>
        </p:nvSpPr>
        <p:spPr bwMode="auto">
          <a:xfrm>
            <a:off x="1712914" y="12795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58</a:t>
            </a:r>
          </a:p>
        </p:txBody>
      </p:sp>
      <p:pic>
        <p:nvPicPr>
          <p:cNvPr id="1198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7" name="Oval 19"/>
          <p:cNvSpPr>
            <a:spLocks noChangeArrowheads="1"/>
          </p:cNvSpPr>
          <p:nvPr/>
        </p:nvSpPr>
        <p:spPr bwMode="auto">
          <a:xfrm>
            <a:off x="64008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349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298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p:cNvSpPr>
            <a:spLocks noChangeArrowheads="1"/>
          </p:cNvSpPr>
          <p:nvPr/>
        </p:nvSpPr>
        <p:spPr bwMode="auto">
          <a:xfrm>
            <a:off x="640715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9830" name="Oval 22"/>
          <p:cNvSpPr>
            <a:spLocks noChangeArrowheads="1"/>
          </p:cNvSpPr>
          <p:nvPr/>
        </p:nvSpPr>
        <p:spPr bwMode="auto">
          <a:xfrm>
            <a:off x="64008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9831" name="Oval 23"/>
          <p:cNvSpPr>
            <a:spLocks noChangeArrowheads="1"/>
          </p:cNvSpPr>
          <p:nvPr/>
        </p:nvSpPr>
        <p:spPr bwMode="auto">
          <a:xfrm>
            <a:off x="640715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9832" name="Oval 24"/>
          <p:cNvSpPr>
            <a:spLocks noChangeArrowheads="1"/>
          </p:cNvSpPr>
          <p:nvPr/>
        </p:nvSpPr>
        <p:spPr bwMode="auto">
          <a:xfrm>
            <a:off x="640715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9833" name="Oval 25"/>
          <p:cNvSpPr>
            <a:spLocks noChangeArrowheads="1"/>
          </p:cNvSpPr>
          <p:nvPr/>
        </p:nvSpPr>
        <p:spPr bwMode="auto">
          <a:xfrm>
            <a:off x="640715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9834" name="Oval 26"/>
          <p:cNvSpPr>
            <a:spLocks noChangeArrowheads="1"/>
          </p:cNvSpPr>
          <p:nvPr/>
        </p:nvSpPr>
        <p:spPr bwMode="auto">
          <a:xfrm>
            <a:off x="64008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9835" name="Text Box 27"/>
          <p:cNvSpPr txBox="1">
            <a:spLocks noChangeArrowheads="1"/>
          </p:cNvSpPr>
          <p:nvPr/>
        </p:nvSpPr>
        <p:spPr bwMode="auto">
          <a:xfrm>
            <a:off x="49530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9836" name="Text Box 28"/>
          <p:cNvSpPr txBox="1">
            <a:spLocks noChangeArrowheads="1"/>
          </p:cNvSpPr>
          <p:nvPr/>
        </p:nvSpPr>
        <p:spPr bwMode="auto">
          <a:xfrm>
            <a:off x="6096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350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9"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1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172200" y="4267200"/>
            <a:ext cx="41148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Pôn</a:t>
            </a:r>
            <a:r>
              <a:rPr lang="en-US" sz="2400" dirty="0">
                <a:latin typeface="Arial" charset="0"/>
                <a:cs typeface="Arial" charset="0"/>
              </a:rPr>
              <a:t> </a:t>
            </a:r>
            <a:r>
              <a:rPr lang="en-US" sz="2400" dirty="0" err="1">
                <a:latin typeface="Arial" charset="0"/>
                <a:cs typeface="Arial" charset="0"/>
              </a:rPr>
              <a:t>Pốt</a:t>
            </a:r>
            <a:r>
              <a:rPr lang="en-US" sz="2400" dirty="0">
                <a:latin typeface="Arial" charset="0"/>
                <a:cs typeface="Arial" charset="0"/>
              </a:rPr>
              <a:t> </a:t>
            </a:r>
          </a:p>
          <a:p>
            <a:pPr algn="ctr">
              <a:defRPr/>
            </a:pPr>
            <a:r>
              <a:rPr lang="en-US" sz="2400" dirty="0" err="1">
                <a:latin typeface="Arial" charset="0"/>
                <a:cs typeface="Arial" charset="0"/>
              </a:rPr>
              <a:t>xâm</a:t>
            </a:r>
            <a:r>
              <a:rPr lang="en-US" sz="2400" dirty="0">
                <a:latin typeface="Arial" charset="0"/>
                <a:cs typeface="Arial" charset="0"/>
              </a:rPr>
              <a:t> </a:t>
            </a:r>
            <a:r>
              <a:rPr lang="en-US" sz="2400" dirty="0" err="1">
                <a:latin typeface="Arial" charset="0"/>
                <a:cs typeface="Arial" charset="0"/>
              </a:rPr>
              <a:t>lược</a:t>
            </a:r>
            <a:endParaRPr lang="vi-VN" sz="2300" b="1" dirty="0">
              <a:latin typeface="Arial" charset="0"/>
              <a:cs typeface="+mn-cs"/>
            </a:endParaRPr>
          </a:p>
        </p:txBody>
      </p:sp>
      <p:sp>
        <p:nvSpPr>
          <p:cNvPr id="28" name="AutoShape 10"/>
          <p:cNvSpPr>
            <a:spLocks noChangeArrowheads="1"/>
          </p:cNvSpPr>
          <p:nvPr/>
        </p:nvSpPr>
        <p:spPr bwMode="auto">
          <a:xfrm>
            <a:off x="1712914" y="4267200"/>
            <a:ext cx="4268787"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C. </a:t>
            </a:r>
            <a:r>
              <a:rPr lang="en-US" sz="2400" dirty="0" err="1">
                <a:latin typeface="Arial" charset="0"/>
                <a:cs typeface="Arial" charset="0"/>
              </a:rPr>
              <a:t>Chống</a:t>
            </a:r>
            <a:r>
              <a:rPr lang="en-US" sz="2400" dirty="0">
                <a:latin typeface="Arial" charset="0"/>
                <a:cs typeface="Arial" charset="0"/>
              </a:rPr>
              <a:t> </a:t>
            </a:r>
            <a:r>
              <a:rPr lang="en-US" sz="2400" dirty="0" err="1">
                <a:latin typeface="Arial" charset="0"/>
                <a:cs typeface="Arial" charset="0"/>
              </a:rPr>
              <a:t>đế</a:t>
            </a:r>
            <a:r>
              <a:rPr lang="en-US" sz="2400" dirty="0">
                <a:latin typeface="Arial" charset="0"/>
                <a:cs typeface="Arial" charset="0"/>
              </a:rPr>
              <a:t> </a:t>
            </a:r>
            <a:r>
              <a:rPr lang="en-US" sz="2400" dirty="0" err="1">
                <a:latin typeface="Arial" charset="0"/>
                <a:cs typeface="Arial" charset="0"/>
              </a:rPr>
              <a:t>quốc</a:t>
            </a:r>
            <a:r>
              <a:rPr lang="en-US" sz="2400" dirty="0">
                <a:latin typeface="Arial" charset="0"/>
                <a:cs typeface="Arial" charset="0"/>
              </a:rPr>
              <a:t> </a:t>
            </a:r>
            <a:r>
              <a:rPr lang="en-US" sz="2400" dirty="0" err="1">
                <a:latin typeface="Arial" charset="0"/>
                <a:cs typeface="Arial" charset="0"/>
              </a:rPr>
              <a:t>Mỹ</a:t>
            </a:r>
            <a:r>
              <a:rPr lang="en-US" sz="2400" dirty="0">
                <a:latin typeface="Arial" charset="0"/>
                <a:cs typeface="Arial" charset="0"/>
              </a:rPr>
              <a:t> </a:t>
            </a:r>
          </a:p>
          <a:p>
            <a:pPr algn="ctr" eaLnBrk="1" hangingPunct="1">
              <a:defRPr/>
            </a:pPr>
            <a:r>
              <a:rPr lang="en-US" sz="2400" dirty="0" err="1">
                <a:latin typeface="Arial" charset="0"/>
                <a:cs typeface="Arial" charset="0"/>
              </a:rPr>
              <a:t>xâm</a:t>
            </a:r>
            <a:r>
              <a:rPr lang="en-US" sz="2400" dirty="0">
                <a:latin typeface="Arial" charset="0"/>
                <a:cs typeface="Arial" charset="0"/>
              </a:rPr>
              <a:t> </a:t>
            </a:r>
            <a:r>
              <a:rPr lang="en-US" sz="2400" dirty="0" err="1">
                <a:latin typeface="Arial" charset="0"/>
                <a:cs typeface="Arial" charset="0"/>
              </a:rPr>
              <a:t>lược</a:t>
            </a:r>
            <a:endParaRPr lang="en-US" sz="2300" b="1" dirty="0">
              <a:latin typeface="+mn-lt"/>
              <a:cs typeface="Times New Roman" pitchFamily="18" charset="0"/>
            </a:endParaRPr>
          </a:p>
        </p:txBody>
      </p:sp>
      <p:pic>
        <p:nvPicPr>
          <p:cNvPr id="6351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37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4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4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74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ox(out)">
                                      <p:cBhvr>
                                        <p:cTn id="2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9813"/>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9826"/>
                </p:tgtEl>
              </p:cMediaNode>
            </p:audio>
            <p:seq concurrent="1" nextAc="seek">
              <p:cTn id="36" restart="whenNotActive" fill="hold" evtFilter="cancelBubble" nodeType="interactiveSeq">
                <p:stCondLst>
                  <p:cond evt="onClick" delay="0">
                    <p:tgtEl>
                      <p:spTgt spid="119835"/>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9836"/>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19834"/>
                                        </p:tgtEl>
                                      </p:cBhvr>
                                    </p:animEffect>
                                    <p:set>
                                      <p:cBhvr>
                                        <p:cTn id="44"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19833"/>
                                        </p:tgtEl>
                                      </p:cBhvr>
                                    </p:animEffect>
                                    <p:set>
                                      <p:cBhvr>
                                        <p:cTn id="48"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19832"/>
                                        </p:tgtEl>
                                      </p:cBhvr>
                                    </p:animEffect>
                                    <p:set>
                                      <p:cBhvr>
                                        <p:cTn id="52"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19831"/>
                                        </p:tgtEl>
                                      </p:cBhvr>
                                    </p:animEffect>
                                    <p:set>
                                      <p:cBhvr>
                                        <p:cTn id="56"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19830"/>
                                        </p:tgtEl>
                                      </p:cBhvr>
                                    </p:animEffect>
                                    <p:set>
                                      <p:cBhvr>
                                        <p:cTn id="60"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19829"/>
                                        </p:tgtEl>
                                      </p:cBhvr>
                                    </p:animEffect>
                                    <p:set>
                                      <p:cBhvr>
                                        <p:cTn id="64"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19827"/>
                                        </p:tgtEl>
                                      </p:cBhvr>
                                    </p:animEffect>
                                    <p:set>
                                      <p:cBhvr>
                                        <p:cTn id="68"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19810"/>
                                        </p:tgtEl>
                                      </p:cBhvr>
                                    </p:animEffect>
                                    <p:set>
                                      <p:cBhvr>
                                        <p:cTn id="72"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119836" grpId="0" animBg="1"/>
      <p:bldP spid="27" grpId="0" animBg="1"/>
      <p:bldP spid="28"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3246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219200"/>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a:t>
            </a:r>
            <a:r>
              <a:rPr lang="en-US" altLang="en-US" sz="2400" i="1"/>
              <a:t>Mục tiêu bảo vệ Tổ quốc là độc lập dân tộc và chủ nghĩa xã hội, là nghĩa vụ và trách nhiệm của mọi công dân”</a:t>
            </a:r>
            <a:r>
              <a:rPr lang="en-US" altLang="en-US" sz="2400"/>
              <a:t> là một trong những nội dung của:</a:t>
            </a:r>
          </a:p>
        </p:txBody>
      </p:sp>
      <p:sp>
        <p:nvSpPr>
          <p:cNvPr id="65541" name="AutoShape 5"/>
          <p:cNvSpPr>
            <a:spLocks noChangeArrowheads="1"/>
          </p:cNvSpPr>
          <p:nvPr/>
        </p:nvSpPr>
        <p:spPr bwMode="auto">
          <a:xfrm>
            <a:off x="1863726" y="4114800"/>
            <a:ext cx="4003675"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t>C. </a:t>
            </a:r>
            <a:r>
              <a:rPr lang="en-US" altLang="en-US" sz="2400" dirty="0" err="1"/>
              <a:t>Tư</a:t>
            </a:r>
            <a:r>
              <a:rPr lang="en-US" altLang="en-US" sz="2400" dirty="0"/>
              <a:t> </a:t>
            </a:r>
            <a:r>
              <a:rPr lang="en-US" altLang="en-US" sz="2400" dirty="0" err="1"/>
              <a:t>tưởng</a:t>
            </a:r>
            <a:r>
              <a:rPr lang="en-US" altLang="en-US" sz="2400" dirty="0"/>
              <a:t> </a:t>
            </a:r>
            <a:r>
              <a:rPr lang="en-US" altLang="en-US" sz="2400" dirty="0" err="1"/>
              <a:t>Hồ</a:t>
            </a:r>
            <a:r>
              <a:rPr lang="en-US" altLang="en-US" sz="2400" dirty="0"/>
              <a:t> </a:t>
            </a:r>
            <a:r>
              <a:rPr lang="en-US" altLang="en-US" sz="2400" dirty="0" err="1"/>
              <a:t>Chí</a:t>
            </a:r>
            <a:r>
              <a:rPr lang="en-US" altLang="en-US" sz="2400" dirty="0"/>
              <a:t> Minh </a:t>
            </a:r>
          </a:p>
          <a:p>
            <a:pPr algn="ctr" eaLnBrk="1" hangingPunct="1">
              <a:spcBef>
                <a:spcPct val="0"/>
              </a:spcBef>
              <a:buFontTx/>
              <a:buNone/>
            </a:pPr>
            <a:r>
              <a:rPr lang="en-US" altLang="en-US" sz="2400" dirty="0" err="1"/>
              <a:t>về</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Tổ</a:t>
            </a:r>
            <a:r>
              <a:rPr lang="en-US" altLang="en-US" sz="2400" dirty="0"/>
              <a:t> </a:t>
            </a:r>
            <a:r>
              <a:rPr lang="en-US" altLang="en-US" sz="2400" dirty="0" err="1"/>
              <a:t>quốc</a:t>
            </a:r>
            <a:r>
              <a:rPr lang="en-US" altLang="en-US" sz="2400" dirty="0"/>
              <a:t> </a:t>
            </a:r>
          </a:p>
          <a:p>
            <a:pPr algn="ctr" eaLnBrk="1" hangingPunct="1">
              <a:spcBef>
                <a:spcPct val="0"/>
              </a:spcBef>
              <a:buFontTx/>
              <a:buNone/>
            </a:pPr>
            <a:r>
              <a:rPr lang="en-US" altLang="en-US" sz="2400" dirty="0" err="1"/>
              <a:t>Việt</a:t>
            </a:r>
            <a:r>
              <a:rPr lang="en-US" altLang="en-US" sz="2400" dirty="0"/>
              <a:t> Nam XHCN</a:t>
            </a:r>
          </a:p>
        </p:txBody>
      </p:sp>
      <p:sp>
        <p:nvSpPr>
          <p:cNvPr id="64518" name="Text Box 16"/>
          <p:cNvSpPr txBox="1">
            <a:spLocks noChangeArrowheads="1"/>
          </p:cNvSpPr>
          <p:nvPr/>
        </p:nvSpPr>
        <p:spPr bwMode="auto">
          <a:xfrm>
            <a:off x="1676401" y="1279526"/>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59</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313488"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452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3246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3246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3246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3246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324600" y="61261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313488"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029200" y="6172201"/>
            <a:ext cx="102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096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453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1"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3"/>
          <p:cNvSpPr>
            <a:spLocks noChangeArrowheads="1"/>
          </p:cNvSpPr>
          <p:nvPr/>
        </p:nvSpPr>
        <p:spPr bwMode="auto">
          <a:xfrm>
            <a:off x="6146800" y="4114800"/>
            <a:ext cx="41402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Truyền</a:t>
            </a:r>
            <a:r>
              <a:rPr lang="en-US" sz="2400" dirty="0">
                <a:latin typeface="Arial" charset="0"/>
                <a:cs typeface="Arial" charset="0"/>
              </a:rPr>
              <a:t> </a:t>
            </a:r>
            <a:r>
              <a:rPr lang="en-US" sz="2400" dirty="0" err="1">
                <a:latin typeface="Arial" charset="0"/>
                <a:cs typeface="Arial" charset="0"/>
              </a:rPr>
              <a:t>thống</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r>
              <a:rPr lang="en-US" sz="2400" dirty="0">
                <a:latin typeface="Arial" charset="0"/>
                <a:cs typeface="Arial" charset="0"/>
              </a:rPr>
              <a:t> </a:t>
            </a:r>
            <a:r>
              <a:rPr lang="en-US" sz="2400" dirty="0" err="1">
                <a:latin typeface="Arial" charset="0"/>
                <a:cs typeface="Arial" charset="0"/>
              </a:rPr>
              <a:t>trong</a:t>
            </a:r>
            <a:r>
              <a:rPr lang="en-US" sz="2400" dirty="0">
                <a:latin typeface="Arial" charset="0"/>
                <a:cs typeface="Arial" charset="0"/>
              </a:rPr>
              <a:t> </a:t>
            </a:r>
          </a:p>
          <a:p>
            <a:pPr algn="ctr">
              <a:defRPr/>
            </a:pPr>
            <a:r>
              <a:rPr lang="en-US" sz="2400" dirty="0" err="1">
                <a:latin typeface="Arial" charset="0"/>
                <a:cs typeface="Arial" charset="0"/>
              </a:rPr>
              <a:t>đấu</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giải</a:t>
            </a:r>
            <a:r>
              <a:rPr lang="en-US" sz="2400" dirty="0">
                <a:latin typeface="Arial" charset="0"/>
                <a:cs typeface="Arial" charset="0"/>
              </a:rPr>
              <a:t> </a:t>
            </a:r>
            <a:r>
              <a:rPr lang="en-US" sz="2400" dirty="0" err="1">
                <a:latin typeface="Arial" charset="0"/>
                <a:cs typeface="Arial" charset="0"/>
              </a:rPr>
              <a:t>phóng</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r>
              <a:rPr lang="en-US" sz="2400" dirty="0">
                <a:latin typeface="Arial" charset="0"/>
                <a:cs typeface="Arial" charset="0"/>
              </a:rPr>
              <a:t>, </a:t>
            </a:r>
          </a:p>
          <a:p>
            <a:pPr algn="ctr">
              <a:defRPr/>
            </a:pP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đất</a:t>
            </a:r>
            <a:r>
              <a:rPr lang="en-US" sz="2400" dirty="0">
                <a:latin typeface="Arial" charset="0"/>
                <a:cs typeface="Arial" charset="0"/>
              </a:rPr>
              <a:t> </a:t>
            </a:r>
            <a:r>
              <a:rPr lang="en-US" sz="2400" dirty="0" err="1">
                <a:latin typeface="Arial" charset="0"/>
                <a:cs typeface="Arial" charset="0"/>
              </a:rPr>
              <a:t>nước</a:t>
            </a:r>
            <a:endParaRPr lang="vi-VN" sz="2400" b="1" dirty="0">
              <a:latin typeface="Arial" charset="0"/>
              <a:cs typeface="+mn-cs"/>
            </a:endParaRPr>
          </a:p>
        </p:txBody>
      </p:sp>
      <p:pic>
        <p:nvPicPr>
          <p:cNvPr id="64535"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AutoShape 13"/>
          <p:cNvSpPr>
            <a:spLocks noChangeArrowheads="1"/>
          </p:cNvSpPr>
          <p:nvPr/>
        </p:nvSpPr>
        <p:spPr bwMode="auto">
          <a:xfrm>
            <a:off x="1863726" y="2628900"/>
            <a:ext cx="4003675"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eaLnBrk="1" hangingPunct="1">
              <a:buFontTx/>
              <a:buAutoNum type="alphaUcPeriod"/>
              <a:defRPr/>
            </a:pPr>
            <a:r>
              <a:rPr lang="en-US" sz="2400" dirty="0" err="1">
                <a:latin typeface="Arial" charset="0"/>
                <a:cs typeface="Arial" charset="0"/>
              </a:rPr>
              <a:t>Tư</a:t>
            </a:r>
            <a:r>
              <a:rPr lang="en-US" sz="2400" dirty="0">
                <a:latin typeface="Arial" charset="0"/>
                <a:cs typeface="Arial" charset="0"/>
              </a:rPr>
              <a:t> </a:t>
            </a:r>
            <a:r>
              <a:rPr lang="en-US" sz="2400" dirty="0" err="1">
                <a:latin typeface="Arial" charset="0"/>
                <a:cs typeface="Arial" charset="0"/>
              </a:rPr>
              <a:t>tưởng</a:t>
            </a:r>
            <a:r>
              <a:rPr lang="en-US" sz="2400" dirty="0">
                <a:latin typeface="Arial" charset="0"/>
                <a:cs typeface="Arial" charset="0"/>
              </a:rPr>
              <a:t> </a:t>
            </a:r>
            <a:r>
              <a:rPr lang="en-US" sz="2400" dirty="0" err="1">
                <a:latin typeface="Arial" charset="0"/>
                <a:cs typeface="Arial" charset="0"/>
              </a:rPr>
              <a:t>Hồ</a:t>
            </a:r>
            <a:r>
              <a:rPr lang="en-US" sz="2400" dirty="0">
                <a:latin typeface="Arial" charset="0"/>
                <a:cs typeface="Arial" charset="0"/>
              </a:rPr>
              <a:t> </a:t>
            </a:r>
            <a:r>
              <a:rPr lang="en-US" sz="2400" dirty="0" err="1">
                <a:latin typeface="Arial" charset="0"/>
                <a:cs typeface="Arial" charset="0"/>
              </a:rPr>
              <a:t>Chí</a:t>
            </a:r>
            <a:r>
              <a:rPr lang="en-US" sz="2400" dirty="0">
                <a:latin typeface="Arial" charset="0"/>
                <a:cs typeface="Arial" charset="0"/>
              </a:rPr>
              <a:t> Minh </a:t>
            </a:r>
          </a:p>
          <a:p>
            <a:pPr algn="ctr" eaLnBrk="1" hangingPunct="1">
              <a:defRPr/>
            </a:pPr>
            <a:r>
              <a:rPr lang="en-US" sz="2400" dirty="0" err="1">
                <a:latin typeface="Arial" charset="0"/>
                <a:cs typeface="Arial" charset="0"/>
              </a:rPr>
              <a:t>về</a:t>
            </a:r>
            <a:r>
              <a:rPr lang="en-US" sz="2400" dirty="0">
                <a:latin typeface="Arial" charset="0"/>
                <a:cs typeface="Arial" charset="0"/>
              </a:rPr>
              <a:t> </a:t>
            </a:r>
            <a:r>
              <a:rPr lang="en-US" sz="2400" dirty="0" err="1">
                <a:latin typeface="Arial" charset="0"/>
                <a:cs typeface="Arial" charset="0"/>
              </a:rPr>
              <a:t>giải</a:t>
            </a:r>
            <a:r>
              <a:rPr lang="en-US" sz="2400" dirty="0">
                <a:latin typeface="Arial" charset="0"/>
                <a:cs typeface="Arial" charset="0"/>
              </a:rPr>
              <a:t> </a:t>
            </a:r>
            <a:r>
              <a:rPr lang="en-US" sz="2400" dirty="0" err="1">
                <a:latin typeface="Arial" charset="0"/>
                <a:cs typeface="Arial" charset="0"/>
              </a:rPr>
              <a:t>phóng</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p>
          <a:p>
            <a:pPr algn="ctr" eaLnBrk="1" hangingPunct="1">
              <a:defRPr/>
            </a:pPr>
            <a:r>
              <a:rPr lang="en-US" sz="2400" dirty="0">
                <a:latin typeface="Arial" charset="0"/>
                <a:cs typeface="Arial" charset="0"/>
              </a:rPr>
              <a:t>CNXH ở </a:t>
            </a:r>
            <a:r>
              <a:rPr lang="en-US" sz="2400" dirty="0" err="1">
                <a:latin typeface="Arial" charset="0"/>
                <a:cs typeface="Arial" charset="0"/>
              </a:rPr>
              <a:t>Việt</a:t>
            </a:r>
            <a:r>
              <a:rPr lang="en-US" sz="2400" dirty="0">
                <a:latin typeface="Arial" charset="0"/>
                <a:cs typeface="Arial" charset="0"/>
              </a:rPr>
              <a:t> Nam</a:t>
            </a:r>
            <a:endParaRPr lang="en-US" sz="2400" b="1" dirty="0">
              <a:latin typeface="+mn-lt"/>
              <a:cs typeface="Times New Roman" pitchFamily="18" charset="0"/>
            </a:endParaRPr>
          </a:p>
        </p:txBody>
      </p:sp>
      <p:sp>
        <p:nvSpPr>
          <p:cNvPr id="29" name="AutoShape 13"/>
          <p:cNvSpPr>
            <a:spLocks noChangeArrowheads="1"/>
          </p:cNvSpPr>
          <p:nvPr/>
        </p:nvSpPr>
        <p:spPr bwMode="auto">
          <a:xfrm>
            <a:off x="6146800" y="2628900"/>
            <a:ext cx="40132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Nối</a:t>
            </a:r>
            <a:r>
              <a:rPr lang="en-US" sz="2400" dirty="0">
                <a:latin typeface="Arial" charset="0"/>
                <a:cs typeface="Arial" charset="0"/>
              </a:rPr>
              <a:t> </a:t>
            </a:r>
            <a:r>
              <a:rPr lang="en-US" sz="2400" dirty="0" err="1">
                <a:latin typeface="Arial" charset="0"/>
                <a:cs typeface="Arial" charset="0"/>
              </a:rPr>
              <a:t>tiếp</a:t>
            </a:r>
            <a:r>
              <a:rPr lang="en-US" sz="2400" dirty="0">
                <a:latin typeface="Arial" charset="0"/>
                <a:cs typeface="Arial" charset="0"/>
              </a:rPr>
              <a:t> </a:t>
            </a:r>
            <a:r>
              <a:rPr lang="en-US" sz="2400" dirty="0" err="1">
                <a:latin typeface="Arial" charset="0"/>
                <a:cs typeface="Arial" charset="0"/>
              </a:rPr>
              <a:t>truyền</a:t>
            </a:r>
            <a:r>
              <a:rPr lang="en-US" sz="2400" dirty="0">
                <a:latin typeface="Arial" charset="0"/>
                <a:cs typeface="Arial" charset="0"/>
              </a:rPr>
              <a:t> </a:t>
            </a:r>
            <a:r>
              <a:rPr lang="en-US" sz="2400" dirty="0" err="1">
                <a:latin typeface="Arial" charset="0"/>
                <a:cs typeface="Arial" charset="0"/>
              </a:rPr>
              <a:t>thống</a:t>
            </a:r>
            <a:r>
              <a:rPr lang="en-US" sz="2400" dirty="0">
                <a:latin typeface="Arial" charset="0"/>
                <a:cs typeface="Arial" charset="0"/>
              </a:rPr>
              <a:t> </a:t>
            </a:r>
          </a:p>
          <a:p>
            <a:pPr algn="ctr" eaLnBrk="1" hangingPunct="1">
              <a:defRPr/>
            </a:pPr>
            <a:r>
              <a:rPr lang="en-US" sz="2400" dirty="0" err="1">
                <a:latin typeface="Arial" charset="0"/>
                <a:cs typeface="Arial" charset="0"/>
              </a:rPr>
              <a:t>anh</a:t>
            </a:r>
            <a:r>
              <a:rPr lang="en-US" sz="2400" dirty="0">
                <a:latin typeface="Arial" charset="0"/>
                <a:cs typeface="Arial" charset="0"/>
              </a:rPr>
              <a:t> </a:t>
            </a:r>
            <a:r>
              <a:rPr lang="en-US" sz="2400" dirty="0" err="1">
                <a:latin typeface="Arial" charset="0"/>
                <a:cs typeface="Arial" charset="0"/>
              </a:rPr>
              <a:t>hùng</a:t>
            </a:r>
            <a:r>
              <a:rPr lang="en-US" sz="2400" dirty="0">
                <a:latin typeface="Arial" charset="0"/>
                <a:cs typeface="Arial" charset="0"/>
              </a:rPr>
              <a:t> </a:t>
            </a:r>
            <a:r>
              <a:rPr lang="en-US" sz="2400" dirty="0" err="1">
                <a:latin typeface="Arial" charset="0"/>
                <a:cs typeface="Arial" charset="0"/>
              </a:rPr>
              <a:t>bất</a:t>
            </a:r>
            <a:r>
              <a:rPr lang="en-US" sz="2400" dirty="0">
                <a:latin typeface="Arial" charset="0"/>
                <a:cs typeface="Arial" charset="0"/>
              </a:rPr>
              <a:t> </a:t>
            </a:r>
            <a:r>
              <a:rPr lang="en-US" sz="2400" dirty="0" err="1">
                <a:latin typeface="Arial" charset="0"/>
                <a:cs typeface="Arial" charset="0"/>
              </a:rPr>
              <a:t>khuất</a:t>
            </a:r>
            <a:r>
              <a:rPr lang="en-US" sz="2400" dirty="0">
                <a:latin typeface="Arial" charset="0"/>
                <a:cs typeface="Arial" charset="0"/>
              </a:rPr>
              <a:t> </a:t>
            </a:r>
            <a:r>
              <a:rPr lang="en-US" sz="2400" dirty="0" err="1">
                <a:latin typeface="Arial" charset="0"/>
                <a:cs typeface="Arial" charset="0"/>
              </a:rPr>
              <a:t>chống</a:t>
            </a:r>
            <a:r>
              <a:rPr lang="en-US" sz="2400" dirty="0">
                <a:latin typeface="Arial" charset="0"/>
                <a:cs typeface="Arial" charset="0"/>
              </a:rPr>
              <a:t> </a:t>
            </a:r>
          </a:p>
          <a:p>
            <a:pPr algn="ctr" eaLnBrk="1" hangingPunct="1">
              <a:defRPr/>
            </a:pPr>
            <a:r>
              <a:rPr lang="en-US" sz="2400" dirty="0" err="1">
                <a:latin typeface="Arial" charset="0"/>
                <a:cs typeface="Arial" charset="0"/>
              </a:rPr>
              <a:t>giặc</a:t>
            </a:r>
            <a:r>
              <a:rPr lang="en-US" sz="2400" dirty="0">
                <a:latin typeface="Arial" charset="0"/>
                <a:cs typeface="Arial" charset="0"/>
              </a:rPr>
              <a:t> </a:t>
            </a:r>
            <a:r>
              <a:rPr lang="en-US" sz="2400" dirty="0" err="1">
                <a:latin typeface="Arial" charset="0"/>
                <a:cs typeface="Arial" charset="0"/>
              </a:rPr>
              <a:t>ngoại</a:t>
            </a:r>
            <a:r>
              <a:rPr lang="en-US" sz="2400" dirty="0">
                <a:latin typeface="Arial" charset="0"/>
                <a:cs typeface="Arial" charset="0"/>
              </a:rPr>
              <a:t> </a:t>
            </a:r>
            <a:r>
              <a:rPr lang="en-US" sz="2400" dirty="0" err="1">
                <a:latin typeface="Arial" charset="0"/>
                <a:cs typeface="Arial" charset="0"/>
              </a:rPr>
              <a:t>xâm</a:t>
            </a:r>
            <a:r>
              <a:rPr lang="en-US" sz="2400" dirty="0">
                <a:latin typeface="Arial" charset="0"/>
                <a:cs typeface="Arial" charset="0"/>
              </a:rPr>
              <a:t> </a:t>
            </a:r>
            <a:r>
              <a:rPr lang="en-US" sz="2400" dirty="0" err="1">
                <a:latin typeface="Arial" charset="0"/>
                <a:cs typeface="Arial" charset="0"/>
              </a:rPr>
              <a:t>của</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tộc</a:t>
            </a:r>
            <a:endParaRPr lang="en-US" sz="2400" b="1" dirty="0">
              <a:latin typeface="+mn-lt"/>
              <a:cs typeface="Times New Roman" pitchFamily="18" charset="0"/>
            </a:endParaRPr>
          </a:p>
        </p:txBody>
      </p:sp>
      <p:pic>
        <p:nvPicPr>
          <p:cNvPr id="27"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096000"/>
            <a:ext cx="685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440"/>
                            </p:stCondLst>
                            <p:childTnLst>
                              <p:par>
                                <p:cTn id="15" presetID="1" presetClass="entr" presetSubtype="0"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4" presetClass="entr" presetSubtype="32"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ox(out)">
                                      <p:cBhvr>
                                        <p:cTn id="19" dur="1000"/>
                                        <p:tgtEl>
                                          <p:spTgt spid="28"/>
                                        </p:tgtEl>
                                      </p:cBhvr>
                                    </p:animEffect>
                                  </p:childTnLst>
                                </p:cTn>
                              </p:par>
                            </p:childTnLst>
                          </p:cTn>
                        </p:par>
                        <p:par>
                          <p:cTn id="20" fill="hold" nodeType="afterGroup">
                            <p:stCondLst>
                              <p:cond delay="6440"/>
                            </p:stCondLst>
                            <p:childTnLst>
                              <p:par>
                                <p:cTn id="21" presetID="4" presetClass="entr" presetSubtype="32"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ox(out)">
                                      <p:cBhvr>
                                        <p:cTn id="23" dur="1000"/>
                                        <p:tgtEl>
                                          <p:spTgt spid="26"/>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out)">
                                      <p:cBhvr>
                                        <p:cTn id="2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2083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6" restart="whenNotActive" fill="hold" evtFilter="cancelBubble" nodeType="interactiveSeq">
                <p:stCondLst>
                  <p:cond evt="onClick" delay="0">
                    <p:tgtEl>
                      <p:spTgt spid="120859"/>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20860"/>
                                        </p:tgtEl>
                                        <p:attrNameLst>
                                          <p:attrName>style.visibility</p:attrName>
                                        </p:attrNameLst>
                                      </p:cBhvr>
                                      <p:to>
                                        <p:strVal val="hidden"/>
                                      </p:to>
                                    </p:set>
                                  </p:childTnLst>
                                </p:cTn>
                              </p:par>
                            </p:childTnLst>
                          </p:cTn>
                        </p:par>
                        <p:par>
                          <p:cTn id="41" fill="hold" nodeType="afterGroup">
                            <p:stCondLst>
                              <p:cond delay="0"/>
                            </p:stCondLst>
                            <p:childTnLst>
                              <p:par>
                                <p:cTn id="42" presetID="4" presetClass="exit" presetSubtype="16" fill="hold" grpId="0" nodeType="afterEffect">
                                  <p:stCondLst>
                                    <p:cond delay="1000"/>
                                  </p:stCondLst>
                                  <p:childTnLst>
                                    <p:animEffect transition="out" filter="box(in)">
                                      <p:cBhvr>
                                        <p:cTn id="43" dur="500"/>
                                        <p:tgtEl>
                                          <p:spTgt spid="120858"/>
                                        </p:tgtEl>
                                      </p:cBhvr>
                                    </p:animEffect>
                                    <p:set>
                                      <p:cBhvr>
                                        <p:cTn id="44"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4" name="beep.wav"/>
                                        </p:tgtEl>
                                      </p:cMediaNode>
                                    </p:audio>
                                  </p:subTnLst>
                                </p:cTn>
                              </p:par>
                            </p:childTnLst>
                          </p:cTn>
                        </p:par>
                        <p:par>
                          <p:cTn id="45" fill="hold" nodeType="afterGroup">
                            <p:stCondLst>
                              <p:cond delay="1500"/>
                            </p:stCondLst>
                            <p:childTnLst>
                              <p:par>
                                <p:cTn id="46" presetID="4" presetClass="exit" presetSubtype="16" fill="hold" grpId="0" nodeType="afterEffect">
                                  <p:stCondLst>
                                    <p:cond delay="1000"/>
                                  </p:stCondLst>
                                  <p:childTnLst>
                                    <p:animEffect transition="out" filter="box(in)">
                                      <p:cBhvr>
                                        <p:cTn id="47" dur="500"/>
                                        <p:tgtEl>
                                          <p:spTgt spid="120857"/>
                                        </p:tgtEl>
                                      </p:cBhvr>
                                    </p:animEffect>
                                    <p:set>
                                      <p:cBhvr>
                                        <p:cTn id="48"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4" name="beep.wav"/>
                                        </p:tgtEl>
                                      </p:cMediaNode>
                                    </p:audio>
                                  </p:subTnLst>
                                </p:cTn>
                              </p:par>
                            </p:childTnLst>
                          </p:cTn>
                        </p:par>
                        <p:par>
                          <p:cTn id="49" fill="hold" nodeType="afterGroup">
                            <p:stCondLst>
                              <p:cond delay="3000"/>
                            </p:stCondLst>
                            <p:childTnLst>
                              <p:par>
                                <p:cTn id="50" presetID="4" presetClass="exit" presetSubtype="16" fill="hold" grpId="0" nodeType="afterEffect">
                                  <p:stCondLst>
                                    <p:cond delay="1000"/>
                                  </p:stCondLst>
                                  <p:childTnLst>
                                    <p:animEffect transition="out" filter="box(in)">
                                      <p:cBhvr>
                                        <p:cTn id="51" dur="500"/>
                                        <p:tgtEl>
                                          <p:spTgt spid="120856"/>
                                        </p:tgtEl>
                                      </p:cBhvr>
                                    </p:animEffect>
                                    <p:set>
                                      <p:cBhvr>
                                        <p:cTn id="52"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4" name="beep.wav"/>
                                        </p:tgtEl>
                                      </p:cMediaNode>
                                    </p:audio>
                                  </p:subTnLst>
                                </p:cTn>
                              </p:par>
                            </p:childTnLst>
                          </p:cTn>
                        </p:par>
                        <p:par>
                          <p:cTn id="53" fill="hold" nodeType="afterGroup">
                            <p:stCondLst>
                              <p:cond delay="4500"/>
                            </p:stCondLst>
                            <p:childTnLst>
                              <p:par>
                                <p:cTn id="54" presetID="4" presetClass="exit" presetSubtype="16" fill="hold" grpId="0" nodeType="afterEffect">
                                  <p:stCondLst>
                                    <p:cond delay="1000"/>
                                  </p:stCondLst>
                                  <p:childTnLst>
                                    <p:animEffect transition="out" filter="box(in)">
                                      <p:cBhvr>
                                        <p:cTn id="55" dur="500"/>
                                        <p:tgtEl>
                                          <p:spTgt spid="120855"/>
                                        </p:tgtEl>
                                      </p:cBhvr>
                                    </p:animEffect>
                                    <p:set>
                                      <p:cBhvr>
                                        <p:cTn id="56"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4" name="beep.wav"/>
                                        </p:tgtEl>
                                      </p:cMediaNode>
                                    </p:audio>
                                  </p:subTnLst>
                                </p:cTn>
                              </p:par>
                            </p:childTnLst>
                          </p:cTn>
                        </p:par>
                        <p:par>
                          <p:cTn id="57" fill="hold" nodeType="afterGroup">
                            <p:stCondLst>
                              <p:cond delay="6000"/>
                            </p:stCondLst>
                            <p:childTnLst>
                              <p:par>
                                <p:cTn id="58" presetID="4" presetClass="exit" presetSubtype="16" fill="hold" grpId="0" nodeType="afterEffect">
                                  <p:stCondLst>
                                    <p:cond delay="1000"/>
                                  </p:stCondLst>
                                  <p:childTnLst>
                                    <p:animEffect transition="out" filter="box(in)">
                                      <p:cBhvr>
                                        <p:cTn id="59" dur="500"/>
                                        <p:tgtEl>
                                          <p:spTgt spid="120854"/>
                                        </p:tgtEl>
                                      </p:cBhvr>
                                    </p:animEffect>
                                    <p:set>
                                      <p:cBhvr>
                                        <p:cTn id="60"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beep.wav"/>
                                        </p:tgtEl>
                                      </p:cMediaNode>
                                    </p:audio>
                                  </p:subTnLst>
                                </p:cTn>
                              </p:par>
                            </p:childTnLst>
                          </p:cTn>
                        </p:par>
                        <p:par>
                          <p:cTn id="61" fill="hold" nodeType="afterGroup">
                            <p:stCondLst>
                              <p:cond delay="7500"/>
                            </p:stCondLst>
                            <p:childTnLst>
                              <p:par>
                                <p:cTn id="62" presetID="4" presetClass="exit" presetSubtype="16" fill="hold" grpId="0" nodeType="afterEffect">
                                  <p:stCondLst>
                                    <p:cond delay="1000"/>
                                  </p:stCondLst>
                                  <p:childTnLst>
                                    <p:animEffect transition="out" filter="box(in)">
                                      <p:cBhvr>
                                        <p:cTn id="63" dur="500"/>
                                        <p:tgtEl>
                                          <p:spTgt spid="120853"/>
                                        </p:tgtEl>
                                      </p:cBhvr>
                                    </p:animEffect>
                                    <p:set>
                                      <p:cBhvr>
                                        <p:cTn id="64"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2"/>
                                            </p:cond>
                                          </p:stCondLst>
                                          <p:endCondLst>
                                            <p:cond evt="onStopAudio" delay="0">
                                              <p:tgtEl>
                                                <p:sldTgt/>
                                              </p:tgtEl>
                                            </p:cond>
                                          </p:endCondLst>
                                        </p:cTn>
                                        <p:tgtEl>
                                          <p:sndTgt r:embed="rId4" name="beep.wav"/>
                                        </p:tgtEl>
                                      </p:cMediaNode>
                                    </p:audio>
                                  </p:subTnLst>
                                </p:cTn>
                              </p:par>
                            </p:childTnLst>
                          </p:cTn>
                        </p:par>
                        <p:par>
                          <p:cTn id="65" fill="hold" nodeType="afterGroup">
                            <p:stCondLst>
                              <p:cond delay="9000"/>
                            </p:stCondLst>
                            <p:childTnLst>
                              <p:par>
                                <p:cTn id="66" presetID="4" presetClass="exit" presetSubtype="16" fill="hold" grpId="0" nodeType="afterEffect">
                                  <p:stCondLst>
                                    <p:cond delay="1000"/>
                                  </p:stCondLst>
                                  <p:childTnLst>
                                    <p:animEffect transition="out" filter="box(in)">
                                      <p:cBhvr>
                                        <p:cTn id="67" dur="500"/>
                                        <p:tgtEl>
                                          <p:spTgt spid="120851"/>
                                        </p:tgtEl>
                                      </p:cBhvr>
                                    </p:animEffect>
                                    <p:set>
                                      <p:cBhvr>
                                        <p:cTn id="68"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6"/>
                                            </p:cond>
                                          </p:stCondLst>
                                          <p:endCondLst>
                                            <p:cond evt="onStopAudio" delay="0">
                                              <p:tgtEl>
                                                <p:sldTgt/>
                                              </p:tgtEl>
                                            </p:cond>
                                          </p:endCondLst>
                                        </p:cTn>
                                        <p:tgtEl>
                                          <p:sndTgt r:embed="rId4" name="beep.wav"/>
                                        </p:tgtEl>
                                      </p:cMediaNode>
                                    </p:audio>
                                  </p:subTnLst>
                                </p:cTn>
                              </p:par>
                            </p:childTnLst>
                          </p:cTn>
                        </p:par>
                        <p:par>
                          <p:cTn id="69" fill="hold" nodeType="afterGroup">
                            <p:stCondLst>
                              <p:cond delay="10500"/>
                            </p:stCondLst>
                            <p:childTnLst>
                              <p:par>
                                <p:cTn id="70" presetID="4" presetClass="exit" presetSubtype="16" fill="hold" grpId="0" nodeType="afterEffect">
                                  <p:stCondLst>
                                    <p:cond delay="500"/>
                                  </p:stCondLst>
                                  <p:childTnLst>
                                    <p:animEffect transition="out" filter="box(in)">
                                      <p:cBhvr>
                                        <p:cTn id="71" dur="500"/>
                                        <p:tgtEl>
                                          <p:spTgt spid="120834"/>
                                        </p:tgtEl>
                                      </p:cBhvr>
                                    </p:animEffect>
                                    <p:set>
                                      <p:cBhvr>
                                        <p:cTn id="72"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0"/>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120851" grpId="0" animBg="1"/>
      <p:bldP spid="120853" grpId="0" animBg="1"/>
      <p:bldP spid="120854" grpId="0" animBg="1"/>
      <p:bldP spid="120855" grpId="0" animBg="1"/>
      <p:bldP spid="120856" grpId="0" animBg="1"/>
      <p:bldP spid="120857" grpId="0" animBg="1"/>
      <p:bldP spid="120858" grpId="0" animBg="1"/>
      <p:bldP spid="120860" grpId="0" animBg="1"/>
      <p:bldP spid="28" grpId="0" animBg="1"/>
      <p:bldP spid="26" grpId="0" animBg="1"/>
      <p:bldP spid="29"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Oval 2"/>
          <p:cNvSpPr>
            <a:spLocks noChangeArrowheads="1"/>
          </p:cNvSpPr>
          <p:nvPr/>
        </p:nvSpPr>
        <p:spPr bwMode="auto">
          <a:xfrm>
            <a:off x="6286500" y="61293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18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24200" y="1143001"/>
            <a:ext cx="6781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Việt</a:t>
            </a:r>
            <a:r>
              <a:rPr lang="en-US" altLang="en-US" sz="2400" i="1" dirty="0"/>
              <a:t> Nam </a:t>
            </a:r>
            <a:r>
              <a:rPr lang="en-US" altLang="en-US" sz="2400" i="1" dirty="0" err="1"/>
              <a:t>là</a:t>
            </a:r>
            <a:r>
              <a:rPr lang="en-US" altLang="en-US" sz="2400" i="1" dirty="0"/>
              <a:t> LLVT </a:t>
            </a:r>
            <a:r>
              <a:rPr lang="en-US" altLang="en-US" sz="2400" i="1" dirty="0" err="1"/>
              <a:t>cách</a:t>
            </a:r>
            <a:r>
              <a:rPr lang="en-US" altLang="en-US" sz="2400" i="1" dirty="0"/>
              <a:t> </a:t>
            </a:r>
            <a:r>
              <a:rPr lang="en-US" altLang="en-US" sz="2400" i="1" dirty="0" err="1"/>
              <a:t>mạng</a:t>
            </a:r>
            <a:r>
              <a:rPr lang="en-US" altLang="en-US" sz="2400" i="1" dirty="0"/>
              <a:t> </a:t>
            </a:r>
            <a:r>
              <a:rPr lang="en-US" altLang="en-US" sz="2400" i="1" dirty="0" err="1"/>
              <a:t>của</a:t>
            </a:r>
            <a:r>
              <a:rPr lang="en-US" altLang="en-US" sz="2400" i="1" dirty="0"/>
              <a:t>:</a:t>
            </a:r>
            <a:endParaRPr lang="en-US" altLang="en-US" sz="2400" b="1" i="1" dirty="0"/>
          </a:p>
        </p:txBody>
      </p:sp>
      <p:sp>
        <p:nvSpPr>
          <p:cNvPr id="65541" name="AutoShape 5"/>
          <p:cNvSpPr>
            <a:spLocks noChangeArrowheads="1"/>
          </p:cNvSpPr>
          <p:nvPr/>
        </p:nvSpPr>
        <p:spPr bwMode="auto">
          <a:xfrm>
            <a:off x="1851026" y="2286001"/>
            <a:ext cx="4252913" cy="1408113"/>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eaLnBrk="1" hangingPunct="1">
              <a:buFontTx/>
              <a:buAutoNum type="alphaUcPeriod"/>
              <a:defRPr/>
            </a:pP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p>
          <a:p>
            <a:pPr algn="ctr" eaLnBrk="1" hangingPunct="1">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quần</a:t>
            </a:r>
            <a:r>
              <a:rPr lang="en-US" sz="2400" dirty="0">
                <a:latin typeface="Arial" charset="0"/>
                <a:cs typeface="Arial" charset="0"/>
              </a:rPr>
              <a:t> </a:t>
            </a:r>
            <a:r>
              <a:rPr lang="en-US" sz="2400" dirty="0" err="1">
                <a:latin typeface="Arial" charset="0"/>
                <a:cs typeface="Arial" charset="0"/>
              </a:rPr>
              <a:t>chúng</a:t>
            </a:r>
            <a:r>
              <a:rPr lang="en-US" sz="2400" dirty="0">
                <a:latin typeface="Arial" charset="0"/>
                <a:cs typeface="Arial" charset="0"/>
              </a:rPr>
              <a:t> </a:t>
            </a:r>
            <a:r>
              <a:rPr lang="en-US" sz="2400" dirty="0" err="1">
                <a:latin typeface="Arial" charset="0"/>
                <a:cs typeface="Arial" charset="0"/>
              </a:rPr>
              <a:t>lao</a:t>
            </a:r>
            <a:r>
              <a:rPr lang="en-US" sz="2400" dirty="0">
                <a:latin typeface="Arial" charset="0"/>
                <a:cs typeface="Arial" charset="0"/>
              </a:rPr>
              <a:t> </a:t>
            </a:r>
            <a:r>
              <a:rPr lang="en-US" sz="2400" dirty="0" err="1">
                <a:latin typeface="Arial" charset="0"/>
                <a:cs typeface="Arial" charset="0"/>
              </a:rPr>
              <a:t>động</a:t>
            </a:r>
            <a:r>
              <a:rPr lang="en-US" sz="2400" dirty="0">
                <a:latin typeface="Arial" charset="0"/>
                <a:cs typeface="Arial" charset="0"/>
              </a:rPr>
              <a:t> </a:t>
            </a:r>
          </a:p>
          <a:p>
            <a:pPr algn="ctr" eaLnBrk="1" hangingPunct="1">
              <a:defRPr/>
            </a:pPr>
            <a:r>
              <a:rPr lang="en-US" sz="2400" dirty="0" err="1">
                <a:latin typeface="Arial" charset="0"/>
                <a:cs typeface="Arial" charset="0"/>
              </a:rPr>
              <a:t>Việt</a:t>
            </a:r>
            <a:r>
              <a:rPr lang="en-US" sz="2400" dirty="0">
                <a:latin typeface="Arial" charset="0"/>
                <a:cs typeface="Arial" charset="0"/>
              </a:rPr>
              <a:t> Nam</a:t>
            </a:r>
          </a:p>
        </p:txBody>
      </p:sp>
      <p:sp>
        <p:nvSpPr>
          <p:cNvPr id="65546" name="AutoShape 10"/>
          <p:cNvSpPr>
            <a:spLocks noChangeArrowheads="1"/>
          </p:cNvSpPr>
          <p:nvPr/>
        </p:nvSpPr>
        <p:spPr bwMode="auto">
          <a:xfrm>
            <a:off x="6275388" y="2286001"/>
            <a:ext cx="4152900" cy="1408113"/>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Nhà</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eaLnBrk="1" hangingPunct="1">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nông</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eaLnBrk="1" hangingPunct="1">
              <a:defRPr/>
            </a:pPr>
            <a:r>
              <a:rPr lang="en-US" sz="2400" dirty="0" err="1">
                <a:latin typeface="Arial" charset="0"/>
                <a:cs typeface="Arial" charset="0"/>
              </a:rPr>
              <a:t>Việt</a:t>
            </a:r>
            <a:r>
              <a:rPr lang="en-US" sz="2400" dirty="0">
                <a:latin typeface="Arial" charset="0"/>
                <a:cs typeface="Arial" charset="0"/>
              </a:rPr>
              <a:t> Nam</a:t>
            </a:r>
            <a:endParaRPr lang="en-US" sz="2400" b="1" dirty="0">
              <a:latin typeface="+mn-lt"/>
              <a:cs typeface="Times New Roman" pitchFamily="18" charset="0"/>
            </a:endParaRPr>
          </a:p>
        </p:txBody>
      </p:sp>
      <p:sp>
        <p:nvSpPr>
          <p:cNvPr id="65543" name="Text Box 16"/>
          <p:cNvSpPr txBox="1">
            <a:spLocks noChangeArrowheads="1"/>
          </p:cNvSpPr>
          <p:nvPr/>
        </p:nvSpPr>
        <p:spPr bwMode="auto">
          <a:xfrm>
            <a:off x="1851026"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60</a:t>
            </a:r>
          </a:p>
        </p:txBody>
      </p:sp>
      <p:pic>
        <p:nvPicPr>
          <p:cNvPr id="1218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5" name="Oval 19"/>
          <p:cNvSpPr>
            <a:spLocks noChangeArrowheads="1"/>
          </p:cNvSpPr>
          <p:nvPr/>
        </p:nvSpPr>
        <p:spPr bwMode="auto">
          <a:xfrm>
            <a:off x="6286500" y="61166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13900" y="60975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7" name="Oval 21"/>
          <p:cNvSpPr>
            <a:spLocks noChangeArrowheads="1"/>
          </p:cNvSpPr>
          <p:nvPr/>
        </p:nvSpPr>
        <p:spPr bwMode="auto">
          <a:xfrm>
            <a:off x="62865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1878" name="Oval 22"/>
          <p:cNvSpPr>
            <a:spLocks noChangeArrowheads="1"/>
          </p:cNvSpPr>
          <p:nvPr/>
        </p:nvSpPr>
        <p:spPr bwMode="auto">
          <a:xfrm>
            <a:off x="62865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1879" name="Oval 23"/>
          <p:cNvSpPr>
            <a:spLocks noChangeArrowheads="1"/>
          </p:cNvSpPr>
          <p:nvPr/>
        </p:nvSpPr>
        <p:spPr bwMode="auto">
          <a:xfrm>
            <a:off x="6275388" y="61325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1880" name="Oval 24"/>
          <p:cNvSpPr>
            <a:spLocks noChangeArrowheads="1"/>
          </p:cNvSpPr>
          <p:nvPr/>
        </p:nvSpPr>
        <p:spPr bwMode="auto">
          <a:xfrm>
            <a:off x="6286500" y="61166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1881" name="Oval 25"/>
          <p:cNvSpPr>
            <a:spLocks noChangeArrowheads="1"/>
          </p:cNvSpPr>
          <p:nvPr/>
        </p:nvSpPr>
        <p:spPr bwMode="auto">
          <a:xfrm>
            <a:off x="6286500" y="61166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1882" name="Oval 26"/>
          <p:cNvSpPr>
            <a:spLocks noChangeArrowheads="1"/>
          </p:cNvSpPr>
          <p:nvPr/>
        </p:nvSpPr>
        <p:spPr bwMode="auto">
          <a:xfrm>
            <a:off x="6291263" y="61166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1883" name="Text Box 27"/>
          <p:cNvSpPr txBox="1">
            <a:spLocks noChangeArrowheads="1"/>
          </p:cNvSpPr>
          <p:nvPr/>
        </p:nvSpPr>
        <p:spPr bwMode="auto">
          <a:xfrm>
            <a:off x="4876800" y="6186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1884" name="Text Box 28"/>
          <p:cNvSpPr txBox="1">
            <a:spLocks noChangeArrowheads="1"/>
          </p:cNvSpPr>
          <p:nvPr/>
        </p:nvSpPr>
        <p:spPr bwMode="auto">
          <a:xfrm>
            <a:off x="6019800" y="5997576"/>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555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6"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51026" y="3886200"/>
            <a:ext cx="4252913"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công</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p>
          <a:p>
            <a:pPr algn="ctr">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nông</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p>
          <a:p>
            <a:pPr algn="ctr">
              <a:defRPr/>
            </a:pPr>
            <a:r>
              <a:rPr lang="en-US" sz="2400" dirty="0" err="1">
                <a:latin typeface="Arial" charset="0"/>
                <a:cs typeface="Arial" charset="0"/>
              </a:rPr>
              <a:t>Việt</a:t>
            </a:r>
            <a:r>
              <a:rPr lang="en-US" sz="2400" dirty="0">
                <a:latin typeface="Arial" charset="0"/>
                <a:cs typeface="Arial" charset="0"/>
              </a:rPr>
              <a:t> Nam</a:t>
            </a:r>
            <a:endParaRPr lang="vi-VN" sz="2400" b="1" dirty="0">
              <a:latin typeface="Arial" charset="0"/>
              <a:cs typeface="+mn-cs"/>
            </a:endParaRPr>
          </a:p>
        </p:txBody>
      </p:sp>
      <p:sp>
        <p:nvSpPr>
          <p:cNvPr id="28" name="AutoShape 10"/>
          <p:cNvSpPr>
            <a:spLocks noChangeArrowheads="1"/>
          </p:cNvSpPr>
          <p:nvPr/>
        </p:nvSpPr>
        <p:spPr bwMode="auto">
          <a:xfrm>
            <a:off x="6291264" y="3886200"/>
            <a:ext cx="4137025"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Nhà</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vô</a:t>
            </a:r>
            <a:r>
              <a:rPr lang="en-US" sz="2400" dirty="0">
                <a:latin typeface="Arial" charset="0"/>
                <a:cs typeface="Arial" charset="0"/>
              </a:rPr>
              <a:t> </a:t>
            </a:r>
            <a:r>
              <a:rPr lang="en-US" sz="2400" dirty="0" err="1">
                <a:latin typeface="Arial" charset="0"/>
                <a:cs typeface="Arial" charset="0"/>
              </a:rPr>
              <a:t>sản</a:t>
            </a:r>
            <a:r>
              <a:rPr lang="en-US" sz="2400" dirty="0">
                <a:latin typeface="Arial" charset="0"/>
                <a:cs typeface="Arial" charset="0"/>
              </a:rPr>
              <a:t> </a:t>
            </a:r>
          </a:p>
          <a:p>
            <a:pPr algn="ctr" eaLnBrk="1" hangingPunct="1">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lao</a:t>
            </a:r>
            <a:r>
              <a:rPr lang="en-US" sz="2400" dirty="0">
                <a:latin typeface="Arial" charset="0"/>
                <a:cs typeface="Arial" charset="0"/>
              </a:rPr>
              <a:t> </a:t>
            </a:r>
            <a:r>
              <a:rPr lang="en-US" sz="2400" dirty="0" err="1">
                <a:latin typeface="Arial" charset="0"/>
                <a:cs typeface="Arial" charset="0"/>
              </a:rPr>
              <a:t>động</a:t>
            </a:r>
            <a:r>
              <a:rPr lang="en-US" sz="2400" dirty="0">
                <a:latin typeface="Arial" charset="0"/>
                <a:cs typeface="Arial" charset="0"/>
              </a:rPr>
              <a:t> </a:t>
            </a:r>
          </a:p>
          <a:p>
            <a:pPr algn="ctr" eaLnBrk="1" hangingPunct="1">
              <a:defRPr/>
            </a:pPr>
            <a:r>
              <a:rPr lang="en-US" sz="2400" dirty="0" err="1">
                <a:latin typeface="Arial" charset="0"/>
                <a:cs typeface="Arial" charset="0"/>
              </a:rPr>
              <a:t>Việt</a:t>
            </a:r>
            <a:r>
              <a:rPr lang="en-US" sz="2400" dirty="0">
                <a:latin typeface="Arial" charset="0"/>
                <a:cs typeface="Arial" charset="0"/>
              </a:rPr>
              <a:t> Nam</a:t>
            </a:r>
            <a:endParaRPr lang="en-US" sz="2400" b="1" dirty="0">
              <a:latin typeface="+mn-lt"/>
              <a:cs typeface="Times New Roman" pitchFamily="18" charset="0"/>
            </a:endParaRPr>
          </a:p>
        </p:txBody>
      </p:sp>
      <p:pic>
        <p:nvPicPr>
          <p:cNvPr id="65561"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37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6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6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18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18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1874"/>
                </p:tgtEl>
              </p:cMediaNode>
            </p:audio>
            <p:seq concurrent="1" nextAc="seek">
              <p:cTn id="38" restart="whenNotActive" fill="hold" evtFilter="cancelBubble" nodeType="interactiveSeq">
                <p:stCondLst>
                  <p:cond evt="onClick" delay="0">
                    <p:tgtEl>
                      <p:spTgt spid="12188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188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1882"/>
                                        </p:tgtEl>
                                      </p:cBhvr>
                                    </p:animEffect>
                                    <p:set>
                                      <p:cBhvr>
                                        <p:cTn id="46" dur="1" fill="hold">
                                          <p:stCondLst>
                                            <p:cond delay="499"/>
                                          </p:stCondLst>
                                        </p:cTn>
                                        <p:tgtEl>
                                          <p:spTgt spid="12188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1881"/>
                                        </p:tgtEl>
                                      </p:cBhvr>
                                    </p:animEffect>
                                    <p:set>
                                      <p:cBhvr>
                                        <p:cTn id="50" dur="1" fill="hold">
                                          <p:stCondLst>
                                            <p:cond delay="499"/>
                                          </p:stCondLst>
                                        </p:cTn>
                                        <p:tgtEl>
                                          <p:spTgt spid="12188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1880"/>
                                        </p:tgtEl>
                                      </p:cBhvr>
                                    </p:animEffect>
                                    <p:set>
                                      <p:cBhvr>
                                        <p:cTn id="54" dur="1" fill="hold">
                                          <p:stCondLst>
                                            <p:cond delay="499"/>
                                          </p:stCondLst>
                                        </p:cTn>
                                        <p:tgtEl>
                                          <p:spTgt spid="12188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1879"/>
                                        </p:tgtEl>
                                      </p:cBhvr>
                                    </p:animEffect>
                                    <p:set>
                                      <p:cBhvr>
                                        <p:cTn id="58" dur="1" fill="hold">
                                          <p:stCondLst>
                                            <p:cond delay="499"/>
                                          </p:stCondLst>
                                        </p:cTn>
                                        <p:tgtEl>
                                          <p:spTgt spid="1218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1878"/>
                                        </p:tgtEl>
                                      </p:cBhvr>
                                    </p:animEffect>
                                    <p:set>
                                      <p:cBhvr>
                                        <p:cTn id="62" dur="1" fill="hold">
                                          <p:stCondLst>
                                            <p:cond delay="499"/>
                                          </p:stCondLst>
                                        </p:cTn>
                                        <p:tgtEl>
                                          <p:spTgt spid="12187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1877"/>
                                        </p:tgtEl>
                                      </p:cBhvr>
                                    </p:animEffect>
                                    <p:set>
                                      <p:cBhvr>
                                        <p:cTn id="66" dur="1" fill="hold">
                                          <p:stCondLst>
                                            <p:cond delay="499"/>
                                          </p:stCondLst>
                                        </p:cTn>
                                        <p:tgtEl>
                                          <p:spTgt spid="12187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1875"/>
                                        </p:tgtEl>
                                      </p:cBhvr>
                                    </p:animEffect>
                                    <p:set>
                                      <p:cBhvr>
                                        <p:cTn id="70" dur="1" fill="hold">
                                          <p:stCondLst>
                                            <p:cond delay="499"/>
                                          </p:stCondLst>
                                        </p:cTn>
                                        <p:tgtEl>
                                          <p:spTgt spid="12187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1858"/>
                                        </p:tgtEl>
                                      </p:cBhvr>
                                    </p:animEffect>
                                    <p:set>
                                      <p:cBhvr>
                                        <p:cTn id="74" dur="1" fill="hold">
                                          <p:stCondLst>
                                            <p:cond delay="499"/>
                                          </p:stCondLst>
                                        </p:cTn>
                                        <p:tgtEl>
                                          <p:spTgt spid="12185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1883"/>
                  </p:tgtEl>
                </p:cond>
              </p:nextCondLst>
            </p:seq>
          </p:childTnLst>
        </p:cTn>
      </p:par>
    </p:tnLst>
    <p:bldLst>
      <p:bldP spid="121858" grpId="0" animBg="1"/>
      <p:bldP spid="65540" grpId="0"/>
      <p:bldP spid="65541" grpId="0" animBg="1"/>
      <p:bldP spid="65541" grpId="1" animBg="1"/>
      <p:bldP spid="65546" grpId="0" animBg="1"/>
      <p:bldP spid="121875" grpId="0" animBg="1"/>
      <p:bldP spid="121877" grpId="0" animBg="1"/>
      <p:bldP spid="121878" grpId="0" animBg="1"/>
      <p:bldP spid="121879" grpId="0" animBg="1"/>
      <p:bldP spid="121880" grpId="0" animBg="1"/>
      <p:bldP spid="121881" grpId="0" animBg="1"/>
      <p:bldP spid="121882" grpId="0" animBg="1"/>
      <p:bldP spid="121884" grpId="0" animBg="1"/>
      <p:bldP spid="27" grpId="0" animBg="1"/>
      <p:bldP spid="28"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95600" y="1219201"/>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Cơ sở để quân đội trung thành với nhà nước, giai cấp tổ chức, nuôi dưỡng và sử dụng nó là:</a:t>
            </a:r>
          </a:p>
        </p:txBody>
      </p:sp>
      <p:sp>
        <p:nvSpPr>
          <p:cNvPr id="65541" name="AutoShape 5"/>
          <p:cNvSpPr>
            <a:spLocks noChangeArrowheads="1"/>
          </p:cNvSpPr>
          <p:nvPr/>
        </p:nvSpPr>
        <p:spPr bwMode="auto">
          <a:xfrm>
            <a:off x="1828800" y="4191000"/>
            <a:ext cx="4191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Bản chất giai cấp </a:t>
            </a:r>
          </a:p>
          <a:p>
            <a:pPr algn="ctr" eaLnBrk="1" hangingPunct="1">
              <a:spcBef>
                <a:spcPct val="0"/>
              </a:spcBef>
              <a:buFontTx/>
              <a:buNone/>
            </a:pPr>
            <a:r>
              <a:rPr lang="en-US" altLang="en-US" sz="2400"/>
              <a:t>của nhà nước</a:t>
            </a:r>
          </a:p>
        </p:txBody>
      </p:sp>
      <p:sp>
        <p:nvSpPr>
          <p:cNvPr id="65546" name="AutoShape 10"/>
          <p:cNvSpPr>
            <a:spLocks noChangeArrowheads="1"/>
          </p:cNvSpPr>
          <p:nvPr/>
        </p:nvSpPr>
        <p:spPr bwMode="auto">
          <a:xfrm>
            <a:off x="6324600" y="2500314"/>
            <a:ext cx="4038600" cy="1157287"/>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Đường</a:t>
            </a:r>
            <a:r>
              <a:rPr lang="en-US" sz="2400" dirty="0">
                <a:latin typeface="Arial" charset="0"/>
                <a:cs typeface="Arial" charset="0"/>
              </a:rPr>
              <a:t> </a:t>
            </a:r>
            <a:r>
              <a:rPr lang="en-US" sz="2400" dirty="0" err="1">
                <a:latin typeface="Arial" charset="0"/>
                <a:cs typeface="Arial" charset="0"/>
              </a:rPr>
              <a:t>lối</a:t>
            </a:r>
            <a:r>
              <a:rPr lang="en-US" sz="2400" dirty="0">
                <a:latin typeface="Arial" charset="0"/>
                <a:cs typeface="Arial" charset="0"/>
              </a:rPr>
              <a:t> </a:t>
            </a:r>
            <a:r>
              <a:rPr lang="en-US" sz="2400" dirty="0" err="1">
                <a:latin typeface="Arial" charset="0"/>
                <a:cs typeface="Arial" charset="0"/>
              </a:rPr>
              <a:t>quan</a:t>
            </a:r>
            <a:r>
              <a:rPr lang="en-US" sz="2400" dirty="0">
                <a:latin typeface="Arial" charset="0"/>
                <a:cs typeface="Arial" charset="0"/>
              </a:rPr>
              <a:t> </a:t>
            </a:r>
            <a:r>
              <a:rPr lang="en-US" sz="2400" dirty="0" err="1">
                <a:latin typeface="Arial" charset="0"/>
                <a:cs typeface="Arial" charset="0"/>
              </a:rPr>
              <a:t>điểm</a:t>
            </a:r>
            <a:r>
              <a:rPr lang="en-US" sz="2400" dirty="0">
                <a:latin typeface="Arial" charset="0"/>
                <a:cs typeface="Arial" charset="0"/>
              </a:rPr>
              <a:t> </a:t>
            </a:r>
          </a:p>
          <a:p>
            <a:pPr algn="ctr" eaLnBrk="1" hangingPunct="1">
              <a:defRPr/>
            </a:pP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endParaRPr lang="en-US" sz="2200" b="1" dirty="0">
              <a:latin typeface="+mn-lt"/>
              <a:cs typeface="Times New Roman" pitchFamily="18" charset="0"/>
            </a:endParaRPr>
          </a:p>
        </p:txBody>
      </p:sp>
      <p:sp>
        <p:nvSpPr>
          <p:cNvPr id="66567" name="Text Box 16"/>
          <p:cNvSpPr txBox="1">
            <a:spLocks noChangeArrowheads="1"/>
          </p:cNvSpPr>
          <p:nvPr/>
        </p:nvSpPr>
        <p:spPr bwMode="auto">
          <a:xfrm>
            <a:off x="1600201" y="13303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61</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657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500813"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4897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4770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4897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4897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953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3246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657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0"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4826" y="76200"/>
            <a:ext cx="1349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28800" y="2500314"/>
            <a:ext cx="4279900" cy="1157287"/>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Đường</a:t>
            </a:r>
            <a:r>
              <a:rPr lang="en-US" sz="2400" dirty="0">
                <a:latin typeface="Arial" charset="0"/>
                <a:cs typeface="Arial" charset="0"/>
              </a:rPr>
              <a:t> </a:t>
            </a:r>
            <a:r>
              <a:rPr lang="en-US" sz="2400" dirty="0" err="1">
                <a:latin typeface="Arial" charset="0"/>
                <a:cs typeface="Arial" charset="0"/>
              </a:rPr>
              <a:t>lối</a:t>
            </a:r>
            <a:r>
              <a:rPr lang="en-US" sz="2400" dirty="0">
                <a:latin typeface="Arial" charset="0"/>
                <a:cs typeface="Arial" charset="0"/>
              </a:rPr>
              <a:t>, </a:t>
            </a:r>
            <a:r>
              <a:rPr lang="en-US" sz="2400" dirty="0" err="1">
                <a:latin typeface="Arial" charset="0"/>
                <a:cs typeface="Arial" charset="0"/>
              </a:rPr>
              <a:t>quan</a:t>
            </a:r>
            <a:r>
              <a:rPr lang="en-US" sz="2400" dirty="0">
                <a:latin typeface="Arial" charset="0"/>
                <a:cs typeface="Arial" charset="0"/>
              </a:rPr>
              <a:t> </a:t>
            </a:r>
            <a:r>
              <a:rPr lang="en-US" sz="2400" dirty="0" err="1">
                <a:latin typeface="Arial" charset="0"/>
                <a:cs typeface="Arial" charset="0"/>
              </a:rPr>
              <a:t>điểm</a:t>
            </a:r>
            <a:r>
              <a:rPr lang="en-US" sz="2400" dirty="0">
                <a:latin typeface="Arial" charset="0"/>
                <a:cs typeface="Arial" charset="0"/>
              </a:rPr>
              <a:t> </a:t>
            </a:r>
          </a:p>
          <a:p>
            <a:pPr algn="ctr">
              <a:defRPr/>
            </a:pP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sự</a:t>
            </a:r>
            <a:endParaRPr lang="vi-VN" sz="2200" b="1" dirty="0">
              <a:latin typeface="Arial" charset="0"/>
              <a:cs typeface="+mn-cs"/>
            </a:endParaRPr>
          </a:p>
        </p:txBody>
      </p:sp>
      <p:sp>
        <p:nvSpPr>
          <p:cNvPr id="28" name="AutoShape 10"/>
          <p:cNvSpPr>
            <a:spLocks noChangeArrowheads="1"/>
          </p:cNvSpPr>
          <p:nvPr/>
        </p:nvSpPr>
        <p:spPr bwMode="auto">
          <a:xfrm>
            <a:off x="6324600" y="4191000"/>
            <a:ext cx="403860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D. </a:t>
            </a:r>
            <a:r>
              <a:rPr lang="en-US" sz="2400" dirty="0" err="1">
                <a:latin typeface="Arial" charset="0"/>
                <a:cs typeface="Arial" charset="0"/>
              </a:rPr>
              <a:t>Bản</a:t>
            </a:r>
            <a:r>
              <a:rPr lang="en-US" sz="2400" dirty="0">
                <a:latin typeface="Arial" charset="0"/>
                <a:cs typeface="Arial" charset="0"/>
              </a:rPr>
              <a:t> </a:t>
            </a:r>
            <a:r>
              <a:rPr lang="en-US" sz="2400" dirty="0" err="1">
                <a:latin typeface="Arial" charset="0"/>
                <a:cs typeface="Arial" charset="0"/>
              </a:rPr>
              <a:t>chất</a:t>
            </a:r>
            <a:r>
              <a:rPr lang="en-US" sz="2400" dirty="0">
                <a:latin typeface="Arial" charset="0"/>
                <a:cs typeface="Arial" charset="0"/>
              </a:rPr>
              <a:t> </a:t>
            </a:r>
            <a:r>
              <a:rPr lang="en-US" sz="2400" dirty="0" err="1">
                <a:latin typeface="Arial" charset="0"/>
                <a:cs typeface="Arial" charset="0"/>
              </a:rPr>
              <a:t>chế</a:t>
            </a:r>
            <a:r>
              <a:rPr lang="en-US" sz="2400" dirty="0">
                <a:latin typeface="Arial" charset="0"/>
                <a:cs typeface="Arial" charset="0"/>
              </a:rPr>
              <a:t> </a:t>
            </a:r>
            <a:r>
              <a:rPr lang="en-US" sz="2400" dirty="0" err="1">
                <a:latin typeface="Arial" charset="0"/>
                <a:cs typeface="Arial" charset="0"/>
              </a:rPr>
              <a:t>độ</a:t>
            </a:r>
            <a:r>
              <a:rPr lang="en-US" sz="2400" dirty="0">
                <a:latin typeface="Arial" charset="0"/>
                <a:cs typeface="Arial" charset="0"/>
              </a:rPr>
              <a:t> </a:t>
            </a:r>
          </a:p>
          <a:p>
            <a:pPr algn="ctr">
              <a:defRPr/>
            </a:pPr>
            <a:r>
              <a:rPr lang="en-US" sz="2400" dirty="0" err="1">
                <a:latin typeface="Arial" charset="0"/>
                <a:cs typeface="Arial" charset="0"/>
              </a:rPr>
              <a:t>kinh</a:t>
            </a:r>
            <a:r>
              <a:rPr lang="en-US" sz="2400" dirty="0">
                <a:latin typeface="Arial" charset="0"/>
                <a:cs typeface="Arial" charset="0"/>
              </a:rPr>
              <a:t> </a:t>
            </a:r>
            <a:r>
              <a:rPr lang="en-US" sz="2400" dirty="0" err="1">
                <a:latin typeface="Arial" charset="0"/>
                <a:cs typeface="Arial" charset="0"/>
              </a:rPr>
              <a:t>tế</a:t>
            </a:r>
            <a:r>
              <a:rPr lang="en-US" sz="2400" dirty="0">
                <a:latin typeface="Arial" charset="0"/>
                <a:cs typeface="Arial" charset="0"/>
              </a:rPr>
              <a:t> -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endParaRPr lang="vi-VN" sz="2200" b="1" dirty="0">
              <a:latin typeface="Arial" charset="0"/>
              <a:cs typeface="+mn-cs"/>
            </a:endParaRPr>
          </a:p>
        </p:txBody>
      </p:sp>
      <p:pic>
        <p:nvPicPr>
          <p:cNvPr id="66585"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8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8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8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8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95600" y="1219201"/>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Để</a:t>
            </a:r>
            <a:r>
              <a:rPr lang="en-US" altLang="en-US" sz="2400" i="1" dirty="0"/>
              <a:t> </a:t>
            </a:r>
            <a:r>
              <a:rPr lang="en-US" altLang="en-US" sz="2400" i="1" dirty="0" err="1"/>
              <a:t>có</a:t>
            </a:r>
            <a:r>
              <a:rPr lang="en-US" altLang="en-US" sz="2400" i="1" dirty="0"/>
              <a:t> </a:t>
            </a:r>
            <a:r>
              <a:rPr lang="en-US" altLang="en-US" sz="2400" i="1" dirty="0" err="1"/>
              <a:t>sức</a:t>
            </a:r>
            <a:r>
              <a:rPr lang="en-US" altLang="en-US" sz="2400" i="1" dirty="0"/>
              <a:t> </a:t>
            </a:r>
            <a:r>
              <a:rPr lang="en-US" altLang="en-US" sz="2400" i="1" dirty="0" err="1"/>
              <a:t>mạnh</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XHCN, </a:t>
            </a:r>
            <a:r>
              <a:rPr lang="en-US" altLang="en-US" sz="2400" i="1" dirty="0" err="1"/>
              <a:t>Chủ</a:t>
            </a:r>
            <a:r>
              <a:rPr lang="en-US" altLang="en-US" sz="2400" i="1" dirty="0"/>
              <a:t> </a:t>
            </a:r>
            <a:r>
              <a:rPr lang="en-US" altLang="en-US" sz="2400" i="1" dirty="0" err="1"/>
              <a:t>tịch</a:t>
            </a:r>
            <a:r>
              <a:rPr lang="en-US" altLang="en-US" sz="2400" i="1" dirty="0"/>
              <a:t> </a:t>
            </a:r>
            <a:r>
              <a:rPr lang="en-US" altLang="en-US" sz="2400" i="1" dirty="0" err="1"/>
              <a:t>Hồ</a:t>
            </a:r>
            <a:r>
              <a:rPr lang="en-US" altLang="en-US" sz="2400" i="1" dirty="0"/>
              <a:t> </a:t>
            </a:r>
            <a:r>
              <a:rPr lang="en-US" altLang="en-US" sz="2400" i="1" dirty="0" err="1"/>
              <a:t>Chí</a:t>
            </a:r>
            <a:r>
              <a:rPr lang="en-US" altLang="en-US" sz="2400" i="1" dirty="0"/>
              <a:t> Minh </a:t>
            </a:r>
            <a:r>
              <a:rPr lang="en-US" altLang="en-US" sz="2400" i="1" dirty="0" err="1"/>
              <a:t>rất</a:t>
            </a:r>
            <a:r>
              <a:rPr lang="en-US" altLang="en-US" sz="2400" i="1" dirty="0"/>
              <a:t> </a:t>
            </a:r>
            <a:r>
              <a:rPr lang="en-US" altLang="en-US" sz="2400" i="1" dirty="0" err="1"/>
              <a:t>coi</a:t>
            </a:r>
            <a:r>
              <a:rPr lang="en-US" altLang="en-US" sz="2400" i="1" dirty="0"/>
              <a:t> </a:t>
            </a:r>
            <a:r>
              <a:rPr lang="en-US" altLang="en-US" sz="2400" i="1" dirty="0" err="1"/>
              <a:t>trọng</a:t>
            </a:r>
            <a:r>
              <a:rPr lang="en-US" altLang="en-US" sz="2400" i="1" dirty="0"/>
              <a:t>:</a:t>
            </a:r>
          </a:p>
        </p:txBody>
      </p:sp>
      <p:sp>
        <p:nvSpPr>
          <p:cNvPr id="65541" name="AutoShape 5"/>
          <p:cNvSpPr>
            <a:spLocks noChangeArrowheads="1"/>
          </p:cNvSpPr>
          <p:nvPr/>
        </p:nvSpPr>
        <p:spPr bwMode="auto">
          <a:xfrm>
            <a:off x="6172200" y="4038600"/>
            <a:ext cx="4191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Xây dựng và củng cố </a:t>
            </a:r>
          </a:p>
          <a:p>
            <a:pPr algn="ctr" eaLnBrk="1" hangingPunct="1">
              <a:spcBef>
                <a:spcPct val="0"/>
              </a:spcBef>
              <a:buFontTx/>
              <a:buNone/>
            </a:pPr>
            <a:r>
              <a:rPr lang="en-US" altLang="en-US" sz="2400"/>
              <a:t>nền quốc phòng toàn dân, </a:t>
            </a:r>
          </a:p>
          <a:p>
            <a:pPr algn="ctr" eaLnBrk="1" hangingPunct="1">
              <a:spcBef>
                <a:spcPct val="0"/>
              </a:spcBef>
              <a:buFontTx/>
              <a:buNone/>
            </a:pPr>
            <a:r>
              <a:rPr lang="en-US" altLang="en-US" sz="2400"/>
              <a:t>an ninh nhân dân </a:t>
            </a:r>
          </a:p>
        </p:txBody>
      </p:sp>
      <p:sp>
        <p:nvSpPr>
          <p:cNvPr id="65546" name="AutoShape 10"/>
          <p:cNvSpPr>
            <a:spLocks noChangeArrowheads="1"/>
          </p:cNvSpPr>
          <p:nvPr/>
        </p:nvSpPr>
        <p:spPr bwMode="auto">
          <a:xfrm>
            <a:off x="6324600" y="23622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củng</a:t>
            </a:r>
            <a:r>
              <a:rPr lang="en-US" sz="2400" dirty="0">
                <a:latin typeface="Arial" charset="0"/>
                <a:cs typeface="Arial" charset="0"/>
              </a:rPr>
              <a:t> </a:t>
            </a:r>
            <a:r>
              <a:rPr lang="en-US" sz="2400" dirty="0" err="1">
                <a:latin typeface="Arial" charset="0"/>
                <a:cs typeface="Arial" charset="0"/>
              </a:rPr>
              <a:t>cố</a:t>
            </a:r>
            <a:r>
              <a:rPr lang="en-US" sz="2400" dirty="0">
                <a:latin typeface="Arial" charset="0"/>
                <a:cs typeface="Arial" charset="0"/>
              </a:rPr>
              <a:t> </a:t>
            </a:r>
          </a:p>
          <a:p>
            <a:pPr algn="ctr" eaLnBrk="1" hangingPunct="1">
              <a:defRPr/>
            </a:pP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lượng</a:t>
            </a:r>
            <a:r>
              <a:rPr lang="en-US" sz="2400" dirty="0">
                <a:latin typeface="Arial" charset="0"/>
                <a:cs typeface="Arial" charset="0"/>
              </a:rPr>
              <a:t> </a:t>
            </a:r>
            <a:r>
              <a:rPr lang="en-US" sz="2400" dirty="0" err="1">
                <a:latin typeface="Arial" charset="0"/>
                <a:cs typeface="Arial" charset="0"/>
              </a:rPr>
              <a:t>vũ</a:t>
            </a:r>
            <a:r>
              <a:rPr lang="en-US" sz="2400" dirty="0">
                <a:latin typeface="Arial" charset="0"/>
                <a:cs typeface="Arial" charset="0"/>
              </a:rPr>
              <a:t> </a:t>
            </a:r>
            <a:r>
              <a:rPr lang="en-US" sz="2400" dirty="0" err="1">
                <a:latin typeface="Arial" charset="0"/>
                <a:cs typeface="Arial" charset="0"/>
              </a:rPr>
              <a:t>trang</a:t>
            </a:r>
            <a:r>
              <a:rPr lang="en-US" sz="2400" dirty="0">
                <a:latin typeface="Arial" charset="0"/>
                <a:cs typeface="Arial" charset="0"/>
              </a:rPr>
              <a:t> </a:t>
            </a:r>
          </a:p>
          <a:p>
            <a:pPr algn="ctr" eaLnBrk="1" hangingPunct="1">
              <a:defRPr/>
            </a:pP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hùng</a:t>
            </a:r>
            <a:r>
              <a:rPr lang="en-US" sz="2400" dirty="0">
                <a:latin typeface="Arial" charset="0"/>
                <a:cs typeface="Arial" charset="0"/>
              </a:rPr>
              <a:t> </a:t>
            </a:r>
            <a:r>
              <a:rPr lang="en-US" sz="2400" dirty="0" err="1">
                <a:latin typeface="Arial" charset="0"/>
                <a:cs typeface="Arial" charset="0"/>
              </a:rPr>
              <a:t>hậu</a:t>
            </a:r>
            <a:endParaRPr lang="en-US" sz="2200" b="1" dirty="0">
              <a:latin typeface="+mn-lt"/>
              <a:cs typeface="Times New Roman" pitchFamily="18" charset="0"/>
            </a:endParaRPr>
          </a:p>
        </p:txBody>
      </p:sp>
      <p:sp>
        <p:nvSpPr>
          <p:cNvPr id="67591" name="Text Box 16"/>
          <p:cNvSpPr txBox="1">
            <a:spLocks noChangeArrowheads="1"/>
          </p:cNvSpPr>
          <p:nvPr/>
        </p:nvSpPr>
        <p:spPr bwMode="auto">
          <a:xfrm>
            <a:off x="1600201" y="13303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62</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759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500813"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4897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4770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4897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4897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953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3246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760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4"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4826" y="76200"/>
            <a:ext cx="1349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28800" y="2362200"/>
            <a:ext cx="42799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Phát</a:t>
            </a:r>
            <a:r>
              <a:rPr lang="en-US" sz="2400" dirty="0">
                <a:latin typeface="Arial" charset="0"/>
                <a:cs typeface="Arial" charset="0"/>
              </a:rPr>
              <a:t> </a:t>
            </a:r>
            <a:r>
              <a:rPr lang="en-US" sz="2400" dirty="0" err="1">
                <a:latin typeface="Arial" charset="0"/>
                <a:cs typeface="Arial" charset="0"/>
              </a:rPr>
              <a:t>triển</a:t>
            </a:r>
            <a:r>
              <a:rPr lang="en-US" sz="2400" dirty="0">
                <a:latin typeface="Arial" charset="0"/>
                <a:cs typeface="Arial" charset="0"/>
              </a:rPr>
              <a:t> </a:t>
            </a:r>
            <a:r>
              <a:rPr lang="en-US" sz="2400" dirty="0" err="1">
                <a:latin typeface="Arial" charset="0"/>
                <a:cs typeface="Arial" charset="0"/>
              </a:rPr>
              <a:t>kinh</a:t>
            </a:r>
            <a:r>
              <a:rPr lang="en-US" sz="2400" dirty="0">
                <a:latin typeface="Arial" charset="0"/>
                <a:cs typeface="Arial" charset="0"/>
              </a:rPr>
              <a:t> </a:t>
            </a:r>
            <a:r>
              <a:rPr lang="en-US" sz="2400" dirty="0" err="1">
                <a:latin typeface="Arial" charset="0"/>
                <a:cs typeface="Arial" charset="0"/>
              </a:rPr>
              <a:t>tế</a:t>
            </a:r>
            <a:r>
              <a:rPr lang="en-US" sz="2400" dirty="0">
                <a:latin typeface="Arial" charset="0"/>
                <a:cs typeface="Arial" charset="0"/>
              </a:rPr>
              <a:t> </a:t>
            </a:r>
          </a:p>
          <a:p>
            <a:pPr algn="ctr">
              <a:defRPr/>
            </a:pP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củng</a:t>
            </a:r>
            <a:r>
              <a:rPr lang="en-US" sz="2400" dirty="0">
                <a:latin typeface="Arial" charset="0"/>
                <a:cs typeface="Arial" charset="0"/>
              </a:rPr>
              <a:t> </a:t>
            </a:r>
            <a:r>
              <a:rPr lang="en-US" sz="2400" dirty="0" err="1">
                <a:latin typeface="Arial" charset="0"/>
                <a:cs typeface="Arial" charset="0"/>
              </a:rPr>
              <a:t>cố</a:t>
            </a:r>
            <a:r>
              <a:rPr lang="en-US" sz="2400" dirty="0">
                <a:latin typeface="Arial" charset="0"/>
                <a:cs typeface="Arial" charset="0"/>
              </a:rPr>
              <a:t> </a:t>
            </a:r>
          </a:p>
          <a:p>
            <a:pPr algn="ctr">
              <a:defRPr/>
            </a:pPr>
            <a:r>
              <a:rPr lang="en-US" sz="2400" dirty="0" err="1">
                <a:latin typeface="Arial" charset="0"/>
                <a:cs typeface="Arial" charset="0"/>
              </a:rPr>
              <a:t>căn</a:t>
            </a:r>
            <a:r>
              <a:rPr lang="en-US" sz="2400" dirty="0">
                <a:latin typeface="Arial" charset="0"/>
                <a:cs typeface="Arial" charset="0"/>
              </a:rPr>
              <a:t> </a:t>
            </a:r>
            <a:r>
              <a:rPr lang="en-US" sz="2400" dirty="0" err="1">
                <a:latin typeface="Arial" charset="0"/>
                <a:cs typeface="Arial" charset="0"/>
              </a:rPr>
              <a:t>cứ</a:t>
            </a:r>
            <a:r>
              <a:rPr lang="en-US" sz="2400" dirty="0">
                <a:latin typeface="Arial" charset="0"/>
                <a:cs typeface="Arial" charset="0"/>
              </a:rPr>
              <a:t> </a:t>
            </a:r>
            <a:r>
              <a:rPr lang="en-US" sz="2400" dirty="0" err="1">
                <a:latin typeface="Arial" charset="0"/>
                <a:cs typeface="Arial" charset="0"/>
              </a:rPr>
              <a:t>địa</a:t>
            </a:r>
            <a:r>
              <a:rPr lang="en-US" sz="2400" dirty="0">
                <a:latin typeface="Arial" charset="0"/>
                <a:cs typeface="Arial" charset="0"/>
              </a:rPr>
              <a:t> </a:t>
            </a:r>
            <a:r>
              <a:rPr lang="en-US" sz="2400" dirty="0" err="1">
                <a:latin typeface="Arial" charset="0"/>
                <a:cs typeface="Arial" charset="0"/>
              </a:rPr>
              <a:t>vững</a:t>
            </a:r>
            <a:r>
              <a:rPr lang="en-US" sz="2400" dirty="0">
                <a:latin typeface="Arial" charset="0"/>
                <a:cs typeface="Arial" charset="0"/>
              </a:rPr>
              <a:t> </a:t>
            </a:r>
            <a:r>
              <a:rPr lang="en-US" sz="2400" dirty="0" err="1">
                <a:latin typeface="Arial" charset="0"/>
                <a:cs typeface="Arial" charset="0"/>
              </a:rPr>
              <a:t>chắc</a:t>
            </a:r>
            <a:endParaRPr lang="vi-VN" sz="2200" b="1" dirty="0">
              <a:latin typeface="Arial" charset="0"/>
              <a:cs typeface="+mn-cs"/>
            </a:endParaRPr>
          </a:p>
        </p:txBody>
      </p:sp>
      <p:sp>
        <p:nvSpPr>
          <p:cNvPr id="28" name="AutoShape 10"/>
          <p:cNvSpPr>
            <a:spLocks noChangeArrowheads="1"/>
          </p:cNvSpPr>
          <p:nvPr/>
        </p:nvSpPr>
        <p:spPr bwMode="auto">
          <a:xfrm>
            <a:off x="1905000" y="4038600"/>
            <a:ext cx="40386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trận</a:t>
            </a:r>
            <a:r>
              <a:rPr lang="en-US" sz="2400" dirty="0">
                <a:latin typeface="Arial" charset="0"/>
                <a:cs typeface="Arial" charset="0"/>
              </a:rPr>
              <a:t> </a:t>
            </a:r>
            <a:r>
              <a:rPr lang="en-US" sz="2400" dirty="0" err="1">
                <a:latin typeface="Arial" charset="0"/>
                <a:cs typeface="Arial" charset="0"/>
              </a:rPr>
              <a:t>địa</a:t>
            </a:r>
            <a:r>
              <a:rPr lang="en-US" sz="2400" dirty="0">
                <a:latin typeface="Arial" charset="0"/>
                <a:cs typeface="Arial" charset="0"/>
              </a:rPr>
              <a:t> </a:t>
            </a:r>
          </a:p>
          <a:p>
            <a:pPr algn="ctr">
              <a:defRPr/>
            </a:pPr>
            <a:r>
              <a:rPr lang="en-US" sz="2400" dirty="0" err="1">
                <a:latin typeface="Arial" charset="0"/>
                <a:cs typeface="Arial" charset="0"/>
              </a:rPr>
              <a:t>quốc</a:t>
            </a:r>
            <a:r>
              <a:rPr lang="en-US" sz="2400" dirty="0">
                <a:latin typeface="Arial" charset="0"/>
                <a:cs typeface="Arial" charset="0"/>
              </a:rPr>
              <a:t> </a:t>
            </a:r>
            <a:r>
              <a:rPr lang="en-US" sz="2400" dirty="0" err="1">
                <a:latin typeface="Arial" charset="0"/>
                <a:cs typeface="Arial" charset="0"/>
              </a:rPr>
              <a:t>phòng</a:t>
            </a:r>
            <a:r>
              <a:rPr lang="en-US" sz="2400" dirty="0">
                <a:latin typeface="Arial" charset="0"/>
                <a:cs typeface="Arial" charset="0"/>
              </a:rPr>
              <a:t> </a:t>
            </a:r>
            <a:r>
              <a:rPr lang="en-US" sz="2400" dirty="0" err="1">
                <a:latin typeface="Arial" charset="0"/>
                <a:cs typeface="Arial" charset="0"/>
              </a:rPr>
              <a:t>toàn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an </a:t>
            </a:r>
            <a:r>
              <a:rPr lang="en-US" sz="2400" dirty="0" err="1">
                <a:latin typeface="Arial" charset="0"/>
                <a:cs typeface="Arial" charset="0"/>
              </a:rPr>
              <a:t>ninh</a:t>
            </a:r>
            <a:r>
              <a:rPr lang="en-US" sz="2400" dirty="0">
                <a:latin typeface="Arial" charset="0"/>
                <a:cs typeface="Arial" charset="0"/>
              </a:rPr>
              <a:t> </a:t>
            </a:r>
          </a:p>
          <a:p>
            <a:pPr algn="ctr">
              <a:defRPr/>
            </a:pPr>
            <a:r>
              <a:rPr lang="en-US" sz="2400" dirty="0" err="1">
                <a:latin typeface="Arial" charset="0"/>
                <a:cs typeface="Arial" charset="0"/>
              </a:rPr>
              <a:t>toàn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vững</a:t>
            </a:r>
            <a:r>
              <a:rPr lang="en-US" sz="2400" dirty="0">
                <a:latin typeface="Arial" charset="0"/>
                <a:cs typeface="Arial" charset="0"/>
              </a:rPr>
              <a:t> </a:t>
            </a:r>
            <a:r>
              <a:rPr lang="en-US" sz="2400" dirty="0" err="1">
                <a:latin typeface="Arial" charset="0"/>
                <a:cs typeface="Arial" charset="0"/>
              </a:rPr>
              <a:t>chắc</a:t>
            </a:r>
            <a:r>
              <a:rPr lang="en-US" sz="2400" dirty="0">
                <a:latin typeface="Arial" charset="0"/>
                <a:cs typeface="Arial" charset="0"/>
              </a:rPr>
              <a:t> </a:t>
            </a:r>
            <a:endParaRPr lang="vi-VN" sz="2200" b="1" dirty="0">
              <a:latin typeface="Arial" charset="0"/>
              <a:cs typeface="+mn-cs"/>
            </a:endParaRPr>
          </a:p>
        </p:txBody>
      </p:sp>
      <p:pic>
        <p:nvPicPr>
          <p:cNvPr id="67609"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2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98800" y="1219200"/>
            <a:ext cx="703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Học</a:t>
            </a:r>
            <a:r>
              <a:rPr lang="en-US" altLang="en-US" sz="2400" i="1" dirty="0"/>
              <a:t> </a:t>
            </a:r>
            <a:r>
              <a:rPr lang="en-US" altLang="en-US" sz="2400" i="1" dirty="0" err="1"/>
              <a:t>thuyết</a:t>
            </a:r>
            <a:r>
              <a:rPr lang="en-US" altLang="en-US" sz="2400" i="1" dirty="0"/>
              <a:t> </a:t>
            </a:r>
            <a:r>
              <a:rPr lang="en-US" altLang="en-US" sz="2400" i="1" dirty="0" err="1"/>
              <a:t>Mác</a:t>
            </a:r>
            <a:r>
              <a:rPr lang="en-US" altLang="en-US" sz="2400" i="1" dirty="0"/>
              <a:t> - </a:t>
            </a:r>
            <a:r>
              <a:rPr lang="en-US" altLang="en-US" sz="2400" i="1" dirty="0" err="1"/>
              <a:t>Lênin</a:t>
            </a:r>
            <a:r>
              <a:rPr lang="en-US" altLang="en-US" sz="2400" i="1" dirty="0"/>
              <a:t>, </a:t>
            </a:r>
            <a:r>
              <a:rPr lang="en-US" altLang="en-US" sz="2400" i="1" dirty="0" err="1"/>
              <a:t>tư</a:t>
            </a:r>
            <a:r>
              <a:rPr lang="en-US" altLang="en-US" sz="2400" i="1" dirty="0"/>
              <a:t> </a:t>
            </a:r>
            <a:r>
              <a:rPr lang="en-US" altLang="en-US" sz="2400" i="1" dirty="0" err="1"/>
              <a:t>tưởng</a:t>
            </a:r>
            <a:r>
              <a:rPr lang="en-US" altLang="en-US" sz="2400" i="1" dirty="0"/>
              <a:t> </a:t>
            </a:r>
            <a:r>
              <a:rPr lang="en-US" altLang="en-US" sz="2400" i="1" dirty="0" err="1"/>
              <a:t>Hồ</a:t>
            </a:r>
            <a:r>
              <a:rPr lang="en-US" altLang="en-US" sz="2400" i="1" dirty="0"/>
              <a:t> </a:t>
            </a:r>
            <a:r>
              <a:rPr lang="en-US" altLang="en-US" sz="2400" i="1" dirty="0" err="1"/>
              <a:t>Chí</a:t>
            </a:r>
            <a:r>
              <a:rPr lang="en-US" altLang="en-US" sz="2400" i="1" dirty="0"/>
              <a:t> Minh </a:t>
            </a:r>
            <a:r>
              <a:rPr lang="en-US" altLang="en-US" sz="2400" i="1" dirty="0" err="1"/>
              <a:t>về</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và</a:t>
            </a:r>
            <a:r>
              <a:rPr lang="en-US" altLang="en-US" sz="2400" i="1" dirty="0"/>
              <a:t> </a:t>
            </a:r>
            <a:r>
              <a:rPr lang="en-US" altLang="en-US" sz="2400" i="1" dirty="0" err="1"/>
              <a:t>bảo</a:t>
            </a:r>
            <a:r>
              <a:rPr lang="en-US" altLang="en-US" sz="2400" i="1" dirty="0"/>
              <a:t> </a:t>
            </a:r>
            <a:r>
              <a:rPr lang="en-US" altLang="en-US" sz="2400" i="1" dirty="0" err="1"/>
              <a:t>vệ</a:t>
            </a:r>
            <a:r>
              <a:rPr lang="en-US" altLang="en-US" sz="2400" i="1" dirty="0"/>
              <a:t> </a:t>
            </a:r>
            <a:r>
              <a:rPr lang="en-US" altLang="en-US" sz="2400" i="1" dirty="0" err="1"/>
              <a:t>Tổ</a:t>
            </a:r>
            <a:r>
              <a:rPr lang="en-US" altLang="en-US" sz="2400" i="1" dirty="0"/>
              <a:t> </a:t>
            </a:r>
            <a:r>
              <a:rPr lang="en-US" altLang="en-US" sz="2400" i="1" dirty="0" err="1"/>
              <a:t>quốc</a:t>
            </a:r>
            <a:r>
              <a:rPr lang="en-US" altLang="en-US" sz="2400" i="1" dirty="0"/>
              <a:t> XHCN:</a:t>
            </a:r>
          </a:p>
        </p:txBody>
      </p:sp>
      <p:sp>
        <p:nvSpPr>
          <p:cNvPr id="65541" name="AutoShape 5"/>
          <p:cNvSpPr>
            <a:spLocks noChangeArrowheads="1"/>
          </p:cNvSpPr>
          <p:nvPr/>
        </p:nvSpPr>
        <p:spPr bwMode="auto">
          <a:xfrm>
            <a:off x="6172200" y="2667000"/>
            <a:ext cx="4191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Mang tính cách mạng </a:t>
            </a:r>
          </a:p>
          <a:p>
            <a:pPr algn="ctr" eaLnBrk="1" hangingPunct="1">
              <a:spcBef>
                <a:spcPct val="0"/>
              </a:spcBef>
              <a:buFontTx/>
              <a:buNone/>
            </a:pPr>
            <a:r>
              <a:rPr lang="en-US" altLang="en-US" sz="2400"/>
              <a:t>và khoa học sâu sắc</a:t>
            </a:r>
          </a:p>
        </p:txBody>
      </p:sp>
      <p:sp>
        <p:nvSpPr>
          <p:cNvPr id="65546" name="AutoShape 10"/>
          <p:cNvSpPr>
            <a:spLocks noChangeArrowheads="1"/>
          </p:cNvSpPr>
          <p:nvPr/>
        </p:nvSpPr>
        <p:spPr bwMode="auto">
          <a:xfrm>
            <a:off x="6324600" y="41910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Là</a:t>
            </a:r>
            <a:r>
              <a:rPr lang="en-US" sz="2400" dirty="0">
                <a:latin typeface="Arial" charset="0"/>
                <a:cs typeface="Arial" charset="0"/>
              </a:rPr>
              <a:t> </a:t>
            </a:r>
            <a:r>
              <a:rPr lang="en-US" sz="2400" dirty="0" err="1">
                <a:latin typeface="Arial" charset="0"/>
                <a:cs typeface="Arial" charset="0"/>
              </a:rPr>
              <a:t>cơ</a:t>
            </a:r>
            <a:r>
              <a:rPr lang="en-US" sz="2400" dirty="0">
                <a:latin typeface="Arial" charset="0"/>
                <a:cs typeface="Arial" charset="0"/>
              </a:rPr>
              <a:t> </a:t>
            </a:r>
            <a:r>
              <a:rPr lang="en-US" sz="2400" dirty="0" err="1">
                <a:latin typeface="Arial" charset="0"/>
                <a:cs typeface="Arial" charset="0"/>
              </a:rPr>
              <a:t>sở</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a:t>
            </a:r>
            <a:r>
              <a:rPr lang="en-US" sz="2400" dirty="0" err="1">
                <a:latin typeface="Arial" charset="0"/>
                <a:cs typeface="Arial" charset="0"/>
              </a:rPr>
              <a:t>tiến</a:t>
            </a:r>
            <a:r>
              <a:rPr lang="en-US" sz="2400" dirty="0">
                <a:latin typeface="Arial" charset="0"/>
                <a:cs typeface="Arial" charset="0"/>
              </a:rPr>
              <a:t> </a:t>
            </a:r>
            <a:r>
              <a:rPr lang="en-US" sz="2400" dirty="0" err="1">
                <a:latin typeface="Arial" charset="0"/>
                <a:cs typeface="Arial" charset="0"/>
              </a:rPr>
              <a:t>hành</a:t>
            </a:r>
            <a:r>
              <a:rPr lang="en-US" sz="2400" dirty="0">
                <a:latin typeface="Arial" charset="0"/>
                <a:cs typeface="Arial" charset="0"/>
              </a:rPr>
              <a:t> </a:t>
            </a:r>
          </a:p>
          <a:p>
            <a:pPr algn="ctr" eaLnBrk="1" hangingPunct="1">
              <a:defRPr/>
            </a:pP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r>
              <a:rPr lang="en-US" sz="2400" dirty="0" err="1">
                <a:latin typeface="Arial" charset="0"/>
                <a:cs typeface="Arial" charset="0"/>
              </a:rPr>
              <a:t>giải</a:t>
            </a:r>
            <a:r>
              <a:rPr lang="en-US" sz="2400" dirty="0">
                <a:latin typeface="Arial" charset="0"/>
                <a:cs typeface="Arial" charset="0"/>
              </a:rPr>
              <a:t> </a:t>
            </a:r>
            <a:r>
              <a:rPr lang="en-US" sz="2400" dirty="0" err="1">
                <a:latin typeface="Arial" charset="0"/>
                <a:cs typeface="Arial" charset="0"/>
              </a:rPr>
              <a:t>phóng</a:t>
            </a:r>
            <a:endParaRPr lang="en-US" sz="2200" b="1" dirty="0">
              <a:latin typeface="+mn-lt"/>
              <a:cs typeface="Times New Roman" pitchFamily="18" charset="0"/>
            </a:endParaRPr>
          </a:p>
        </p:txBody>
      </p:sp>
      <p:sp>
        <p:nvSpPr>
          <p:cNvPr id="68615" name="Text Box 16"/>
          <p:cNvSpPr txBox="1">
            <a:spLocks noChangeArrowheads="1"/>
          </p:cNvSpPr>
          <p:nvPr/>
        </p:nvSpPr>
        <p:spPr bwMode="auto">
          <a:xfrm>
            <a:off x="1600201" y="13303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63</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861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500813"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4897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4770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4897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4897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953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3246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862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28"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4826" y="76200"/>
            <a:ext cx="1349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05000" y="26670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Là</a:t>
            </a:r>
            <a:r>
              <a:rPr lang="en-US" sz="2400" dirty="0">
                <a:latin typeface="Arial" charset="0"/>
                <a:cs typeface="Arial" charset="0"/>
              </a:rPr>
              <a:t> con </a:t>
            </a:r>
            <a:r>
              <a:rPr lang="en-US" sz="2400" dirty="0" err="1">
                <a:latin typeface="Arial" charset="0"/>
                <a:cs typeface="Arial" charset="0"/>
              </a:rPr>
              <a:t>đường</a:t>
            </a:r>
            <a:r>
              <a:rPr lang="en-US" sz="2400" dirty="0">
                <a:latin typeface="Arial" charset="0"/>
                <a:cs typeface="Arial" charset="0"/>
              </a:rPr>
              <a:t> </a:t>
            </a:r>
            <a:r>
              <a:rPr lang="en-US" sz="2400" dirty="0" err="1">
                <a:latin typeface="Arial" charset="0"/>
                <a:cs typeface="Arial" charset="0"/>
              </a:rPr>
              <a:t>giải</a:t>
            </a:r>
            <a:r>
              <a:rPr lang="en-US" sz="2400" dirty="0">
                <a:latin typeface="Arial" charset="0"/>
                <a:cs typeface="Arial" charset="0"/>
              </a:rPr>
              <a:t> </a:t>
            </a:r>
            <a:r>
              <a:rPr lang="en-US" sz="2400" dirty="0" err="1">
                <a:latin typeface="Arial" charset="0"/>
                <a:cs typeface="Arial" charset="0"/>
              </a:rPr>
              <a:t>phóng</a:t>
            </a:r>
            <a:endParaRPr lang="en-US" sz="2400" dirty="0">
              <a:latin typeface="Arial" charset="0"/>
              <a:cs typeface="Arial" charset="0"/>
            </a:endParaRPr>
          </a:p>
          <a:p>
            <a:pPr algn="ctr">
              <a:defRPr/>
            </a:pPr>
            <a:r>
              <a:rPr lang="en-US" sz="2400" dirty="0">
                <a:latin typeface="Arial" charset="0"/>
                <a:cs typeface="Arial" charset="0"/>
              </a:rPr>
              <a:t> </a:t>
            </a:r>
            <a:r>
              <a:rPr lang="en-US" sz="2400" dirty="0" err="1">
                <a:latin typeface="Arial" charset="0"/>
                <a:cs typeface="Arial" charset="0"/>
              </a:rPr>
              <a:t>nhân</a:t>
            </a:r>
            <a:r>
              <a:rPr lang="en-US" sz="2400" dirty="0">
                <a:latin typeface="Arial" charset="0"/>
                <a:cs typeface="Arial" charset="0"/>
              </a:rPr>
              <a:t> </a:t>
            </a: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thế</a:t>
            </a:r>
            <a:r>
              <a:rPr lang="en-US" sz="2400" dirty="0">
                <a:latin typeface="Arial" charset="0"/>
                <a:cs typeface="Arial" charset="0"/>
              </a:rPr>
              <a:t> </a:t>
            </a:r>
            <a:r>
              <a:rPr lang="en-US" sz="2400" dirty="0" err="1">
                <a:latin typeface="Arial" charset="0"/>
                <a:cs typeface="Arial" charset="0"/>
              </a:rPr>
              <a:t>giới</a:t>
            </a:r>
            <a:endParaRPr lang="vi-VN" sz="2200" b="1" dirty="0">
              <a:latin typeface="Arial" charset="0"/>
              <a:cs typeface="+mn-cs"/>
            </a:endParaRPr>
          </a:p>
        </p:txBody>
      </p:sp>
      <p:sp>
        <p:nvSpPr>
          <p:cNvPr id="28" name="AutoShape 10"/>
          <p:cNvSpPr>
            <a:spLocks noChangeArrowheads="1"/>
          </p:cNvSpPr>
          <p:nvPr/>
        </p:nvSpPr>
        <p:spPr bwMode="auto">
          <a:xfrm>
            <a:off x="1905000" y="4267200"/>
            <a:ext cx="4038600"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Mang</a:t>
            </a:r>
            <a:r>
              <a:rPr lang="en-US" sz="2400" dirty="0">
                <a:latin typeface="Arial" charset="0"/>
                <a:cs typeface="Arial" charset="0"/>
              </a:rPr>
              <a:t> </a:t>
            </a:r>
            <a:r>
              <a:rPr lang="en-US" sz="2400" dirty="0" err="1">
                <a:latin typeface="Arial" charset="0"/>
                <a:cs typeface="Arial" charset="0"/>
              </a:rPr>
              <a:t>tính</a:t>
            </a:r>
            <a:r>
              <a:rPr lang="en-US" sz="2400" dirty="0">
                <a:latin typeface="Arial" charset="0"/>
                <a:cs typeface="Arial" charset="0"/>
              </a:rPr>
              <a:t> </a:t>
            </a:r>
            <a:r>
              <a:rPr lang="en-US" sz="2400" dirty="0" err="1">
                <a:latin typeface="Arial" charset="0"/>
                <a:cs typeface="Arial" charset="0"/>
              </a:rPr>
              <a:t>cách</a:t>
            </a:r>
            <a:r>
              <a:rPr lang="en-US" sz="2400" dirty="0">
                <a:latin typeface="Arial" charset="0"/>
                <a:cs typeface="Arial" charset="0"/>
              </a:rPr>
              <a:t> </a:t>
            </a:r>
            <a:r>
              <a:rPr lang="en-US" sz="2400" dirty="0" err="1">
                <a:latin typeface="Arial" charset="0"/>
                <a:cs typeface="Arial" charset="0"/>
              </a:rPr>
              <a:t>mạng</a:t>
            </a:r>
            <a:r>
              <a:rPr lang="en-US" sz="2400" dirty="0">
                <a:latin typeface="Arial" charset="0"/>
                <a:cs typeface="Arial" charset="0"/>
              </a:rPr>
              <a:t> </a:t>
            </a:r>
          </a:p>
          <a:p>
            <a:pPr algn="ctr">
              <a:defRPr/>
            </a:pPr>
            <a:r>
              <a:rPr lang="en-US" sz="2400" dirty="0" err="1">
                <a:latin typeface="Arial" charset="0"/>
                <a:cs typeface="Arial" charset="0"/>
              </a:rPr>
              <a:t>sâu</a:t>
            </a:r>
            <a:r>
              <a:rPr lang="en-US" sz="2400" dirty="0">
                <a:latin typeface="Arial" charset="0"/>
                <a:cs typeface="Arial" charset="0"/>
              </a:rPr>
              <a:t> </a:t>
            </a:r>
            <a:r>
              <a:rPr lang="en-US" sz="2400" dirty="0" err="1">
                <a:latin typeface="Arial" charset="0"/>
                <a:cs typeface="Arial" charset="0"/>
              </a:rPr>
              <a:t>sắc</a:t>
            </a:r>
            <a:r>
              <a:rPr lang="en-US" sz="2400" dirty="0">
                <a:latin typeface="Arial" charset="0"/>
                <a:cs typeface="Arial" charset="0"/>
              </a:rPr>
              <a:t>, </a:t>
            </a:r>
            <a:r>
              <a:rPr lang="en-US" sz="2400" dirty="0" err="1">
                <a:latin typeface="Arial" charset="0"/>
                <a:cs typeface="Arial" charset="0"/>
              </a:rPr>
              <a:t>triệt</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a:t>
            </a:r>
            <a:endParaRPr lang="vi-VN" sz="2200" b="1" dirty="0">
              <a:latin typeface="Arial" charset="0"/>
              <a:cs typeface="+mn-cs"/>
            </a:endParaRPr>
          </a:p>
        </p:txBody>
      </p:sp>
      <p:pic>
        <p:nvPicPr>
          <p:cNvPr id="68633"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208259"/>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9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9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9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98800" y="1219200"/>
            <a:ext cx="703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a:t>
            </a:r>
            <a:r>
              <a:rPr lang="en-US" altLang="en-US" sz="2400" i="1" dirty="0"/>
              <a:t> - </a:t>
            </a:r>
            <a:r>
              <a:rPr lang="en-US" altLang="en-US" sz="2400" i="1" dirty="0" err="1"/>
              <a:t>Lênin</a:t>
            </a:r>
            <a:r>
              <a:rPr lang="en-US" altLang="en-US" sz="2400" i="1" dirty="0"/>
              <a:t> </a:t>
            </a:r>
            <a:r>
              <a:rPr lang="en-US" altLang="en-US" sz="2400" i="1" dirty="0" err="1"/>
              <a:t>đã</a:t>
            </a:r>
            <a:r>
              <a:rPr lang="en-US" altLang="en-US" sz="2400" i="1" dirty="0"/>
              <a:t> </a:t>
            </a:r>
            <a:r>
              <a:rPr lang="en-US" altLang="en-US" sz="2400" i="1" dirty="0" err="1"/>
              <a:t>chứng</a:t>
            </a:r>
            <a:r>
              <a:rPr lang="en-US" altLang="en-US" sz="2400" i="1" dirty="0"/>
              <a:t> </a:t>
            </a:r>
            <a:r>
              <a:rPr lang="en-US" altLang="en-US" sz="2400" i="1" dirty="0" err="1"/>
              <a:t>minh</a:t>
            </a:r>
            <a:r>
              <a:rPr lang="en-US" altLang="en-US" sz="2400" i="1" dirty="0"/>
              <a:t> </a:t>
            </a:r>
            <a:r>
              <a:rPr lang="en-US" altLang="en-US" sz="2400" i="1" dirty="0" err="1"/>
              <a:t>một</a:t>
            </a:r>
            <a:r>
              <a:rPr lang="en-US" altLang="en-US" sz="2400" i="1" dirty="0"/>
              <a:t> </a:t>
            </a:r>
            <a:r>
              <a:rPr lang="en-US" altLang="en-US" sz="2400" i="1" dirty="0" err="1"/>
              <a:t>cách</a:t>
            </a:r>
            <a:r>
              <a:rPr lang="en-US" altLang="en-US" sz="2400" i="1" dirty="0"/>
              <a:t> khoa </a:t>
            </a:r>
            <a:r>
              <a:rPr lang="en-US" altLang="en-US" sz="2400" i="1" dirty="0" err="1"/>
              <a:t>học</a:t>
            </a:r>
            <a:r>
              <a:rPr lang="en-US" altLang="en-US" sz="2400" i="1" dirty="0"/>
              <a:t> </a:t>
            </a:r>
            <a:r>
              <a:rPr lang="en-US" altLang="en-US" sz="2400" i="1" dirty="0" err="1"/>
              <a:t>về</a:t>
            </a:r>
            <a:r>
              <a:rPr lang="en-US" altLang="en-US" sz="2400" i="1" dirty="0"/>
              <a:t> </a:t>
            </a:r>
            <a:r>
              <a:rPr lang="en-US" altLang="en-US" sz="2400" i="1" dirty="0" err="1"/>
              <a:t>nguồn</a:t>
            </a:r>
            <a:r>
              <a:rPr lang="en-US" altLang="en-US" sz="2400" i="1" dirty="0"/>
              <a:t> </a:t>
            </a:r>
            <a:r>
              <a:rPr lang="en-US" altLang="en-US" sz="2400" i="1" dirty="0" err="1"/>
              <a:t>gốc</a:t>
            </a:r>
            <a:r>
              <a:rPr lang="en-US" altLang="en-US" sz="2400" i="1" dirty="0"/>
              <a:t> ra </a:t>
            </a:r>
            <a:r>
              <a:rPr lang="en-US" altLang="en-US" sz="2400" i="1" dirty="0" err="1"/>
              <a:t>đời</a:t>
            </a:r>
            <a:r>
              <a:rPr lang="en-US" altLang="en-US" sz="2400" i="1" dirty="0"/>
              <a:t> </a:t>
            </a:r>
            <a:r>
              <a:rPr lang="en-US" altLang="en-US" sz="2400" i="1" dirty="0" err="1"/>
              <a:t>của</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vì</a:t>
            </a:r>
            <a:r>
              <a:rPr lang="en-US" altLang="en-US" sz="2400" i="1" dirty="0"/>
              <a:t> </a:t>
            </a:r>
            <a:r>
              <a:rPr lang="en-US" altLang="en-US" sz="2400" i="1" dirty="0" err="1"/>
              <a:t>vậy</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chỉ</a:t>
            </a:r>
            <a:r>
              <a:rPr lang="en-US" altLang="en-US" sz="2400" i="1" dirty="0"/>
              <a:t> </a:t>
            </a:r>
            <a:r>
              <a:rPr lang="en-US" altLang="en-US" sz="2400" i="1" dirty="0" err="1"/>
              <a:t>mất</a:t>
            </a:r>
            <a:r>
              <a:rPr lang="en-US" altLang="en-US" sz="2400" i="1" dirty="0"/>
              <a:t> </a:t>
            </a:r>
            <a:r>
              <a:rPr lang="en-US" altLang="en-US" sz="2400" i="1" dirty="0" err="1"/>
              <a:t>đi</a:t>
            </a:r>
            <a:r>
              <a:rPr lang="en-US" altLang="en-US" sz="2400" i="1" dirty="0"/>
              <a:t> </a:t>
            </a:r>
            <a:r>
              <a:rPr lang="en-US" altLang="en-US" sz="2400" i="1" dirty="0" err="1"/>
              <a:t>khi</a:t>
            </a:r>
            <a:r>
              <a:rPr lang="en-US" altLang="en-US" sz="2400" i="1" dirty="0"/>
              <a:t>:</a:t>
            </a:r>
          </a:p>
        </p:txBody>
      </p:sp>
      <p:sp>
        <p:nvSpPr>
          <p:cNvPr id="65541" name="AutoShape 5"/>
          <p:cNvSpPr>
            <a:spLocks noChangeArrowheads="1"/>
          </p:cNvSpPr>
          <p:nvPr/>
        </p:nvSpPr>
        <p:spPr bwMode="auto">
          <a:xfrm>
            <a:off x="1905000" y="26670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eaLnBrk="1" hangingPunct="1">
              <a:buFontTx/>
              <a:buAutoNum type="alphaUcPeriod"/>
              <a:defRPr/>
            </a:pPr>
            <a:r>
              <a:rPr lang="en-US" sz="2400" dirty="0" err="1">
                <a:latin typeface="Arial" charset="0"/>
                <a:cs typeface="Arial" charset="0"/>
              </a:rPr>
              <a:t>Giai</a:t>
            </a:r>
            <a:r>
              <a:rPr lang="en-US" sz="2400" dirty="0">
                <a:latin typeface="Arial" charset="0"/>
                <a:cs typeface="Arial" charset="0"/>
              </a:rPr>
              <a:t> </a:t>
            </a:r>
            <a:r>
              <a:rPr lang="en-US" sz="2400" dirty="0" err="1">
                <a:latin typeface="Arial" charset="0"/>
                <a:cs typeface="Arial" charset="0"/>
              </a:rPr>
              <a:t>cấp</a:t>
            </a:r>
            <a:r>
              <a:rPr lang="en-US" sz="2400" dirty="0">
                <a:latin typeface="Arial" charset="0"/>
                <a:cs typeface="Arial" charset="0"/>
              </a:rPr>
              <a:t>, </a:t>
            </a:r>
            <a:r>
              <a:rPr lang="en-US" sz="2400" dirty="0" err="1">
                <a:latin typeface="Arial" charset="0"/>
                <a:cs typeface="Arial" charset="0"/>
              </a:rPr>
              <a:t>nhà</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p>
          <a:p>
            <a:pPr algn="ctr" eaLnBrk="1" hangingPunct="1">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những</a:t>
            </a:r>
            <a:r>
              <a:rPr lang="en-US" sz="2400" dirty="0">
                <a:latin typeface="Arial" charset="0"/>
                <a:cs typeface="Arial" charset="0"/>
              </a:rPr>
              <a:t> </a:t>
            </a:r>
            <a:r>
              <a:rPr lang="en-US" sz="2400" dirty="0" err="1">
                <a:latin typeface="Arial" charset="0"/>
                <a:cs typeface="Arial" charset="0"/>
              </a:rPr>
              <a:t>điều</a:t>
            </a:r>
            <a:r>
              <a:rPr lang="en-US" sz="2400" dirty="0">
                <a:latin typeface="Arial" charset="0"/>
                <a:cs typeface="Arial" charset="0"/>
              </a:rPr>
              <a:t> </a:t>
            </a:r>
            <a:r>
              <a:rPr lang="en-US" sz="2400" dirty="0" err="1">
                <a:latin typeface="Arial" charset="0"/>
                <a:cs typeface="Arial" charset="0"/>
              </a:rPr>
              <a:t>kiện</a:t>
            </a:r>
            <a:r>
              <a:rPr lang="en-US" sz="2400" dirty="0">
                <a:latin typeface="Arial" charset="0"/>
                <a:cs typeface="Arial" charset="0"/>
              </a:rPr>
              <a:t> </a:t>
            </a:r>
          </a:p>
          <a:p>
            <a:pPr algn="ctr" eaLnBrk="1" hangingPunct="1">
              <a:defRPr/>
            </a:pPr>
            <a:r>
              <a:rPr lang="en-US" sz="2400" dirty="0" err="1">
                <a:latin typeface="Arial" charset="0"/>
                <a:cs typeface="Arial" charset="0"/>
              </a:rPr>
              <a:t>sinh</a:t>
            </a:r>
            <a:r>
              <a:rPr lang="en-US" sz="2400" dirty="0">
                <a:latin typeface="Arial" charset="0"/>
                <a:cs typeface="Arial" charset="0"/>
              </a:rPr>
              <a:t> </a:t>
            </a:r>
            <a:r>
              <a:rPr lang="en-US" sz="2400" dirty="0" err="1">
                <a:latin typeface="Arial" charset="0"/>
                <a:cs typeface="Arial" charset="0"/>
              </a:rPr>
              <a:t>ra</a:t>
            </a:r>
            <a:r>
              <a:rPr lang="en-US" sz="2400" dirty="0">
                <a:latin typeface="Arial" charset="0"/>
                <a:cs typeface="Arial" charset="0"/>
              </a:rPr>
              <a:t> </a:t>
            </a:r>
            <a:r>
              <a:rPr lang="en-US" sz="2400" dirty="0" err="1">
                <a:latin typeface="Arial" charset="0"/>
                <a:cs typeface="Arial" charset="0"/>
              </a:rPr>
              <a:t>nó</a:t>
            </a:r>
            <a:r>
              <a:rPr lang="en-US" sz="2400" dirty="0">
                <a:latin typeface="Arial" charset="0"/>
                <a:cs typeface="Arial" charset="0"/>
              </a:rPr>
              <a:t> </a:t>
            </a:r>
            <a:r>
              <a:rPr lang="en-US" sz="2400" dirty="0" err="1">
                <a:latin typeface="Arial" charset="0"/>
                <a:cs typeface="Arial" charset="0"/>
              </a:rPr>
              <a:t>tiêu</a:t>
            </a:r>
            <a:r>
              <a:rPr lang="en-US" sz="2400" dirty="0">
                <a:latin typeface="Arial" charset="0"/>
                <a:cs typeface="Arial" charset="0"/>
              </a:rPr>
              <a:t> </a:t>
            </a:r>
            <a:r>
              <a:rPr lang="en-US" sz="2400" dirty="0" err="1">
                <a:latin typeface="Arial" charset="0"/>
                <a:cs typeface="Arial" charset="0"/>
              </a:rPr>
              <a:t>vong</a:t>
            </a:r>
            <a:endParaRPr lang="en-US" sz="2400" dirty="0">
              <a:latin typeface="Arial" charset="0"/>
              <a:cs typeface="Arial" charset="0"/>
            </a:endParaRPr>
          </a:p>
        </p:txBody>
      </p:sp>
      <p:sp>
        <p:nvSpPr>
          <p:cNvPr id="65546" name="AutoShape 10"/>
          <p:cNvSpPr>
            <a:spLocks noChangeArrowheads="1"/>
          </p:cNvSpPr>
          <p:nvPr/>
        </p:nvSpPr>
        <p:spPr bwMode="auto">
          <a:xfrm>
            <a:off x="6324600" y="41910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Xã</a:t>
            </a:r>
            <a:r>
              <a:rPr lang="en-US" sz="2400" dirty="0">
                <a:latin typeface="Arial" charset="0"/>
                <a:cs typeface="Arial" charset="0"/>
              </a:rPr>
              <a:t> </a:t>
            </a:r>
            <a:r>
              <a:rPr lang="en-US" sz="2400" dirty="0" err="1">
                <a:latin typeface="Arial" charset="0"/>
                <a:cs typeface="Arial" charset="0"/>
              </a:rPr>
              <a:t>hội</a:t>
            </a:r>
            <a:r>
              <a:rPr lang="en-US" sz="2400" dirty="0">
                <a:latin typeface="Arial" charset="0"/>
                <a:cs typeface="Arial" charset="0"/>
              </a:rPr>
              <a:t> </a:t>
            </a:r>
            <a:r>
              <a:rPr lang="en-US" sz="2400" dirty="0" err="1">
                <a:latin typeface="Arial" charset="0"/>
                <a:cs typeface="Arial" charset="0"/>
              </a:rPr>
              <a:t>hoàn</a:t>
            </a:r>
            <a:r>
              <a:rPr lang="en-US" sz="2400" dirty="0">
                <a:latin typeface="Arial" charset="0"/>
                <a:cs typeface="Arial" charset="0"/>
              </a:rPr>
              <a:t> </a:t>
            </a:r>
            <a:r>
              <a:rPr lang="en-US" sz="2400" dirty="0" err="1">
                <a:latin typeface="Arial" charset="0"/>
                <a:cs typeface="Arial" charset="0"/>
              </a:rPr>
              <a:t>toàn</a:t>
            </a:r>
            <a:r>
              <a:rPr lang="en-US" sz="2400" dirty="0">
                <a:latin typeface="Arial" charset="0"/>
                <a:cs typeface="Arial" charset="0"/>
              </a:rPr>
              <a:t> </a:t>
            </a:r>
          </a:p>
          <a:p>
            <a:pPr algn="ctr" eaLnBrk="1" hangingPunct="1">
              <a:defRPr/>
            </a:pPr>
            <a:r>
              <a:rPr lang="en-US" sz="2400" dirty="0" err="1">
                <a:latin typeface="Arial" charset="0"/>
                <a:cs typeface="Arial" charset="0"/>
              </a:rPr>
              <a:t>dân</a:t>
            </a:r>
            <a:r>
              <a:rPr lang="en-US" sz="2400" dirty="0">
                <a:latin typeface="Arial" charset="0"/>
                <a:cs typeface="Arial" charset="0"/>
              </a:rPr>
              <a:t> </a:t>
            </a:r>
            <a:r>
              <a:rPr lang="en-US" sz="2400" dirty="0" err="1">
                <a:latin typeface="Arial" charset="0"/>
                <a:cs typeface="Arial" charset="0"/>
              </a:rPr>
              <a:t>chủ</a:t>
            </a:r>
            <a:r>
              <a:rPr lang="en-US" sz="2400" dirty="0">
                <a:latin typeface="Arial" charset="0"/>
                <a:cs typeface="Arial" charset="0"/>
              </a:rPr>
              <a:t>, </a:t>
            </a:r>
            <a:r>
              <a:rPr lang="en-US" sz="2400" dirty="0" err="1">
                <a:latin typeface="Arial" charset="0"/>
                <a:cs typeface="Arial" charset="0"/>
              </a:rPr>
              <a:t>không</a:t>
            </a:r>
            <a:r>
              <a:rPr lang="en-US" sz="2400" dirty="0">
                <a:latin typeface="Arial" charset="0"/>
                <a:cs typeface="Arial" charset="0"/>
              </a:rPr>
              <a:t> </a:t>
            </a:r>
            <a:r>
              <a:rPr lang="en-US" sz="2400" dirty="0" err="1">
                <a:latin typeface="Arial" charset="0"/>
                <a:cs typeface="Arial" charset="0"/>
              </a:rPr>
              <a:t>còn</a:t>
            </a:r>
            <a:r>
              <a:rPr lang="en-US" sz="2400" dirty="0">
                <a:latin typeface="Arial" charset="0"/>
                <a:cs typeface="Arial" charset="0"/>
              </a:rPr>
              <a:t> </a:t>
            </a:r>
          </a:p>
          <a:p>
            <a:pPr algn="ctr" eaLnBrk="1" hangingPunct="1">
              <a:defRPr/>
            </a:pPr>
            <a:r>
              <a:rPr lang="en-US" sz="2400" dirty="0" err="1">
                <a:latin typeface="Arial" charset="0"/>
                <a:cs typeface="Arial" charset="0"/>
              </a:rPr>
              <a:t>nhà</a:t>
            </a:r>
            <a:r>
              <a:rPr lang="en-US" sz="2400" dirty="0">
                <a:latin typeface="Arial" charset="0"/>
                <a:cs typeface="Arial" charset="0"/>
              </a:rPr>
              <a:t> </a:t>
            </a:r>
            <a:r>
              <a:rPr lang="en-US" sz="2400" dirty="0" err="1">
                <a:latin typeface="Arial" charset="0"/>
                <a:cs typeface="Arial" charset="0"/>
              </a:rPr>
              <a:t>nước</a:t>
            </a:r>
            <a:r>
              <a:rPr lang="en-US" sz="2400" dirty="0">
                <a:latin typeface="Arial" charset="0"/>
                <a:cs typeface="Arial" charset="0"/>
              </a:rPr>
              <a:t> </a:t>
            </a:r>
            <a:r>
              <a:rPr lang="en-US" sz="2400" dirty="0" err="1">
                <a:latin typeface="Arial" charset="0"/>
                <a:cs typeface="Arial" charset="0"/>
              </a:rPr>
              <a:t>thống</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endParaRPr lang="en-US" sz="2200" b="1" dirty="0">
              <a:latin typeface="+mn-lt"/>
              <a:cs typeface="Times New Roman" pitchFamily="18" charset="0"/>
            </a:endParaRPr>
          </a:p>
        </p:txBody>
      </p:sp>
      <p:sp>
        <p:nvSpPr>
          <p:cNvPr id="69639" name="Text Box 16"/>
          <p:cNvSpPr txBox="1">
            <a:spLocks noChangeArrowheads="1"/>
          </p:cNvSpPr>
          <p:nvPr/>
        </p:nvSpPr>
        <p:spPr bwMode="auto">
          <a:xfrm>
            <a:off x="1600201" y="13303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64</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964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500813"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4897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4770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4897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4897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953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3246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965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2"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4826" y="76200"/>
            <a:ext cx="1349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324600" y="2667000"/>
            <a:ext cx="39624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B. </a:t>
            </a:r>
            <a:r>
              <a:rPr lang="en-US" sz="2400" dirty="0" err="1">
                <a:latin typeface="Arial" charset="0"/>
                <a:cs typeface="Arial" charset="0"/>
              </a:rPr>
              <a:t>Không</a:t>
            </a:r>
            <a:r>
              <a:rPr lang="en-US" sz="2400" dirty="0">
                <a:latin typeface="Arial" charset="0"/>
                <a:cs typeface="Arial" charset="0"/>
              </a:rPr>
              <a:t> </a:t>
            </a:r>
            <a:r>
              <a:rPr lang="en-US" sz="2400" dirty="0" err="1">
                <a:latin typeface="Arial" charset="0"/>
                <a:cs typeface="Arial" charset="0"/>
              </a:rPr>
              <a:t>còn</a:t>
            </a:r>
            <a:r>
              <a:rPr lang="en-US" sz="2400" dirty="0">
                <a:latin typeface="Arial" charset="0"/>
                <a:cs typeface="Arial" charset="0"/>
              </a:rPr>
              <a:t> </a:t>
            </a:r>
            <a:r>
              <a:rPr lang="en-US" sz="2400" dirty="0" err="1">
                <a:latin typeface="Arial" charset="0"/>
                <a:cs typeface="Arial" charset="0"/>
              </a:rPr>
              <a:t>đối</a:t>
            </a:r>
            <a:r>
              <a:rPr lang="en-US" sz="2400" dirty="0">
                <a:latin typeface="Arial" charset="0"/>
                <a:cs typeface="Arial" charset="0"/>
              </a:rPr>
              <a:t> </a:t>
            </a:r>
            <a:r>
              <a:rPr lang="en-US" sz="2400" dirty="0" err="1">
                <a:latin typeface="Arial" charset="0"/>
                <a:cs typeface="Arial" charset="0"/>
              </a:rPr>
              <a:t>kháng</a:t>
            </a:r>
            <a:r>
              <a:rPr lang="en-US" sz="2400" dirty="0">
                <a:latin typeface="Arial" charset="0"/>
                <a:cs typeface="Arial" charset="0"/>
              </a:rPr>
              <a:t>, </a:t>
            </a:r>
          </a:p>
          <a:p>
            <a:pPr algn="ctr">
              <a:defRPr/>
            </a:pPr>
            <a:r>
              <a:rPr lang="en-US" sz="2400" dirty="0" err="1">
                <a:latin typeface="Arial" charset="0"/>
                <a:cs typeface="Arial" charset="0"/>
              </a:rPr>
              <a:t>không</a:t>
            </a:r>
            <a:r>
              <a:rPr lang="en-US" sz="2400" dirty="0">
                <a:latin typeface="Arial" charset="0"/>
                <a:cs typeface="Arial" charset="0"/>
              </a:rPr>
              <a:t> </a:t>
            </a:r>
            <a:r>
              <a:rPr lang="en-US" sz="2400" dirty="0" err="1">
                <a:latin typeface="Arial" charset="0"/>
                <a:cs typeface="Arial" charset="0"/>
              </a:rPr>
              <a:t>còn</a:t>
            </a:r>
            <a:r>
              <a:rPr lang="en-US" sz="2400" dirty="0">
                <a:latin typeface="Arial" charset="0"/>
                <a:cs typeface="Arial" charset="0"/>
              </a:rPr>
              <a:t> </a:t>
            </a:r>
            <a:r>
              <a:rPr lang="en-US" sz="2400" dirty="0" err="1">
                <a:latin typeface="Arial" charset="0"/>
                <a:cs typeface="Arial" charset="0"/>
              </a:rPr>
              <a:t>chiến</a:t>
            </a:r>
            <a:r>
              <a:rPr lang="en-US" sz="2400" dirty="0">
                <a:latin typeface="Arial" charset="0"/>
                <a:cs typeface="Arial" charset="0"/>
              </a:rPr>
              <a:t> </a:t>
            </a:r>
            <a:r>
              <a:rPr lang="en-US" sz="2400" dirty="0" err="1">
                <a:latin typeface="Arial" charset="0"/>
                <a:cs typeface="Arial" charset="0"/>
              </a:rPr>
              <a:t>tranh</a:t>
            </a:r>
            <a:r>
              <a:rPr lang="en-US" sz="2400" dirty="0">
                <a:latin typeface="Arial" charset="0"/>
                <a:cs typeface="Arial" charset="0"/>
              </a:rPr>
              <a:t> </a:t>
            </a:r>
          </a:p>
          <a:p>
            <a:pPr algn="ctr">
              <a:defRPr/>
            </a:pPr>
            <a:r>
              <a:rPr lang="en-US" sz="2400" dirty="0" err="1">
                <a:latin typeface="Arial" charset="0"/>
                <a:cs typeface="Arial" charset="0"/>
              </a:rPr>
              <a:t>và</a:t>
            </a:r>
            <a:r>
              <a:rPr lang="en-US" sz="2400" dirty="0">
                <a:latin typeface="Arial" charset="0"/>
                <a:cs typeface="Arial" charset="0"/>
              </a:rPr>
              <a:t> </a:t>
            </a:r>
            <a:r>
              <a:rPr lang="en-US" sz="2400" dirty="0" err="1">
                <a:latin typeface="Arial" charset="0"/>
                <a:cs typeface="Arial" charset="0"/>
              </a:rPr>
              <a:t>nghèo</a:t>
            </a:r>
            <a:r>
              <a:rPr lang="en-US" sz="2400" dirty="0">
                <a:latin typeface="Arial" charset="0"/>
                <a:cs typeface="Arial" charset="0"/>
              </a:rPr>
              <a:t> </a:t>
            </a:r>
            <a:r>
              <a:rPr lang="en-US" sz="2400" dirty="0" err="1">
                <a:latin typeface="Arial" charset="0"/>
                <a:cs typeface="Arial" charset="0"/>
              </a:rPr>
              <a:t>đói</a:t>
            </a:r>
            <a:endParaRPr lang="vi-VN" sz="2200" b="1" dirty="0">
              <a:latin typeface="Arial" charset="0"/>
              <a:cs typeface="+mn-cs"/>
            </a:endParaRPr>
          </a:p>
        </p:txBody>
      </p:sp>
      <p:sp>
        <p:nvSpPr>
          <p:cNvPr id="28" name="AutoShape 10"/>
          <p:cNvSpPr>
            <a:spLocks noChangeArrowheads="1"/>
          </p:cNvSpPr>
          <p:nvPr/>
        </p:nvSpPr>
        <p:spPr bwMode="auto">
          <a:xfrm>
            <a:off x="1905000" y="41910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Không</a:t>
            </a:r>
            <a:r>
              <a:rPr lang="en-US" sz="2400" dirty="0">
                <a:latin typeface="Arial" charset="0"/>
                <a:cs typeface="Arial" charset="0"/>
              </a:rPr>
              <a:t> </a:t>
            </a:r>
            <a:r>
              <a:rPr lang="en-US" sz="2400" dirty="0" err="1">
                <a:latin typeface="Arial" charset="0"/>
                <a:cs typeface="Arial" charset="0"/>
              </a:rPr>
              <a:t>còn</a:t>
            </a:r>
            <a:r>
              <a:rPr lang="en-US" sz="2400" dirty="0">
                <a:latin typeface="Arial" charset="0"/>
                <a:cs typeface="Arial" charset="0"/>
              </a:rPr>
              <a:t> </a:t>
            </a:r>
            <a:r>
              <a:rPr lang="en-US" sz="2400" dirty="0" err="1">
                <a:latin typeface="Arial" charset="0"/>
                <a:cs typeface="Arial" charset="0"/>
              </a:rPr>
              <a:t>nghèo</a:t>
            </a:r>
            <a:r>
              <a:rPr lang="en-US" sz="2400" dirty="0">
                <a:latin typeface="Arial" charset="0"/>
                <a:cs typeface="Arial" charset="0"/>
              </a:rPr>
              <a:t> </a:t>
            </a:r>
            <a:r>
              <a:rPr lang="en-US" sz="2400" dirty="0" err="1">
                <a:latin typeface="Arial" charset="0"/>
                <a:cs typeface="Arial" charset="0"/>
              </a:rPr>
              <a:t>đói</a:t>
            </a:r>
            <a:r>
              <a:rPr lang="en-US" sz="2400" dirty="0">
                <a:latin typeface="Arial" charset="0"/>
                <a:cs typeface="Arial" charset="0"/>
              </a:rPr>
              <a:t>, </a:t>
            </a:r>
          </a:p>
          <a:p>
            <a:pPr algn="ctr">
              <a:defRPr/>
            </a:pPr>
            <a:r>
              <a:rPr lang="en-US" sz="2400" dirty="0" err="1">
                <a:latin typeface="Arial" charset="0"/>
                <a:cs typeface="Arial" charset="0"/>
              </a:rPr>
              <a:t>lạc</a:t>
            </a:r>
            <a:r>
              <a:rPr lang="en-US" sz="2400" dirty="0">
                <a:latin typeface="Arial" charset="0"/>
                <a:cs typeface="Arial" charset="0"/>
              </a:rPr>
              <a:t> </a:t>
            </a:r>
            <a:r>
              <a:rPr lang="en-US" sz="2400" dirty="0" err="1">
                <a:latin typeface="Arial" charset="0"/>
                <a:cs typeface="Arial" charset="0"/>
              </a:rPr>
              <a:t>hậu</a:t>
            </a:r>
            <a:r>
              <a:rPr lang="en-US" sz="2400" dirty="0">
                <a:latin typeface="Arial" charset="0"/>
                <a:cs typeface="Arial" charset="0"/>
              </a:rPr>
              <a:t>, </a:t>
            </a:r>
            <a:r>
              <a:rPr lang="en-US" sz="2400" dirty="0" err="1">
                <a:latin typeface="Arial" charset="0"/>
                <a:cs typeface="Arial" charset="0"/>
              </a:rPr>
              <a:t>áp</a:t>
            </a:r>
            <a:r>
              <a:rPr lang="en-US" sz="2400" dirty="0">
                <a:latin typeface="Arial" charset="0"/>
                <a:cs typeface="Arial" charset="0"/>
              </a:rPr>
              <a:t> </a:t>
            </a:r>
            <a:r>
              <a:rPr lang="en-US" sz="2400" dirty="0" err="1">
                <a:latin typeface="Arial" charset="0"/>
                <a:cs typeface="Arial" charset="0"/>
              </a:rPr>
              <a:t>bức</a:t>
            </a:r>
            <a:r>
              <a:rPr lang="en-US" sz="2400" dirty="0">
                <a:latin typeface="Arial" charset="0"/>
                <a:cs typeface="Arial" charset="0"/>
              </a:rPr>
              <a:t> , </a:t>
            </a:r>
            <a:r>
              <a:rPr lang="en-US" sz="2400" dirty="0" err="1">
                <a:latin typeface="Arial" charset="0"/>
                <a:cs typeface="Arial" charset="0"/>
              </a:rPr>
              <a:t>bóc</a:t>
            </a:r>
            <a:r>
              <a:rPr lang="en-US" sz="2400" dirty="0">
                <a:latin typeface="Arial" charset="0"/>
                <a:cs typeface="Arial" charset="0"/>
              </a:rPr>
              <a:t> </a:t>
            </a:r>
            <a:r>
              <a:rPr lang="en-US" sz="2400" dirty="0" err="1">
                <a:latin typeface="Arial" charset="0"/>
                <a:cs typeface="Arial" charset="0"/>
              </a:rPr>
              <a:t>lột</a:t>
            </a:r>
            <a:r>
              <a:rPr lang="en-US" sz="2400" dirty="0">
                <a:latin typeface="Arial" charset="0"/>
                <a:cs typeface="Arial" charset="0"/>
              </a:rPr>
              <a:t> </a:t>
            </a:r>
          </a:p>
          <a:p>
            <a:pPr algn="ctr">
              <a:defRPr/>
            </a:pPr>
            <a:r>
              <a:rPr lang="en-US" sz="2400" dirty="0" err="1">
                <a:latin typeface="Arial" charset="0"/>
                <a:cs typeface="Arial" charset="0"/>
              </a:rPr>
              <a:t>bị</a:t>
            </a:r>
            <a:r>
              <a:rPr lang="en-US" sz="2400" dirty="0">
                <a:latin typeface="Arial" charset="0"/>
                <a:cs typeface="Arial" charset="0"/>
              </a:rPr>
              <a:t> </a:t>
            </a:r>
            <a:r>
              <a:rPr lang="en-US" sz="2400" dirty="0" err="1">
                <a:latin typeface="Arial" charset="0"/>
                <a:cs typeface="Arial" charset="0"/>
              </a:rPr>
              <a:t>tiêu</a:t>
            </a:r>
            <a:r>
              <a:rPr lang="en-US" sz="2400" dirty="0">
                <a:latin typeface="Arial" charset="0"/>
                <a:cs typeface="Arial" charset="0"/>
              </a:rPr>
              <a:t> </a:t>
            </a:r>
            <a:r>
              <a:rPr lang="en-US" sz="2400" dirty="0" err="1">
                <a:latin typeface="Arial" charset="0"/>
                <a:cs typeface="Arial" charset="0"/>
              </a:rPr>
              <a:t>vong</a:t>
            </a:r>
            <a:endParaRPr lang="vi-VN" sz="2200" b="1" dirty="0">
              <a:latin typeface="Arial" charset="0"/>
              <a:cs typeface="+mn-cs"/>
            </a:endParaRPr>
          </a:p>
        </p:txBody>
      </p:sp>
      <p:pic>
        <p:nvPicPr>
          <p:cNvPr id="6965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906000" y="622844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7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98800" y="1219201"/>
            <a:ext cx="726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Một</a:t>
            </a:r>
            <a:r>
              <a:rPr lang="en-US" altLang="en-US" sz="2400" i="1" dirty="0"/>
              <a:t> </a:t>
            </a:r>
            <a:r>
              <a:rPr lang="en-US" altLang="en-US" sz="2400" i="1" dirty="0" err="1"/>
              <a:t>trong</a:t>
            </a:r>
            <a:r>
              <a:rPr lang="en-US" altLang="en-US" sz="2400" i="1" dirty="0"/>
              <a:t> </a:t>
            </a:r>
            <a:r>
              <a:rPr lang="en-US" altLang="en-US" sz="2400" i="1" dirty="0" err="1"/>
              <a:t>những</a:t>
            </a:r>
            <a:r>
              <a:rPr lang="en-US" altLang="en-US" sz="2400" i="1" dirty="0"/>
              <a:t> </a:t>
            </a:r>
            <a:r>
              <a:rPr lang="en-US" altLang="en-US" sz="2400" i="1" dirty="0" err="1"/>
              <a:t>nguyên</a:t>
            </a:r>
            <a:r>
              <a:rPr lang="en-US" altLang="en-US" sz="2400" i="1" dirty="0"/>
              <a:t> </a:t>
            </a:r>
            <a:r>
              <a:rPr lang="en-US" altLang="en-US" sz="2400" i="1" dirty="0" err="1"/>
              <a:t>tắc</a:t>
            </a:r>
            <a:r>
              <a:rPr lang="en-US" altLang="en-US" sz="2400" i="1" dirty="0"/>
              <a:t> </a:t>
            </a:r>
            <a:r>
              <a:rPr lang="en-US" altLang="en-US" sz="2400" i="1" dirty="0" err="1"/>
              <a:t>cơ</a:t>
            </a:r>
            <a:r>
              <a:rPr lang="en-US" altLang="en-US" sz="2400" i="1" dirty="0"/>
              <a:t> </a:t>
            </a:r>
            <a:r>
              <a:rPr lang="en-US" altLang="en-US" sz="2400" i="1" dirty="0" err="1"/>
              <a:t>bản</a:t>
            </a:r>
            <a:r>
              <a:rPr lang="en-US" altLang="en-US" sz="2400" i="1" dirty="0"/>
              <a:t> </a:t>
            </a:r>
            <a:r>
              <a:rPr lang="en-US" altLang="en-US" sz="2400" i="1" dirty="0" err="1"/>
              <a:t>xây</a:t>
            </a:r>
            <a:r>
              <a:rPr lang="en-US" altLang="en-US" sz="2400" i="1" dirty="0"/>
              <a:t> </a:t>
            </a:r>
            <a:r>
              <a:rPr lang="en-US" altLang="en-US" sz="2400" i="1" dirty="0" err="1"/>
              <a:t>dựng</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kiểu</a:t>
            </a:r>
            <a:r>
              <a:rPr lang="en-US" altLang="en-US" sz="2400" i="1" dirty="0"/>
              <a:t> </a:t>
            </a:r>
            <a:r>
              <a:rPr lang="en-US" altLang="en-US" sz="2400" i="1" dirty="0" err="1"/>
              <a:t>mới</a:t>
            </a:r>
            <a:r>
              <a:rPr lang="en-US" altLang="en-US" sz="2400" i="1" dirty="0"/>
              <a:t> </a:t>
            </a:r>
            <a:r>
              <a:rPr lang="en-US" altLang="en-US" sz="2400" i="1" dirty="0" err="1"/>
              <a:t>của</a:t>
            </a:r>
            <a:r>
              <a:rPr lang="en-US" altLang="en-US" sz="2400" i="1" dirty="0"/>
              <a:t> </a:t>
            </a:r>
            <a:r>
              <a:rPr lang="en-US" altLang="en-US" sz="2400" i="1" dirty="0" err="1"/>
              <a:t>Lênin</a:t>
            </a:r>
            <a:r>
              <a:rPr lang="en-US" altLang="en-US" sz="2400" i="1" dirty="0"/>
              <a:t> </a:t>
            </a:r>
            <a:r>
              <a:rPr lang="en-US" altLang="en-US" sz="2400" i="1" dirty="0" err="1"/>
              <a:t>là</a:t>
            </a:r>
            <a:r>
              <a:rPr lang="en-US" altLang="en-US" sz="2400" i="1" dirty="0"/>
              <a:t>:</a:t>
            </a:r>
          </a:p>
        </p:txBody>
      </p:sp>
      <p:sp>
        <p:nvSpPr>
          <p:cNvPr id="65541" name="AutoShape 5"/>
          <p:cNvSpPr>
            <a:spLocks noChangeArrowheads="1"/>
          </p:cNvSpPr>
          <p:nvPr/>
        </p:nvSpPr>
        <p:spPr bwMode="auto">
          <a:xfrm>
            <a:off x="1905000" y="41148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Xây dựng quân đội </a:t>
            </a:r>
          </a:p>
          <a:p>
            <a:pPr algn="ctr" eaLnBrk="1" hangingPunct="1">
              <a:spcBef>
                <a:spcPct val="0"/>
              </a:spcBef>
              <a:buFontTx/>
              <a:buNone/>
            </a:pPr>
            <a:r>
              <a:rPr lang="en-US" altLang="en-US" sz="2400"/>
              <a:t>chính qui </a:t>
            </a:r>
          </a:p>
        </p:txBody>
      </p:sp>
      <p:sp>
        <p:nvSpPr>
          <p:cNvPr id="65546" name="AutoShape 10"/>
          <p:cNvSpPr>
            <a:spLocks noChangeArrowheads="1"/>
          </p:cNvSpPr>
          <p:nvPr/>
        </p:nvSpPr>
        <p:spPr bwMode="auto">
          <a:xfrm>
            <a:off x="6324600" y="41148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p>
          <a:p>
            <a:pPr algn="ctr" eaLnBrk="1" hangingPunct="1">
              <a:defRPr/>
            </a:pPr>
            <a:r>
              <a:rPr lang="en-US" sz="2400" dirty="0" err="1">
                <a:latin typeface="Arial" charset="0"/>
                <a:cs typeface="Arial" charset="0"/>
              </a:rPr>
              <a:t>chất</a:t>
            </a:r>
            <a:r>
              <a:rPr lang="en-US" sz="2400" dirty="0">
                <a:latin typeface="Arial" charset="0"/>
                <a:cs typeface="Arial" charset="0"/>
              </a:rPr>
              <a:t> </a:t>
            </a:r>
            <a:r>
              <a:rPr lang="en-US" sz="2400" dirty="0" err="1">
                <a:latin typeface="Arial" charset="0"/>
                <a:cs typeface="Arial" charset="0"/>
              </a:rPr>
              <a:t>lượng</a:t>
            </a:r>
            <a:endParaRPr lang="en-US" sz="2200" b="1" dirty="0">
              <a:latin typeface="+mn-lt"/>
              <a:cs typeface="Times New Roman" pitchFamily="18" charset="0"/>
            </a:endParaRPr>
          </a:p>
        </p:txBody>
      </p:sp>
      <p:sp>
        <p:nvSpPr>
          <p:cNvPr id="70663" name="Text Box 16"/>
          <p:cNvSpPr txBox="1">
            <a:spLocks noChangeArrowheads="1"/>
          </p:cNvSpPr>
          <p:nvPr/>
        </p:nvSpPr>
        <p:spPr bwMode="auto">
          <a:xfrm>
            <a:off x="1600201" y="13303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65</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066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500813"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4897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4770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4897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4897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953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3246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067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6"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4826" y="76200"/>
            <a:ext cx="1349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324600" y="2438400"/>
            <a:ext cx="39624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B.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p>
          <a:p>
            <a:pPr algn="ctr">
              <a:defRPr/>
            </a:pPr>
            <a:r>
              <a:rPr lang="en-US" sz="2400" dirty="0" err="1">
                <a:latin typeface="Arial" charset="0"/>
                <a:cs typeface="Arial" charset="0"/>
              </a:rPr>
              <a:t>kỷ</a:t>
            </a:r>
            <a:r>
              <a:rPr lang="en-US" sz="2400" dirty="0">
                <a:latin typeface="Arial" charset="0"/>
                <a:cs typeface="Arial" charset="0"/>
              </a:rPr>
              <a:t> </a:t>
            </a:r>
            <a:r>
              <a:rPr lang="en-US" sz="2400" dirty="0" err="1">
                <a:latin typeface="Arial" charset="0"/>
                <a:cs typeface="Arial" charset="0"/>
              </a:rPr>
              <a:t>luật</a:t>
            </a:r>
            <a:r>
              <a:rPr lang="en-US" sz="2400" dirty="0">
                <a:latin typeface="Arial" charset="0"/>
                <a:cs typeface="Arial" charset="0"/>
              </a:rPr>
              <a:t> </a:t>
            </a:r>
            <a:endParaRPr lang="vi-VN" sz="2200" b="1" dirty="0">
              <a:latin typeface="Arial" charset="0"/>
              <a:cs typeface="+mn-cs"/>
            </a:endParaRPr>
          </a:p>
        </p:txBody>
      </p:sp>
      <p:sp>
        <p:nvSpPr>
          <p:cNvPr id="28" name="AutoShape 10"/>
          <p:cNvSpPr>
            <a:spLocks noChangeArrowheads="1"/>
          </p:cNvSpPr>
          <p:nvPr/>
        </p:nvSpPr>
        <p:spPr bwMode="auto">
          <a:xfrm>
            <a:off x="1905000" y="24384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quân</a:t>
            </a:r>
            <a:r>
              <a:rPr lang="en-US" sz="2400" dirty="0">
                <a:latin typeface="Arial" charset="0"/>
                <a:cs typeface="Arial" charset="0"/>
              </a:rPr>
              <a:t> </a:t>
            </a:r>
            <a:r>
              <a:rPr lang="en-US" sz="2400" dirty="0" err="1">
                <a:latin typeface="Arial" charset="0"/>
                <a:cs typeface="Arial" charset="0"/>
              </a:rPr>
              <a:t>đội</a:t>
            </a:r>
            <a:r>
              <a:rPr lang="en-US" sz="2400" dirty="0">
                <a:latin typeface="Arial" charset="0"/>
                <a:cs typeface="Arial" charset="0"/>
              </a:rPr>
              <a:t> </a:t>
            </a:r>
          </a:p>
          <a:p>
            <a:pPr algn="ctr">
              <a:defRPr/>
            </a:pPr>
            <a:r>
              <a:rPr lang="en-US" sz="2400" dirty="0" err="1">
                <a:latin typeface="Arial" charset="0"/>
                <a:cs typeface="Arial" charset="0"/>
              </a:rPr>
              <a:t>vững</a:t>
            </a:r>
            <a:r>
              <a:rPr lang="en-US" sz="2400" dirty="0">
                <a:latin typeface="Arial" charset="0"/>
                <a:cs typeface="Arial" charset="0"/>
              </a:rPr>
              <a:t> </a:t>
            </a:r>
            <a:r>
              <a:rPr lang="en-US" sz="2400" dirty="0" err="1">
                <a:latin typeface="Arial" charset="0"/>
                <a:cs typeface="Arial" charset="0"/>
              </a:rPr>
              <a:t>vàng</a:t>
            </a:r>
            <a:r>
              <a:rPr lang="en-US" sz="2400" dirty="0">
                <a:latin typeface="Arial" charset="0"/>
                <a:cs typeface="Arial" charset="0"/>
              </a:rPr>
              <a:t>  </a:t>
            </a:r>
            <a:endParaRPr lang="vi-VN" sz="2200" b="1" dirty="0">
              <a:latin typeface="Arial" charset="0"/>
              <a:cs typeface="+mn-cs"/>
            </a:endParaRPr>
          </a:p>
        </p:txBody>
      </p:sp>
      <p:pic>
        <p:nvPicPr>
          <p:cNvPr id="70681"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95786"/>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52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60700" y="1295401"/>
            <a:ext cx="7226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dirty="0" err="1"/>
              <a:t>Lênin</a:t>
            </a:r>
            <a:r>
              <a:rPr lang="en-US" altLang="en-US" sz="2400" i="1" dirty="0"/>
              <a:t> </a:t>
            </a:r>
            <a:r>
              <a:rPr lang="en-US" altLang="en-US" sz="2400" i="1" dirty="0" err="1"/>
              <a:t>xác</a:t>
            </a:r>
            <a:r>
              <a:rPr lang="en-US" altLang="en-US" sz="2400" i="1" dirty="0"/>
              <a:t> </a:t>
            </a:r>
            <a:r>
              <a:rPr lang="en-US" altLang="en-US" sz="2400" i="1" dirty="0" err="1"/>
              <a:t>định</a:t>
            </a:r>
            <a:r>
              <a:rPr lang="en-US" altLang="en-US" sz="2400" i="1" dirty="0"/>
              <a:t> </a:t>
            </a:r>
            <a:r>
              <a:rPr lang="en-US" altLang="en-US" sz="2400" i="1" dirty="0" err="1"/>
              <a:t>nguyên</a:t>
            </a:r>
            <a:r>
              <a:rPr lang="en-US" altLang="en-US" sz="2400" i="1" dirty="0"/>
              <a:t> </a:t>
            </a:r>
            <a:r>
              <a:rPr lang="en-US" altLang="en-US" sz="2400" i="1" dirty="0" err="1"/>
              <a:t>tắc</a:t>
            </a:r>
            <a:r>
              <a:rPr lang="en-US" altLang="en-US" sz="2400" i="1" dirty="0"/>
              <a:t> </a:t>
            </a:r>
            <a:r>
              <a:rPr lang="en-US" altLang="en-US" sz="2400" i="1" dirty="0" err="1"/>
              <a:t>đoàn</a:t>
            </a:r>
            <a:r>
              <a:rPr lang="en-US" altLang="en-US" sz="2400" i="1" dirty="0"/>
              <a:t> </a:t>
            </a:r>
            <a:r>
              <a:rPr lang="en-US" altLang="en-US" sz="2400" i="1" dirty="0" err="1"/>
              <a:t>kết</a:t>
            </a:r>
            <a:r>
              <a:rPr lang="en-US" altLang="en-US" sz="2400" i="1" dirty="0"/>
              <a:t> </a:t>
            </a:r>
            <a:r>
              <a:rPr lang="en-US" altLang="en-US" sz="2400" i="1" dirty="0" err="1"/>
              <a:t>quân</a:t>
            </a:r>
            <a:r>
              <a:rPr lang="en-US" altLang="en-US" sz="2400" i="1" dirty="0"/>
              <a:t> </a:t>
            </a:r>
            <a:r>
              <a:rPr lang="en-US" altLang="en-US" sz="2400" i="1" dirty="0" err="1"/>
              <a:t>dân</a:t>
            </a:r>
            <a:r>
              <a:rPr lang="en-US" altLang="en-US" sz="2400" i="1" dirty="0"/>
              <a:t> </a:t>
            </a:r>
            <a:r>
              <a:rPr lang="en-US" altLang="en-US" sz="2400" i="1" dirty="0" err="1"/>
              <a:t>trong</a:t>
            </a:r>
            <a:r>
              <a:rPr lang="en-US" altLang="en-US" sz="2400" i="1" dirty="0"/>
              <a:t> </a:t>
            </a:r>
            <a:r>
              <a:rPr lang="en-US" altLang="en-US" sz="2400" i="1" dirty="0" err="1"/>
              <a:t>xây</a:t>
            </a:r>
            <a:r>
              <a:rPr lang="en-US" altLang="en-US" sz="2400" i="1" dirty="0"/>
              <a:t> </a:t>
            </a:r>
            <a:r>
              <a:rPr lang="en-US" altLang="en-US" sz="2400" i="1" dirty="0" err="1"/>
              <a:t>dựng</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là</a:t>
            </a:r>
            <a:r>
              <a:rPr lang="en-US" altLang="en-US" sz="2400" i="1" dirty="0"/>
              <a:t>:</a:t>
            </a:r>
          </a:p>
        </p:txBody>
      </p:sp>
      <p:sp>
        <p:nvSpPr>
          <p:cNvPr id="65541" name="AutoShape 5"/>
          <p:cNvSpPr>
            <a:spLocks noChangeArrowheads="1"/>
          </p:cNvSpPr>
          <p:nvPr/>
        </p:nvSpPr>
        <p:spPr bwMode="auto">
          <a:xfrm>
            <a:off x="1752600" y="4038600"/>
            <a:ext cx="43561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dirty="0"/>
              <a:t>C. </a:t>
            </a:r>
            <a:r>
              <a:rPr lang="en-US" altLang="en-US" sz="2400" dirty="0" err="1"/>
              <a:t>Đoàn</a:t>
            </a:r>
            <a:r>
              <a:rPr lang="en-US" altLang="en-US" sz="2400" dirty="0"/>
              <a:t> </a:t>
            </a:r>
            <a:r>
              <a:rPr lang="en-US" altLang="en-US" sz="2400" dirty="0" err="1"/>
              <a:t>kết</a:t>
            </a:r>
            <a:r>
              <a:rPr lang="en-US" altLang="en-US" sz="2400" dirty="0"/>
              <a:t> </a:t>
            </a:r>
            <a:r>
              <a:rPr lang="en-US" altLang="en-US" sz="2400" dirty="0" err="1"/>
              <a:t>thống</a:t>
            </a:r>
            <a:r>
              <a:rPr lang="en-US" altLang="en-US" sz="2400" dirty="0"/>
              <a:t> </a:t>
            </a:r>
            <a:r>
              <a:rPr lang="en-US" altLang="en-US" sz="2400" dirty="0" err="1"/>
              <a:t>nhất</a:t>
            </a:r>
            <a:r>
              <a:rPr lang="en-US" altLang="en-US" sz="2400" dirty="0"/>
              <a:t> </a:t>
            </a:r>
          </a:p>
          <a:p>
            <a:pPr algn="ctr">
              <a:buFontTx/>
              <a:buNone/>
            </a:pPr>
            <a:r>
              <a:rPr lang="en-US" altLang="en-US" sz="2400" dirty="0" err="1"/>
              <a:t>Quân</a:t>
            </a:r>
            <a:r>
              <a:rPr lang="en-US" altLang="en-US" sz="2400" dirty="0"/>
              <a:t> </a:t>
            </a:r>
            <a:r>
              <a:rPr lang="en-US" altLang="en-US" sz="2400" dirty="0" err="1"/>
              <a:t>đội</a:t>
            </a:r>
            <a:r>
              <a:rPr lang="en-US" altLang="en-US" sz="2400" dirty="0"/>
              <a:t> </a:t>
            </a:r>
            <a:r>
              <a:rPr lang="en-US" altLang="en-US" sz="2400" dirty="0" err="1"/>
              <a:t>với</a:t>
            </a:r>
            <a:r>
              <a:rPr lang="en-US" altLang="en-US" sz="2400" dirty="0"/>
              <a:t> </a:t>
            </a:r>
            <a:r>
              <a:rPr lang="en-US" altLang="en-US" sz="2400" dirty="0" err="1"/>
              <a:t>Nhân</a:t>
            </a:r>
            <a:r>
              <a:rPr lang="en-US" altLang="en-US" sz="2400" dirty="0"/>
              <a:t> </a:t>
            </a:r>
            <a:r>
              <a:rPr lang="en-US" altLang="en-US" sz="2400" dirty="0" err="1"/>
              <a:t>dân</a:t>
            </a:r>
            <a:endParaRPr lang="en-US" altLang="en-US" sz="2400" dirty="0"/>
          </a:p>
        </p:txBody>
      </p:sp>
      <p:sp>
        <p:nvSpPr>
          <p:cNvPr id="65546" name="AutoShape 10"/>
          <p:cNvSpPr>
            <a:spLocks noChangeArrowheads="1"/>
          </p:cNvSpPr>
          <p:nvPr/>
        </p:nvSpPr>
        <p:spPr bwMode="auto">
          <a:xfrm>
            <a:off x="6288088" y="40386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dirty="0"/>
              <a:t> D. </a:t>
            </a:r>
            <a:r>
              <a:rPr lang="en-US" altLang="en-US" sz="2400" dirty="0" err="1"/>
              <a:t>Đoàn</a:t>
            </a:r>
            <a:r>
              <a:rPr lang="en-US" altLang="en-US" sz="2400" dirty="0"/>
              <a:t> </a:t>
            </a:r>
            <a:r>
              <a:rPr lang="en-US" altLang="en-US" sz="2400" dirty="0" err="1"/>
              <a:t>kết</a:t>
            </a:r>
            <a:r>
              <a:rPr lang="en-US" altLang="en-US" sz="2400" dirty="0"/>
              <a:t> </a:t>
            </a:r>
            <a:r>
              <a:rPr lang="en-US" altLang="en-US" sz="2400" dirty="0" err="1"/>
              <a:t>nhất</a:t>
            </a:r>
            <a:r>
              <a:rPr lang="en-US" altLang="en-US" sz="2400" dirty="0"/>
              <a:t> </a:t>
            </a:r>
            <a:r>
              <a:rPr lang="en-US" altLang="en-US" sz="2400" dirty="0" err="1"/>
              <a:t>trí</a:t>
            </a:r>
            <a:r>
              <a:rPr lang="en-US" altLang="en-US" sz="2400" dirty="0"/>
              <a:t> </a:t>
            </a:r>
          </a:p>
          <a:p>
            <a:pPr algn="ctr">
              <a:spcBef>
                <a:spcPct val="0"/>
              </a:spcBef>
              <a:buFontTx/>
              <a:buNone/>
            </a:pPr>
            <a:r>
              <a:rPr lang="en-US" altLang="en-US" sz="2400" dirty="0" err="1"/>
              <a:t>Nhân</a:t>
            </a:r>
            <a:r>
              <a:rPr lang="en-US" altLang="en-US" sz="2400" dirty="0"/>
              <a:t> </a:t>
            </a:r>
            <a:r>
              <a:rPr lang="en-US" altLang="en-US" sz="2400" dirty="0" err="1"/>
              <a:t>dân</a:t>
            </a:r>
            <a:r>
              <a:rPr lang="en-US" altLang="en-US" sz="2400" dirty="0"/>
              <a:t> </a:t>
            </a:r>
            <a:r>
              <a:rPr lang="en-US" altLang="en-US" sz="2400" dirty="0" err="1"/>
              <a:t>với</a:t>
            </a:r>
            <a:r>
              <a:rPr lang="en-US" altLang="en-US" sz="2400" dirty="0"/>
              <a:t> </a:t>
            </a:r>
            <a:r>
              <a:rPr lang="en-US" altLang="en-US" sz="2400" dirty="0" err="1"/>
              <a:t>Quân</a:t>
            </a:r>
            <a:r>
              <a:rPr lang="en-US" altLang="en-US" sz="2400" dirty="0"/>
              <a:t> </a:t>
            </a:r>
            <a:r>
              <a:rPr lang="en-US" altLang="en-US" sz="2400" dirty="0" err="1"/>
              <a:t>đội</a:t>
            </a:r>
            <a:r>
              <a:rPr lang="en-US" altLang="en-US" sz="2400" dirty="0"/>
              <a:t> </a:t>
            </a:r>
            <a:endParaRPr lang="vi-VN" altLang="en-US" sz="2400" dirty="0"/>
          </a:p>
        </p:txBody>
      </p:sp>
      <p:sp>
        <p:nvSpPr>
          <p:cNvPr id="7176" name="Text Box 16"/>
          <p:cNvSpPr txBox="1">
            <a:spLocks noChangeArrowheads="1"/>
          </p:cNvSpPr>
          <p:nvPr/>
        </p:nvSpPr>
        <p:spPr bwMode="auto">
          <a:xfrm>
            <a:off x="1752600" y="15240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03</a:t>
            </a:r>
          </a:p>
        </p:txBody>
      </p:sp>
      <p:pic>
        <p:nvPicPr>
          <p:cNvPr id="952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1" name="Oval 19"/>
          <p:cNvSpPr>
            <a:spLocks noChangeArrowheads="1"/>
          </p:cNvSpPr>
          <p:nvPr/>
        </p:nvSpPr>
        <p:spPr bwMode="auto">
          <a:xfrm>
            <a:off x="6464300"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17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p:cNvSpPr>
            <a:spLocks noChangeArrowheads="1"/>
          </p:cNvSpPr>
          <p:nvPr/>
        </p:nvSpPr>
        <p:spPr bwMode="auto">
          <a:xfrm>
            <a:off x="6464300"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5254" name="Oval 22"/>
          <p:cNvSpPr>
            <a:spLocks noChangeArrowheads="1"/>
          </p:cNvSpPr>
          <p:nvPr/>
        </p:nvSpPr>
        <p:spPr bwMode="auto">
          <a:xfrm>
            <a:off x="6464300" y="60483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5255" name="Oval 23"/>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5256" name="Oval 24"/>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5257" name="Oval 25"/>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5258" name="Oval 26"/>
          <p:cNvSpPr>
            <a:spLocks noChangeArrowheads="1"/>
          </p:cNvSpPr>
          <p:nvPr/>
        </p:nvSpPr>
        <p:spPr bwMode="auto">
          <a:xfrm>
            <a:off x="6456363" y="60610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5259" name="Text Box 27"/>
          <p:cNvSpPr txBox="1">
            <a:spLocks noChangeArrowheads="1"/>
          </p:cNvSpPr>
          <p:nvPr/>
        </p:nvSpPr>
        <p:spPr bwMode="auto">
          <a:xfrm>
            <a:off x="50292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5260" name="Text Box 28"/>
          <p:cNvSpPr txBox="1">
            <a:spLocks noChangeArrowheads="1"/>
          </p:cNvSpPr>
          <p:nvPr/>
        </p:nvSpPr>
        <p:spPr bwMode="auto">
          <a:xfrm>
            <a:off x="6197600" y="584676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18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9" name="Text Box 69"/>
          <p:cNvSpPr txBox="1">
            <a:spLocks noChangeArrowheads="1"/>
          </p:cNvSpPr>
          <p:nvPr/>
        </p:nvSpPr>
        <p:spPr bwMode="auto">
          <a:xfrm>
            <a:off x="2057400" y="9112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524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828800" y="2438400"/>
            <a:ext cx="42799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Nhất trí quân dân với </a:t>
            </a:r>
          </a:p>
          <a:p>
            <a:pPr algn="ctr">
              <a:spcBef>
                <a:spcPct val="0"/>
              </a:spcBef>
              <a:buFontTx/>
              <a:buNone/>
            </a:pPr>
            <a:r>
              <a:rPr lang="en-US" altLang="en-US" sz="2400"/>
              <a:t>lực lượng tiến bộ thế giới</a:t>
            </a:r>
          </a:p>
        </p:txBody>
      </p:sp>
      <p:sp>
        <p:nvSpPr>
          <p:cNvPr id="27" name="AutoShape 10"/>
          <p:cNvSpPr>
            <a:spLocks noChangeArrowheads="1"/>
          </p:cNvSpPr>
          <p:nvPr/>
        </p:nvSpPr>
        <p:spPr bwMode="auto">
          <a:xfrm>
            <a:off x="6218238" y="24384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Gắn bó Hồng quân </a:t>
            </a:r>
          </a:p>
          <a:p>
            <a:pPr algn="ctr" eaLnBrk="1" hangingPunct="1">
              <a:spcBef>
                <a:spcPct val="0"/>
              </a:spcBef>
              <a:buFontTx/>
              <a:buNone/>
            </a:pPr>
            <a:r>
              <a:rPr lang="en-US" altLang="en-US" sz="2400"/>
              <a:t>với nhân dân lao động</a:t>
            </a:r>
          </a:p>
        </p:txBody>
      </p:sp>
      <p:pic>
        <p:nvPicPr>
          <p:cNvPr id="719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332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523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5250"/>
                </p:tgtEl>
              </p:cMediaNode>
            </p:audio>
            <p:seq concurrent="1" nextAc="seek">
              <p:cTn id="35" restart="whenNotActive" fill="hold" evtFilter="cancelBubble" nodeType="interactiveSeq">
                <p:stCondLst>
                  <p:cond evt="onClick" delay="0">
                    <p:tgtEl>
                      <p:spTgt spid="95259"/>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5260"/>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5258"/>
                                        </p:tgtEl>
                                      </p:cBhvr>
                                    </p:animEffect>
                                    <p:set>
                                      <p:cBhvr>
                                        <p:cTn id="43"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5257"/>
                                        </p:tgtEl>
                                      </p:cBhvr>
                                    </p:animEffect>
                                    <p:set>
                                      <p:cBhvr>
                                        <p:cTn id="47"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5256"/>
                                        </p:tgtEl>
                                      </p:cBhvr>
                                    </p:animEffect>
                                    <p:set>
                                      <p:cBhvr>
                                        <p:cTn id="51"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5255"/>
                                        </p:tgtEl>
                                      </p:cBhvr>
                                    </p:animEffect>
                                    <p:set>
                                      <p:cBhvr>
                                        <p:cTn id="55"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5254"/>
                                        </p:tgtEl>
                                      </p:cBhvr>
                                    </p:animEffect>
                                    <p:set>
                                      <p:cBhvr>
                                        <p:cTn id="59"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5253"/>
                                        </p:tgtEl>
                                      </p:cBhvr>
                                    </p:animEffect>
                                    <p:set>
                                      <p:cBhvr>
                                        <p:cTn id="63"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5251"/>
                                        </p:tgtEl>
                                      </p:cBhvr>
                                    </p:animEffect>
                                    <p:set>
                                      <p:cBhvr>
                                        <p:cTn id="67"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5234"/>
                                        </p:tgtEl>
                                      </p:cBhvr>
                                    </p:animEffect>
                                    <p:set>
                                      <p:cBhvr>
                                        <p:cTn id="71"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98800" y="1219201"/>
            <a:ext cx="726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Bản</a:t>
            </a:r>
            <a:r>
              <a:rPr lang="en-US" altLang="en-US" sz="2400" i="1" dirty="0"/>
              <a:t> </a:t>
            </a:r>
            <a:r>
              <a:rPr lang="en-US" altLang="en-US" sz="2400" i="1" dirty="0" err="1"/>
              <a:t>chất</a:t>
            </a:r>
            <a:r>
              <a:rPr lang="en-US" altLang="en-US" sz="2400" i="1" dirty="0"/>
              <a:t> </a:t>
            </a:r>
            <a:r>
              <a:rPr lang="en-US" altLang="en-US" sz="2400" i="1" dirty="0" err="1"/>
              <a:t>của</a:t>
            </a:r>
            <a:r>
              <a:rPr lang="en-US" altLang="en-US" sz="2400" i="1" dirty="0"/>
              <a:t> </a:t>
            </a:r>
            <a:r>
              <a:rPr lang="en-US" altLang="en-US" sz="2400" i="1" dirty="0" err="1"/>
              <a:t>chiến</a:t>
            </a:r>
            <a:r>
              <a:rPr lang="en-US" altLang="en-US" sz="2400" i="1" dirty="0"/>
              <a:t> </a:t>
            </a:r>
            <a:r>
              <a:rPr lang="en-US" altLang="en-US" sz="2400" i="1" dirty="0" err="1"/>
              <a:t>tranh</a:t>
            </a:r>
            <a:r>
              <a:rPr lang="en-US" altLang="en-US" sz="2400" i="1" dirty="0"/>
              <a:t> </a:t>
            </a:r>
            <a:r>
              <a:rPr lang="en-US" altLang="en-US" sz="2400" i="1" dirty="0" err="1"/>
              <a:t>theo</a:t>
            </a:r>
            <a:r>
              <a:rPr lang="en-US" altLang="en-US" sz="2400" i="1" dirty="0"/>
              <a:t> </a:t>
            </a:r>
            <a:r>
              <a:rPr lang="en-US" altLang="en-US" sz="2400" i="1" dirty="0" err="1"/>
              <a:t>quan</a:t>
            </a:r>
            <a:r>
              <a:rPr lang="en-US" altLang="en-US" sz="2400" i="1" dirty="0"/>
              <a:t> </a:t>
            </a:r>
            <a:r>
              <a:rPr lang="en-US" altLang="en-US" sz="2400" i="1" dirty="0" err="1"/>
              <a:t>điểm</a:t>
            </a:r>
            <a:r>
              <a:rPr lang="en-US" altLang="en-US" sz="2400" i="1" dirty="0"/>
              <a:t> </a:t>
            </a:r>
            <a:r>
              <a:rPr lang="en-US" altLang="en-US" sz="2400" i="1" dirty="0" err="1"/>
              <a:t>của</a:t>
            </a:r>
            <a:r>
              <a:rPr lang="en-US" altLang="en-US" sz="2400" i="1" dirty="0"/>
              <a:t> </a:t>
            </a:r>
            <a:r>
              <a:rPr lang="en-US" altLang="en-US" sz="2400" i="1" dirty="0" err="1"/>
              <a:t>chủ</a:t>
            </a:r>
            <a:r>
              <a:rPr lang="en-US" altLang="en-US" sz="2400" i="1" dirty="0"/>
              <a:t> </a:t>
            </a:r>
            <a:r>
              <a:rPr lang="en-US" altLang="en-US" sz="2400" i="1" dirty="0" err="1"/>
              <a:t>nghĩa</a:t>
            </a:r>
            <a:r>
              <a:rPr lang="en-US" altLang="en-US" sz="2400" i="1" dirty="0"/>
              <a:t> </a:t>
            </a:r>
            <a:r>
              <a:rPr lang="en-US" altLang="en-US" sz="2400" i="1" dirty="0" err="1"/>
              <a:t>Mác</a:t>
            </a:r>
            <a:r>
              <a:rPr lang="en-US" altLang="en-US" sz="2400" i="1" dirty="0"/>
              <a:t> - </a:t>
            </a:r>
            <a:r>
              <a:rPr lang="en-US" altLang="en-US" sz="2400" i="1" dirty="0" err="1"/>
              <a:t>Lênin</a:t>
            </a:r>
            <a:r>
              <a:rPr lang="en-US" altLang="en-US" sz="2400" i="1" dirty="0"/>
              <a:t> </a:t>
            </a:r>
            <a:r>
              <a:rPr lang="en-US" altLang="en-US" sz="2400" i="1" dirty="0" err="1"/>
              <a:t>là</a:t>
            </a:r>
            <a:r>
              <a:rPr lang="en-US" altLang="en-US" sz="2400" i="1" dirty="0"/>
              <a:t>:</a:t>
            </a:r>
          </a:p>
        </p:txBody>
      </p:sp>
      <p:sp>
        <p:nvSpPr>
          <p:cNvPr id="65541" name="AutoShape 5"/>
          <p:cNvSpPr>
            <a:spLocks noChangeArrowheads="1"/>
          </p:cNvSpPr>
          <p:nvPr/>
        </p:nvSpPr>
        <p:spPr bwMode="auto">
          <a:xfrm>
            <a:off x="6248400" y="24384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Sự tiếp tục của chính trị </a:t>
            </a:r>
          </a:p>
          <a:p>
            <a:pPr algn="ctr" eaLnBrk="1" hangingPunct="1">
              <a:spcBef>
                <a:spcPct val="0"/>
              </a:spcBef>
              <a:buFontTx/>
              <a:buNone/>
            </a:pPr>
            <a:r>
              <a:rPr lang="en-US" altLang="en-US" sz="2400"/>
              <a:t>bằng biện pháp bạo lực</a:t>
            </a:r>
          </a:p>
        </p:txBody>
      </p:sp>
      <p:sp>
        <p:nvSpPr>
          <p:cNvPr id="65546" name="AutoShape 10"/>
          <p:cNvSpPr>
            <a:spLocks noChangeArrowheads="1"/>
          </p:cNvSpPr>
          <p:nvPr/>
        </p:nvSpPr>
        <p:spPr bwMode="auto">
          <a:xfrm>
            <a:off x="6324600" y="4114800"/>
            <a:ext cx="39624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D. </a:t>
            </a:r>
            <a:r>
              <a:rPr lang="en-US" sz="2400" dirty="0" err="1">
                <a:latin typeface="Arial" charset="0"/>
                <a:cs typeface="Arial" charset="0"/>
              </a:rPr>
              <a:t>Biện</a:t>
            </a:r>
            <a:r>
              <a:rPr lang="en-US" sz="2400" dirty="0">
                <a:latin typeface="Arial" charset="0"/>
                <a:cs typeface="Arial" charset="0"/>
              </a:rPr>
              <a:t> </a:t>
            </a:r>
            <a:r>
              <a:rPr lang="en-US" sz="2400" dirty="0" err="1">
                <a:latin typeface="Arial" charset="0"/>
                <a:cs typeface="Arial" charset="0"/>
              </a:rPr>
              <a:t>pháp</a:t>
            </a:r>
            <a:r>
              <a:rPr lang="en-US" sz="2400" dirty="0">
                <a:latin typeface="Arial" charset="0"/>
                <a:cs typeface="Arial" charset="0"/>
              </a:rPr>
              <a:t> </a:t>
            </a:r>
            <a:r>
              <a:rPr lang="en-US" sz="2400" dirty="0" err="1">
                <a:latin typeface="Arial" charset="0"/>
                <a:cs typeface="Arial" charset="0"/>
              </a:rPr>
              <a:t>bạo</a:t>
            </a:r>
            <a:r>
              <a:rPr lang="en-US" sz="2400" dirty="0">
                <a:latin typeface="Arial" charset="0"/>
                <a:cs typeface="Arial" charset="0"/>
              </a:rPr>
              <a:t> </a:t>
            </a:r>
            <a:r>
              <a:rPr lang="en-US" sz="2400" dirty="0" err="1">
                <a:latin typeface="Arial" charset="0"/>
                <a:cs typeface="Arial" charset="0"/>
              </a:rPr>
              <a:t>lực</a:t>
            </a:r>
            <a:r>
              <a:rPr lang="en-US" sz="2400" dirty="0">
                <a:latin typeface="Arial" charset="0"/>
                <a:cs typeface="Arial" charset="0"/>
              </a:rPr>
              <a:t> </a:t>
            </a:r>
            <a:r>
              <a:rPr lang="en-US" sz="2400" dirty="0" err="1">
                <a:latin typeface="Arial" charset="0"/>
                <a:cs typeface="Arial" charset="0"/>
              </a:rPr>
              <a:t>gắn</a:t>
            </a:r>
            <a:r>
              <a:rPr lang="en-US" sz="2400" dirty="0">
                <a:latin typeface="Arial" charset="0"/>
                <a:cs typeface="Arial" charset="0"/>
              </a:rPr>
              <a:t> </a:t>
            </a:r>
          </a:p>
          <a:p>
            <a:pPr algn="ctr" eaLnBrk="1" hangingPunct="1">
              <a:defRPr/>
            </a:pPr>
            <a:r>
              <a:rPr lang="en-US" sz="2400" dirty="0" err="1">
                <a:latin typeface="Arial" charset="0"/>
                <a:cs typeface="Arial" charset="0"/>
              </a:rPr>
              <a:t>liền</a:t>
            </a:r>
            <a:r>
              <a:rPr lang="en-US" sz="2400" dirty="0">
                <a:latin typeface="Arial" charset="0"/>
                <a:cs typeface="Arial" charset="0"/>
              </a:rPr>
              <a:t> </a:t>
            </a:r>
            <a:r>
              <a:rPr lang="en-US" sz="2400" dirty="0" err="1">
                <a:latin typeface="Arial" charset="0"/>
                <a:cs typeface="Arial" charset="0"/>
              </a:rPr>
              <a:t>với</a:t>
            </a:r>
            <a:r>
              <a:rPr lang="en-US" sz="2400" dirty="0">
                <a:latin typeface="Arial" charset="0"/>
                <a:cs typeface="Arial" charset="0"/>
              </a:rPr>
              <a:t> </a:t>
            </a:r>
            <a:r>
              <a:rPr lang="en-US" sz="2400" dirty="0" err="1">
                <a:latin typeface="Arial" charset="0"/>
                <a:cs typeface="Arial" charset="0"/>
              </a:rPr>
              <a:t>thủ</a:t>
            </a:r>
            <a:r>
              <a:rPr lang="en-US" sz="2400" dirty="0">
                <a:latin typeface="Arial" charset="0"/>
                <a:cs typeface="Arial" charset="0"/>
              </a:rPr>
              <a:t> </a:t>
            </a:r>
            <a:r>
              <a:rPr lang="en-US" sz="2400" dirty="0" err="1">
                <a:latin typeface="Arial" charset="0"/>
                <a:cs typeface="Arial" charset="0"/>
              </a:rPr>
              <a:t>đoạn</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endParaRPr lang="en-US" sz="2200" b="1" dirty="0">
              <a:latin typeface="+mn-lt"/>
              <a:cs typeface="Times New Roman" pitchFamily="18" charset="0"/>
            </a:endParaRPr>
          </a:p>
        </p:txBody>
      </p:sp>
      <p:sp>
        <p:nvSpPr>
          <p:cNvPr id="71687" name="Text Box 16"/>
          <p:cNvSpPr txBox="1">
            <a:spLocks noChangeArrowheads="1"/>
          </p:cNvSpPr>
          <p:nvPr/>
        </p:nvSpPr>
        <p:spPr bwMode="auto">
          <a:xfrm>
            <a:off x="1600201" y="13303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66</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169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500813"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4897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4770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4897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4897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953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3246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169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0"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4826" y="76200"/>
            <a:ext cx="1349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05000" y="4114800"/>
            <a:ext cx="39624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Thủ</a:t>
            </a:r>
            <a:r>
              <a:rPr lang="en-US" sz="2400" dirty="0">
                <a:latin typeface="Arial" charset="0"/>
                <a:cs typeface="Arial" charset="0"/>
              </a:rPr>
              <a:t> </a:t>
            </a:r>
            <a:r>
              <a:rPr lang="en-US" sz="2400" dirty="0" err="1">
                <a:latin typeface="Arial" charset="0"/>
                <a:cs typeface="Arial" charset="0"/>
              </a:rPr>
              <a:t>đoạn</a:t>
            </a:r>
            <a:r>
              <a:rPr lang="en-US" sz="2400" dirty="0">
                <a:latin typeface="Arial" charset="0"/>
                <a:cs typeface="Arial" charset="0"/>
              </a:rPr>
              <a:t> </a:t>
            </a:r>
            <a:r>
              <a:rPr lang="en-US" sz="2400" dirty="0" err="1">
                <a:latin typeface="Arial" charset="0"/>
                <a:cs typeface="Arial" charset="0"/>
              </a:rPr>
              <a:t>để</a:t>
            </a:r>
            <a:r>
              <a:rPr lang="en-US" sz="2400" dirty="0">
                <a:latin typeface="Arial" charset="0"/>
                <a:cs typeface="Arial" charset="0"/>
              </a:rPr>
              <a:t> </a:t>
            </a:r>
            <a:r>
              <a:rPr lang="en-US" sz="2400" dirty="0" err="1">
                <a:latin typeface="Arial" charset="0"/>
                <a:cs typeface="Arial" charset="0"/>
              </a:rPr>
              <a:t>đạt</a:t>
            </a:r>
            <a:r>
              <a:rPr lang="en-US" sz="2400" dirty="0">
                <a:latin typeface="Arial" charset="0"/>
                <a:cs typeface="Arial" charset="0"/>
              </a:rPr>
              <a:t> </a:t>
            </a:r>
            <a:r>
              <a:rPr lang="en-US" sz="2400" dirty="0" err="1">
                <a:latin typeface="Arial" charset="0"/>
                <a:cs typeface="Arial" charset="0"/>
              </a:rPr>
              <a:t>được</a:t>
            </a:r>
            <a:r>
              <a:rPr lang="en-US" sz="2400" dirty="0">
                <a:latin typeface="Arial" charset="0"/>
                <a:cs typeface="Arial" charset="0"/>
              </a:rPr>
              <a:t> </a:t>
            </a:r>
          </a:p>
          <a:p>
            <a:pPr algn="ctr">
              <a:defRPr/>
            </a:pPr>
            <a:r>
              <a:rPr lang="en-US" sz="2400" dirty="0" err="1">
                <a:latin typeface="Arial" charset="0"/>
                <a:cs typeface="Arial" charset="0"/>
              </a:rPr>
              <a:t>mục</a:t>
            </a:r>
            <a:r>
              <a:rPr lang="en-US" sz="2400" dirty="0">
                <a:latin typeface="Arial" charset="0"/>
                <a:cs typeface="Arial" charset="0"/>
              </a:rPr>
              <a:t> </a:t>
            </a:r>
            <a:r>
              <a:rPr lang="en-US" sz="2400" dirty="0" err="1">
                <a:latin typeface="Arial" charset="0"/>
                <a:cs typeface="Arial" charset="0"/>
              </a:rPr>
              <a:t>tiêu</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endParaRPr lang="vi-VN" sz="2200" b="1" dirty="0">
              <a:latin typeface="Arial" charset="0"/>
              <a:cs typeface="+mn-cs"/>
            </a:endParaRPr>
          </a:p>
        </p:txBody>
      </p:sp>
      <p:sp>
        <p:nvSpPr>
          <p:cNvPr id="28" name="AutoShape 10"/>
          <p:cNvSpPr>
            <a:spLocks noChangeArrowheads="1"/>
          </p:cNvSpPr>
          <p:nvPr/>
        </p:nvSpPr>
        <p:spPr bwMode="auto">
          <a:xfrm>
            <a:off x="1905000" y="24384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Kế</a:t>
            </a:r>
            <a:r>
              <a:rPr lang="en-US" sz="2400" dirty="0">
                <a:latin typeface="Arial" charset="0"/>
                <a:cs typeface="Arial" charset="0"/>
              </a:rPr>
              <a:t> </a:t>
            </a:r>
            <a:r>
              <a:rPr lang="en-US" sz="2400" dirty="0" err="1">
                <a:latin typeface="Arial" charset="0"/>
                <a:cs typeface="Arial" charset="0"/>
              </a:rPr>
              <a:t>tục</a:t>
            </a:r>
            <a:r>
              <a:rPr lang="en-US" sz="2400" dirty="0">
                <a:latin typeface="Arial" charset="0"/>
                <a:cs typeface="Arial" charset="0"/>
              </a:rPr>
              <a:t> </a:t>
            </a:r>
            <a:r>
              <a:rPr lang="en-US" sz="2400" dirty="0" err="1">
                <a:latin typeface="Arial" charset="0"/>
                <a:cs typeface="Arial" charset="0"/>
              </a:rPr>
              <a:t>mục</a:t>
            </a:r>
            <a:r>
              <a:rPr lang="en-US" sz="2400" dirty="0">
                <a:latin typeface="Arial" charset="0"/>
                <a:cs typeface="Arial" charset="0"/>
              </a:rPr>
              <a:t> </a:t>
            </a:r>
            <a:r>
              <a:rPr lang="en-US" sz="2400" dirty="0" err="1">
                <a:latin typeface="Arial" charset="0"/>
                <a:cs typeface="Arial" charset="0"/>
              </a:rPr>
              <a:t>tiêu</a:t>
            </a:r>
            <a:r>
              <a:rPr lang="en-US" sz="2400" dirty="0">
                <a:latin typeface="Arial" charset="0"/>
                <a:cs typeface="Arial" charset="0"/>
              </a:rPr>
              <a:t> </a:t>
            </a:r>
            <a:r>
              <a:rPr lang="en-US" sz="2400" dirty="0" err="1">
                <a:latin typeface="Arial" charset="0"/>
                <a:cs typeface="Arial" charset="0"/>
              </a:rPr>
              <a:t>chính</a:t>
            </a:r>
            <a:r>
              <a:rPr lang="en-US" sz="2400" dirty="0">
                <a:latin typeface="Arial" charset="0"/>
                <a:cs typeface="Arial" charset="0"/>
              </a:rPr>
              <a:t> </a:t>
            </a:r>
            <a:r>
              <a:rPr lang="en-US" sz="2400" dirty="0" err="1">
                <a:latin typeface="Arial" charset="0"/>
                <a:cs typeface="Arial" charset="0"/>
              </a:rPr>
              <a:t>trị</a:t>
            </a:r>
            <a:r>
              <a:rPr lang="en-US" sz="2400" dirty="0">
                <a:latin typeface="Arial" charset="0"/>
                <a:cs typeface="Arial" charset="0"/>
              </a:rPr>
              <a:t> </a:t>
            </a:r>
          </a:p>
          <a:p>
            <a:pPr algn="ctr">
              <a:defRPr/>
            </a:pPr>
            <a:r>
              <a:rPr lang="en-US" sz="2400" dirty="0" err="1">
                <a:latin typeface="Arial" charset="0"/>
                <a:cs typeface="Arial" charset="0"/>
              </a:rPr>
              <a:t>bằng</a:t>
            </a:r>
            <a:r>
              <a:rPr lang="en-US" sz="2400" dirty="0">
                <a:latin typeface="Arial" charset="0"/>
                <a:cs typeface="Arial" charset="0"/>
              </a:rPr>
              <a:t> </a:t>
            </a:r>
            <a:r>
              <a:rPr lang="en-US" sz="2400" dirty="0" err="1">
                <a:latin typeface="Arial" charset="0"/>
                <a:cs typeface="Arial" charset="0"/>
              </a:rPr>
              <a:t>nhiều</a:t>
            </a:r>
            <a:r>
              <a:rPr lang="en-US" sz="2400" dirty="0">
                <a:latin typeface="Arial" charset="0"/>
                <a:cs typeface="Arial" charset="0"/>
              </a:rPr>
              <a:t> </a:t>
            </a:r>
            <a:r>
              <a:rPr lang="en-US" sz="2400" dirty="0" err="1">
                <a:latin typeface="Arial" charset="0"/>
                <a:cs typeface="Arial" charset="0"/>
              </a:rPr>
              <a:t>thủ</a:t>
            </a:r>
            <a:r>
              <a:rPr lang="en-US" sz="2400" dirty="0">
                <a:latin typeface="Arial" charset="0"/>
                <a:cs typeface="Arial" charset="0"/>
              </a:rPr>
              <a:t> </a:t>
            </a:r>
            <a:r>
              <a:rPr lang="en-US" sz="2400" dirty="0" err="1">
                <a:latin typeface="Arial" charset="0"/>
                <a:cs typeface="Arial" charset="0"/>
              </a:rPr>
              <a:t>đoạn</a:t>
            </a:r>
            <a:r>
              <a:rPr lang="en-US" sz="2400" dirty="0">
                <a:latin typeface="Arial" charset="0"/>
                <a:cs typeface="Arial" charset="0"/>
              </a:rPr>
              <a:t> </a:t>
            </a:r>
            <a:endParaRPr lang="vi-VN" sz="2200" b="1" dirty="0">
              <a:latin typeface="Arial" charset="0"/>
              <a:cs typeface="+mn-cs"/>
            </a:endParaRPr>
          </a:p>
        </p:txBody>
      </p:sp>
      <p:pic>
        <p:nvPicPr>
          <p:cNvPr id="71705"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202817"/>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2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98800" y="1219201"/>
            <a:ext cx="726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Theo tư tưởng Hồ Chí Minh nhất thiết phải sử dụng bạo lực cách mạng để:</a:t>
            </a:r>
          </a:p>
        </p:txBody>
      </p:sp>
      <p:sp>
        <p:nvSpPr>
          <p:cNvPr id="65541" name="AutoShape 5"/>
          <p:cNvSpPr>
            <a:spLocks noChangeArrowheads="1"/>
          </p:cNvSpPr>
          <p:nvPr/>
        </p:nvSpPr>
        <p:spPr bwMode="auto">
          <a:xfrm>
            <a:off x="6248400" y="41148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Giành chính quyền </a:t>
            </a:r>
          </a:p>
          <a:p>
            <a:pPr algn="ctr" eaLnBrk="1" hangingPunct="1">
              <a:spcBef>
                <a:spcPct val="0"/>
              </a:spcBef>
              <a:buFontTx/>
              <a:buNone/>
            </a:pPr>
            <a:r>
              <a:rPr lang="en-US" altLang="en-US" sz="2400"/>
              <a:t>và giữ chính quyền</a:t>
            </a:r>
          </a:p>
        </p:txBody>
      </p:sp>
      <p:sp>
        <p:nvSpPr>
          <p:cNvPr id="65546" name="AutoShape 10"/>
          <p:cNvSpPr>
            <a:spLocks noChangeArrowheads="1"/>
          </p:cNvSpPr>
          <p:nvPr/>
        </p:nvSpPr>
        <p:spPr bwMode="auto">
          <a:xfrm>
            <a:off x="6248400" y="24384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r>
              <a:rPr lang="en-US" sz="2400" dirty="0">
                <a:latin typeface="Arial" charset="0"/>
                <a:cs typeface="Arial" charset="0"/>
              </a:rPr>
              <a:t> B. </a:t>
            </a:r>
            <a:r>
              <a:rPr lang="en-US" sz="2400" dirty="0" err="1">
                <a:latin typeface="Arial" charset="0"/>
                <a:cs typeface="Arial" charset="0"/>
              </a:rPr>
              <a:t>Xóa</a:t>
            </a:r>
            <a:r>
              <a:rPr lang="en-US" sz="2400" dirty="0">
                <a:latin typeface="Arial" charset="0"/>
                <a:cs typeface="Arial" charset="0"/>
              </a:rPr>
              <a:t> </a:t>
            </a:r>
            <a:r>
              <a:rPr lang="en-US" sz="2400" dirty="0" err="1">
                <a:latin typeface="Arial" charset="0"/>
                <a:cs typeface="Arial" charset="0"/>
              </a:rPr>
              <a:t>bỏ</a:t>
            </a:r>
            <a:r>
              <a:rPr lang="en-US" sz="2400" dirty="0">
                <a:latin typeface="Arial" charset="0"/>
                <a:cs typeface="Arial" charset="0"/>
              </a:rPr>
              <a:t> </a:t>
            </a:r>
            <a:r>
              <a:rPr lang="en-US" sz="2400" dirty="0" err="1">
                <a:latin typeface="Arial" charset="0"/>
                <a:cs typeface="Arial" charset="0"/>
              </a:rPr>
              <a:t>chế</a:t>
            </a:r>
            <a:r>
              <a:rPr lang="en-US" sz="2400" dirty="0">
                <a:latin typeface="Arial" charset="0"/>
                <a:cs typeface="Arial" charset="0"/>
              </a:rPr>
              <a:t> </a:t>
            </a:r>
            <a:r>
              <a:rPr lang="en-US" sz="2400" dirty="0" err="1">
                <a:latin typeface="Arial" charset="0"/>
                <a:cs typeface="Arial" charset="0"/>
              </a:rPr>
              <a:t>độ</a:t>
            </a:r>
            <a:r>
              <a:rPr lang="en-US" sz="2400" dirty="0">
                <a:latin typeface="Arial" charset="0"/>
                <a:cs typeface="Arial" charset="0"/>
              </a:rPr>
              <a:t> </a:t>
            </a:r>
            <a:r>
              <a:rPr lang="en-US" sz="2400" dirty="0" err="1">
                <a:latin typeface="Arial" charset="0"/>
                <a:cs typeface="Arial" charset="0"/>
              </a:rPr>
              <a:t>cũ</a:t>
            </a:r>
            <a:r>
              <a:rPr lang="en-US" sz="2400" dirty="0">
                <a:latin typeface="Arial" charset="0"/>
                <a:cs typeface="Arial" charset="0"/>
              </a:rPr>
              <a:t>, </a:t>
            </a:r>
          </a:p>
          <a:p>
            <a:pPr algn="ctr" eaLnBrk="1" hangingPunct="1">
              <a:defRPr/>
            </a:pP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chế</a:t>
            </a:r>
            <a:r>
              <a:rPr lang="en-US" sz="2400" dirty="0">
                <a:latin typeface="Arial" charset="0"/>
                <a:cs typeface="Arial" charset="0"/>
              </a:rPr>
              <a:t> </a:t>
            </a:r>
            <a:r>
              <a:rPr lang="en-US" sz="2400" dirty="0" err="1">
                <a:latin typeface="Arial" charset="0"/>
                <a:cs typeface="Arial" charset="0"/>
              </a:rPr>
              <a:t>độ</a:t>
            </a:r>
            <a:r>
              <a:rPr lang="en-US" sz="2400" dirty="0">
                <a:latin typeface="Arial" charset="0"/>
                <a:cs typeface="Arial" charset="0"/>
              </a:rPr>
              <a:t> </a:t>
            </a:r>
            <a:r>
              <a:rPr lang="en-US" sz="2400" dirty="0" err="1">
                <a:latin typeface="Arial" charset="0"/>
                <a:cs typeface="Arial" charset="0"/>
              </a:rPr>
              <a:t>mới</a:t>
            </a:r>
            <a:r>
              <a:rPr lang="en-US" sz="2400" dirty="0">
                <a:latin typeface="Arial" charset="0"/>
                <a:cs typeface="Arial" charset="0"/>
              </a:rPr>
              <a:t> </a:t>
            </a:r>
            <a:endParaRPr lang="en-US" sz="2200" b="1" dirty="0">
              <a:latin typeface="+mn-lt"/>
              <a:cs typeface="Times New Roman" pitchFamily="18" charset="0"/>
            </a:endParaRPr>
          </a:p>
        </p:txBody>
      </p:sp>
      <p:sp>
        <p:nvSpPr>
          <p:cNvPr id="72711" name="Text Box 16"/>
          <p:cNvSpPr txBox="1">
            <a:spLocks noChangeArrowheads="1"/>
          </p:cNvSpPr>
          <p:nvPr/>
        </p:nvSpPr>
        <p:spPr bwMode="auto">
          <a:xfrm>
            <a:off x="1698626" y="13303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67</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271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67888"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500813"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4897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4770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4897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4897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953000" y="61864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3246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272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4"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2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4826" y="76200"/>
            <a:ext cx="1349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05000" y="41148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C. </a:t>
            </a:r>
            <a:r>
              <a:rPr lang="en-US" sz="2400" dirty="0" err="1">
                <a:latin typeface="Arial" charset="0"/>
                <a:cs typeface="Arial" charset="0"/>
              </a:rPr>
              <a:t>Trấn</a:t>
            </a:r>
            <a:r>
              <a:rPr lang="en-US" sz="2400" dirty="0">
                <a:latin typeface="Arial" charset="0"/>
                <a:cs typeface="Arial" charset="0"/>
              </a:rPr>
              <a:t> </a:t>
            </a:r>
            <a:r>
              <a:rPr lang="en-US" sz="2400" dirty="0" err="1">
                <a:latin typeface="Arial" charset="0"/>
                <a:cs typeface="Arial" charset="0"/>
              </a:rPr>
              <a:t>áp</a:t>
            </a:r>
            <a:r>
              <a:rPr lang="en-US" sz="2400" dirty="0">
                <a:latin typeface="Arial" charset="0"/>
                <a:cs typeface="Arial" charset="0"/>
              </a:rPr>
              <a:t> </a:t>
            </a:r>
            <a:r>
              <a:rPr lang="en-US" sz="2400" dirty="0" err="1">
                <a:latin typeface="Arial" charset="0"/>
                <a:cs typeface="Arial" charset="0"/>
              </a:rPr>
              <a:t>bọn</a:t>
            </a:r>
            <a:r>
              <a:rPr lang="en-US" sz="2400" dirty="0">
                <a:latin typeface="Arial" charset="0"/>
                <a:cs typeface="Arial" charset="0"/>
              </a:rPr>
              <a:t> </a:t>
            </a:r>
            <a:r>
              <a:rPr lang="en-US" sz="2400" dirty="0" err="1">
                <a:latin typeface="Arial" charset="0"/>
                <a:cs typeface="Arial" charset="0"/>
              </a:rPr>
              <a:t>phản</a:t>
            </a:r>
            <a:r>
              <a:rPr lang="en-US" sz="2400" dirty="0">
                <a:latin typeface="Arial" charset="0"/>
                <a:cs typeface="Arial" charset="0"/>
              </a:rPr>
              <a:t> </a:t>
            </a:r>
            <a:r>
              <a:rPr lang="en-US" sz="2400" dirty="0" err="1">
                <a:latin typeface="Arial" charset="0"/>
                <a:cs typeface="Arial" charset="0"/>
              </a:rPr>
              <a:t>động</a:t>
            </a:r>
            <a:r>
              <a:rPr lang="en-US" sz="2400" dirty="0">
                <a:latin typeface="Arial" charset="0"/>
                <a:cs typeface="Arial" charset="0"/>
              </a:rPr>
              <a:t>, </a:t>
            </a:r>
          </a:p>
          <a:p>
            <a:pPr algn="ctr">
              <a:defRPr/>
            </a:pP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chế</a:t>
            </a:r>
            <a:r>
              <a:rPr lang="en-US" sz="2400" dirty="0">
                <a:latin typeface="Arial" charset="0"/>
                <a:cs typeface="Arial" charset="0"/>
              </a:rPr>
              <a:t> </a:t>
            </a:r>
            <a:r>
              <a:rPr lang="en-US" sz="2400" dirty="0" err="1">
                <a:latin typeface="Arial" charset="0"/>
                <a:cs typeface="Arial" charset="0"/>
              </a:rPr>
              <a:t>độ</a:t>
            </a:r>
            <a:r>
              <a:rPr lang="en-US" sz="2400" dirty="0">
                <a:latin typeface="Arial" charset="0"/>
                <a:cs typeface="Arial" charset="0"/>
              </a:rPr>
              <a:t> </a:t>
            </a:r>
            <a:r>
              <a:rPr lang="en-US" sz="2400" dirty="0" err="1">
                <a:latin typeface="Arial" charset="0"/>
                <a:cs typeface="Arial" charset="0"/>
              </a:rPr>
              <a:t>mới</a:t>
            </a:r>
            <a:r>
              <a:rPr lang="en-US" sz="2400" dirty="0">
                <a:latin typeface="Arial" charset="0"/>
                <a:cs typeface="Arial" charset="0"/>
              </a:rPr>
              <a:t> </a:t>
            </a:r>
            <a:endParaRPr lang="vi-VN" sz="2200" b="1" dirty="0">
              <a:latin typeface="Arial" charset="0"/>
              <a:cs typeface="+mn-cs"/>
            </a:endParaRPr>
          </a:p>
        </p:txBody>
      </p:sp>
      <p:sp>
        <p:nvSpPr>
          <p:cNvPr id="28" name="AutoShape 10"/>
          <p:cNvSpPr>
            <a:spLocks noChangeArrowheads="1"/>
          </p:cNvSpPr>
          <p:nvPr/>
        </p:nvSpPr>
        <p:spPr bwMode="auto">
          <a:xfrm>
            <a:off x="1905000" y="2438400"/>
            <a:ext cx="4038600"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cs typeface="Arial" charset="0"/>
              </a:rPr>
              <a:t> A. </a:t>
            </a:r>
            <a:r>
              <a:rPr lang="en-US" sz="2400" dirty="0" err="1">
                <a:latin typeface="Arial" charset="0"/>
                <a:cs typeface="Arial" charset="0"/>
              </a:rPr>
              <a:t>Lật</a:t>
            </a:r>
            <a:r>
              <a:rPr lang="en-US" sz="2400" dirty="0">
                <a:latin typeface="Arial" charset="0"/>
                <a:cs typeface="Arial" charset="0"/>
              </a:rPr>
              <a:t> </a:t>
            </a:r>
            <a:r>
              <a:rPr lang="en-US" sz="2400" dirty="0" err="1">
                <a:latin typeface="Arial" charset="0"/>
                <a:cs typeface="Arial" charset="0"/>
              </a:rPr>
              <a:t>đổ</a:t>
            </a:r>
            <a:r>
              <a:rPr lang="en-US" sz="2400" dirty="0">
                <a:latin typeface="Arial" charset="0"/>
                <a:cs typeface="Arial" charset="0"/>
              </a:rPr>
              <a:t> </a:t>
            </a:r>
            <a:r>
              <a:rPr lang="en-US" sz="2400" dirty="0" err="1">
                <a:latin typeface="Arial" charset="0"/>
                <a:cs typeface="Arial" charset="0"/>
              </a:rPr>
              <a:t>chế</a:t>
            </a:r>
            <a:r>
              <a:rPr lang="en-US" sz="2400" dirty="0">
                <a:latin typeface="Arial" charset="0"/>
                <a:cs typeface="Arial" charset="0"/>
              </a:rPr>
              <a:t> </a:t>
            </a:r>
            <a:r>
              <a:rPr lang="en-US" sz="2400" dirty="0" err="1">
                <a:latin typeface="Arial" charset="0"/>
                <a:cs typeface="Arial" charset="0"/>
              </a:rPr>
              <a:t>độ</a:t>
            </a:r>
            <a:r>
              <a:rPr lang="en-US" sz="2400" dirty="0">
                <a:latin typeface="Arial" charset="0"/>
                <a:cs typeface="Arial" charset="0"/>
              </a:rPr>
              <a:t> </a:t>
            </a:r>
            <a:r>
              <a:rPr lang="en-US" sz="2400" dirty="0" err="1">
                <a:latin typeface="Arial" charset="0"/>
                <a:cs typeface="Arial" charset="0"/>
              </a:rPr>
              <a:t>cũ</a:t>
            </a:r>
            <a:r>
              <a:rPr lang="en-US" sz="2400" dirty="0">
                <a:latin typeface="Arial" charset="0"/>
                <a:cs typeface="Arial" charset="0"/>
              </a:rPr>
              <a:t>, </a:t>
            </a:r>
          </a:p>
          <a:p>
            <a:pPr algn="ctr">
              <a:defRPr/>
            </a:pPr>
            <a:r>
              <a:rPr lang="en-US" sz="2400" dirty="0" err="1">
                <a:latin typeface="Arial" charset="0"/>
                <a:cs typeface="Arial" charset="0"/>
              </a:rPr>
              <a:t>thành</a:t>
            </a:r>
            <a:r>
              <a:rPr lang="en-US" sz="2400" dirty="0">
                <a:latin typeface="Arial" charset="0"/>
                <a:cs typeface="Arial" charset="0"/>
              </a:rPr>
              <a:t> </a:t>
            </a:r>
            <a:r>
              <a:rPr lang="en-US" sz="2400" dirty="0" err="1">
                <a:latin typeface="Arial" charset="0"/>
                <a:cs typeface="Arial" charset="0"/>
              </a:rPr>
              <a:t>lập</a:t>
            </a:r>
            <a:r>
              <a:rPr lang="en-US" sz="2400" dirty="0">
                <a:latin typeface="Arial" charset="0"/>
                <a:cs typeface="Arial" charset="0"/>
              </a:rPr>
              <a:t> </a:t>
            </a:r>
            <a:r>
              <a:rPr lang="en-US" sz="2400" dirty="0" err="1">
                <a:latin typeface="Arial" charset="0"/>
                <a:cs typeface="Arial" charset="0"/>
              </a:rPr>
              <a:t>chế</a:t>
            </a:r>
            <a:r>
              <a:rPr lang="en-US" sz="2400" dirty="0">
                <a:latin typeface="Arial" charset="0"/>
                <a:cs typeface="Arial" charset="0"/>
              </a:rPr>
              <a:t> </a:t>
            </a:r>
            <a:r>
              <a:rPr lang="en-US" sz="2400" dirty="0" err="1">
                <a:latin typeface="Arial" charset="0"/>
                <a:cs typeface="Arial" charset="0"/>
              </a:rPr>
              <a:t>độ</a:t>
            </a:r>
            <a:r>
              <a:rPr lang="en-US" sz="2400" dirty="0">
                <a:latin typeface="Arial" charset="0"/>
                <a:cs typeface="Arial" charset="0"/>
              </a:rPr>
              <a:t> </a:t>
            </a:r>
            <a:r>
              <a:rPr lang="en-US" sz="2400" dirty="0" err="1">
                <a:latin typeface="Arial" charset="0"/>
                <a:cs typeface="Arial" charset="0"/>
              </a:rPr>
              <a:t>mới</a:t>
            </a:r>
            <a:r>
              <a:rPr lang="en-US" sz="2400" dirty="0">
                <a:latin typeface="Arial" charset="0"/>
                <a:cs typeface="Arial" charset="0"/>
              </a:rPr>
              <a:t> </a:t>
            </a:r>
            <a:endParaRPr lang="vi-VN" sz="2200" b="1" dirty="0">
              <a:latin typeface="Arial" charset="0"/>
              <a:cs typeface="+mn-cs"/>
            </a:endParaRPr>
          </a:p>
        </p:txBody>
      </p:sp>
      <p:pic>
        <p:nvPicPr>
          <p:cNvPr id="72729"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7100" y="61864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2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2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5" descr="C:\Users\NamHV\Documents\images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267200"/>
            <a:ext cx="67452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6" descr="C:\Users\NamHV\Documents\images (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1414464"/>
            <a:ext cx="28003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213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LOI BAC DAN.mp4">
            <a:hlinkClick r:id="" action="ppaction://media"/>
          </p:cNvPr>
          <p:cNvPicPr>
            <a:picLocks noRot="1" noChangeAspect="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4495800" y="95250"/>
            <a:ext cx="60960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7" cstate="print"/>
          <a:srcRect l="5769" t="11966" r="65495" b="36395"/>
          <a:stretch>
            <a:fillRect/>
          </a:stretch>
        </p:blipFill>
        <p:spPr bwMode="auto">
          <a:xfrm>
            <a:off x="1676401" y="5172075"/>
            <a:ext cx="762001" cy="628650"/>
          </a:xfrm>
          <a:prstGeom prst="ellipse">
            <a:avLst/>
          </a:prstGeom>
          <a:ln>
            <a:noFill/>
          </a:ln>
          <a:effectLst>
            <a:softEdge rad="112500"/>
          </a:effectLst>
        </p:spPr>
      </p:pic>
      <p:pic>
        <p:nvPicPr>
          <p:cNvPr id="10" name="Picture 5"/>
          <p:cNvPicPr>
            <a:picLocks noChangeAspect="1" noChangeArrowheads="1"/>
          </p:cNvPicPr>
          <p:nvPr/>
        </p:nvPicPr>
        <p:blipFill>
          <a:blip r:embed="rId8">
            <a:extLst>
              <a:ext uri="{28A0092B-C50C-407E-A947-70E740481C1C}">
                <a14:useLocalDpi xmlns:a14="http://schemas.microsoft.com/office/drawing/2010/main" val="0"/>
              </a:ext>
            </a:extLst>
          </a:blip>
          <a:srcRect l="5769" t="11966" r="65495" b="36395"/>
          <a:stretch>
            <a:fillRect/>
          </a:stretch>
        </p:blipFill>
        <p:spPr bwMode="auto">
          <a:xfrm>
            <a:off x="9412289" y="5051425"/>
            <a:ext cx="10191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to="" calcmode="lin" valueType="num">
                                      <p:cBhvr>
                                        <p:cTn id="10"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4"/>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2" presetClass="mediacall" presetSubtype="0" fill="hold" nodeType="clickEffect">
                                  <p:stCondLst>
                                    <p:cond delay="0"/>
                                  </p:stCondLst>
                                  <p:childTnLst>
                                    <p:cmd type="call" cmd="togglePause">
                                      <p:cBhvr>
                                        <p:cTn id="15" dur="1" fill="hold"/>
                                        <p:tgtEl>
                                          <p:spTgt spid="4"/>
                                        </p:tgtEl>
                                      </p:cBhvr>
                                    </p:cmd>
                                  </p:childTnLst>
                                </p:cTn>
                              </p:par>
                            </p:childTnLst>
                          </p:cTn>
                        </p:par>
                      </p:childTnLst>
                    </p:cTn>
                  </p:par>
                </p:childTnLst>
              </p:cTn>
              <p:nextCondLst>
                <p:cond evt="onClick" delay="0">
                  <p:tgtEl>
                    <p:spTgt spid="4"/>
                  </p:tgtEl>
                </p:cond>
              </p:nextCondLst>
            </p:seq>
            <p:video>
              <p:cMediaNode vol="80000">
                <p:cTn id="16" fill="hold" display="0">
                  <p:stCondLst>
                    <p:cond delay="indefinite"/>
                  </p:st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52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60700" y="1295401"/>
            <a:ext cx="7226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dirty="0"/>
              <a:t>Theo </a:t>
            </a:r>
            <a:r>
              <a:rPr lang="en-US" altLang="en-US" sz="2400" i="1" dirty="0" err="1"/>
              <a:t>tư</a:t>
            </a:r>
            <a:r>
              <a:rPr lang="en-US" altLang="en-US" sz="2400" i="1" dirty="0"/>
              <a:t> </a:t>
            </a:r>
            <a:r>
              <a:rPr lang="en-US" altLang="en-US" sz="2400" i="1" dirty="0" err="1"/>
              <a:t>tưởng</a:t>
            </a:r>
            <a:r>
              <a:rPr lang="en-US" altLang="en-US" sz="2400" i="1" dirty="0"/>
              <a:t> </a:t>
            </a:r>
            <a:r>
              <a:rPr lang="en-US" altLang="en-US" sz="2400" i="1" dirty="0" err="1"/>
              <a:t>Hồ</a:t>
            </a:r>
            <a:r>
              <a:rPr lang="en-US" altLang="en-US" sz="2400" i="1" dirty="0"/>
              <a:t> </a:t>
            </a:r>
            <a:r>
              <a:rPr lang="en-US" altLang="en-US" sz="2400" i="1" dirty="0" err="1"/>
              <a:t>Chí</a:t>
            </a:r>
            <a:r>
              <a:rPr lang="en-US" altLang="en-US" sz="2400" i="1" dirty="0"/>
              <a:t> Minh, </a:t>
            </a:r>
            <a:r>
              <a:rPr lang="en-US" altLang="en-US" sz="2400" i="1" dirty="0" err="1"/>
              <a:t>chức</a:t>
            </a:r>
            <a:r>
              <a:rPr lang="en-US" altLang="en-US" sz="2400" i="1" dirty="0"/>
              <a:t> </a:t>
            </a:r>
            <a:r>
              <a:rPr lang="en-US" altLang="en-US" sz="2400" i="1" dirty="0" err="1"/>
              <a:t>năng</a:t>
            </a:r>
            <a:r>
              <a:rPr lang="en-US" altLang="en-US" sz="2400" i="1" dirty="0"/>
              <a:t> </a:t>
            </a:r>
            <a:r>
              <a:rPr lang="en-US" altLang="en-US" sz="2400" i="1" dirty="0" err="1"/>
              <a:t>của</a:t>
            </a:r>
            <a:r>
              <a:rPr lang="en-US" altLang="en-US" sz="2400" i="1" dirty="0"/>
              <a:t> </a:t>
            </a:r>
            <a:r>
              <a:rPr lang="en-US" altLang="en-US" sz="2400" i="1" dirty="0" err="1"/>
              <a:t>Quân</a:t>
            </a:r>
            <a:r>
              <a:rPr lang="en-US" altLang="en-US" sz="2400" i="1" dirty="0"/>
              <a:t> </a:t>
            </a:r>
            <a:r>
              <a:rPr lang="en-US" altLang="en-US" sz="2400" i="1" dirty="0" err="1"/>
              <a:t>đội</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Việt</a:t>
            </a:r>
            <a:r>
              <a:rPr lang="en-US" altLang="en-US" sz="2400" i="1" dirty="0"/>
              <a:t> Nam </a:t>
            </a:r>
            <a:r>
              <a:rPr lang="en-US" altLang="en-US" sz="2400" i="1" dirty="0" err="1"/>
              <a:t>là</a:t>
            </a:r>
            <a:r>
              <a:rPr lang="en-US" altLang="en-US" sz="2400" i="1" dirty="0"/>
              <a:t>:</a:t>
            </a:r>
          </a:p>
        </p:txBody>
      </p:sp>
      <p:sp>
        <p:nvSpPr>
          <p:cNvPr id="65541" name="AutoShape 5"/>
          <p:cNvSpPr>
            <a:spLocks noChangeArrowheads="1"/>
          </p:cNvSpPr>
          <p:nvPr/>
        </p:nvSpPr>
        <p:spPr bwMode="auto">
          <a:xfrm>
            <a:off x="1905000" y="2514600"/>
            <a:ext cx="41783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Đội quân chiến đấu, </a:t>
            </a:r>
          </a:p>
          <a:p>
            <a:pPr algn="ctr">
              <a:spcBef>
                <a:spcPct val="0"/>
              </a:spcBef>
              <a:buFontTx/>
              <a:buNone/>
            </a:pPr>
            <a:r>
              <a:rPr lang="en-US" altLang="en-US" sz="2400"/>
              <a:t>đội quân công tác, đội quân</a:t>
            </a:r>
          </a:p>
          <a:p>
            <a:pPr algn="ctr">
              <a:spcBef>
                <a:spcPct val="0"/>
              </a:spcBef>
              <a:buFontTx/>
              <a:buNone/>
            </a:pPr>
            <a:r>
              <a:rPr lang="en-US" altLang="en-US" sz="2400"/>
              <a:t> lao động sản xuất</a:t>
            </a:r>
          </a:p>
        </p:txBody>
      </p:sp>
      <p:sp>
        <p:nvSpPr>
          <p:cNvPr id="65546" name="AutoShape 10"/>
          <p:cNvSpPr>
            <a:spLocks noChangeArrowheads="1"/>
          </p:cNvSpPr>
          <p:nvPr/>
        </p:nvSpPr>
        <p:spPr bwMode="auto">
          <a:xfrm>
            <a:off x="6288088" y="40386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Đội quân xây dựng, </a:t>
            </a:r>
          </a:p>
          <a:p>
            <a:pPr algn="ctr">
              <a:spcBef>
                <a:spcPct val="0"/>
              </a:spcBef>
              <a:buFontTx/>
              <a:buNone/>
            </a:pPr>
            <a:r>
              <a:rPr lang="en-US" altLang="en-US" sz="2400"/>
              <a:t>đội quân công tác, đội quân</a:t>
            </a:r>
          </a:p>
          <a:p>
            <a:pPr algn="ctr">
              <a:spcBef>
                <a:spcPct val="0"/>
              </a:spcBef>
              <a:buFontTx/>
              <a:buNone/>
            </a:pPr>
            <a:r>
              <a:rPr lang="en-US" altLang="en-US" sz="2400"/>
              <a:t> an ninh trật tự </a:t>
            </a:r>
            <a:endParaRPr lang="vi-VN" altLang="en-US" sz="2400"/>
          </a:p>
        </p:txBody>
      </p:sp>
      <p:sp>
        <p:nvSpPr>
          <p:cNvPr id="8200" name="Text Box 16"/>
          <p:cNvSpPr txBox="1">
            <a:spLocks noChangeArrowheads="1"/>
          </p:cNvSpPr>
          <p:nvPr/>
        </p:nvSpPr>
        <p:spPr bwMode="auto">
          <a:xfrm>
            <a:off x="1752600" y="15240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04</a:t>
            </a:r>
          </a:p>
        </p:txBody>
      </p:sp>
      <p:pic>
        <p:nvPicPr>
          <p:cNvPr id="952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1" name="Oval 19"/>
          <p:cNvSpPr>
            <a:spLocks noChangeArrowheads="1"/>
          </p:cNvSpPr>
          <p:nvPr/>
        </p:nvSpPr>
        <p:spPr bwMode="auto">
          <a:xfrm>
            <a:off x="6464300"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820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p:cNvSpPr>
            <a:spLocks noChangeArrowheads="1"/>
          </p:cNvSpPr>
          <p:nvPr/>
        </p:nvSpPr>
        <p:spPr bwMode="auto">
          <a:xfrm>
            <a:off x="6464300"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5254" name="Oval 22"/>
          <p:cNvSpPr>
            <a:spLocks noChangeArrowheads="1"/>
          </p:cNvSpPr>
          <p:nvPr/>
        </p:nvSpPr>
        <p:spPr bwMode="auto">
          <a:xfrm>
            <a:off x="6464300" y="60483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5255" name="Oval 23"/>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5256" name="Oval 24"/>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5257" name="Oval 25"/>
          <p:cNvSpPr>
            <a:spLocks noChangeArrowheads="1"/>
          </p:cNvSpPr>
          <p:nvPr/>
        </p:nvSpPr>
        <p:spPr bwMode="auto">
          <a:xfrm>
            <a:off x="64643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5258" name="Oval 26"/>
          <p:cNvSpPr>
            <a:spLocks noChangeArrowheads="1"/>
          </p:cNvSpPr>
          <p:nvPr/>
        </p:nvSpPr>
        <p:spPr bwMode="auto">
          <a:xfrm>
            <a:off x="6456363" y="60610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5259" name="Text Box 27"/>
          <p:cNvSpPr txBox="1">
            <a:spLocks noChangeArrowheads="1"/>
          </p:cNvSpPr>
          <p:nvPr/>
        </p:nvSpPr>
        <p:spPr bwMode="auto">
          <a:xfrm>
            <a:off x="50292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5260" name="Text Box 28"/>
          <p:cNvSpPr txBox="1">
            <a:spLocks noChangeArrowheads="1"/>
          </p:cNvSpPr>
          <p:nvPr/>
        </p:nvSpPr>
        <p:spPr bwMode="auto">
          <a:xfrm>
            <a:off x="6197600" y="584676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821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3" name="Text Box 69"/>
          <p:cNvSpPr txBox="1">
            <a:spLocks noChangeArrowheads="1"/>
          </p:cNvSpPr>
          <p:nvPr/>
        </p:nvSpPr>
        <p:spPr bwMode="auto">
          <a:xfrm>
            <a:off x="2057400" y="9112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524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905000" y="4114800"/>
            <a:ext cx="42037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Đội quân chiến đấu, </a:t>
            </a:r>
          </a:p>
          <a:p>
            <a:pPr algn="ctr">
              <a:spcBef>
                <a:spcPct val="0"/>
              </a:spcBef>
              <a:buFontTx/>
              <a:buNone/>
            </a:pPr>
            <a:r>
              <a:rPr lang="en-US" altLang="en-US" sz="2400"/>
              <a:t>đội quân sản xuất, </a:t>
            </a:r>
          </a:p>
          <a:p>
            <a:pPr algn="ctr">
              <a:spcBef>
                <a:spcPct val="0"/>
              </a:spcBef>
              <a:buFontTx/>
              <a:buNone/>
            </a:pPr>
            <a:r>
              <a:rPr lang="en-US" altLang="en-US" sz="2400"/>
              <a:t>đội quân tuyên truyền</a:t>
            </a:r>
          </a:p>
        </p:txBody>
      </p:sp>
      <p:sp>
        <p:nvSpPr>
          <p:cNvPr id="27" name="AutoShape 10"/>
          <p:cNvSpPr>
            <a:spLocks noChangeArrowheads="1"/>
          </p:cNvSpPr>
          <p:nvPr/>
        </p:nvSpPr>
        <p:spPr bwMode="auto">
          <a:xfrm>
            <a:off x="6218238" y="24384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Đội quân công tác, </a:t>
            </a:r>
          </a:p>
          <a:p>
            <a:pPr algn="ctr" eaLnBrk="1" hangingPunct="1">
              <a:spcBef>
                <a:spcPct val="0"/>
              </a:spcBef>
              <a:buFontTx/>
              <a:buNone/>
            </a:pPr>
            <a:r>
              <a:rPr lang="en-US" altLang="en-US" sz="2400"/>
              <a:t>đội quân chiến đấu và </a:t>
            </a:r>
          </a:p>
          <a:p>
            <a:pPr algn="ctr" eaLnBrk="1" hangingPunct="1">
              <a:spcBef>
                <a:spcPct val="0"/>
              </a:spcBef>
              <a:buFontTx/>
              <a:buNone/>
            </a:pPr>
            <a:r>
              <a:rPr lang="en-US" altLang="en-US" sz="2400"/>
              <a:t>đội quân xây dựng</a:t>
            </a:r>
          </a:p>
        </p:txBody>
      </p:sp>
      <p:pic>
        <p:nvPicPr>
          <p:cNvPr id="821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5546"/>
                                        </p:tgtEl>
                                        <p:attrNameLst>
                                          <p:attrName>style.visibility</p:attrName>
                                        </p:attrNameLst>
                                      </p:cBhvr>
                                      <p:to>
                                        <p:strVal val="visible"/>
                                      </p:to>
                                    </p:set>
                                    <p:animEffect transition="in" filter="box(out)">
                                      <p:cBhvr>
                                        <p:cTn id="16" dur="1000"/>
                                        <p:tgtEl>
                                          <p:spTgt spid="65546"/>
                                        </p:tgtEl>
                                      </p:cBhvr>
                                    </p:animEffect>
                                  </p:childTnLst>
                                </p:cTn>
                              </p:par>
                            </p:childTnLst>
                          </p:cTn>
                        </p:par>
                        <p:par>
                          <p:cTn id="17" fill="hold" nodeType="afterGroup">
                            <p:stCondLst>
                              <p:cond delay="328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1000"/>
                                        <p:tgtEl>
                                          <p:spTgt spid="26"/>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523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5250"/>
                </p:tgtEl>
              </p:cMediaNode>
            </p:audio>
            <p:seq concurrent="1" nextAc="seek">
              <p:cTn id="35" restart="whenNotActive" fill="hold" evtFilter="cancelBubble" nodeType="interactiveSeq">
                <p:stCondLst>
                  <p:cond evt="onClick" delay="0">
                    <p:tgtEl>
                      <p:spTgt spid="95259"/>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5260"/>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5258"/>
                                        </p:tgtEl>
                                      </p:cBhvr>
                                    </p:animEffect>
                                    <p:set>
                                      <p:cBhvr>
                                        <p:cTn id="43"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5257"/>
                                        </p:tgtEl>
                                      </p:cBhvr>
                                    </p:animEffect>
                                    <p:set>
                                      <p:cBhvr>
                                        <p:cTn id="47"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5256"/>
                                        </p:tgtEl>
                                      </p:cBhvr>
                                    </p:animEffect>
                                    <p:set>
                                      <p:cBhvr>
                                        <p:cTn id="51"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5255"/>
                                        </p:tgtEl>
                                      </p:cBhvr>
                                    </p:animEffect>
                                    <p:set>
                                      <p:cBhvr>
                                        <p:cTn id="55"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5254"/>
                                        </p:tgtEl>
                                      </p:cBhvr>
                                    </p:animEffect>
                                    <p:set>
                                      <p:cBhvr>
                                        <p:cTn id="59"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5253"/>
                                        </p:tgtEl>
                                      </p:cBhvr>
                                    </p:animEffect>
                                    <p:set>
                                      <p:cBhvr>
                                        <p:cTn id="63"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5251"/>
                                        </p:tgtEl>
                                      </p:cBhvr>
                                    </p:animEffect>
                                    <p:set>
                                      <p:cBhvr>
                                        <p:cTn id="67"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5234"/>
                                        </p:tgtEl>
                                      </p:cBhvr>
                                    </p:animEffect>
                                    <p:set>
                                      <p:cBhvr>
                                        <p:cTn id="71"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72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752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76600" y="1295401"/>
            <a:ext cx="647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Quan điểm của chủ nghĩa Mác-Lênin khẳng định chiến tranh xuất hiện từ khi:</a:t>
            </a:r>
            <a:endParaRPr lang="en-US" altLang="en-US" sz="2400" b="1" i="1"/>
          </a:p>
        </p:txBody>
      </p:sp>
      <p:sp>
        <p:nvSpPr>
          <p:cNvPr id="65541" name="AutoShape 5"/>
          <p:cNvSpPr>
            <a:spLocks noChangeArrowheads="1"/>
          </p:cNvSpPr>
          <p:nvPr/>
        </p:nvSpPr>
        <p:spPr bwMode="auto">
          <a:xfrm>
            <a:off x="6094414" y="2481264"/>
            <a:ext cx="4065587" cy="13414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Xuất hiện chế độ</a:t>
            </a:r>
          </a:p>
          <a:p>
            <a:pPr algn="ctr" eaLnBrk="1" hangingPunct="1">
              <a:spcBef>
                <a:spcPct val="0"/>
              </a:spcBef>
              <a:buFontTx/>
              <a:buNone/>
            </a:pPr>
            <a:r>
              <a:rPr lang="en-US" altLang="en-US" sz="2400"/>
              <a:t>chiếm hữu tư nhân</a:t>
            </a:r>
          </a:p>
          <a:p>
            <a:pPr algn="ctr" eaLnBrk="1" hangingPunct="1">
              <a:spcBef>
                <a:spcPct val="0"/>
              </a:spcBef>
              <a:buFontTx/>
              <a:buNone/>
            </a:pPr>
            <a:r>
              <a:rPr lang="en-US" altLang="en-US" sz="2400"/>
              <a:t>về tư liệu sản xuất </a:t>
            </a:r>
          </a:p>
        </p:txBody>
      </p:sp>
      <p:sp>
        <p:nvSpPr>
          <p:cNvPr id="9223" name="Text Box 16"/>
          <p:cNvSpPr txBox="1">
            <a:spLocks noChangeArrowheads="1"/>
          </p:cNvSpPr>
          <p:nvPr/>
        </p:nvSpPr>
        <p:spPr bwMode="auto">
          <a:xfrm>
            <a:off x="1828801"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05</a:t>
            </a:r>
          </a:p>
        </p:txBody>
      </p:sp>
      <p:sp>
        <p:nvSpPr>
          <p:cNvPr id="65545" name="AutoShape 9"/>
          <p:cNvSpPr>
            <a:spLocks noChangeArrowheads="1"/>
          </p:cNvSpPr>
          <p:nvPr/>
        </p:nvSpPr>
        <p:spPr bwMode="auto">
          <a:xfrm>
            <a:off x="1828800" y="40386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Loài người xuất hiện </a:t>
            </a:r>
          </a:p>
          <a:p>
            <a:pPr algn="ctr">
              <a:spcBef>
                <a:spcPct val="0"/>
              </a:spcBef>
              <a:buFontTx/>
              <a:buNone/>
            </a:pPr>
            <a:r>
              <a:rPr lang="en-US" altLang="en-US" sz="2400"/>
              <a:t>mâu thuẫn trong quá trình </a:t>
            </a:r>
          </a:p>
          <a:p>
            <a:pPr algn="ctr">
              <a:spcBef>
                <a:spcPct val="0"/>
              </a:spcBef>
              <a:buFontTx/>
              <a:buNone/>
            </a:pPr>
            <a:r>
              <a:rPr lang="en-US" altLang="en-US" sz="2400"/>
              <a:t>sản xuất</a:t>
            </a:r>
            <a:endParaRPr lang="vi-VN" altLang="en-US" sz="2300" b="1"/>
          </a:p>
        </p:txBody>
      </p:sp>
      <p:pic>
        <p:nvPicPr>
          <p:cNvPr id="972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Oval 19"/>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922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69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7302" name="Oval 22"/>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7303" name="Oval 23"/>
          <p:cNvSpPr>
            <a:spLocks noChangeArrowheads="1"/>
          </p:cNvSpPr>
          <p:nvPr/>
        </p:nvSpPr>
        <p:spPr bwMode="auto">
          <a:xfrm>
            <a:off x="64770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7304" name="Oval 24"/>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7305" name="Oval 25"/>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7306" name="Oval 26"/>
          <p:cNvSpPr>
            <a:spLocks noChangeArrowheads="1"/>
          </p:cNvSpPr>
          <p:nvPr/>
        </p:nvSpPr>
        <p:spPr bwMode="auto">
          <a:xfrm>
            <a:off x="64770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7307" name="Text Box 27"/>
          <p:cNvSpPr txBox="1">
            <a:spLocks noChangeArrowheads="1"/>
          </p:cNvSpPr>
          <p:nvPr/>
        </p:nvSpPr>
        <p:spPr bwMode="auto">
          <a:xfrm>
            <a:off x="49530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7308" name="Text Box 28"/>
          <p:cNvSpPr txBox="1">
            <a:spLocks noChangeArrowheads="1"/>
          </p:cNvSpPr>
          <p:nvPr/>
        </p:nvSpPr>
        <p:spPr bwMode="auto">
          <a:xfrm>
            <a:off x="6210300" y="5889626"/>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923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7" name="Text Box 69"/>
          <p:cNvSpPr txBox="1">
            <a:spLocks noChangeArrowheads="1"/>
          </p:cNvSpPr>
          <p:nvPr/>
        </p:nvSpPr>
        <p:spPr bwMode="auto">
          <a:xfrm>
            <a:off x="2057400" y="9144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094414" y="4038600"/>
            <a:ext cx="411638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Thế giới xuất hiện </a:t>
            </a:r>
          </a:p>
          <a:p>
            <a:pPr algn="ctr">
              <a:spcBef>
                <a:spcPct val="0"/>
              </a:spcBef>
              <a:buFontTx/>
              <a:buNone/>
            </a:pPr>
            <a:r>
              <a:rPr lang="en-US" altLang="en-US" sz="2400"/>
              <a:t>các tôn giáo và mâu thuẫn </a:t>
            </a:r>
          </a:p>
          <a:p>
            <a:pPr algn="ctr">
              <a:spcBef>
                <a:spcPct val="0"/>
              </a:spcBef>
              <a:buFontTx/>
              <a:buNone/>
            </a:pPr>
            <a:r>
              <a:rPr lang="en-US" altLang="en-US" sz="2400"/>
              <a:t>trong xã hội </a:t>
            </a:r>
            <a:endParaRPr lang="vi-VN" altLang="en-US" sz="2400" b="1"/>
          </a:p>
        </p:txBody>
      </p:sp>
      <p:sp>
        <p:nvSpPr>
          <p:cNvPr id="28" name="AutoShape 9"/>
          <p:cNvSpPr>
            <a:spLocks noChangeArrowheads="1"/>
          </p:cNvSpPr>
          <p:nvPr/>
        </p:nvSpPr>
        <p:spPr bwMode="auto">
          <a:xfrm>
            <a:off x="1828800" y="2495550"/>
            <a:ext cx="4038600" cy="13414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Xuất hiện và tồn tại </a:t>
            </a:r>
          </a:p>
          <a:p>
            <a:pPr algn="ctr">
              <a:spcBef>
                <a:spcPct val="0"/>
              </a:spcBef>
              <a:buFontTx/>
              <a:buNone/>
            </a:pPr>
            <a:r>
              <a:rPr lang="en-US" altLang="en-US" sz="2400"/>
              <a:t>mâu thuẫn giữa các </a:t>
            </a:r>
          </a:p>
          <a:p>
            <a:pPr algn="ctr">
              <a:spcBef>
                <a:spcPct val="0"/>
              </a:spcBef>
              <a:buFontTx/>
              <a:buNone/>
            </a:pPr>
            <a:r>
              <a:rPr lang="en-US" altLang="en-US" sz="2400"/>
              <a:t>tập đoàn người</a:t>
            </a:r>
            <a:endParaRPr lang="vi-VN" altLang="en-US" sz="2400" b="1"/>
          </a:p>
        </p:txBody>
      </p:sp>
      <p:pic>
        <p:nvPicPr>
          <p:cNvPr id="924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par>
                                <p:cTn id="10" presetID="4" presetClass="entr" presetSubtype="32" fill="hold" grpId="0" nodeType="withEffect">
                                  <p:stCondLst>
                                    <p:cond delay="0"/>
                                  </p:stCondLst>
                                  <p:childTnLst>
                                    <p:set>
                                      <p:cBhvr>
                                        <p:cTn id="11" dur="1" fill="hold">
                                          <p:stCondLst>
                                            <p:cond delay="0"/>
                                          </p:stCondLst>
                                        </p:cTn>
                                        <p:tgtEl>
                                          <p:spTgt spid="65545"/>
                                        </p:tgtEl>
                                        <p:attrNameLst>
                                          <p:attrName>style.visibility</p:attrName>
                                        </p:attrNameLst>
                                      </p:cBhvr>
                                      <p:to>
                                        <p:strVal val="visible"/>
                                      </p:to>
                                    </p:set>
                                    <p:animEffect transition="in" filter="box(out)">
                                      <p:cBhvr>
                                        <p:cTn id="12" dur="1000"/>
                                        <p:tgtEl>
                                          <p:spTgt spid="65545"/>
                                        </p:tgtEl>
                                      </p:cBhvr>
                                    </p:animEffect>
                                  </p:childTnLst>
                                </p:cTn>
                              </p:par>
                            </p:childTnLst>
                          </p:cTn>
                        </p:par>
                        <p:par>
                          <p:cTn id="13" fill="hold" nodeType="afterGroup">
                            <p:stCondLst>
                              <p:cond delay="2480"/>
                            </p:stCondLst>
                            <p:childTnLst>
                              <p:par>
                                <p:cTn id="14" presetID="4" presetClass="entr" presetSubtype="32" fill="hold" grpId="0" nodeType="afterEffect">
                                  <p:stCondLst>
                                    <p:cond delay="0"/>
                                  </p:stCondLst>
                                  <p:childTnLst>
                                    <p:set>
                                      <p:cBhvr>
                                        <p:cTn id="15" dur="1" fill="hold">
                                          <p:stCondLst>
                                            <p:cond delay="0"/>
                                          </p:stCondLst>
                                        </p:cTn>
                                        <p:tgtEl>
                                          <p:spTgt spid="65541"/>
                                        </p:tgtEl>
                                        <p:attrNameLst>
                                          <p:attrName>style.visibility</p:attrName>
                                        </p:attrNameLst>
                                      </p:cBhvr>
                                      <p:to>
                                        <p:strVal val="visible"/>
                                      </p:to>
                                    </p:set>
                                    <p:animEffect transition="in" filter="box(out)">
                                      <p:cBhvr>
                                        <p:cTn id="16" dur="1000"/>
                                        <p:tgtEl>
                                          <p:spTgt spid="65541"/>
                                        </p:tgtEl>
                                      </p:cBhvr>
                                    </p:animEffect>
                                  </p:childTnLst>
                                </p:cTn>
                              </p:par>
                            </p:childTnLst>
                          </p:cTn>
                        </p:par>
                        <p:par>
                          <p:cTn id="17" fill="hold" nodeType="afterGroup">
                            <p:stCondLst>
                              <p:cond delay="348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4" presetClass="entr" presetSubtype="32"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1000"/>
                                        <p:tgtEl>
                                          <p:spTgt spid="27"/>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72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audio>
              <p:cMediaNode>
                <p:cTn id="34" fill="hold" display="0">
                  <p:stCondLst>
                    <p:cond delay="indefinite"/>
                  </p:stCondLst>
                  <p:endCondLst>
                    <p:cond evt="onNext" delay="0">
                      <p:tgtEl>
                        <p:sldTgt/>
                      </p:tgtEl>
                    </p:cond>
                    <p:cond evt="onPrev" delay="0">
                      <p:tgtEl>
                        <p:sldTgt/>
                      </p:tgtEl>
                    </p:cond>
                    <p:cond evt="onStopAudio" delay="0">
                      <p:tgtEl>
                        <p:sldTgt/>
                      </p:tgtEl>
                    </p:cond>
                  </p:endCondLst>
                </p:cTn>
                <p:tgtEl>
                  <p:spTgt spid="97298"/>
                </p:tgtEl>
              </p:cMediaNode>
            </p:audio>
            <p:seq concurrent="1" nextAc="seek">
              <p:cTn id="35" restart="whenNotActive" fill="hold" evtFilter="cancelBubble" nodeType="interactiveSeq">
                <p:stCondLst>
                  <p:cond evt="onClick" delay="0">
                    <p:tgtEl>
                      <p:spTgt spid="97307"/>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97308"/>
                                        </p:tgtEl>
                                        <p:attrNameLst>
                                          <p:attrName>style.visibility</p:attrName>
                                        </p:attrNameLst>
                                      </p:cBhvr>
                                      <p:to>
                                        <p:strVal val="hidden"/>
                                      </p:to>
                                    </p:set>
                                  </p:childTnLst>
                                </p:cTn>
                              </p:par>
                            </p:childTnLst>
                          </p:cTn>
                        </p:par>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7306"/>
                                        </p:tgtEl>
                                      </p:cBhvr>
                                    </p:animEffect>
                                    <p:set>
                                      <p:cBhvr>
                                        <p:cTn id="43"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7305"/>
                                        </p:tgtEl>
                                      </p:cBhvr>
                                    </p:animEffect>
                                    <p:set>
                                      <p:cBhvr>
                                        <p:cTn id="47"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7304"/>
                                        </p:tgtEl>
                                      </p:cBhvr>
                                    </p:animEffect>
                                    <p:set>
                                      <p:cBhvr>
                                        <p:cTn id="51"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7303"/>
                                        </p:tgtEl>
                                      </p:cBhvr>
                                    </p:animEffect>
                                    <p:set>
                                      <p:cBhvr>
                                        <p:cTn id="55"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7302"/>
                                        </p:tgtEl>
                                      </p:cBhvr>
                                    </p:animEffect>
                                    <p:set>
                                      <p:cBhvr>
                                        <p:cTn id="59"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7301"/>
                                        </p:tgtEl>
                                      </p:cBhvr>
                                    </p:animEffect>
                                    <p:set>
                                      <p:cBhvr>
                                        <p:cTn id="63"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7299"/>
                                        </p:tgtEl>
                                      </p:cBhvr>
                                    </p:animEffect>
                                    <p:set>
                                      <p:cBhvr>
                                        <p:cTn id="67"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7282"/>
                                        </p:tgtEl>
                                      </p:cBhvr>
                                    </p:animEffect>
                                    <p:set>
                                      <p:cBhvr>
                                        <p:cTn id="71"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4201</TotalTime>
  <Words>7469</Words>
  <Application>Microsoft Office PowerPoint</Application>
  <PresentationFormat>Widescreen</PresentationFormat>
  <Paragraphs>1501</Paragraphs>
  <Slides>72</Slides>
  <Notes>0</Notes>
  <HiddenSlides>0</HiddenSlides>
  <MMClips>71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72</vt:i4>
      </vt:variant>
    </vt:vector>
  </HeadingPairs>
  <TitlesOfParts>
    <vt:vector size="75" baseType="lpstr">
      <vt:lpstr>Arial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Nguyễn Đức Dương</cp:lastModifiedBy>
  <cp:revision>536</cp:revision>
  <dcterms:created xsi:type="dcterms:W3CDTF">2009-03-12T15:37:18Z</dcterms:created>
  <dcterms:modified xsi:type="dcterms:W3CDTF">2023-02-07T03:34:32Z</dcterms:modified>
</cp:coreProperties>
</file>