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308" r:id="rId2"/>
    <p:sldId id="309" r:id="rId3"/>
    <p:sldId id="359" r:id="rId4"/>
    <p:sldId id="310" r:id="rId5"/>
    <p:sldId id="311"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56" r:id="rId21"/>
    <p:sldId id="328" r:id="rId22"/>
    <p:sldId id="329" r:id="rId23"/>
    <p:sldId id="330" r:id="rId24"/>
    <p:sldId id="331" r:id="rId25"/>
    <p:sldId id="332" r:id="rId26"/>
    <p:sldId id="333" r:id="rId27"/>
    <p:sldId id="334" r:id="rId28"/>
    <p:sldId id="335" r:id="rId29"/>
    <p:sldId id="336" r:id="rId30"/>
    <p:sldId id="337" r:id="rId31"/>
    <p:sldId id="338" r:id="rId32"/>
    <p:sldId id="358"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57" r:id="rId70"/>
  </p:sldIdLst>
  <p:sldSz cx="12192000" cy="6858000"/>
  <p:notesSz cx="6858000" cy="9144000"/>
  <p:custDataLst>
    <p:tags r:id="rId71"/>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C66"/>
    <a:srgbClr val="FF9966"/>
    <a:srgbClr val="CC3300"/>
    <a:srgbClr val="FFFFFF"/>
    <a:srgbClr val="FF99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6" autoAdjust="0"/>
    <p:restoredTop sz="98451" autoAdjust="0"/>
  </p:normalViewPr>
  <p:slideViewPr>
    <p:cSldViewPr>
      <p:cViewPr>
        <p:scale>
          <a:sx n="76" d="100"/>
          <a:sy n="76" d="100"/>
        </p:scale>
        <p:origin x="248" y="-3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ECC54D-BE86-42F7-955B-49D6733656A2}" type="slidenum">
              <a:rPr lang="en-US" altLang="en-US"/>
              <a:pPr/>
              <a:t>‹#›</a:t>
            </a:fld>
            <a:endParaRPr lang="en-US" altLang="en-US"/>
          </a:p>
        </p:txBody>
      </p:sp>
    </p:spTree>
    <p:extLst>
      <p:ext uri="{BB962C8B-B14F-4D97-AF65-F5344CB8AC3E}">
        <p14:creationId xmlns:p14="http://schemas.microsoft.com/office/powerpoint/2010/main" val="1473325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39F772D-DA4A-4964-9532-916D149B79F9}" type="slidenum">
              <a:rPr lang="en-US" altLang="en-US"/>
              <a:pPr/>
              <a:t>‹#›</a:t>
            </a:fld>
            <a:endParaRPr lang="en-US" altLang="en-US"/>
          </a:p>
        </p:txBody>
      </p:sp>
    </p:spTree>
    <p:extLst>
      <p:ext uri="{BB962C8B-B14F-4D97-AF65-F5344CB8AC3E}">
        <p14:creationId xmlns:p14="http://schemas.microsoft.com/office/powerpoint/2010/main" val="192716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06CA85-7FB1-49E7-8859-16C0D28808D3}" type="slidenum">
              <a:rPr lang="en-US" altLang="en-US"/>
              <a:pPr/>
              <a:t>‹#›</a:t>
            </a:fld>
            <a:endParaRPr lang="en-US" altLang="en-US"/>
          </a:p>
        </p:txBody>
      </p:sp>
    </p:spTree>
    <p:extLst>
      <p:ext uri="{BB962C8B-B14F-4D97-AF65-F5344CB8AC3E}">
        <p14:creationId xmlns:p14="http://schemas.microsoft.com/office/powerpoint/2010/main" val="1431573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8704098-6D12-4F1D-8D66-BABF7B3EAFB8}" type="slidenum">
              <a:rPr lang="en-US" altLang="en-US"/>
              <a:pPr/>
              <a:t>‹#›</a:t>
            </a:fld>
            <a:endParaRPr lang="en-US" altLang="en-US"/>
          </a:p>
        </p:txBody>
      </p:sp>
    </p:spTree>
    <p:extLst>
      <p:ext uri="{BB962C8B-B14F-4D97-AF65-F5344CB8AC3E}">
        <p14:creationId xmlns:p14="http://schemas.microsoft.com/office/powerpoint/2010/main" val="3010070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BB21E87-D27A-44E8-B5D2-7D91628D00A9}" type="slidenum">
              <a:rPr lang="en-US" altLang="en-US"/>
              <a:pPr/>
              <a:t>‹#›</a:t>
            </a:fld>
            <a:endParaRPr lang="en-US" altLang="en-US"/>
          </a:p>
        </p:txBody>
      </p:sp>
    </p:spTree>
    <p:extLst>
      <p:ext uri="{BB962C8B-B14F-4D97-AF65-F5344CB8AC3E}">
        <p14:creationId xmlns:p14="http://schemas.microsoft.com/office/powerpoint/2010/main" val="131911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6F86828-BE2E-49AD-BB7E-50F2C705CA87}" type="slidenum">
              <a:rPr lang="en-US" altLang="en-US"/>
              <a:pPr/>
              <a:t>‹#›</a:t>
            </a:fld>
            <a:endParaRPr lang="en-US" altLang="en-US"/>
          </a:p>
        </p:txBody>
      </p:sp>
    </p:spTree>
    <p:extLst>
      <p:ext uri="{BB962C8B-B14F-4D97-AF65-F5344CB8AC3E}">
        <p14:creationId xmlns:p14="http://schemas.microsoft.com/office/powerpoint/2010/main" val="2458006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FEC4ADD-82FF-446B-965F-340BAD170731}" type="slidenum">
              <a:rPr lang="en-US" altLang="en-US"/>
              <a:pPr/>
              <a:t>‹#›</a:t>
            </a:fld>
            <a:endParaRPr lang="en-US" altLang="en-US"/>
          </a:p>
        </p:txBody>
      </p:sp>
    </p:spTree>
    <p:extLst>
      <p:ext uri="{BB962C8B-B14F-4D97-AF65-F5344CB8AC3E}">
        <p14:creationId xmlns:p14="http://schemas.microsoft.com/office/powerpoint/2010/main" val="353363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126F0E8-6C8A-42A6-A5C8-B0DBF9EFB991}" type="slidenum">
              <a:rPr lang="en-US" altLang="en-US"/>
              <a:pPr/>
              <a:t>‹#›</a:t>
            </a:fld>
            <a:endParaRPr lang="en-US" altLang="en-US"/>
          </a:p>
        </p:txBody>
      </p:sp>
    </p:spTree>
    <p:extLst>
      <p:ext uri="{BB962C8B-B14F-4D97-AF65-F5344CB8AC3E}">
        <p14:creationId xmlns:p14="http://schemas.microsoft.com/office/powerpoint/2010/main" val="69796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B7CE8072-A823-4207-8524-0CA57D46F69C}" type="slidenum">
              <a:rPr lang="en-US" altLang="en-US"/>
              <a:pPr/>
              <a:t>‹#›</a:t>
            </a:fld>
            <a:endParaRPr lang="en-US" altLang="en-US"/>
          </a:p>
        </p:txBody>
      </p:sp>
    </p:spTree>
    <p:extLst>
      <p:ext uri="{BB962C8B-B14F-4D97-AF65-F5344CB8AC3E}">
        <p14:creationId xmlns:p14="http://schemas.microsoft.com/office/powerpoint/2010/main" val="423313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5374A06-509F-4DF0-86F4-E901538FFD7B}" type="slidenum">
              <a:rPr lang="en-US" altLang="en-US"/>
              <a:pPr/>
              <a:t>‹#›</a:t>
            </a:fld>
            <a:endParaRPr lang="en-US" altLang="en-US"/>
          </a:p>
        </p:txBody>
      </p:sp>
    </p:spTree>
    <p:extLst>
      <p:ext uri="{BB962C8B-B14F-4D97-AF65-F5344CB8AC3E}">
        <p14:creationId xmlns:p14="http://schemas.microsoft.com/office/powerpoint/2010/main" val="56502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06C8116-8BB1-477B-99FF-A2FC2D61FD65}" type="slidenum">
              <a:rPr lang="en-US" altLang="en-US"/>
              <a:pPr/>
              <a:t>‹#›</a:t>
            </a:fld>
            <a:endParaRPr lang="en-US" altLang="en-US"/>
          </a:p>
        </p:txBody>
      </p:sp>
    </p:spTree>
    <p:extLst>
      <p:ext uri="{BB962C8B-B14F-4D97-AF65-F5344CB8AC3E}">
        <p14:creationId xmlns:p14="http://schemas.microsoft.com/office/powerpoint/2010/main" val="1305469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5BD0114-1793-4E2F-9B16-003257C6D18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6.xml"/><Relationship Id="rId18" Type="http://schemas.openxmlformats.org/officeDocument/2006/relationships/image" Target="../media/image11.jpeg"/><Relationship Id="rId3" Type="http://schemas.openxmlformats.org/officeDocument/2006/relationships/audio" Target="file:///D:\D\b&#224;i%20&#244;n%20+%20nh&#7841;c\nh&#7841;c%20bai%20hoc\&#431;&#7899;c%20M&#417;%20Ng&#432;&#7901;i%20Chi&#7871;n%20S&#297;.mp3" TargetMode="External"/><Relationship Id="rId21" Type="http://schemas.openxmlformats.org/officeDocument/2006/relationships/image" Target="../media/image14.jpeg"/><Relationship Id="rId7" Type="http://schemas.openxmlformats.org/officeDocument/2006/relationships/image" Target="../media/image3.gif"/><Relationship Id="rId12" Type="http://schemas.openxmlformats.org/officeDocument/2006/relationships/image" Target="../media/image7.gif"/><Relationship Id="rId17" Type="http://schemas.openxmlformats.org/officeDocument/2006/relationships/slide" Target="slide4.xml"/><Relationship Id="rId2" Type="http://schemas.openxmlformats.org/officeDocument/2006/relationships/video" Target="file:///C:\Users\TrungHV\Downloads\Kh&#225;t%20V&#7885;ng%20Tu&#7893;i%20Tr&#7867;%20-%20Nh&#243;m%20FM,%20PIANO,%20L&#225;%20Xanh,%20B.O.M.mpg.mp4" TargetMode="External"/><Relationship Id="rId16" Type="http://schemas.openxmlformats.org/officeDocument/2006/relationships/image" Target="../media/image10.png"/><Relationship Id="rId20" Type="http://schemas.openxmlformats.org/officeDocument/2006/relationships/image" Target="../media/image13.png"/><Relationship Id="rId1" Type="http://schemas.openxmlformats.org/officeDocument/2006/relationships/audio" Target="file:///C:\Users\NamHV\Desktop\rung%20chuong%20vang%202014\rung%20chuong%20vang%202014\Rung%20Chu&#244;ng%20V&#224;ng.mp3" TargetMode="External"/><Relationship Id="rId6" Type="http://schemas.openxmlformats.org/officeDocument/2006/relationships/image" Target="../media/image2.gif"/><Relationship Id="rId11" Type="http://schemas.openxmlformats.org/officeDocument/2006/relationships/image" Target="../media/image6.png"/><Relationship Id="rId5" Type="http://schemas.openxmlformats.org/officeDocument/2006/relationships/image" Target="../media/image1.gif"/><Relationship Id="rId15" Type="http://schemas.openxmlformats.org/officeDocument/2006/relationships/image" Target="../media/image9.gif"/><Relationship Id="rId10" Type="http://schemas.openxmlformats.org/officeDocument/2006/relationships/image" Target="../media/image5.gif"/><Relationship Id="rId19" Type="http://schemas.openxmlformats.org/officeDocument/2006/relationships/image" Target="../media/image12.png"/><Relationship Id="rId4" Type="http://schemas.openxmlformats.org/officeDocument/2006/relationships/slideLayout" Target="../slideLayouts/slideLayout1.xml"/><Relationship Id="rId9" Type="http://schemas.openxmlformats.org/officeDocument/2006/relationships/image" Target="../media/image4.gif"/><Relationship Id="rId14" Type="http://schemas.openxmlformats.org/officeDocument/2006/relationships/image" Target="../media/image8.wmf"/></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2.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7.pn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7.pn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4.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5.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6.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8.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19.gif"/><Relationship Id="rId13" Type="http://schemas.openxmlformats.org/officeDocument/2006/relationships/image" Target="../media/image18.jpeg"/><Relationship Id="rId3" Type="http://schemas.openxmlformats.org/officeDocument/2006/relationships/audio" Target="../media/audio2.wav"/><Relationship Id="rId7" Type="http://schemas.openxmlformats.org/officeDocument/2006/relationships/slide" Target="slide2.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10.png"/><Relationship Id="rId11" Type="http://schemas.openxmlformats.org/officeDocument/2006/relationships/image" Target="../media/image39.jpeg"/><Relationship Id="rId5" Type="http://schemas.openxmlformats.org/officeDocument/2006/relationships/audio" Target="../media/audio4.wav"/><Relationship Id="rId10" Type="http://schemas.openxmlformats.org/officeDocument/2006/relationships/image" Target="../media/image16.png"/><Relationship Id="rId4" Type="http://schemas.openxmlformats.org/officeDocument/2006/relationships/audio" Target="../media/audio3.wav"/><Relationship Id="rId9" Type="http://schemas.openxmlformats.org/officeDocument/2006/relationships/image" Target="../media/image15.gif"/><Relationship Id="rId14" Type="http://schemas.openxmlformats.org/officeDocument/2006/relationships/image" Target="../media/image27.png"/></Relationships>
</file>

<file path=ppt/slides/_rels/slide2.xml.rels><?xml version="1.0" encoding="UTF-8" standalone="yes"?>
<Relationships xmlns="http://schemas.openxmlformats.org/package/2006/relationships"><Relationship Id="rId13" Type="http://schemas.openxmlformats.org/officeDocument/2006/relationships/slide" Target="slide19.xml"/><Relationship Id="rId18" Type="http://schemas.openxmlformats.org/officeDocument/2006/relationships/slide" Target="slide24.xml"/><Relationship Id="rId26" Type="http://schemas.openxmlformats.org/officeDocument/2006/relationships/slide" Target="slide10.xml"/><Relationship Id="rId3" Type="http://schemas.openxmlformats.org/officeDocument/2006/relationships/hyperlink" Target="&#244;n%20b&#224;i%204.ppt" TargetMode="External"/><Relationship Id="rId21" Type="http://schemas.openxmlformats.org/officeDocument/2006/relationships/slide" Target="slide27.xml"/><Relationship Id="rId34" Type="http://schemas.openxmlformats.org/officeDocument/2006/relationships/image" Target="../media/image18.jpeg"/><Relationship Id="rId7" Type="http://schemas.openxmlformats.org/officeDocument/2006/relationships/slide" Target="slide13.xml"/><Relationship Id="rId12" Type="http://schemas.openxmlformats.org/officeDocument/2006/relationships/slide" Target="slide18.xml"/><Relationship Id="rId17" Type="http://schemas.openxmlformats.org/officeDocument/2006/relationships/slide" Target="slide23.xml"/><Relationship Id="rId25" Type="http://schemas.openxmlformats.org/officeDocument/2006/relationships/slide" Target="slide7.xml"/><Relationship Id="rId33" Type="http://schemas.openxmlformats.org/officeDocument/2006/relationships/image" Target="../media/image17.jpeg"/><Relationship Id="rId2" Type="http://schemas.openxmlformats.org/officeDocument/2006/relationships/audio" Target="../media/audio1.wav"/><Relationship Id="rId16" Type="http://schemas.openxmlformats.org/officeDocument/2006/relationships/slide" Target="slide20.xml"/><Relationship Id="rId20" Type="http://schemas.openxmlformats.org/officeDocument/2006/relationships/slide" Target="slide28.xml"/><Relationship Id="rId29" Type="http://schemas.openxmlformats.org/officeDocument/2006/relationships/slide" Target="slide29.xml"/><Relationship Id="rId1" Type="http://schemas.openxmlformats.org/officeDocument/2006/relationships/slideLayout" Target="../slideLayouts/slideLayout1.xml"/><Relationship Id="rId6" Type="http://schemas.openxmlformats.org/officeDocument/2006/relationships/slide" Target="slide12.xml"/><Relationship Id="rId11" Type="http://schemas.openxmlformats.org/officeDocument/2006/relationships/slide" Target="slide17.xml"/><Relationship Id="rId24" Type="http://schemas.openxmlformats.org/officeDocument/2006/relationships/slide" Target="slide6.xml"/><Relationship Id="rId32" Type="http://schemas.openxmlformats.org/officeDocument/2006/relationships/image" Target="../media/image16.png"/><Relationship Id="rId5" Type="http://schemas.openxmlformats.org/officeDocument/2006/relationships/slide" Target="slide11.xml"/><Relationship Id="rId15" Type="http://schemas.openxmlformats.org/officeDocument/2006/relationships/slide" Target="slide21.xml"/><Relationship Id="rId23" Type="http://schemas.openxmlformats.org/officeDocument/2006/relationships/slide" Target="slide5.xml"/><Relationship Id="rId28" Type="http://schemas.openxmlformats.org/officeDocument/2006/relationships/slide" Target="slide8.xml"/><Relationship Id="rId10" Type="http://schemas.openxmlformats.org/officeDocument/2006/relationships/slide" Target="slide14.xml"/><Relationship Id="rId19" Type="http://schemas.openxmlformats.org/officeDocument/2006/relationships/slide" Target="slide25.xml"/><Relationship Id="rId31" Type="http://schemas.openxmlformats.org/officeDocument/2006/relationships/slide" Target="slide31.xml"/><Relationship Id="rId4" Type="http://schemas.openxmlformats.org/officeDocument/2006/relationships/image" Target="../media/image15.gif"/><Relationship Id="rId9" Type="http://schemas.openxmlformats.org/officeDocument/2006/relationships/slide" Target="slide15.xml"/><Relationship Id="rId14" Type="http://schemas.openxmlformats.org/officeDocument/2006/relationships/slide" Target="slide22.xml"/><Relationship Id="rId22" Type="http://schemas.openxmlformats.org/officeDocument/2006/relationships/slide" Target="slide26.xml"/><Relationship Id="rId27" Type="http://schemas.openxmlformats.org/officeDocument/2006/relationships/slide" Target="slide9.xml"/><Relationship Id="rId30" Type="http://schemas.openxmlformats.org/officeDocument/2006/relationships/slide" Target="slide30.xml"/><Relationship Id="rId8" Type="http://schemas.openxmlformats.org/officeDocument/2006/relationships/slide" Target="slide16.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4.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4.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2.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3.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4.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4.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19.gif"/><Relationship Id="rId13" Type="http://schemas.openxmlformats.org/officeDocument/2006/relationships/image" Target="../media/image18.jpeg"/><Relationship Id="rId3" Type="http://schemas.openxmlformats.org/officeDocument/2006/relationships/audio" Target="../media/audio2.wav"/><Relationship Id="rId7" Type="http://schemas.openxmlformats.org/officeDocument/2006/relationships/slide" Target="slide2.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10.png"/><Relationship Id="rId11" Type="http://schemas.openxmlformats.org/officeDocument/2006/relationships/image" Target="../media/image45.jpeg"/><Relationship Id="rId5" Type="http://schemas.openxmlformats.org/officeDocument/2006/relationships/audio" Target="../media/audio4.wav"/><Relationship Id="rId10" Type="http://schemas.openxmlformats.org/officeDocument/2006/relationships/image" Target="../media/image16.png"/><Relationship Id="rId4" Type="http://schemas.openxmlformats.org/officeDocument/2006/relationships/audio" Target="../media/audio3.wav"/><Relationship Id="rId9" Type="http://schemas.openxmlformats.org/officeDocument/2006/relationships/image" Target="../media/image15.gif"/><Relationship Id="rId14" Type="http://schemas.openxmlformats.org/officeDocument/2006/relationships/image" Target="../media/image27.png"/></Relationships>
</file>

<file path=ppt/slides/_rels/slide3.xml.rels><?xml version="1.0" encoding="UTF-8" standalone="yes"?>
<Relationships xmlns="http://schemas.openxmlformats.org/package/2006/relationships"><Relationship Id="rId13" Type="http://schemas.openxmlformats.org/officeDocument/2006/relationships/slide" Target="slide47.xml"/><Relationship Id="rId18" Type="http://schemas.openxmlformats.org/officeDocument/2006/relationships/slide" Target="slide52.xml"/><Relationship Id="rId26" Type="http://schemas.openxmlformats.org/officeDocument/2006/relationships/slide" Target="slide38.xml"/><Relationship Id="rId39" Type="http://schemas.openxmlformats.org/officeDocument/2006/relationships/slide" Target="slide63.xml"/><Relationship Id="rId21" Type="http://schemas.openxmlformats.org/officeDocument/2006/relationships/slide" Target="slide55.xml"/><Relationship Id="rId34" Type="http://schemas.openxmlformats.org/officeDocument/2006/relationships/slide" Target="slide60.xml"/><Relationship Id="rId42" Type="http://schemas.openxmlformats.org/officeDocument/2006/relationships/slide" Target="slide66.xml"/><Relationship Id="rId7" Type="http://schemas.openxmlformats.org/officeDocument/2006/relationships/slide" Target="slide41.xml"/><Relationship Id="rId2" Type="http://schemas.openxmlformats.org/officeDocument/2006/relationships/audio" Target="../media/audio1.wav"/><Relationship Id="rId16" Type="http://schemas.openxmlformats.org/officeDocument/2006/relationships/slide" Target="slide48.xml"/><Relationship Id="rId20" Type="http://schemas.openxmlformats.org/officeDocument/2006/relationships/slide" Target="slide56.xml"/><Relationship Id="rId29" Type="http://schemas.openxmlformats.org/officeDocument/2006/relationships/slide" Target="slide57.xml"/><Relationship Id="rId41" Type="http://schemas.openxmlformats.org/officeDocument/2006/relationships/slide" Target="slide65.xml"/><Relationship Id="rId1" Type="http://schemas.openxmlformats.org/officeDocument/2006/relationships/slideLayout" Target="../slideLayouts/slideLayout1.xml"/><Relationship Id="rId6" Type="http://schemas.openxmlformats.org/officeDocument/2006/relationships/slide" Target="slide40.xml"/><Relationship Id="rId11" Type="http://schemas.openxmlformats.org/officeDocument/2006/relationships/slide" Target="slide45.xml"/><Relationship Id="rId24" Type="http://schemas.openxmlformats.org/officeDocument/2006/relationships/slide" Target="slide34.xml"/><Relationship Id="rId32" Type="http://schemas.openxmlformats.org/officeDocument/2006/relationships/slide" Target="slide62.xml"/><Relationship Id="rId37" Type="http://schemas.openxmlformats.org/officeDocument/2006/relationships/slide" Target="slide29.xml"/><Relationship Id="rId40" Type="http://schemas.openxmlformats.org/officeDocument/2006/relationships/slide" Target="slide64.xml"/><Relationship Id="rId5" Type="http://schemas.openxmlformats.org/officeDocument/2006/relationships/slide" Target="slide39.xml"/><Relationship Id="rId15" Type="http://schemas.openxmlformats.org/officeDocument/2006/relationships/slide" Target="slide49.xml"/><Relationship Id="rId23" Type="http://schemas.openxmlformats.org/officeDocument/2006/relationships/slide" Target="slide33.xml"/><Relationship Id="rId28" Type="http://schemas.openxmlformats.org/officeDocument/2006/relationships/slide" Target="slide36.xml"/><Relationship Id="rId36" Type="http://schemas.openxmlformats.org/officeDocument/2006/relationships/image" Target="../media/image17.jpeg"/><Relationship Id="rId10" Type="http://schemas.openxmlformats.org/officeDocument/2006/relationships/slide" Target="slide42.xml"/><Relationship Id="rId19" Type="http://schemas.openxmlformats.org/officeDocument/2006/relationships/slide" Target="slide53.xml"/><Relationship Id="rId31" Type="http://schemas.openxmlformats.org/officeDocument/2006/relationships/slide" Target="slide59.xml"/><Relationship Id="rId44" Type="http://schemas.openxmlformats.org/officeDocument/2006/relationships/slide" Target="slide68.xml"/><Relationship Id="rId4" Type="http://schemas.openxmlformats.org/officeDocument/2006/relationships/image" Target="../media/image15.gif"/><Relationship Id="rId9" Type="http://schemas.openxmlformats.org/officeDocument/2006/relationships/slide" Target="slide43.xml"/><Relationship Id="rId14" Type="http://schemas.openxmlformats.org/officeDocument/2006/relationships/slide" Target="slide50.xml"/><Relationship Id="rId22" Type="http://schemas.openxmlformats.org/officeDocument/2006/relationships/slide" Target="slide54.xml"/><Relationship Id="rId27" Type="http://schemas.openxmlformats.org/officeDocument/2006/relationships/slide" Target="slide37.xml"/><Relationship Id="rId30" Type="http://schemas.openxmlformats.org/officeDocument/2006/relationships/slide" Target="slide58.xml"/><Relationship Id="rId35" Type="http://schemas.openxmlformats.org/officeDocument/2006/relationships/image" Target="../media/image16.png"/><Relationship Id="rId43" Type="http://schemas.openxmlformats.org/officeDocument/2006/relationships/slide" Target="slide67.xml"/><Relationship Id="rId8" Type="http://schemas.openxmlformats.org/officeDocument/2006/relationships/slide" Target="slide44.xml"/><Relationship Id="rId3" Type="http://schemas.openxmlformats.org/officeDocument/2006/relationships/hyperlink" Target="&#244;n%20b&#224;i%204.ppt" TargetMode="External"/><Relationship Id="rId12" Type="http://schemas.openxmlformats.org/officeDocument/2006/relationships/slide" Target="slide46.xml"/><Relationship Id="rId17" Type="http://schemas.openxmlformats.org/officeDocument/2006/relationships/slide" Target="slide51.xml"/><Relationship Id="rId25" Type="http://schemas.openxmlformats.org/officeDocument/2006/relationships/slide" Target="slide35.xml"/><Relationship Id="rId33" Type="http://schemas.openxmlformats.org/officeDocument/2006/relationships/slide" Target="slide61.xml"/><Relationship Id="rId38" Type="http://schemas.openxmlformats.org/officeDocument/2006/relationships/image" Target="../media/image18.jpeg"/></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6.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6.jpeg"/><Relationship Id="rId3" Type="http://schemas.openxmlformats.org/officeDocument/2006/relationships/audio" Target="../media/audio2.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4.wav"/><Relationship Id="rId10" Type="http://schemas.openxmlformats.org/officeDocument/2006/relationships/image" Target="../media/image19.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7.png"/></Relationships>
</file>

<file path=ppt/slides/_rels/slide3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8.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9.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2.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7.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 Target="slide2.xml"/><Relationship Id="rId7"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video" Target="file:///C:\Users\HOME\Documents\b&#224;i%20&#244;n%20+%20nh&#7841;c\nh&#7841;c%20bai%20hoc\dau%20chan%20tinh%20nguyen%20mua%20he%20xanh.mp4" TargetMode="External"/><Relationship Id="rId6" Type="http://schemas.openxmlformats.org/officeDocument/2006/relationships/image" Target="../media/image16.png"/><Relationship Id="rId5" Type="http://schemas.openxmlformats.org/officeDocument/2006/relationships/image" Target="../media/image20.jpeg"/><Relationship Id="rId10" Type="http://schemas.openxmlformats.org/officeDocument/2006/relationships/image" Target="../media/image24.png"/><Relationship Id="rId4" Type="http://schemas.openxmlformats.org/officeDocument/2006/relationships/image" Target="../media/image19.gif"/><Relationship Id="rId9" Type="http://schemas.openxmlformats.org/officeDocument/2006/relationships/image" Target="../media/image23.gif"/></Relationships>
</file>

<file path=ppt/slides/_rels/slide4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8.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4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4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4.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4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5.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4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6.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4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4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8.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47.xml.rels><?xml version="1.0" encoding="UTF-8" standalone="yes"?>
<Relationships xmlns="http://schemas.openxmlformats.org/package/2006/relationships"><Relationship Id="rId8" Type="http://schemas.openxmlformats.org/officeDocument/2006/relationships/image" Target="../media/image19.gif"/><Relationship Id="rId13" Type="http://schemas.openxmlformats.org/officeDocument/2006/relationships/image" Target="../media/image18.jpeg"/><Relationship Id="rId3" Type="http://schemas.openxmlformats.org/officeDocument/2006/relationships/audio" Target="../media/audio2.wav"/><Relationship Id="rId7" Type="http://schemas.openxmlformats.org/officeDocument/2006/relationships/slide" Target="slide2.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10.png"/><Relationship Id="rId11" Type="http://schemas.openxmlformats.org/officeDocument/2006/relationships/image" Target="../media/image39.jpeg"/><Relationship Id="rId5" Type="http://schemas.openxmlformats.org/officeDocument/2006/relationships/audio" Target="../media/audio4.wav"/><Relationship Id="rId15" Type="http://schemas.openxmlformats.org/officeDocument/2006/relationships/slide" Target="slide3.xml"/><Relationship Id="rId10" Type="http://schemas.openxmlformats.org/officeDocument/2006/relationships/image" Target="../media/image16.png"/><Relationship Id="rId4" Type="http://schemas.openxmlformats.org/officeDocument/2006/relationships/audio" Target="../media/audio3.wav"/><Relationship Id="rId9" Type="http://schemas.openxmlformats.org/officeDocument/2006/relationships/image" Target="../media/image15.gif"/><Relationship Id="rId14" Type="http://schemas.openxmlformats.org/officeDocument/2006/relationships/image" Target="../media/image27.png"/></Relationships>
</file>

<file path=ppt/slides/_rels/slide4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4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6.jpeg"/><Relationship Id="rId3" Type="http://schemas.openxmlformats.org/officeDocument/2006/relationships/audio" Target="../media/audio2.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4.wav"/><Relationship Id="rId10" Type="http://schemas.openxmlformats.org/officeDocument/2006/relationships/image" Target="../media/image19.gif"/><Relationship Id="rId4" Type="http://schemas.openxmlformats.org/officeDocument/2006/relationships/audio" Target="../media/audio3.wav"/><Relationship Id="rId9" Type="http://schemas.openxmlformats.org/officeDocument/2006/relationships/slide" Target="slide2.xml"/><Relationship Id="rId14" Type="http://schemas.openxmlformats.org/officeDocument/2006/relationships/image" Target="../media/image27.png"/></Relationships>
</file>

<file path=ppt/slides/_rels/slide5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4.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5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4.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5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2.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5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3.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5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4.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5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5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4.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57.xml.rels><?xml version="1.0" encoding="UTF-8" standalone="yes"?>
<Relationships xmlns="http://schemas.openxmlformats.org/package/2006/relationships"><Relationship Id="rId8" Type="http://schemas.openxmlformats.org/officeDocument/2006/relationships/image" Target="../media/image19.gif"/><Relationship Id="rId13" Type="http://schemas.openxmlformats.org/officeDocument/2006/relationships/image" Target="../media/image18.jpeg"/><Relationship Id="rId3" Type="http://schemas.openxmlformats.org/officeDocument/2006/relationships/audio" Target="../media/audio2.wav"/><Relationship Id="rId7" Type="http://schemas.openxmlformats.org/officeDocument/2006/relationships/slide" Target="slide2.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10.png"/><Relationship Id="rId11" Type="http://schemas.openxmlformats.org/officeDocument/2006/relationships/image" Target="../media/image45.jpeg"/><Relationship Id="rId5" Type="http://schemas.openxmlformats.org/officeDocument/2006/relationships/audio" Target="../media/audio4.wav"/><Relationship Id="rId15" Type="http://schemas.openxmlformats.org/officeDocument/2006/relationships/slide" Target="slide3.xml"/><Relationship Id="rId10" Type="http://schemas.openxmlformats.org/officeDocument/2006/relationships/image" Target="../media/image16.png"/><Relationship Id="rId4" Type="http://schemas.openxmlformats.org/officeDocument/2006/relationships/audio" Target="../media/audio3.wav"/><Relationship Id="rId9" Type="http://schemas.openxmlformats.org/officeDocument/2006/relationships/image" Target="../media/image15.gif"/><Relationship Id="rId14" Type="http://schemas.openxmlformats.org/officeDocument/2006/relationships/image" Target="../media/image27.png"/></Relationships>
</file>

<file path=ppt/slides/_rels/slide58.xml.rels><?xml version="1.0" encoding="UTF-8" standalone="yes"?>
<Relationships xmlns="http://schemas.openxmlformats.org/package/2006/relationships"><Relationship Id="rId8" Type="http://schemas.openxmlformats.org/officeDocument/2006/relationships/image" Target="../media/image19.gif"/><Relationship Id="rId13" Type="http://schemas.openxmlformats.org/officeDocument/2006/relationships/image" Target="../media/image18.jpeg"/><Relationship Id="rId3" Type="http://schemas.openxmlformats.org/officeDocument/2006/relationships/audio" Target="../media/audio2.wav"/><Relationship Id="rId7" Type="http://schemas.openxmlformats.org/officeDocument/2006/relationships/slide" Target="slide2.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10.png"/><Relationship Id="rId11" Type="http://schemas.openxmlformats.org/officeDocument/2006/relationships/image" Target="../media/image45.jpeg"/><Relationship Id="rId5" Type="http://schemas.openxmlformats.org/officeDocument/2006/relationships/audio" Target="../media/audio4.wav"/><Relationship Id="rId15" Type="http://schemas.openxmlformats.org/officeDocument/2006/relationships/slide" Target="slide3.xml"/><Relationship Id="rId10" Type="http://schemas.openxmlformats.org/officeDocument/2006/relationships/image" Target="../media/image16.png"/><Relationship Id="rId4" Type="http://schemas.openxmlformats.org/officeDocument/2006/relationships/audio" Target="../media/audio3.wav"/><Relationship Id="rId9" Type="http://schemas.openxmlformats.org/officeDocument/2006/relationships/image" Target="../media/image15.gif"/><Relationship Id="rId14" Type="http://schemas.openxmlformats.org/officeDocument/2006/relationships/image" Target="../media/image27.png"/></Relationships>
</file>

<file path=ppt/slides/_rels/slide5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8.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6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9.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6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6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6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6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6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6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6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6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5" Type="http://schemas.openxmlformats.org/officeDocument/2006/relationships/slide" Target="slide3.xml"/><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6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jpeg"/><Relationship Id="rId7" Type="http://schemas.openxmlformats.org/officeDocument/2006/relationships/image" Target="../media/image56.png"/><Relationship Id="rId2" Type="http://schemas.openxmlformats.org/officeDocument/2006/relationships/slideLayout" Target="../slideLayouts/slideLayout1.xml"/><Relationship Id="rId1" Type="http://schemas.openxmlformats.org/officeDocument/2006/relationships/video" Target="file:///D:\D\b&#224;i%20&#244;n%20+%20nh&#7841;c\nh&#7841;c%20bai%20hoc\LOI%20BAC%20DAN.mp4" TargetMode="External"/><Relationship Id="rId6" Type="http://schemas.openxmlformats.org/officeDocument/2006/relationships/image" Target="../media/image55.png"/><Relationship Id="rId5" Type="http://schemas.openxmlformats.org/officeDocument/2006/relationships/image" Target="../media/image54.jpeg"/><Relationship Id="rId4" Type="http://schemas.openxmlformats.org/officeDocument/2006/relationships/image" Target="../media/image53.jpeg"/><Relationship Id="rId9" Type="http://schemas.openxmlformats.org/officeDocument/2006/relationships/image" Target="../media/image58.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9.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ChangeArrowheads="1"/>
          </p:cNvSpPr>
          <p:nvPr/>
        </p:nvSpPr>
        <p:spPr bwMode="auto">
          <a:xfrm>
            <a:off x="1828800" y="1524000"/>
            <a:ext cx="8534400" cy="5245100"/>
          </a:xfrm>
          <a:prstGeom prst="roundRect">
            <a:avLst>
              <a:gd name="adj" fmla="val 16667"/>
            </a:avLst>
          </a:prstGeom>
          <a:solidFill>
            <a:schemeClr val="bg1"/>
          </a:solidFill>
          <a:ln w="57150" cmpd="thinThick">
            <a:solidFill>
              <a:srgbClr val="CC00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vi-VN" altLang="en-US" sz="1800"/>
          </a:p>
        </p:txBody>
      </p:sp>
      <p:pic>
        <p:nvPicPr>
          <p:cNvPr id="2051" name="Picture 4" descr="4408"/>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5470525"/>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5" descr="4635"/>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9067800" y="53467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6" descr="boo7"/>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2552700" y="5054600"/>
            <a:ext cx="121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7" descr="email001">
            <a:hlinkClick r:id="rId8" action="ppaction://hlinksldjump"/>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5613400" y="5383214"/>
            <a:ext cx="1016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8" descr="et5"/>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4457700" y="5130800"/>
            <a:ext cx="5794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16" descr="Logo Doan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3610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7" descr="273fs7845d"/>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1676400"/>
            <a:ext cx="857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8" descr="273fs7845d"/>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1676400"/>
            <a:ext cx="857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9" name="Group 19"/>
          <p:cNvGrpSpPr>
            <a:grpSpLocks/>
          </p:cNvGrpSpPr>
          <p:nvPr/>
        </p:nvGrpSpPr>
        <p:grpSpPr bwMode="auto">
          <a:xfrm>
            <a:off x="2743201" y="1371600"/>
            <a:ext cx="1597025" cy="1600200"/>
            <a:chOff x="0" y="120"/>
            <a:chExt cx="1006" cy="936"/>
          </a:xfrm>
        </p:grpSpPr>
        <p:pic>
          <p:nvPicPr>
            <p:cNvPr id="2068" name="Picture 20" descr="BOOKQUIL">
              <a:hlinkClick r:id="rId13" action="ppaction://hlinksldjump"/>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624"/>
              <a:ext cx="557"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21" descr="TORCH"/>
            <p:cNvPicPr>
              <a:picLocks noChangeAspect="1" noChangeArrowheads="1" noCrop="1"/>
            </p:cNvPicPr>
            <p:nvPr/>
          </p:nvPicPr>
          <p:blipFill>
            <a:blip r:embed="rId15">
              <a:extLst>
                <a:ext uri="{28A0092B-C50C-407E-A947-70E740481C1C}">
                  <a14:useLocalDpi xmlns:a14="http://schemas.microsoft.com/office/drawing/2010/main" val="0"/>
                </a:ext>
              </a:extLst>
            </a:blip>
            <a:srcRect/>
            <a:stretch>
              <a:fillRect/>
            </a:stretch>
          </p:blipFill>
          <p:spPr bwMode="auto">
            <a:xfrm>
              <a:off x="432" y="120"/>
              <a:ext cx="574"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9414" name="Rung Chuông Vàng.mp3">
            <a:hlinkClick r:id="" action="ppaction://media"/>
          </p:cNvPr>
          <p:cNvPicPr>
            <a:picLocks noRot="1" noChangeAspect="1" noChangeArrowheads="1"/>
          </p:cNvPicPr>
          <p:nvPr>
            <a:audioFile r:link="rId1"/>
          </p:nvPr>
        </p:nvPicPr>
        <p:blipFill>
          <a:blip r:embed="rId16">
            <a:extLst>
              <a:ext uri="{28A0092B-C50C-407E-A947-70E740481C1C}">
                <a14:useLocalDpi xmlns:a14="http://schemas.microsoft.com/office/drawing/2010/main" val="0"/>
              </a:ext>
            </a:extLst>
          </a:blip>
          <a:srcRect/>
          <a:stretch>
            <a:fillRect/>
          </a:stretch>
        </p:blipFill>
        <p:spPr bwMode="auto">
          <a:xfrm>
            <a:off x="9448800" y="58674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5" name="AutoShape 23">
            <a:hlinkClick r:id="rId17" action="ppaction://hlinksldjump"/>
          </p:cNvPr>
          <p:cNvSpPr>
            <a:spLocks noChangeArrowheads="1"/>
          </p:cNvSpPr>
          <p:nvPr/>
        </p:nvSpPr>
        <p:spPr bwMode="auto">
          <a:xfrm>
            <a:off x="5397500" y="4267200"/>
            <a:ext cx="1447800" cy="4572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chemeClr val="bg1"/>
                </a:solidFill>
              </a:rPr>
              <a:t>Luật chơi</a:t>
            </a:r>
          </a:p>
        </p:txBody>
      </p:sp>
      <p:sp>
        <p:nvSpPr>
          <p:cNvPr id="24" name="Rectangle 23"/>
          <p:cNvSpPr/>
          <p:nvPr/>
        </p:nvSpPr>
        <p:spPr>
          <a:xfrm>
            <a:off x="2476500" y="3048001"/>
            <a:ext cx="7353300" cy="584775"/>
          </a:xfrm>
          <a:prstGeom prst="rect">
            <a:avLst/>
          </a:prstGeom>
          <a:noFill/>
        </p:spPr>
        <p:txBody>
          <a:bodyPr>
            <a:spAutoFit/>
          </a:bodyPr>
          <a:lstStyle/>
          <a:p>
            <a:pPr algn="ctr">
              <a:defRPr/>
            </a:pPr>
            <a:r>
              <a:rPr lang="en-US" sz="3200" b="1"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Arial" charset="0"/>
                <a:cs typeface="+mn-cs"/>
              </a:rPr>
              <a:t>GIÁO DỤC QUỐC PHÒNG - AN NINH</a:t>
            </a:r>
          </a:p>
        </p:txBody>
      </p:sp>
      <p:pic>
        <p:nvPicPr>
          <p:cNvPr id="2063" name="Picture 1" descr="logoTDT-banquy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4000" y="0"/>
            <a:ext cx="167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p:nvSpPr>
        <p:spPr>
          <a:xfrm>
            <a:off x="4001246" y="2111515"/>
            <a:ext cx="5142755" cy="646331"/>
          </a:xfrm>
          <a:prstGeom prst="rect">
            <a:avLst/>
          </a:prstGeom>
          <a:noFill/>
        </p:spPr>
        <p:txBody>
          <a:bodyPr>
            <a:spAutoFit/>
          </a:bodyPr>
          <a:lstStyle/>
          <a:p>
            <a:pPr algn="ctr">
              <a:defRPr/>
            </a:pPr>
            <a:r>
              <a:rPr lang="en-US" sz="3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cs typeface="+mn-cs"/>
              </a:rPr>
              <a:t>SINH VIÊN VUI HỌC </a:t>
            </a:r>
          </a:p>
        </p:txBody>
      </p:sp>
      <p:pic>
        <p:nvPicPr>
          <p:cNvPr id="23" name="Khát Vọng Tuổi Trẻ - Nhóm FM, PIANO, Lá Xanh, B.O.M.mpg.mp4">
            <a:hlinkClick r:id="" action="ppaction://media"/>
          </p:cNvPr>
          <p:cNvPicPr>
            <a:picLocks noRot="1" noChangeAspect="1"/>
          </p:cNvPicPr>
          <p:nvPr>
            <a:videoFile r:link="rId2"/>
          </p:nvPr>
        </p:nvPicPr>
        <p:blipFill>
          <a:blip r:embed="rId19">
            <a:extLst>
              <a:ext uri="{28A0092B-C50C-407E-A947-70E740481C1C}">
                <a14:useLocalDpi xmlns:a14="http://schemas.microsoft.com/office/drawing/2010/main" val="0"/>
              </a:ext>
            </a:extLst>
          </a:blip>
          <a:srcRect/>
          <a:stretch>
            <a:fillRect/>
          </a:stretch>
        </p:blipFill>
        <p:spPr bwMode="auto">
          <a:xfrm>
            <a:off x="5410200" y="5943600"/>
            <a:ext cx="15811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Ước Mơ Người Chiến Sĩ.mp3">
            <a:hlinkClick r:id="" action="ppaction://media"/>
          </p:cNvPr>
          <p:cNvPicPr>
            <a:picLocks noRot="1" noChangeAspect="1"/>
          </p:cNvPicPr>
          <p:nvPr>
            <a:audioFile r:link="rId3"/>
          </p:nvPr>
        </p:nvPicPr>
        <p:blipFill>
          <a:blip r:embed="rId20">
            <a:extLst>
              <a:ext uri="{28A0092B-C50C-407E-A947-70E740481C1C}">
                <a14:useLocalDpi xmlns:a14="http://schemas.microsoft.com/office/drawing/2010/main" val="0"/>
              </a:ext>
            </a:extLst>
          </a:blip>
          <a:srcRect/>
          <a:stretch>
            <a:fillRect/>
          </a:stretch>
        </p:blipFill>
        <p:spPr bwMode="auto">
          <a:xfrm>
            <a:off x="5962650" y="6019800"/>
            <a:ext cx="4381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3124200" y="193675"/>
            <a:ext cx="6324600" cy="706438"/>
          </a:xfrm>
          <a:prstGeom prst="rect">
            <a:avLst/>
          </a:prstGeom>
          <a:blipFill>
            <a:blip r:embed="rId21"/>
            <a:tile tx="0" ty="0" sx="100000" sy="100000" flip="none" algn="tl"/>
          </a:bli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sz="2000" dirty="0">
                <a:solidFill>
                  <a:srgbClr val="0070C0"/>
                </a:solidFill>
                <a:latin typeface="Arial" panose="020B0604020202020204" pitchFamily="34" charset="0"/>
                <a:cs typeface="Arial" panose="020B0604020202020204" pitchFamily="34" charset="0"/>
              </a:rPr>
              <a:t>TRƯỜNG ĐẠI HỌC TÔN ĐỨC THẮNG</a:t>
            </a:r>
          </a:p>
          <a:p>
            <a:pPr algn="ctr" eaLnBrk="1" hangingPunct="1">
              <a:defRPr/>
            </a:pPr>
            <a:r>
              <a:rPr lang="en-US" altLang="en-US" sz="2000" b="1" dirty="0">
                <a:solidFill>
                  <a:srgbClr val="0070C0"/>
                </a:solidFill>
                <a:latin typeface="Arial" panose="020B0604020202020204" pitchFamily="34" charset="0"/>
                <a:cs typeface="Arial" panose="020B0604020202020204" pitchFamily="34" charset="0"/>
              </a:rPr>
              <a:t>TRUNG TÂM GIÁO DỤC QUỐC PHÒNG – AN NINH</a:t>
            </a:r>
            <a:endParaRPr lang="en-US" altLang="en-US" sz="2000" dirty="0">
              <a:solidFill>
                <a:srgbClr val="0070C0"/>
              </a:solidFill>
              <a:latin typeface="Arial" panose="020B0604020202020204" pitchFamily="34" charset="0"/>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9414"/>
                                        </p:tgtEl>
                                      </p:cBhvr>
                                    </p:cmd>
                                  </p:childTnLst>
                                </p:cTn>
                              </p:par>
                            </p:childTnLst>
                          </p:cTn>
                        </p:par>
                        <p:par>
                          <p:cTn id="7" fill="hold" nodeType="afterGroup">
                            <p:stCondLst>
                              <p:cond delay="0"/>
                            </p:stCondLst>
                            <p:childTnLst>
                              <p:par>
                                <p:cTn id="8" presetID="1" presetClass="mediacall" presetSubtype="0" fill="hold" nodeType="afterEffect">
                                  <p:stCondLst>
                                    <p:cond delay="0"/>
                                  </p:stCondLst>
                                  <p:childTnLst>
                                    <p:cmd type="call" cmd="playFrom(0.0)">
                                      <p:cBhvr>
                                        <p:cTn id="9" dur="1"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Prev" delay="0">
                      <p:tgtEl>
                        <p:sldTgt/>
                      </p:tgtEl>
                    </p:cond>
                    <p:cond evt="onStopAudio" delay="0">
                      <p:tgtEl>
                        <p:sldTgt/>
                      </p:tgtEl>
                    </p:cond>
                  </p:endCondLst>
                </p:cTn>
                <p:tgtEl>
                  <p:spTgt spid="59414"/>
                </p:tgtEl>
              </p:cMediaNode>
            </p:audio>
            <p:seq concurrent="1" nextAc="seek">
              <p:cTn id="11" restart="whenNotActive" fill="hold" evtFilter="cancelBubble" nodeType="interactiveSeq">
                <p:stCondLst>
                  <p:cond evt="onClick" delay="0">
                    <p:tgtEl>
                      <p:spTgt spid="59415"/>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3" presetClass="exit" presetSubtype="10" fill="hold" grpId="0" nodeType="clickEffect">
                                  <p:stCondLst>
                                    <p:cond delay="0"/>
                                  </p:stCondLst>
                                  <p:childTnLst>
                                    <p:animEffect transition="out" filter="blinds(horizontal)">
                                      <p:cBhvr>
                                        <p:cTn id="15" dur="500"/>
                                        <p:tgtEl>
                                          <p:spTgt spid="59415"/>
                                        </p:tgtEl>
                                      </p:cBhvr>
                                    </p:animEffect>
                                    <p:set>
                                      <p:cBhvr>
                                        <p:cTn id="16" dur="1" fill="hold">
                                          <p:stCondLst>
                                            <p:cond delay="499"/>
                                          </p:stCondLst>
                                        </p:cTn>
                                        <p:tgtEl>
                                          <p:spTgt spid="59415"/>
                                        </p:tgtEl>
                                        <p:attrNameLst>
                                          <p:attrName>style.visibility</p:attrName>
                                        </p:attrNameLst>
                                      </p:cBhvr>
                                      <p:to>
                                        <p:strVal val="hidden"/>
                                      </p:to>
                                    </p:set>
                                  </p:childTnLst>
                                </p:cTn>
                              </p:par>
                            </p:childTnLst>
                          </p:cTn>
                        </p:par>
                      </p:childTnLst>
                    </p:cTn>
                  </p:par>
                </p:childTnLst>
              </p:cTn>
              <p:nextCondLst>
                <p:cond evt="onClick" delay="0">
                  <p:tgtEl>
                    <p:spTgt spid="59415"/>
                  </p:tgtEl>
                </p:cond>
              </p:nextCondLst>
            </p:seq>
            <p:seq concurrent="1" nextAc="seek">
              <p:cTn id="17" restart="whenNotActive" fill="hold" evtFilter="cancelBubble" nodeType="interactiveSeq">
                <p:stCondLst>
                  <p:cond evt="onClick" delay="0">
                    <p:tgtEl>
                      <p:spTgt spid="23"/>
                    </p:tgtEl>
                  </p:cond>
                </p:stCondLst>
                <p:endSync evt="end" delay="0">
                  <p:rtn val="all"/>
                </p:endSync>
                <p:childTnLst>
                  <p:par>
                    <p:cTn id="18" fill="hold" nodeType="clickPar">
                      <p:stCondLst>
                        <p:cond delay="0"/>
                      </p:stCondLst>
                      <p:childTnLst>
                        <p:par>
                          <p:cTn id="19" fill="hold" nodeType="withGroup">
                            <p:stCondLst>
                              <p:cond delay="0"/>
                            </p:stCondLst>
                            <p:childTnLst>
                              <p:par>
                                <p:cTn id="20" presetID="2" presetClass="mediacall" presetSubtype="0" fill="hold" nodeType="clickEffect">
                                  <p:stCondLst>
                                    <p:cond delay="0"/>
                                  </p:stCondLst>
                                  <p:childTnLst>
                                    <p:cmd type="call" cmd="togglePause">
                                      <p:cBhvr>
                                        <p:cTn id="21" dur="1" fill="hold"/>
                                        <p:tgtEl>
                                          <p:spTgt spid="23"/>
                                        </p:tgtEl>
                                      </p:cBhvr>
                                    </p:cmd>
                                  </p:childTnLst>
                                </p:cTn>
                              </p:par>
                            </p:childTnLst>
                          </p:cTn>
                        </p:par>
                      </p:childTnLst>
                    </p:cTn>
                  </p:par>
                </p:childTnLst>
              </p:cTn>
              <p:nextCondLst>
                <p:cond evt="onClick" delay="0">
                  <p:tgtEl>
                    <p:spTgt spid="23"/>
                  </p:tgtEl>
                </p:cond>
              </p:nextCondLst>
            </p:seq>
            <p:video>
              <p:cMediaNode>
                <p:cTn id="22" fill="hold" display="0">
                  <p:stCondLst>
                    <p:cond delay="indefinite"/>
                  </p:stCondLst>
                  <p:endCondLst>
                    <p:cond evt="onNext" delay="0">
                      <p:tgtEl>
                        <p:sldTgt/>
                      </p:tgtEl>
                    </p:cond>
                    <p:cond evt="onPrev" delay="0">
                      <p:tgtEl>
                        <p:sldTgt/>
                      </p:tgtEl>
                    </p:cond>
                  </p:endCondLst>
                </p:cTn>
                <p:tgtEl>
                  <p:spTgt spid="23"/>
                </p:tgtEl>
              </p:cMediaNode>
            </p:video>
            <p:seq concurrent="1" nextAc="seek">
              <p:cTn id="23" restart="whenNotActive" fill="hold" evtFilter="cancelBubble" nodeType="interactiveSeq">
                <p:stCondLst>
                  <p:cond evt="onClick" delay="0">
                    <p:tgtEl>
                      <p:spTgt spid="2"/>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1" presetClass="mediacall" presetSubtype="0" fill="hold" nodeType="clickEffect">
                                  <p:stCondLst>
                                    <p:cond delay="0"/>
                                  </p:stCondLst>
                                  <p:childTnLst>
                                    <p:cmd type="call" cmd="playFrom(0.0)">
                                      <p:cBhvr>
                                        <p:cTn id="27" dur="1" fill="hold"/>
                                        <p:tgtEl>
                                          <p:spTgt spid="2"/>
                                        </p:tgtEl>
                                      </p:cBhvr>
                                    </p:cmd>
                                  </p:childTnLst>
                                </p:cTn>
                              </p:par>
                            </p:childTnLst>
                          </p:cTn>
                        </p:par>
                      </p:childTnLst>
                    </p:cTn>
                  </p:par>
                </p:childTnLst>
              </p:cTn>
              <p:nextCondLst>
                <p:cond evt="onClick" delay="0">
                  <p:tgtEl>
                    <p:spTgt spid="2"/>
                  </p:tgtEl>
                </p:cond>
              </p:nextCondLst>
            </p:seq>
            <p:audio>
              <p:cMediaNode vol="80000">
                <p:cTn id="28" fill="hold" display="0">
                  <p:stCondLst>
                    <p:cond delay="indefinite"/>
                  </p:stCondLst>
                  <p:endCondLst>
                    <p:cond evt="onStopAudio" delay="0">
                      <p:tgtEl>
                        <p:sldTgt/>
                      </p:tgtEl>
                    </p:cond>
                  </p:endCondLst>
                </p:cTn>
                <p:tgtEl>
                  <p:spTgt spid="2"/>
                </p:tgtEl>
              </p:cMediaNode>
            </p:audio>
          </p:childTnLst>
        </p:cTn>
      </p:par>
    </p:tnLst>
    <p:bldLst>
      <p:bldP spid="59415"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830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321050" y="1143001"/>
            <a:ext cx="68389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dirty="0" err="1"/>
              <a:t>Một</a:t>
            </a:r>
            <a:r>
              <a:rPr lang="en-US" altLang="en-US" sz="2400" i="1" dirty="0"/>
              <a:t> </a:t>
            </a:r>
            <a:r>
              <a:rPr lang="en-US" altLang="en-US" sz="2400" i="1" dirty="0" err="1"/>
              <a:t>trong</a:t>
            </a:r>
            <a:r>
              <a:rPr lang="en-US" altLang="en-US" sz="2400" i="1" dirty="0"/>
              <a:t> </a:t>
            </a:r>
            <a:r>
              <a:rPr lang="en-US" altLang="en-US" sz="2400" i="1" dirty="0" err="1"/>
              <a:t>những</a:t>
            </a:r>
            <a:r>
              <a:rPr lang="en-US" altLang="en-US" sz="2400" i="1" dirty="0"/>
              <a:t> </a:t>
            </a:r>
            <a:r>
              <a:rPr lang="en-US" altLang="en-US" sz="2400" i="1" dirty="0" err="1"/>
              <a:t>tính</a:t>
            </a:r>
            <a:r>
              <a:rPr lang="en-US" altLang="en-US" sz="2400" i="1" dirty="0"/>
              <a:t> </a:t>
            </a:r>
            <a:r>
              <a:rPr lang="en-US" altLang="en-US" sz="2400" i="1" dirty="0" err="1"/>
              <a:t>chất</a:t>
            </a:r>
            <a:r>
              <a:rPr lang="en-US" altLang="en-US" sz="2400" i="1" dirty="0"/>
              <a:t> </a:t>
            </a:r>
            <a:r>
              <a:rPr lang="en-US" altLang="en-US" sz="2400" i="1" dirty="0" err="1"/>
              <a:t>của</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nhân</a:t>
            </a:r>
            <a:r>
              <a:rPr lang="en-US" altLang="en-US" sz="2400" i="1" dirty="0"/>
              <a:t> </a:t>
            </a:r>
            <a:r>
              <a:rPr lang="en-US" altLang="en-US" sz="2400" i="1" dirty="0" err="1"/>
              <a:t>dân</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a:t>
            </a:r>
            <a:r>
              <a:rPr lang="en-US" altLang="en-US" sz="2400" i="1" dirty="0" err="1"/>
              <a:t>là</a:t>
            </a:r>
            <a:r>
              <a:rPr lang="en-US" altLang="en-US" sz="2400" i="1" dirty="0"/>
              <a:t> </a:t>
            </a:r>
            <a:r>
              <a:rPr lang="en-US" altLang="en-US" sz="2400" i="1" dirty="0" err="1"/>
              <a:t>cuộc</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a:t>
            </a:r>
          </a:p>
        </p:txBody>
      </p:sp>
      <p:sp>
        <p:nvSpPr>
          <p:cNvPr id="65541" name="AutoShape 5"/>
          <p:cNvSpPr>
            <a:spLocks noChangeArrowheads="1"/>
          </p:cNvSpPr>
          <p:nvPr/>
        </p:nvSpPr>
        <p:spPr bwMode="auto">
          <a:xfrm>
            <a:off x="2209800" y="3962400"/>
            <a:ext cx="36195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C. </a:t>
            </a:r>
            <a:r>
              <a:rPr lang="en-US" sz="2400" dirty="0" err="1">
                <a:solidFill>
                  <a:schemeClr val="tx1"/>
                </a:solidFill>
              </a:rPr>
              <a:t>Mang</a:t>
            </a:r>
            <a:r>
              <a:rPr lang="en-US" sz="2400" dirty="0">
                <a:solidFill>
                  <a:schemeClr val="tx1"/>
                </a:solidFill>
              </a:rPr>
              <a:t> </a:t>
            </a:r>
            <a:r>
              <a:rPr lang="en-US" sz="2400" dirty="0" err="1">
                <a:solidFill>
                  <a:schemeClr val="tx1"/>
                </a:solidFill>
              </a:rPr>
              <a:t>tính</a:t>
            </a:r>
            <a:r>
              <a:rPr lang="en-US" sz="2400" dirty="0">
                <a:solidFill>
                  <a:schemeClr val="tx1"/>
                </a:solidFill>
              </a:rPr>
              <a:t> </a:t>
            </a:r>
            <a:r>
              <a:rPr lang="en-US" sz="2400" dirty="0" err="1">
                <a:solidFill>
                  <a:schemeClr val="tx1"/>
                </a:solidFill>
              </a:rPr>
              <a:t>hiện</a:t>
            </a:r>
            <a:r>
              <a:rPr lang="en-US" sz="2400" dirty="0">
                <a:solidFill>
                  <a:schemeClr val="tx1"/>
                </a:solidFill>
              </a:rPr>
              <a:t> </a:t>
            </a:r>
            <a:r>
              <a:rPr lang="en-US" sz="2400" dirty="0" err="1">
                <a:solidFill>
                  <a:schemeClr val="tx1"/>
                </a:solidFill>
              </a:rPr>
              <a:t>đại</a:t>
            </a:r>
            <a:endParaRPr lang="en-US" sz="2400" dirty="0">
              <a:solidFill>
                <a:schemeClr val="tx1"/>
              </a:solidFill>
            </a:endParaRPr>
          </a:p>
        </p:txBody>
      </p:sp>
      <p:sp>
        <p:nvSpPr>
          <p:cNvPr id="65546" name="AutoShape 10"/>
          <p:cNvSpPr>
            <a:spLocks noChangeArrowheads="1"/>
          </p:cNvSpPr>
          <p:nvPr/>
        </p:nvSpPr>
        <p:spPr bwMode="auto">
          <a:xfrm>
            <a:off x="2209800" y="2239963"/>
            <a:ext cx="36195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A. </a:t>
            </a:r>
            <a:r>
              <a:rPr lang="en-US" sz="2400" dirty="0" err="1">
                <a:solidFill>
                  <a:schemeClr val="tx1"/>
                </a:solidFill>
              </a:rPr>
              <a:t>Chống</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xâm</a:t>
            </a:r>
            <a:r>
              <a:rPr lang="en-US" sz="2400" dirty="0">
                <a:solidFill>
                  <a:schemeClr val="tx1"/>
                </a:solidFill>
              </a:rPr>
              <a:t> </a:t>
            </a:r>
            <a:r>
              <a:rPr lang="en-US" sz="2400" dirty="0" err="1">
                <a:solidFill>
                  <a:schemeClr val="tx1"/>
                </a:solidFill>
              </a:rPr>
              <a:t>lược</a:t>
            </a:r>
            <a:r>
              <a:rPr lang="en-US" sz="2400" dirty="0">
                <a:solidFill>
                  <a:schemeClr val="tx1"/>
                </a:solidFill>
              </a:rPr>
              <a:t> </a:t>
            </a:r>
          </a:p>
        </p:txBody>
      </p:sp>
      <p:sp>
        <p:nvSpPr>
          <p:cNvPr id="11272" name="Text Box 16"/>
          <p:cNvSpPr txBox="1">
            <a:spLocks noChangeArrowheads="1"/>
          </p:cNvSpPr>
          <p:nvPr/>
        </p:nvSpPr>
        <p:spPr bwMode="auto">
          <a:xfrm>
            <a:off x="1860550" y="1295401"/>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06</a:t>
            </a:r>
          </a:p>
        </p:txBody>
      </p:sp>
      <p:pic>
        <p:nvPicPr>
          <p:cNvPr id="9832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3" name="Oval 19"/>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127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7420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8326" name="Oval 2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8327" name="Oval 23"/>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8328" name="Oval 24"/>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8329" name="Oval 25"/>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8330" name="Oval 26"/>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8331" name="Text Box 27"/>
          <p:cNvSpPr txBox="1">
            <a:spLocks noChangeArrowheads="1"/>
          </p:cNvSpPr>
          <p:nvPr/>
        </p:nvSpPr>
        <p:spPr bwMode="auto">
          <a:xfrm>
            <a:off x="4876800" y="61864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8332"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128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60550" y="47626"/>
            <a:ext cx="13398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400801" y="2239963"/>
            <a:ext cx="3641725"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0" hangingPunct="0">
              <a:defRPr/>
            </a:pPr>
            <a:r>
              <a:rPr lang="en-US" sz="2400" dirty="0">
                <a:solidFill>
                  <a:schemeClr val="tx1"/>
                </a:solidFill>
              </a:rPr>
              <a:t>B.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p>
          <a:p>
            <a:pPr algn="ctr" eaLnBrk="0" hangingPunct="0">
              <a:defRPr/>
            </a:pPr>
            <a:r>
              <a:rPr lang="en-US" sz="2400" dirty="0" err="1">
                <a:solidFill>
                  <a:schemeClr val="tx1"/>
                </a:solidFill>
              </a:rPr>
              <a:t>độc</a:t>
            </a:r>
            <a:r>
              <a:rPr lang="en-US" sz="2400" dirty="0">
                <a:solidFill>
                  <a:schemeClr val="tx1"/>
                </a:solidFill>
              </a:rPr>
              <a:t> </a:t>
            </a:r>
            <a:r>
              <a:rPr lang="en-US" sz="2400" dirty="0" err="1">
                <a:solidFill>
                  <a:schemeClr val="tx1"/>
                </a:solidFill>
              </a:rPr>
              <a:t>lập</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tộc</a:t>
            </a:r>
            <a:endParaRPr lang="vi-VN" sz="2400" dirty="0">
              <a:solidFill>
                <a:schemeClr val="tx1"/>
              </a:solidFill>
            </a:endParaRPr>
          </a:p>
        </p:txBody>
      </p:sp>
      <p:sp>
        <p:nvSpPr>
          <p:cNvPr id="28" name="AutoShape 10"/>
          <p:cNvSpPr>
            <a:spLocks noChangeArrowheads="1"/>
          </p:cNvSpPr>
          <p:nvPr/>
        </p:nvSpPr>
        <p:spPr bwMode="auto">
          <a:xfrm>
            <a:off x="6400801" y="4038600"/>
            <a:ext cx="3641725"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D.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p>
          <a:p>
            <a:pPr algn="ctr">
              <a:defRPr/>
            </a:pPr>
            <a:r>
              <a:rPr lang="en-US" sz="2400" dirty="0" err="1">
                <a:solidFill>
                  <a:schemeClr val="tx1"/>
                </a:solidFill>
              </a:rPr>
              <a:t>chủ</a:t>
            </a:r>
            <a:r>
              <a:rPr lang="en-US" sz="2400" dirty="0">
                <a:solidFill>
                  <a:schemeClr val="tx1"/>
                </a:solidFill>
              </a:rPr>
              <a:t> </a:t>
            </a:r>
            <a:r>
              <a:rPr lang="en-US" sz="2400" dirty="0" err="1">
                <a:solidFill>
                  <a:schemeClr val="tx1"/>
                </a:solidFill>
              </a:rPr>
              <a:t>nghĩa</a:t>
            </a:r>
            <a:r>
              <a:rPr lang="en-US" sz="2400" dirty="0">
                <a:solidFill>
                  <a:schemeClr val="tx1"/>
                </a:solidFill>
              </a:rPr>
              <a:t> </a:t>
            </a:r>
            <a:r>
              <a:rPr lang="en-US" sz="2400" dirty="0" err="1">
                <a:solidFill>
                  <a:schemeClr val="tx1"/>
                </a:solidFill>
              </a:rPr>
              <a:t>xã</a:t>
            </a:r>
            <a:r>
              <a:rPr lang="en-US" sz="2400" dirty="0">
                <a:solidFill>
                  <a:schemeClr val="tx1"/>
                </a:solidFill>
              </a:rPr>
              <a:t> </a:t>
            </a:r>
            <a:r>
              <a:rPr lang="en-US" sz="2400" dirty="0" err="1">
                <a:solidFill>
                  <a:schemeClr val="tx1"/>
                </a:solidFill>
              </a:rPr>
              <a:t>hội</a:t>
            </a:r>
            <a:endParaRPr lang="en-US" sz="2400" dirty="0">
              <a:solidFill>
                <a:schemeClr val="tx1"/>
              </a:solidFill>
            </a:endParaRPr>
          </a:p>
        </p:txBody>
      </p:sp>
      <p:pic>
        <p:nvPicPr>
          <p:cNvPr id="1129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8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8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8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8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830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8322"/>
                </p:tgtEl>
              </p:cMediaNode>
            </p:audio>
            <p:seq concurrent="1" nextAc="seek">
              <p:cTn id="38" restart="whenNotActive" fill="hold" evtFilter="cancelBubble" nodeType="interactiveSeq">
                <p:stCondLst>
                  <p:cond evt="onClick" delay="0">
                    <p:tgtEl>
                      <p:spTgt spid="9833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833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8330"/>
                                        </p:tgtEl>
                                      </p:cBhvr>
                                    </p:animEffect>
                                    <p:set>
                                      <p:cBhvr>
                                        <p:cTn id="46"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8329"/>
                                        </p:tgtEl>
                                      </p:cBhvr>
                                    </p:animEffect>
                                    <p:set>
                                      <p:cBhvr>
                                        <p:cTn id="50"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8328"/>
                                        </p:tgtEl>
                                      </p:cBhvr>
                                    </p:animEffect>
                                    <p:set>
                                      <p:cBhvr>
                                        <p:cTn id="54"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8327"/>
                                        </p:tgtEl>
                                      </p:cBhvr>
                                    </p:animEffect>
                                    <p:set>
                                      <p:cBhvr>
                                        <p:cTn id="58"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8326"/>
                                        </p:tgtEl>
                                      </p:cBhvr>
                                    </p:animEffect>
                                    <p:set>
                                      <p:cBhvr>
                                        <p:cTn id="62"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8325"/>
                                        </p:tgtEl>
                                      </p:cBhvr>
                                    </p:animEffect>
                                    <p:set>
                                      <p:cBhvr>
                                        <p:cTn id="66"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8323"/>
                                        </p:tgtEl>
                                      </p:cBhvr>
                                    </p:animEffect>
                                    <p:set>
                                      <p:cBhvr>
                                        <p:cTn id="70"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8306"/>
                                        </p:tgtEl>
                                      </p:cBhvr>
                                    </p:animEffect>
                                    <p:set>
                                      <p:cBhvr>
                                        <p:cTn id="74"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p:cNvSpPr>
            <a:spLocks noChangeArrowheads="1"/>
          </p:cNvSpPr>
          <p:nvPr/>
        </p:nvSpPr>
        <p:spPr bwMode="auto">
          <a:xfrm>
            <a:off x="65452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933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895600" y="1143000"/>
            <a:ext cx="75438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300"/>
              <a:t>Chiến tranh nhân dân bảo vệ Tổ quốc </a:t>
            </a:r>
            <a:r>
              <a:rPr lang="en-US" altLang="en-US" sz="2300" i="1"/>
              <a:t>“là cuộc chiến </a:t>
            </a:r>
          </a:p>
          <a:p>
            <a:pPr algn="ctr" eaLnBrk="1" hangingPunct="1">
              <a:spcBef>
                <a:spcPct val="0"/>
              </a:spcBef>
              <a:buFontTx/>
              <a:buNone/>
            </a:pPr>
            <a:r>
              <a:rPr lang="en-US" altLang="en-US" sz="2300" i="1"/>
              <a:t>tranh chính nghĩa, tự vệ cách mạng, nhằm bảo vệ độc lập tự do của dân tộc, bảo vệ độc lập chủ quyền, thống nhất toàn vẹn lãnh thổ của đất nước, bảo vệ Đảng, bảo vệ chế độ, bảo vệ nhân dân”</a:t>
            </a:r>
            <a:r>
              <a:rPr lang="en-US" altLang="en-US" sz="2300"/>
              <a:t> là một nội dung của:</a:t>
            </a:r>
          </a:p>
        </p:txBody>
      </p:sp>
      <p:sp>
        <p:nvSpPr>
          <p:cNvPr id="65541" name="AutoShape 5"/>
          <p:cNvSpPr>
            <a:spLocks noChangeArrowheads="1"/>
          </p:cNvSpPr>
          <p:nvPr/>
        </p:nvSpPr>
        <p:spPr bwMode="auto">
          <a:xfrm>
            <a:off x="6324600" y="4505325"/>
            <a:ext cx="380365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300"/>
              <a:t>D. Tính chất của </a:t>
            </a:r>
          </a:p>
          <a:p>
            <a:pPr algn="ctr" eaLnBrk="1" hangingPunct="1">
              <a:spcBef>
                <a:spcPct val="0"/>
              </a:spcBef>
              <a:buFontTx/>
              <a:buNone/>
            </a:pPr>
            <a:r>
              <a:rPr lang="en-US" altLang="en-US" sz="2300"/>
              <a:t>Chiến tranh nhân dân</a:t>
            </a:r>
          </a:p>
          <a:p>
            <a:pPr algn="ctr" eaLnBrk="1" hangingPunct="1">
              <a:spcBef>
                <a:spcPct val="0"/>
              </a:spcBef>
              <a:buFontTx/>
              <a:buNone/>
            </a:pPr>
            <a:r>
              <a:rPr lang="en-US" altLang="en-US" sz="2300"/>
              <a:t> bảo vệ Tổ quốc</a:t>
            </a:r>
          </a:p>
        </p:txBody>
      </p:sp>
      <p:sp>
        <p:nvSpPr>
          <p:cNvPr id="65549" name="AutoShape 13"/>
          <p:cNvSpPr>
            <a:spLocks noChangeArrowheads="1"/>
          </p:cNvSpPr>
          <p:nvPr/>
        </p:nvSpPr>
        <p:spPr bwMode="auto">
          <a:xfrm>
            <a:off x="6324600" y="3124200"/>
            <a:ext cx="380365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a:t>B. </a:t>
            </a:r>
            <a:r>
              <a:rPr lang="en-US" altLang="en-US" sz="2400"/>
              <a:t>Đặc điểm của chiến </a:t>
            </a:r>
          </a:p>
          <a:p>
            <a:pPr algn="ctr">
              <a:spcBef>
                <a:spcPct val="0"/>
              </a:spcBef>
              <a:buFontTx/>
              <a:buNone/>
            </a:pPr>
            <a:r>
              <a:rPr lang="en-US" altLang="en-US" sz="2400"/>
              <a:t>tranh nhân dân bảo vệ </a:t>
            </a:r>
          </a:p>
          <a:p>
            <a:pPr algn="ctr">
              <a:spcBef>
                <a:spcPct val="0"/>
              </a:spcBef>
              <a:buFontTx/>
              <a:buNone/>
            </a:pPr>
            <a:r>
              <a:rPr lang="en-US" altLang="en-US" sz="2400"/>
              <a:t>Tổ quốc</a:t>
            </a:r>
            <a:endParaRPr lang="vi-VN" altLang="en-US" sz="2400"/>
          </a:p>
        </p:txBody>
      </p:sp>
      <p:sp>
        <p:nvSpPr>
          <p:cNvPr id="12296" name="Text Box 16"/>
          <p:cNvSpPr txBox="1">
            <a:spLocks noChangeArrowheads="1"/>
          </p:cNvSpPr>
          <p:nvPr/>
        </p:nvSpPr>
        <p:spPr bwMode="auto">
          <a:xfrm>
            <a:off x="1600200" y="1143001"/>
            <a:ext cx="12954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07</a:t>
            </a:r>
          </a:p>
        </p:txBody>
      </p:sp>
      <p:pic>
        <p:nvPicPr>
          <p:cNvPr id="9934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7" name="Oval 19"/>
          <p:cNvSpPr>
            <a:spLocks noChangeArrowheads="1"/>
          </p:cNvSpPr>
          <p:nvPr/>
        </p:nvSpPr>
        <p:spPr bwMode="auto">
          <a:xfrm>
            <a:off x="65452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229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4880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p:cNvSpPr>
            <a:spLocks noChangeArrowheads="1"/>
          </p:cNvSpPr>
          <p:nvPr/>
        </p:nvSpPr>
        <p:spPr bwMode="auto">
          <a:xfrm>
            <a:off x="65452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9350" name="Oval 22"/>
          <p:cNvSpPr>
            <a:spLocks noChangeArrowheads="1"/>
          </p:cNvSpPr>
          <p:nvPr/>
        </p:nvSpPr>
        <p:spPr bwMode="auto">
          <a:xfrm>
            <a:off x="6542088" y="60864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9351" name="Oval 23"/>
          <p:cNvSpPr>
            <a:spLocks noChangeArrowheads="1"/>
          </p:cNvSpPr>
          <p:nvPr/>
        </p:nvSpPr>
        <p:spPr bwMode="auto">
          <a:xfrm>
            <a:off x="6542088" y="60864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9352" name="Oval 24"/>
          <p:cNvSpPr>
            <a:spLocks noChangeArrowheads="1"/>
          </p:cNvSpPr>
          <p:nvPr/>
        </p:nvSpPr>
        <p:spPr bwMode="auto">
          <a:xfrm>
            <a:off x="65452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9353" name="Oval 25"/>
          <p:cNvSpPr>
            <a:spLocks noChangeArrowheads="1"/>
          </p:cNvSpPr>
          <p:nvPr/>
        </p:nvSpPr>
        <p:spPr bwMode="auto">
          <a:xfrm>
            <a:off x="6545263" y="60864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9354" name="Oval 26"/>
          <p:cNvSpPr>
            <a:spLocks noChangeArrowheads="1"/>
          </p:cNvSpPr>
          <p:nvPr/>
        </p:nvSpPr>
        <p:spPr bwMode="auto">
          <a:xfrm>
            <a:off x="65452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9355" name="Text Box 27"/>
          <p:cNvSpPr txBox="1">
            <a:spLocks noChangeArrowheads="1"/>
          </p:cNvSpPr>
          <p:nvPr/>
        </p:nvSpPr>
        <p:spPr bwMode="auto">
          <a:xfrm>
            <a:off x="52705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9356" name="Text Box 28"/>
          <p:cNvSpPr txBox="1">
            <a:spLocks noChangeArrowheads="1"/>
          </p:cNvSpPr>
          <p:nvPr/>
        </p:nvSpPr>
        <p:spPr bwMode="auto">
          <a:xfrm>
            <a:off x="6324600" y="6002338"/>
            <a:ext cx="8382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230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9"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1" name="Picture 1" descr="logoTDT-banquyen"/>
          <p:cNvSpPr>
            <a:spLocks noChangeAspect="1" noChangeArrowheads="1"/>
          </p:cNvSpPr>
          <p:nvPr/>
        </p:nvSpPr>
        <p:spPr bwMode="auto">
          <a:xfrm>
            <a:off x="1828800" y="4762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6" name="AutoShape 13"/>
          <p:cNvSpPr>
            <a:spLocks noChangeArrowheads="1"/>
          </p:cNvSpPr>
          <p:nvPr/>
        </p:nvSpPr>
        <p:spPr bwMode="auto">
          <a:xfrm>
            <a:off x="2124076" y="3124200"/>
            <a:ext cx="3743325"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300"/>
              <a:t>A. Đặc trưng nền </a:t>
            </a:r>
          </a:p>
          <a:p>
            <a:pPr algn="ctr" eaLnBrk="1" hangingPunct="1">
              <a:spcBef>
                <a:spcPct val="0"/>
              </a:spcBef>
              <a:buFontTx/>
              <a:buNone/>
            </a:pPr>
            <a:r>
              <a:rPr lang="en-US" altLang="en-US" sz="2300"/>
              <a:t>quốc phòng toàn dân, </a:t>
            </a:r>
          </a:p>
          <a:p>
            <a:pPr algn="ctr" eaLnBrk="1" hangingPunct="1">
              <a:spcBef>
                <a:spcPct val="0"/>
              </a:spcBef>
              <a:buFontTx/>
              <a:buNone/>
            </a:pPr>
            <a:r>
              <a:rPr lang="en-US" altLang="en-US" sz="2300"/>
              <a:t>an ninh nhân dân</a:t>
            </a:r>
          </a:p>
        </p:txBody>
      </p:sp>
      <p:sp>
        <p:nvSpPr>
          <p:cNvPr id="27" name="AutoShape 13"/>
          <p:cNvSpPr>
            <a:spLocks noChangeArrowheads="1"/>
          </p:cNvSpPr>
          <p:nvPr/>
        </p:nvSpPr>
        <p:spPr bwMode="auto">
          <a:xfrm>
            <a:off x="2124076" y="4495800"/>
            <a:ext cx="3743325"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a:t>C. </a:t>
            </a:r>
            <a:r>
              <a:rPr lang="en-US" altLang="en-US" sz="2400"/>
              <a:t>Quan điểm về </a:t>
            </a:r>
          </a:p>
          <a:p>
            <a:pPr algn="ctr">
              <a:spcBef>
                <a:spcPct val="0"/>
              </a:spcBef>
              <a:buFontTx/>
              <a:buNone/>
            </a:pPr>
            <a:r>
              <a:rPr lang="en-US" altLang="en-US" sz="2400"/>
              <a:t>chiến tranh nhân dân </a:t>
            </a:r>
          </a:p>
          <a:p>
            <a:pPr algn="ctr">
              <a:spcBef>
                <a:spcPct val="0"/>
              </a:spcBef>
              <a:buFontTx/>
              <a:buNone/>
            </a:pPr>
            <a:r>
              <a:rPr lang="en-US" altLang="en-US" sz="2400"/>
              <a:t>bảo vệ Tổ quốc</a:t>
            </a:r>
            <a:endParaRPr lang="vi-VN" altLang="en-US" sz="2400"/>
          </a:p>
        </p:txBody>
      </p:sp>
      <p:pic>
        <p:nvPicPr>
          <p:cNvPr id="12314" name="Picture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02051" y="1651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8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91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101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1012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1112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933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9346"/>
                </p:tgtEl>
              </p:cMediaNode>
            </p:audio>
            <p:seq concurrent="1" nextAc="seek">
              <p:cTn id="38" restart="whenNotActive" fill="hold" evtFilter="cancelBubble" nodeType="interactiveSeq">
                <p:stCondLst>
                  <p:cond evt="onClick" delay="0">
                    <p:tgtEl>
                      <p:spTgt spid="9935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935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9354"/>
                                        </p:tgtEl>
                                      </p:cBhvr>
                                    </p:animEffect>
                                    <p:set>
                                      <p:cBhvr>
                                        <p:cTn id="46"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9353"/>
                                        </p:tgtEl>
                                      </p:cBhvr>
                                    </p:animEffect>
                                    <p:set>
                                      <p:cBhvr>
                                        <p:cTn id="50"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9352"/>
                                        </p:tgtEl>
                                      </p:cBhvr>
                                    </p:animEffect>
                                    <p:set>
                                      <p:cBhvr>
                                        <p:cTn id="54"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9351"/>
                                        </p:tgtEl>
                                      </p:cBhvr>
                                    </p:animEffect>
                                    <p:set>
                                      <p:cBhvr>
                                        <p:cTn id="58"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9350"/>
                                        </p:tgtEl>
                                      </p:cBhvr>
                                    </p:animEffect>
                                    <p:set>
                                      <p:cBhvr>
                                        <p:cTn id="62"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9349"/>
                                        </p:tgtEl>
                                      </p:cBhvr>
                                    </p:animEffect>
                                    <p:set>
                                      <p:cBhvr>
                                        <p:cTn id="66"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9347"/>
                                        </p:tgtEl>
                                      </p:cBhvr>
                                    </p:animEffect>
                                    <p:set>
                                      <p:cBhvr>
                                        <p:cTn id="70"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9330"/>
                                        </p:tgtEl>
                                      </p:cBhvr>
                                    </p:animEffect>
                                    <p:set>
                                      <p:cBhvr>
                                        <p:cTn id="74"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p:cNvSpPr>
            <a:spLocks noChangeArrowheads="1"/>
          </p:cNvSpPr>
          <p:nvPr/>
        </p:nvSpPr>
        <p:spPr bwMode="auto">
          <a:xfrm>
            <a:off x="6299200"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035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24200" y="1303338"/>
            <a:ext cx="6477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Muốn tiến hành chiến tranh nhân dân thắng lợi, chúng ta phải:</a:t>
            </a:r>
            <a:endParaRPr lang="en-US" altLang="en-US" sz="2400" b="1" i="1"/>
          </a:p>
        </p:txBody>
      </p:sp>
      <p:sp>
        <p:nvSpPr>
          <p:cNvPr id="65541" name="AutoShape 5"/>
          <p:cNvSpPr>
            <a:spLocks noChangeArrowheads="1"/>
          </p:cNvSpPr>
          <p:nvPr/>
        </p:nvSpPr>
        <p:spPr bwMode="auto">
          <a:xfrm>
            <a:off x="2057400" y="4191000"/>
            <a:ext cx="3733800" cy="9906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C. </a:t>
            </a:r>
            <a:r>
              <a:rPr lang="en-US" sz="2400" dirty="0" err="1">
                <a:solidFill>
                  <a:schemeClr val="tx1"/>
                </a:solidFill>
              </a:rPr>
              <a:t>Tổ</a:t>
            </a:r>
            <a:r>
              <a:rPr lang="en-US" sz="2400" dirty="0">
                <a:solidFill>
                  <a:schemeClr val="tx1"/>
                </a:solidFill>
              </a:rPr>
              <a:t> </a:t>
            </a:r>
            <a:r>
              <a:rPr lang="en-US" sz="2400" dirty="0" err="1">
                <a:solidFill>
                  <a:schemeClr val="tx1"/>
                </a:solidFill>
              </a:rPr>
              <a:t>chức</a:t>
            </a:r>
            <a:r>
              <a:rPr lang="en-US" sz="2400" dirty="0">
                <a:solidFill>
                  <a:schemeClr val="tx1"/>
                </a:solidFill>
              </a:rPr>
              <a:t> </a:t>
            </a:r>
            <a:r>
              <a:rPr lang="en-US" sz="2400" dirty="0" err="1">
                <a:solidFill>
                  <a:schemeClr val="tx1"/>
                </a:solidFill>
              </a:rPr>
              <a:t>thế</a:t>
            </a:r>
            <a:r>
              <a:rPr lang="en-US" sz="2400" dirty="0">
                <a:solidFill>
                  <a:schemeClr val="tx1"/>
                </a:solidFill>
              </a:rPr>
              <a:t> </a:t>
            </a:r>
            <a:r>
              <a:rPr lang="en-US" sz="2400" dirty="0" err="1">
                <a:solidFill>
                  <a:schemeClr val="tx1"/>
                </a:solidFill>
              </a:rPr>
              <a:t>trận</a:t>
            </a:r>
            <a:r>
              <a:rPr lang="en-US" sz="2400" dirty="0">
                <a:solidFill>
                  <a:schemeClr val="tx1"/>
                </a:solidFill>
              </a:rPr>
              <a:t> </a:t>
            </a:r>
          </a:p>
          <a:p>
            <a:pPr algn="ctr">
              <a:defRPr/>
            </a:pPr>
            <a:r>
              <a:rPr lang="en-US" sz="2400" dirty="0" err="1">
                <a:solidFill>
                  <a:schemeClr val="tx1"/>
                </a:solidFill>
              </a:rPr>
              <a:t>chiến</a:t>
            </a:r>
            <a:r>
              <a:rPr lang="en-US" sz="2400" dirty="0">
                <a:solidFill>
                  <a:schemeClr val="tx1"/>
                </a:solidFill>
              </a:rPr>
              <a:t> </a:t>
            </a:r>
            <a:r>
              <a:rPr lang="en-US" sz="2400" dirty="0" err="1">
                <a:solidFill>
                  <a:schemeClr val="tx1"/>
                </a:solidFill>
              </a:rPr>
              <a:t>tranh</a:t>
            </a:r>
            <a:r>
              <a:rPr lang="en-US" sz="2400" dirty="0">
                <a:solidFill>
                  <a:schemeClr val="tx1"/>
                </a:solidFill>
              </a:rPr>
              <a:t> </a:t>
            </a:r>
            <a:r>
              <a:rPr lang="en-US" sz="2400" dirty="0" err="1">
                <a:solidFill>
                  <a:schemeClr val="tx1"/>
                </a:solidFill>
              </a:rPr>
              <a:t>nhân</a:t>
            </a:r>
            <a:r>
              <a:rPr lang="en-US" sz="2400" dirty="0">
                <a:solidFill>
                  <a:schemeClr val="tx1"/>
                </a:solidFill>
              </a:rPr>
              <a:t> </a:t>
            </a:r>
            <a:r>
              <a:rPr lang="en-US" sz="2400" dirty="0" err="1">
                <a:solidFill>
                  <a:schemeClr val="tx1"/>
                </a:solidFill>
              </a:rPr>
              <a:t>dân</a:t>
            </a:r>
            <a:endParaRPr lang="en-US" sz="2400" dirty="0">
              <a:solidFill>
                <a:schemeClr val="tx1"/>
              </a:solidFill>
            </a:endParaRPr>
          </a:p>
        </p:txBody>
      </p:sp>
      <p:sp>
        <p:nvSpPr>
          <p:cNvPr id="65546" name="AutoShape 10"/>
          <p:cNvSpPr>
            <a:spLocks noChangeArrowheads="1"/>
          </p:cNvSpPr>
          <p:nvPr/>
        </p:nvSpPr>
        <p:spPr bwMode="auto">
          <a:xfrm>
            <a:off x="1981200" y="2651125"/>
            <a:ext cx="3810000" cy="9906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0" hangingPunct="0">
              <a:defRPr/>
            </a:pPr>
            <a:r>
              <a:rPr lang="en-US" sz="2400" dirty="0">
                <a:solidFill>
                  <a:schemeClr val="tx1"/>
                </a:solidFill>
              </a:rPr>
              <a:t>A. </a:t>
            </a:r>
            <a:r>
              <a:rPr lang="en-US" sz="2400" dirty="0" err="1">
                <a:solidFill>
                  <a:schemeClr val="tx1"/>
                </a:solidFill>
              </a:rPr>
              <a:t>Tổ</a:t>
            </a:r>
            <a:r>
              <a:rPr lang="en-US" sz="2400" dirty="0">
                <a:solidFill>
                  <a:schemeClr val="tx1"/>
                </a:solidFill>
              </a:rPr>
              <a:t> </a:t>
            </a:r>
            <a:r>
              <a:rPr lang="en-US" sz="2400" dirty="0" err="1">
                <a:solidFill>
                  <a:schemeClr val="tx1"/>
                </a:solidFill>
              </a:rPr>
              <a:t>chức</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lượng</a:t>
            </a:r>
            <a:r>
              <a:rPr lang="en-US" sz="2400" dirty="0">
                <a:solidFill>
                  <a:schemeClr val="tx1"/>
                </a:solidFill>
              </a:rPr>
              <a:t> </a:t>
            </a:r>
          </a:p>
          <a:p>
            <a:pPr algn="ctr" eaLnBrk="0" hangingPunct="0">
              <a:defRPr/>
            </a:pPr>
            <a:r>
              <a:rPr lang="en-US" sz="2400" dirty="0" err="1">
                <a:solidFill>
                  <a:schemeClr val="tx1"/>
                </a:solidFill>
              </a:rPr>
              <a:t>toàn</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đánh</a:t>
            </a:r>
            <a:r>
              <a:rPr lang="en-US" sz="2400" dirty="0">
                <a:solidFill>
                  <a:schemeClr val="tx1"/>
                </a:solidFill>
              </a:rPr>
              <a:t> </a:t>
            </a:r>
            <a:r>
              <a:rPr lang="en-US" sz="2400" dirty="0" err="1">
                <a:solidFill>
                  <a:schemeClr val="tx1"/>
                </a:solidFill>
              </a:rPr>
              <a:t>giặc</a:t>
            </a:r>
            <a:endParaRPr lang="vi-VN" sz="2400" dirty="0">
              <a:solidFill>
                <a:schemeClr val="tx1"/>
              </a:solidFill>
            </a:endParaRPr>
          </a:p>
        </p:txBody>
      </p:sp>
      <p:sp>
        <p:nvSpPr>
          <p:cNvPr id="13320" name="Text Box 16"/>
          <p:cNvSpPr txBox="1">
            <a:spLocks noChangeArrowheads="1"/>
          </p:cNvSpPr>
          <p:nvPr/>
        </p:nvSpPr>
        <p:spPr bwMode="auto">
          <a:xfrm>
            <a:off x="1841500" y="1371601"/>
            <a:ext cx="12827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08</a:t>
            </a:r>
          </a:p>
        </p:txBody>
      </p:sp>
      <p:pic>
        <p:nvPicPr>
          <p:cNvPr id="10037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1" name="Oval 19"/>
          <p:cNvSpPr>
            <a:spLocks noChangeArrowheads="1"/>
          </p:cNvSpPr>
          <p:nvPr/>
        </p:nvSpPr>
        <p:spPr bwMode="auto">
          <a:xfrm>
            <a:off x="6296025"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332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59817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p:cNvSpPr>
            <a:spLocks noChangeArrowheads="1"/>
          </p:cNvSpPr>
          <p:nvPr/>
        </p:nvSpPr>
        <p:spPr bwMode="auto">
          <a:xfrm>
            <a:off x="6286500" y="60928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0374" name="Oval 22"/>
          <p:cNvSpPr>
            <a:spLocks noChangeArrowheads="1"/>
          </p:cNvSpPr>
          <p:nvPr/>
        </p:nvSpPr>
        <p:spPr bwMode="auto">
          <a:xfrm>
            <a:off x="628808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0375" name="Oval 23"/>
          <p:cNvSpPr>
            <a:spLocks noChangeArrowheads="1"/>
          </p:cNvSpPr>
          <p:nvPr/>
        </p:nvSpPr>
        <p:spPr bwMode="auto">
          <a:xfrm>
            <a:off x="6299200"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0376" name="Oval 24"/>
          <p:cNvSpPr>
            <a:spLocks noChangeArrowheads="1"/>
          </p:cNvSpPr>
          <p:nvPr/>
        </p:nvSpPr>
        <p:spPr bwMode="auto">
          <a:xfrm>
            <a:off x="629602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0377" name="Oval 25"/>
          <p:cNvSpPr>
            <a:spLocks noChangeArrowheads="1"/>
          </p:cNvSpPr>
          <p:nvPr/>
        </p:nvSpPr>
        <p:spPr bwMode="auto">
          <a:xfrm>
            <a:off x="6299200" y="608488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0378" name="Oval 26"/>
          <p:cNvSpPr>
            <a:spLocks noChangeArrowheads="1"/>
          </p:cNvSpPr>
          <p:nvPr/>
        </p:nvSpPr>
        <p:spPr bwMode="auto">
          <a:xfrm>
            <a:off x="6299200"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0379" name="Text Box 27"/>
          <p:cNvSpPr txBox="1">
            <a:spLocks noChangeArrowheads="1"/>
          </p:cNvSpPr>
          <p:nvPr/>
        </p:nvSpPr>
        <p:spPr bwMode="auto">
          <a:xfrm>
            <a:off x="4953000" y="6172201"/>
            <a:ext cx="109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0380" name="Text Box 28"/>
          <p:cNvSpPr txBox="1">
            <a:spLocks noChangeArrowheads="1"/>
          </p:cNvSpPr>
          <p:nvPr/>
        </p:nvSpPr>
        <p:spPr bwMode="auto">
          <a:xfrm>
            <a:off x="61722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333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5" name="Picture 1" descr="logoTDT-banquyen"/>
          <p:cNvSpPr>
            <a:spLocks noChangeAspect="1" noChangeArrowheads="1"/>
          </p:cNvSpPr>
          <p:nvPr/>
        </p:nvSpPr>
        <p:spPr bwMode="auto">
          <a:xfrm>
            <a:off x="19050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7" name="AutoShape 10"/>
          <p:cNvSpPr>
            <a:spLocks noChangeArrowheads="1"/>
          </p:cNvSpPr>
          <p:nvPr/>
        </p:nvSpPr>
        <p:spPr bwMode="auto">
          <a:xfrm>
            <a:off x="6296025" y="2667000"/>
            <a:ext cx="3810000" cy="9906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B. </a:t>
            </a:r>
            <a:r>
              <a:rPr lang="en-US" sz="2400" dirty="0" err="1">
                <a:solidFill>
                  <a:schemeClr val="tx1"/>
                </a:solidFill>
              </a:rPr>
              <a:t>Tổ</a:t>
            </a:r>
            <a:r>
              <a:rPr lang="en-US" sz="2400" dirty="0">
                <a:solidFill>
                  <a:schemeClr val="tx1"/>
                </a:solidFill>
              </a:rPr>
              <a:t> </a:t>
            </a:r>
            <a:r>
              <a:rPr lang="en-US" sz="2400" dirty="0" err="1">
                <a:solidFill>
                  <a:schemeClr val="tx1"/>
                </a:solidFill>
              </a:rPr>
              <a:t>chức</a:t>
            </a:r>
            <a:r>
              <a:rPr lang="en-US" sz="2400" dirty="0">
                <a:solidFill>
                  <a:schemeClr val="tx1"/>
                </a:solidFill>
              </a:rPr>
              <a:t> </a:t>
            </a:r>
            <a:r>
              <a:rPr lang="en-US" sz="2400" dirty="0" err="1">
                <a:solidFill>
                  <a:schemeClr val="tx1"/>
                </a:solidFill>
              </a:rPr>
              <a:t>trận</a:t>
            </a:r>
            <a:r>
              <a:rPr lang="en-US" sz="2400" dirty="0">
                <a:solidFill>
                  <a:schemeClr val="tx1"/>
                </a:solidFill>
              </a:rPr>
              <a:t> </a:t>
            </a:r>
            <a:r>
              <a:rPr lang="en-US" sz="2400" dirty="0" err="1">
                <a:solidFill>
                  <a:schemeClr val="tx1"/>
                </a:solidFill>
              </a:rPr>
              <a:t>địa</a:t>
            </a:r>
            <a:endParaRPr lang="en-US" sz="2400" dirty="0">
              <a:solidFill>
                <a:schemeClr val="tx1"/>
              </a:solidFill>
            </a:endParaRPr>
          </a:p>
          <a:p>
            <a:pPr algn="ctr">
              <a:defRPr/>
            </a:pPr>
            <a:r>
              <a:rPr lang="en-US" sz="2400" dirty="0" err="1">
                <a:solidFill>
                  <a:schemeClr val="tx1"/>
                </a:solidFill>
              </a:rPr>
              <a:t>đánh</a:t>
            </a:r>
            <a:r>
              <a:rPr lang="en-US" sz="2400" dirty="0">
                <a:solidFill>
                  <a:schemeClr val="tx1"/>
                </a:solidFill>
              </a:rPr>
              <a:t> </a:t>
            </a:r>
            <a:r>
              <a:rPr lang="en-US" sz="2400" dirty="0" err="1">
                <a:solidFill>
                  <a:schemeClr val="tx1"/>
                </a:solidFill>
              </a:rPr>
              <a:t>giặc</a:t>
            </a:r>
            <a:r>
              <a:rPr lang="en-US" sz="2400" dirty="0">
                <a:solidFill>
                  <a:schemeClr val="tx1"/>
                </a:solidFill>
              </a:rPr>
              <a:t> ở </a:t>
            </a:r>
            <a:r>
              <a:rPr lang="en-US" sz="2400" dirty="0" err="1">
                <a:solidFill>
                  <a:schemeClr val="tx1"/>
                </a:solidFill>
              </a:rPr>
              <a:t>địa</a:t>
            </a:r>
            <a:r>
              <a:rPr lang="en-US" sz="2400" dirty="0">
                <a:solidFill>
                  <a:schemeClr val="tx1"/>
                </a:solidFill>
              </a:rPr>
              <a:t> </a:t>
            </a:r>
            <a:r>
              <a:rPr lang="en-US" sz="2400" dirty="0" err="1">
                <a:solidFill>
                  <a:schemeClr val="tx1"/>
                </a:solidFill>
              </a:rPr>
              <a:t>phương</a:t>
            </a:r>
            <a:endParaRPr lang="en-US" sz="2400" dirty="0">
              <a:solidFill>
                <a:schemeClr val="tx1"/>
              </a:solidFill>
            </a:endParaRPr>
          </a:p>
        </p:txBody>
      </p:sp>
      <p:sp>
        <p:nvSpPr>
          <p:cNvPr id="28" name="AutoShape 10"/>
          <p:cNvSpPr>
            <a:spLocks noChangeArrowheads="1"/>
          </p:cNvSpPr>
          <p:nvPr/>
        </p:nvSpPr>
        <p:spPr bwMode="auto">
          <a:xfrm>
            <a:off x="6296026" y="4191000"/>
            <a:ext cx="3800475" cy="9906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D. </a:t>
            </a:r>
            <a:r>
              <a:rPr lang="en-US" sz="2400" dirty="0" err="1">
                <a:solidFill>
                  <a:schemeClr val="tx1"/>
                </a:solidFill>
              </a:rPr>
              <a:t>Tổ</a:t>
            </a:r>
            <a:r>
              <a:rPr lang="en-US" sz="2400" dirty="0">
                <a:solidFill>
                  <a:schemeClr val="tx1"/>
                </a:solidFill>
              </a:rPr>
              <a:t> </a:t>
            </a:r>
            <a:r>
              <a:rPr lang="en-US" sz="2400" dirty="0" err="1">
                <a:solidFill>
                  <a:schemeClr val="tx1"/>
                </a:solidFill>
              </a:rPr>
              <a:t>chức</a:t>
            </a:r>
            <a:r>
              <a:rPr lang="en-US" sz="2400" dirty="0">
                <a:solidFill>
                  <a:schemeClr val="tx1"/>
                </a:solidFill>
              </a:rPr>
              <a:t> </a:t>
            </a:r>
            <a:r>
              <a:rPr lang="en-US" sz="2400" dirty="0" err="1">
                <a:solidFill>
                  <a:schemeClr val="tx1"/>
                </a:solidFill>
              </a:rPr>
              <a:t>thế</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lực</a:t>
            </a:r>
            <a:r>
              <a:rPr lang="en-US" sz="2400" dirty="0">
                <a:solidFill>
                  <a:schemeClr val="tx1"/>
                </a:solidFill>
              </a:rPr>
              <a:t> </a:t>
            </a:r>
          </a:p>
          <a:p>
            <a:pPr algn="ctr">
              <a:defRPr/>
            </a:pPr>
            <a:r>
              <a:rPr lang="en-US" sz="2400" dirty="0" err="1">
                <a:solidFill>
                  <a:schemeClr val="tx1"/>
                </a:solidFill>
              </a:rPr>
              <a:t>khu</a:t>
            </a:r>
            <a:r>
              <a:rPr lang="en-US" sz="2400" dirty="0">
                <a:solidFill>
                  <a:schemeClr val="tx1"/>
                </a:solidFill>
              </a:rPr>
              <a:t> </a:t>
            </a:r>
            <a:r>
              <a:rPr lang="en-US" sz="2400" dirty="0" err="1">
                <a:solidFill>
                  <a:schemeClr val="tx1"/>
                </a:solidFill>
              </a:rPr>
              <a:t>vực</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endParaRPr lang="en-US" sz="2400" dirty="0">
              <a:solidFill>
                <a:schemeClr val="tx1"/>
              </a:solidFill>
            </a:endParaRPr>
          </a:p>
        </p:txBody>
      </p:sp>
      <p:pic>
        <p:nvPicPr>
          <p:cNvPr id="13338" name="Picture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0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0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0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035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0370"/>
                </p:tgtEl>
              </p:cMediaNode>
            </p:audio>
            <p:seq concurrent="1" nextAc="seek">
              <p:cTn id="38" restart="whenNotActive" fill="hold" evtFilter="cancelBubble" nodeType="interactiveSeq">
                <p:stCondLst>
                  <p:cond evt="onClick" delay="0">
                    <p:tgtEl>
                      <p:spTgt spid="10037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038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0378"/>
                                        </p:tgtEl>
                                      </p:cBhvr>
                                    </p:animEffect>
                                    <p:set>
                                      <p:cBhvr>
                                        <p:cTn id="46"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0377"/>
                                        </p:tgtEl>
                                      </p:cBhvr>
                                    </p:animEffect>
                                    <p:set>
                                      <p:cBhvr>
                                        <p:cTn id="50"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0376"/>
                                        </p:tgtEl>
                                      </p:cBhvr>
                                    </p:animEffect>
                                    <p:set>
                                      <p:cBhvr>
                                        <p:cTn id="54"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0375"/>
                                        </p:tgtEl>
                                      </p:cBhvr>
                                    </p:animEffect>
                                    <p:set>
                                      <p:cBhvr>
                                        <p:cTn id="58"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0374"/>
                                        </p:tgtEl>
                                      </p:cBhvr>
                                    </p:animEffect>
                                    <p:set>
                                      <p:cBhvr>
                                        <p:cTn id="62"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0373"/>
                                        </p:tgtEl>
                                      </p:cBhvr>
                                    </p:animEffect>
                                    <p:set>
                                      <p:cBhvr>
                                        <p:cTn id="66"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0371"/>
                                        </p:tgtEl>
                                      </p:cBhvr>
                                    </p:animEffect>
                                    <p:set>
                                      <p:cBhvr>
                                        <p:cTn id="70"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0354"/>
                                        </p:tgtEl>
                                      </p:cBhvr>
                                    </p:animEffect>
                                    <p:set>
                                      <p:cBhvr>
                                        <p:cTn id="74"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p:cNvSpPr>
            <a:spLocks noChangeArrowheads="1"/>
          </p:cNvSpPr>
          <p:nvPr/>
        </p:nvSpPr>
        <p:spPr bwMode="auto">
          <a:xfrm>
            <a:off x="62611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138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227138"/>
            <a:ext cx="7162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Để tiến hành chiến tranh nhân dân bảo vệ Tổ quốc, quan điểm của Đảng ta là phải chuẩn bị mọi mặt:</a:t>
            </a:r>
          </a:p>
        </p:txBody>
      </p:sp>
      <p:sp>
        <p:nvSpPr>
          <p:cNvPr id="65541" name="AutoShape 5"/>
          <p:cNvSpPr>
            <a:spLocks noChangeArrowheads="1"/>
          </p:cNvSpPr>
          <p:nvPr/>
        </p:nvSpPr>
        <p:spPr bwMode="auto">
          <a:xfrm>
            <a:off x="2136776" y="2260600"/>
            <a:ext cx="3654425" cy="1473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300" dirty="0">
                <a:latin typeface="Arial" charset="0"/>
                <a:cs typeface="+mn-cs"/>
              </a:rPr>
              <a:t>A. </a:t>
            </a:r>
            <a:r>
              <a:rPr lang="en-US" sz="2300" dirty="0" err="1">
                <a:latin typeface="Arial" charset="0"/>
                <a:cs typeface="+mn-cs"/>
              </a:rPr>
              <a:t>Trên</a:t>
            </a:r>
            <a:r>
              <a:rPr lang="en-US" sz="2300" dirty="0">
                <a:latin typeface="Arial" charset="0"/>
                <a:cs typeface="+mn-cs"/>
              </a:rPr>
              <a:t> </a:t>
            </a:r>
            <a:r>
              <a:rPr lang="en-US" sz="2300" dirty="0" err="1">
                <a:latin typeface="Arial" charset="0"/>
                <a:cs typeface="+mn-cs"/>
              </a:rPr>
              <a:t>cả</a:t>
            </a:r>
            <a:r>
              <a:rPr lang="en-US" sz="2300" dirty="0">
                <a:latin typeface="Arial" charset="0"/>
                <a:cs typeface="+mn-cs"/>
              </a:rPr>
              <a:t> </a:t>
            </a:r>
            <a:r>
              <a:rPr lang="en-US" sz="2300" dirty="0" err="1">
                <a:latin typeface="Arial" charset="0"/>
                <a:cs typeface="+mn-cs"/>
              </a:rPr>
              <a:t>nước</a:t>
            </a:r>
            <a:r>
              <a:rPr lang="en-US" sz="2300" dirty="0">
                <a:latin typeface="Arial" charset="0"/>
                <a:cs typeface="+mn-cs"/>
              </a:rPr>
              <a:t> </a:t>
            </a:r>
            <a:r>
              <a:rPr lang="en-US" sz="2300" dirty="0" err="1">
                <a:latin typeface="Arial" charset="0"/>
                <a:cs typeface="+mn-cs"/>
              </a:rPr>
              <a:t>cũng</a:t>
            </a:r>
            <a:r>
              <a:rPr lang="en-US" sz="2300" dirty="0">
                <a:latin typeface="Arial" charset="0"/>
                <a:cs typeface="+mn-cs"/>
              </a:rPr>
              <a:t> </a:t>
            </a:r>
          </a:p>
          <a:p>
            <a:pPr algn="ctr">
              <a:defRPr/>
            </a:pPr>
            <a:r>
              <a:rPr lang="en-US" sz="2300" dirty="0" err="1">
                <a:latin typeface="Arial" charset="0"/>
                <a:cs typeface="+mn-cs"/>
              </a:rPr>
              <a:t>như</a:t>
            </a:r>
            <a:r>
              <a:rPr lang="en-US" sz="2300" dirty="0">
                <a:latin typeface="Arial" charset="0"/>
                <a:cs typeface="+mn-cs"/>
              </a:rPr>
              <a:t> </a:t>
            </a:r>
            <a:r>
              <a:rPr lang="en-US" sz="2300" dirty="0" err="1">
                <a:latin typeface="Arial" charset="0"/>
                <a:cs typeface="+mn-cs"/>
              </a:rPr>
              <a:t>từng</a:t>
            </a:r>
            <a:r>
              <a:rPr lang="en-US" sz="2300" dirty="0">
                <a:latin typeface="Arial" charset="0"/>
                <a:cs typeface="+mn-cs"/>
              </a:rPr>
              <a:t> </a:t>
            </a:r>
            <a:r>
              <a:rPr lang="en-US" sz="2300" dirty="0" err="1">
                <a:latin typeface="Arial" charset="0"/>
                <a:cs typeface="+mn-cs"/>
              </a:rPr>
              <a:t>khu</a:t>
            </a:r>
            <a:r>
              <a:rPr lang="en-US" sz="2300" dirty="0">
                <a:latin typeface="Arial" charset="0"/>
                <a:cs typeface="+mn-cs"/>
              </a:rPr>
              <a:t> </a:t>
            </a:r>
            <a:r>
              <a:rPr lang="en-US" sz="2300" dirty="0" err="1">
                <a:latin typeface="Arial" charset="0"/>
                <a:cs typeface="+mn-cs"/>
              </a:rPr>
              <a:t>vực</a:t>
            </a:r>
            <a:r>
              <a:rPr lang="en-US" sz="2300" dirty="0">
                <a:latin typeface="Arial" charset="0"/>
                <a:cs typeface="+mn-cs"/>
              </a:rPr>
              <a:t> </a:t>
            </a:r>
            <a:r>
              <a:rPr lang="en-US" sz="2300" dirty="0" err="1">
                <a:latin typeface="Arial" charset="0"/>
                <a:cs typeface="+mn-cs"/>
              </a:rPr>
              <a:t>để</a:t>
            </a:r>
            <a:r>
              <a:rPr lang="en-US" sz="2300" dirty="0">
                <a:latin typeface="Arial" charset="0"/>
                <a:cs typeface="+mn-cs"/>
              </a:rPr>
              <a:t> </a:t>
            </a:r>
          </a:p>
          <a:p>
            <a:pPr algn="ctr">
              <a:defRPr/>
            </a:pPr>
            <a:r>
              <a:rPr lang="en-US" sz="2300" dirty="0" err="1">
                <a:latin typeface="Arial" charset="0"/>
                <a:cs typeface="+mn-cs"/>
              </a:rPr>
              <a:t>đủ</a:t>
            </a:r>
            <a:r>
              <a:rPr lang="en-US" sz="2300" dirty="0">
                <a:latin typeface="Arial" charset="0"/>
                <a:cs typeface="+mn-cs"/>
              </a:rPr>
              <a:t> </a:t>
            </a:r>
            <a:r>
              <a:rPr lang="en-US" sz="2300" dirty="0" err="1">
                <a:latin typeface="Arial" charset="0"/>
                <a:cs typeface="+mn-cs"/>
              </a:rPr>
              <a:t>sức</a:t>
            </a:r>
            <a:r>
              <a:rPr lang="en-US" sz="2300" dirty="0">
                <a:latin typeface="Arial" charset="0"/>
                <a:cs typeface="+mn-cs"/>
              </a:rPr>
              <a:t> </a:t>
            </a:r>
            <a:r>
              <a:rPr lang="en-US" sz="2300" dirty="0" err="1">
                <a:latin typeface="Arial" charset="0"/>
                <a:cs typeface="+mn-cs"/>
              </a:rPr>
              <a:t>đánh</a:t>
            </a:r>
            <a:r>
              <a:rPr lang="en-US" sz="2300" dirty="0">
                <a:latin typeface="Arial" charset="0"/>
                <a:cs typeface="+mn-cs"/>
              </a:rPr>
              <a:t> </a:t>
            </a:r>
            <a:r>
              <a:rPr lang="en-US" sz="2300" dirty="0" err="1">
                <a:latin typeface="Arial" charset="0"/>
                <a:cs typeface="+mn-cs"/>
              </a:rPr>
              <a:t>lâu</a:t>
            </a:r>
            <a:r>
              <a:rPr lang="en-US" sz="2300" dirty="0">
                <a:latin typeface="Arial" charset="0"/>
                <a:cs typeface="+mn-cs"/>
              </a:rPr>
              <a:t> </a:t>
            </a:r>
            <a:r>
              <a:rPr lang="en-US" sz="2300" dirty="0" err="1">
                <a:latin typeface="Arial" charset="0"/>
                <a:cs typeface="+mn-cs"/>
              </a:rPr>
              <a:t>dài</a:t>
            </a:r>
            <a:endParaRPr lang="en-US" sz="2300" dirty="0">
              <a:latin typeface="Arial" charset="0"/>
              <a:cs typeface="+mn-cs"/>
            </a:endParaRPr>
          </a:p>
        </p:txBody>
      </p:sp>
      <p:sp>
        <p:nvSpPr>
          <p:cNvPr id="65549" name="AutoShape 13"/>
          <p:cNvSpPr>
            <a:spLocks noChangeArrowheads="1"/>
          </p:cNvSpPr>
          <p:nvPr/>
        </p:nvSpPr>
        <p:spPr bwMode="auto">
          <a:xfrm>
            <a:off x="2136776" y="3962400"/>
            <a:ext cx="3654425" cy="1524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300" dirty="0">
                <a:latin typeface="Arial" charset="0"/>
                <a:cs typeface="+mn-cs"/>
              </a:rPr>
              <a:t>C. </a:t>
            </a:r>
            <a:r>
              <a:rPr lang="en-US" sz="2400" dirty="0">
                <a:latin typeface="Arial" charset="0"/>
                <a:cs typeface="+mn-cs"/>
              </a:rPr>
              <a:t>Chu </a:t>
            </a:r>
            <a:r>
              <a:rPr lang="en-US" sz="2400" dirty="0" err="1">
                <a:latin typeface="Arial" charset="0"/>
                <a:cs typeface="+mn-cs"/>
              </a:rPr>
              <a:t>đáo</a:t>
            </a:r>
            <a:r>
              <a:rPr lang="en-US" sz="2400" dirty="0">
                <a:latin typeface="Arial" charset="0"/>
                <a:cs typeface="+mn-cs"/>
              </a:rPr>
              <a:t>, </a:t>
            </a:r>
            <a:r>
              <a:rPr lang="en-US" sz="2400" dirty="0" err="1">
                <a:latin typeface="Arial" charset="0"/>
                <a:cs typeface="+mn-cs"/>
              </a:rPr>
              <a:t>toàn</a:t>
            </a:r>
            <a:r>
              <a:rPr lang="en-US" sz="2400" dirty="0">
                <a:latin typeface="Arial" charset="0"/>
                <a:cs typeface="+mn-cs"/>
              </a:rPr>
              <a:t> </a:t>
            </a:r>
            <a:r>
              <a:rPr lang="en-US" sz="2400" dirty="0" err="1">
                <a:latin typeface="Arial" charset="0"/>
                <a:cs typeface="+mn-cs"/>
              </a:rPr>
              <a:t>diện</a:t>
            </a:r>
            <a:r>
              <a:rPr lang="en-US" sz="2400" dirty="0">
                <a:latin typeface="Arial" charset="0"/>
                <a:cs typeface="+mn-cs"/>
              </a:rPr>
              <a:t>, </a:t>
            </a:r>
          </a:p>
          <a:p>
            <a:pPr algn="ctr">
              <a:defRPr/>
            </a:pPr>
            <a:r>
              <a:rPr lang="en-US" sz="2400" dirty="0" err="1">
                <a:latin typeface="Arial" charset="0"/>
                <a:cs typeface="+mn-cs"/>
              </a:rPr>
              <a:t>rộng</a:t>
            </a:r>
            <a:r>
              <a:rPr lang="en-US" sz="2400" dirty="0">
                <a:latin typeface="Arial" charset="0"/>
                <a:cs typeface="+mn-cs"/>
              </a:rPr>
              <a:t> </a:t>
            </a:r>
            <a:r>
              <a:rPr lang="en-US" sz="2400" dirty="0" err="1">
                <a:latin typeface="Arial" charset="0"/>
                <a:cs typeface="+mn-cs"/>
              </a:rPr>
              <a:t>khắp</a:t>
            </a:r>
            <a:r>
              <a:rPr lang="en-US" sz="2400" dirty="0">
                <a:latin typeface="Arial" charset="0"/>
                <a:cs typeface="+mn-cs"/>
              </a:rPr>
              <a:t> </a:t>
            </a:r>
            <a:r>
              <a:rPr lang="en-US" sz="2400" dirty="0" err="1">
                <a:latin typeface="Arial" charset="0"/>
                <a:cs typeface="+mn-cs"/>
              </a:rPr>
              <a:t>để</a:t>
            </a:r>
            <a:r>
              <a:rPr lang="en-US" sz="2400" dirty="0">
                <a:latin typeface="Arial" charset="0"/>
                <a:cs typeface="+mn-cs"/>
              </a:rPr>
              <a:t> </a:t>
            </a:r>
            <a:r>
              <a:rPr lang="en-US" sz="2400" dirty="0" err="1">
                <a:latin typeface="Arial" charset="0"/>
                <a:cs typeface="+mn-cs"/>
              </a:rPr>
              <a:t>đủ</a:t>
            </a:r>
            <a:r>
              <a:rPr lang="en-US" sz="2400" dirty="0">
                <a:latin typeface="Arial" charset="0"/>
                <a:cs typeface="+mn-cs"/>
              </a:rPr>
              <a:t> </a:t>
            </a:r>
            <a:r>
              <a:rPr lang="en-US" sz="2400" dirty="0" err="1">
                <a:latin typeface="Arial" charset="0"/>
                <a:cs typeface="+mn-cs"/>
              </a:rPr>
              <a:t>sức</a:t>
            </a:r>
            <a:r>
              <a:rPr lang="en-US" sz="2400" dirty="0">
                <a:latin typeface="Arial" charset="0"/>
                <a:cs typeface="+mn-cs"/>
              </a:rPr>
              <a:t> </a:t>
            </a:r>
          </a:p>
          <a:p>
            <a:pPr algn="ctr">
              <a:defRPr/>
            </a:pPr>
            <a:r>
              <a:rPr lang="en-US" sz="2400" dirty="0" err="1">
                <a:latin typeface="Arial" charset="0"/>
                <a:cs typeface="+mn-cs"/>
              </a:rPr>
              <a:t>đánh</a:t>
            </a:r>
            <a:r>
              <a:rPr lang="en-US" sz="2400" dirty="0">
                <a:latin typeface="Arial" charset="0"/>
                <a:cs typeface="+mn-cs"/>
              </a:rPr>
              <a:t> </a:t>
            </a:r>
            <a:r>
              <a:rPr lang="en-US" sz="2400" dirty="0" err="1">
                <a:latin typeface="Arial" charset="0"/>
                <a:cs typeface="+mn-cs"/>
              </a:rPr>
              <a:t>lâu</a:t>
            </a:r>
            <a:r>
              <a:rPr lang="en-US" sz="2400" dirty="0">
                <a:latin typeface="Arial" charset="0"/>
                <a:cs typeface="+mn-cs"/>
              </a:rPr>
              <a:t> </a:t>
            </a:r>
            <a:r>
              <a:rPr lang="en-US" sz="2400" dirty="0" err="1">
                <a:latin typeface="Arial" charset="0"/>
                <a:cs typeface="+mn-cs"/>
              </a:rPr>
              <a:t>dài</a:t>
            </a:r>
            <a:endParaRPr lang="en-US" sz="2300" dirty="0">
              <a:latin typeface="Times New Roman" pitchFamily="18" charset="0"/>
              <a:cs typeface="Times New Roman" pitchFamily="18" charset="0"/>
            </a:endParaRPr>
          </a:p>
        </p:txBody>
      </p:sp>
      <p:sp>
        <p:nvSpPr>
          <p:cNvPr id="14343" name="Text Box 16"/>
          <p:cNvSpPr txBox="1">
            <a:spLocks noChangeArrowheads="1"/>
          </p:cNvSpPr>
          <p:nvPr/>
        </p:nvSpPr>
        <p:spPr bwMode="auto">
          <a:xfrm>
            <a:off x="1828800" y="1295401"/>
            <a:ext cx="12192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09</a:t>
            </a:r>
          </a:p>
        </p:txBody>
      </p:sp>
      <p:pic>
        <p:nvPicPr>
          <p:cNvPr id="10139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5" name="Oval 19"/>
          <p:cNvSpPr>
            <a:spLocks noChangeArrowheads="1"/>
          </p:cNvSpPr>
          <p:nvPr/>
        </p:nvSpPr>
        <p:spPr bwMode="auto">
          <a:xfrm>
            <a:off x="62611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434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80575"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p:cNvSpPr>
            <a:spLocks noChangeArrowheads="1"/>
          </p:cNvSpPr>
          <p:nvPr/>
        </p:nvSpPr>
        <p:spPr bwMode="auto">
          <a:xfrm>
            <a:off x="6248400" y="60039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1398" name="Oval 22"/>
          <p:cNvSpPr>
            <a:spLocks noChangeArrowheads="1"/>
          </p:cNvSpPr>
          <p:nvPr/>
        </p:nvSpPr>
        <p:spPr bwMode="auto">
          <a:xfrm>
            <a:off x="62611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1399" name="Oval 23"/>
          <p:cNvSpPr>
            <a:spLocks noChangeArrowheads="1"/>
          </p:cNvSpPr>
          <p:nvPr/>
        </p:nvSpPr>
        <p:spPr bwMode="auto">
          <a:xfrm>
            <a:off x="62611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1400" name="Oval 24"/>
          <p:cNvSpPr>
            <a:spLocks noChangeArrowheads="1"/>
          </p:cNvSpPr>
          <p:nvPr/>
        </p:nvSpPr>
        <p:spPr bwMode="auto">
          <a:xfrm>
            <a:off x="62611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1401" name="Oval 25"/>
          <p:cNvSpPr>
            <a:spLocks noChangeArrowheads="1"/>
          </p:cNvSpPr>
          <p:nvPr/>
        </p:nvSpPr>
        <p:spPr bwMode="auto">
          <a:xfrm>
            <a:off x="62484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1402" name="Oval 26"/>
          <p:cNvSpPr>
            <a:spLocks noChangeArrowheads="1"/>
          </p:cNvSpPr>
          <p:nvPr/>
        </p:nvSpPr>
        <p:spPr bwMode="auto">
          <a:xfrm>
            <a:off x="6257925"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1403" name="Text Box 27"/>
          <p:cNvSpPr txBox="1">
            <a:spLocks noChangeArrowheads="1"/>
          </p:cNvSpPr>
          <p:nvPr/>
        </p:nvSpPr>
        <p:spPr bwMode="auto">
          <a:xfrm>
            <a:off x="4953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1404"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435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6"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72200" y="2362200"/>
            <a:ext cx="3733800" cy="1422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300" dirty="0">
                <a:latin typeface="Arial" charset="0"/>
                <a:cs typeface="+mn-cs"/>
              </a:rPr>
              <a:t>B. </a:t>
            </a:r>
            <a:r>
              <a:rPr lang="en-US" sz="2400" dirty="0" err="1">
                <a:latin typeface="Arial" charset="0"/>
                <a:cs typeface="+mn-cs"/>
              </a:rPr>
              <a:t>Đầy</a:t>
            </a:r>
            <a:r>
              <a:rPr lang="en-US" sz="2400" dirty="0">
                <a:latin typeface="Arial" charset="0"/>
                <a:cs typeface="+mn-cs"/>
              </a:rPr>
              <a:t> </a:t>
            </a:r>
            <a:r>
              <a:rPr lang="en-US" sz="2400" dirty="0" err="1">
                <a:latin typeface="Arial" charset="0"/>
                <a:cs typeface="+mn-cs"/>
              </a:rPr>
              <a:t>đủ</a:t>
            </a:r>
            <a:r>
              <a:rPr lang="en-US" sz="2400" dirty="0">
                <a:latin typeface="Arial" charset="0"/>
                <a:cs typeface="+mn-cs"/>
              </a:rPr>
              <a:t> </a:t>
            </a:r>
            <a:r>
              <a:rPr lang="en-US" sz="2400" dirty="0" err="1">
                <a:latin typeface="Arial" charset="0"/>
                <a:cs typeface="+mn-cs"/>
              </a:rPr>
              <a:t>cả</a:t>
            </a:r>
            <a:r>
              <a:rPr lang="en-US" sz="2400" dirty="0">
                <a:latin typeface="Arial" charset="0"/>
                <a:cs typeface="+mn-cs"/>
              </a:rPr>
              <a:t> </a:t>
            </a:r>
            <a:r>
              <a:rPr lang="en-US" sz="2400" dirty="0" err="1">
                <a:latin typeface="Arial" charset="0"/>
                <a:cs typeface="+mn-cs"/>
              </a:rPr>
              <a:t>tiềm</a:t>
            </a:r>
            <a:r>
              <a:rPr lang="en-US" sz="2400" dirty="0">
                <a:latin typeface="Arial" charset="0"/>
                <a:cs typeface="+mn-cs"/>
              </a:rPr>
              <a:t> </a:t>
            </a:r>
          </a:p>
          <a:p>
            <a:pPr algn="ctr" eaLnBrk="0" hangingPunct="0">
              <a:defRPr/>
            </a:pPr>
            <a:r>
              <a:rPr lang="en-US" sz="2400" dirty="0" err="1">
                <a:latin typeface="Arial" charset="0"/>
                <a:cs typeface="+mn-cs"/>
              </a:rPr>
              <a:t>lực</a:t>
            </a:r>
            <a:r>
              <a:rPr lang="en-US" sz="2400" dirty="0">
                <a:latin typeface="Arial" charset="0"/>
                <a:cs typeface="+mn-cs"/>
              </a:rPr>
              <a:t> </a:t>
            </a:r>
            <a:r>
              <a:rPr lang="en-US" sz="2400" dirty="0" err="1">
                <a:latin typeface="Arial" charset="0"/>
                <a:cs typeface="+mn-cs"/>
              </a:rPr>
              <a:t>kinh</a:t>
            </a:r>
            <a:r>
              <a:rPr lang="en-US" sz="2400" dirty="0">
                <a:latin typeface="Arial" charset="0"/>
                <a:cs typeface="+mn-cs"/>
              </a:rPr>
              <a:t> </a:t>
            </a:r>
            <a:r>
              <a:rPr lang="en-US" sz="2400" dirty="0" err="1">
                <a:latin typeface="Arial" charset="0"/>
                <a:cs typeface="+mn-cs"/>
              </a:rPr>
              <a:t>tế</a:t>
            </a:r>
            <a:r>
              <a:rPr lang="en-US" sz="2400" dirty="0">
                <a:latin typeface="Arial" charset="0"/>
                <a:cs typeface="+mn-cs"/>
              </a:rPr>
              <a:t>, </a:t>
            </a:r>
            <a:r>
              <a:rPr lang="en-US" sz="2400" dirty="0" err="1">
                <a:latin typeface="Arial" charset="0"/>
                <a:cs typeface="+mn-cs"/>
              </a:rPr>
              <a:t>quân</a:t>
            </a:r>
            <a:r>
              <a:rPr lang="en-US" sz="2400" dirty="0">
                <a:latin typeface="Arial" charset="0"/>
                <a:cs typeface="+mn-cs"/>
              </a:rPr>
              <a:t> </a:t>
            </a:r>
            <a:r>
              <a:rPr lang="en-US" sz="2400" dirty="0" err="1">
                <a:latin typeface="Arial" charset="0"/>
                <a:cs typeface="+mn-cs"/>
              </a:rPr>
              <a:t>sự</a:t>
            </a:r>
            <a:r>
              <a:rPr lang="en-US" sz="2400" dirty="0">
                <a:latin typeface="Arial" charset="0"/>
                <a:cs typeface="+mn-cs"/>
              </a:rPr>
              <a:t>, </a:t>
            </a:r>
            <a:r>
              <a:rPr lang="en-US" sz="2400" dirty="0" err="1">
                <a:latin typeface="Arial" charset="0"/>
                <a:cs typeface="+mn-cs"/>
              </a:rPr>
              <a:t>lực</a:t>
            </a:r>
            <a:endParaRPr lang="en-US" sz="2400" dirty="0">
              <a:latin typeface="Arial" charset="0"/>
              <a:cs typeface="+mn-cs"/>
            </a:endParaRPr>
          </a:p>
          <a:p>
            <a:pPr algn="ctr" eaLnBrk="0" hangingPunct="0">
              <a:defRPr/>
            </a:pPr>
            <a:r>
              <a:rPr lang="en-US" sz="2400" dirty="0" err="1">
                <a:latin typeface="Arial" charset="0"/>
                <a:cs typeface="+mn-cs"/>
              </a:rPr>
              <a:t>lượng</a:t>
            </a:r>
            <a:r>
              <a:rPr lang="en-US" sz="2400" dirty="0">
                <a:latin typeface="Arial" charset="0"/>
                <a:cs typeface="+mn-cs"/>
              </a:rPr>
              <a:t> </a:t>
            </a:r>
            <a:r>
              <a:rPr lang="en-US" sz="2400" dirty="0" err="1">
                <a:latin typeface="Arial" charset="0"/>
                <a:cs typeface="+mn-cs"/>
              </a:rPr>
              <a:t>để</a:t>
            </a:r>
            <a:r>
              <a:rPr lang="en-US" sz="2400" dirty="0">
                <a:latin typeface="Arial" charset="0"/>
                <a:cs typeface="+mn-cs"/>
              </a:rPr>
              <a:t> </a:t>
            </a:r>
            <a:r>
              <a:rPr lang="en-US" sz="2400" dirty="0" err="1">
                <a:latin typeface="Arial" charset="0"/>
                <a:cs typeface="+mn-cs"/>
              </a:rPr>
              <a:t>đánh</a:t>
            </a:r>
            <a:r>
              <a:rPr lang="en-US" sz="2400" dirty="0">
                <a:latin typeface="Arial" charset="0"/>
                <a:cs typeface="+mn-cs"/>
              </a:rPr>
              <a:t> </a:t>
            </a:r>
            <a:r>
              <a:rPr lang="en-US" sz="2400" dirty="0" err="1">
                <a:latin typeface="Arial" charset="0"/>
                <a:cs typeface="+mn-cs"/>
              </a:rPr>
              <a:t>lâu</a:t>
            </a:r>
            <a:r>
              <a:rPr lang="en-US" sz="2400" dirty="0">
                <a:latin typeface="Arial" charset="0"/>
                <a:cs typeface="+mn-cs"/>
              </a:rPr>
              <a:t> </a:t>
            </a:r>
            <a:r>
              <a:rPr lang="en-US" sz="2400" dirty="0" err="1">
                <a:latin typeface="Arial" charset="0"/>
                <a:cs typeface="+mn-cs"/>
              </a:rPr>
              <a:t>dài</a:t>
            </a:r>
            <a:endParaRPr lang="vi-VN" sz="2400" dirty="0">
              <a:latin typeface="Arial" charset="0"/>
              <a:cs typeface="+mn-cs"/>
            </a:endParaRPr>
          </a:p>
        </p:txBody>
      </p:sp>
      <p:sp>
        <p:nvSpPr>
          <p:cNvPr id="28" name="AutoShape 13"/>
          <p:cNvSpPr>
            <a:spLocks noChangeArrowheads="1"/>
          </p:cNvSpPr>
          <p:nvPr/>
        </p:nvSpPr>
        <p:spPr bwMode="auto">
          <a:xfrm>
            <a:off x="6172200" y="4038600"/>
            <a:ext cx="3733800" cy="1422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300" dirty="0">
                <a:latin typeface="Arial" charset="0"/>
                <a:cs typeface="+mn-cs"/>
              </a:rPr>
              <a:t>D. </a:t>
            </a:r>
            <a:r>
              <a:rPr lang="en-US" sz="2400" dirty="0" err="1">
                <a:latin typeface="Arial" charset="0"/>
                <a:cs typeface="+mn-cs"/>
              </a:rPr>
              <a:t>Trên</a:t>
            </a:r>
            <a:r>
              <a:rPr lang="en-US" sz="2400" dirty="0">
                <a:latin typeface="Arial" charset="0"/>
                <a:cs typeface="+mn-cs"/>
              </a:rPr>
              <a:t> </a:t>
            </a:r>
            <a:r>
              <a:rPr lang="en-US" sz="2400" dirty="0" err="1">
                <a:latin typeface="Arial" charset="0"/>
                <a:cs typeface="+mn-cs"/>
              </a:rPr>
              <a:t>tất</a:t>
            </a:r>
            <a:r>
              <a:rPr lang="en-US" sz="2400" dirty="0">
                <a:latin typeface="Arial" charset="0"/>
                <a:cs typeface="+mn-cs"/>
              </a:rPr>
              <a:t> </a:t>
            </a:r>
            <a:r>
              <a:rPr lang="en-US" sz="2400" dirty="0" err="1">
                <a:latin typeface="Arial" charset="0"/>
                <a:cs typeface="+mn-cs"/>
              </a:rPr>
              <a:t>cả</a:t>
            </a:r>
            <a:r>
              <a:rPr lang="en-US" sz="2400" dirty="0">
                <a:latin typeface="Arial" charset="0"/>
                <a:cs typeface="+mn-cs"/>
              </a:rPr>
              <a:t> </a:t>
            </a:r>
            <a:r>
              <a:rPr lang="en-US" sz="2400" dirty="0" err="1">
                <a:latin typeface="Arial" charset="0"/>
                <a:cs typeface="+mn-cs"/>
              </a:rPr>
              <a:t>khu</a:t>
            </a:r>
            <a:r>
              <a:rPr lang="en-US" sz="2400" dirty="0">
                <a:latin typeface="Arial" charset="0"/>
                <a:cs typeface="+mn-cs"/>
              </a:rPr>
              <a:t> </a:t>
            </a:r>
            <a:r>
              <a:rPr lang="en-US" sz="2400" dirty="0" err="1">
                <a:latin typeface="Arial" charset="0"/>
                <a:cs typeface="+mn-cs"/>
              </a:rPr>
              <a:t>vực</a:t>
            </a:r>
            <a:endParaRPr lang="en-US" sz="2400" dirty="0">
              <a:latin typeface="Arial" charset="0"/>
              <a:cs typeface="+mn-cs"/>
            </a:endParaRPr>
          </a:p>
          <a:p>
            <a:pPr algn="ctr">
              <a:defRPr/>
            </a:pPr>
            <a:r>
              <a:rPr lang="en-US" sz="2400" dirty="0">
                <a:latin typeface="Arial" charset="0"/>
                <a:cs typeface="+mn-cs"/>
              </a:rPr>
              <a:t> </a:t>
            </a:r>
            <a:r>
              <a:rPr lang="en-US" sz="2400" dirty="0" err="1">
                <a:latin typeface="Arial" charset="0"/>
                <a:cs typeface="+mn-cs"/>
              </a:rPr>
              <a:t>phòng</a:t>
            </a:r>
            <a:r>
              <a:rPr lang="en-US" sz="2400" dirty="0">
                <a:latin typeface="Arial" charset="0"/>
                <a:cs typeface="+mn-cs"/>
              </a:rPr>
              <a:t> </a:t>
            </a:r>
            <a:r>
              <a:rPr lang="en-US" sz="2400" dirty="0" err="1">
                <a:latin typeface="Arial" charset="0"/>
                <a:cs typeface="+mn-cs"/>
              </a:rPr>
              <a:t>thủ</a:t>
            </a:r>
            <a:r>
              <a:rPr lang="en-US" sz="2400" dirty="0">
                <a:latin typeface="Arial" charset="0"/>
                <a:cs typeface="+mn-cs"/>
              </a:rPr>
              <a:t> </a:t>
            </a:r>
            <a:r>
              <a:rPr lang="en-US" sz="2400" dirty="0" err="1">
                <a:latin typeface="Arial" charset="0"/>
                <a:cs typeface="+mn-cs"/>
              </a:rPr>
              <a:t>để</a:t>
            </a:r>
            <a:r>
              <a:rPr lang="en-US" sz="2400" dirty="0">
                <a:latin typeface="Arial" charset="0"/>
                <a:cs typeface="+mn-cs"/>
              </a:rPr>
              <a:t> </a:t>
            </a:r>
            <a:r>
              <a:rPr lang="en-US" sz="2400" dirty="0" err="1">
                <a:latin typeface="Arial" charset="0"/>
                <a:cs typeface="+mn-cs"/>
              </a:rPr>
              <a:t>đủ</a:t>
            </a:r>
            <a:r>
              <a:rPr lang="en-US" sz="2400" dirty="0">
                <a:latin typeface="Arial" charset="0"/>
                <a:cs typeface="+mn-cs"/>
              </a:rPr>
              <a:t> </a:t>
            </a:r>
            <a:r>
              <a:rPr lang="en-US" sz="2400" dirty="0" err="1">
                <a:latin typeface="Arial" charset="0"/>
                <a:cs typeface="+mn-cs"/>
              </a:rPr>
              <a:t>sức</a:t>
            </a:r>
            <a:endParaRPr lang="en-US" sz="2400" dirty="0">
              <a:latin typeface="Arial" charset="0"/>
              <a:cs typeface="+mn-cs"/>
            </a:endParaRPr>
          </a:p>
          <a:p>
            <a:pPr algn="ctr">
              <a:defRPr/>
            </a:pPr>
            <a:r>
              <a:rPr lang="en-US" sz="2400" dirty="0">
                <a:latin typeface="Arial" charset="0"/>
                <a:cs typeface="+mn-cs"/>
              </a:rPr>
              <a:t> </a:t>
            </a:r>
            <a:r>
              <a:rPr lang="en-US" sz="2400" dirty="0" err="1">
                <a:latin typeface="Arial" charset="0"/>
                <a:cs typeface="+mn-cs"/>
              </a:rPr>
              <a:t>đánh</a:t>
            </a:r>
            <a:r>
              <a:rPr lang="en-US" sz="2400" dirty="0">
                <a:latin typeface="Arial" charset="0"/>
                <a:cs typeface="+mn-cs"/>
              </a:rPr>
              <a:t> </a:t>
            </a:r>
            <a:r>
              <a:rPr lang="en-US" sz="2400" dirty="0" err="1">
                <a:latin typeface="Arial" charset="0"/>
                <a:cs typeface="+mn-cs"/>
              </a:rPr>
              <a:t>lâu</a:t>
            </a:r>
            <a:r>
              <a:rPr lang="en-US" sz="2400" dirty="0">
                <a:latin typeface="Arial" charset="0"/>
                <a:cs typeface="+mn-cs"/>
              </a:rPr>
              <a:t> </a:t>
            </a:r>
            <a:r>
              <a:rPr lang="en-US" sz="2400" dirty="0" err="1">
                <a:latin typeface="Arial" charset="0"/>
                <a:cs typeface="+mn-cs"/>
              </a:rPr>
              <a:t>dài</a:t>
            </a:r>
            <a:endParaRPr lang="en-US" sz="2300" dirty="0">
              <a:latin typeface="Times New Roman" pitchFamily="18" charset="0"/>
              <a:cs typeface="Times New Roman" pitchFamily="18" charset="0"/>
            </a:endParaRPr>
          </a:p>
        </p:txBody>
      </p:sp>
      <p:pic>
        <p:nvPicPr>
          <p:cNvPr id="1436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0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0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0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0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138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1394"/>
                </p:tgtEl>
              </p:cMediaNode>
            </p:audio>
            <p:seq concurrent="1" nextAc="seek">
              <p:cTn id="38" restart="whenNotActive" fill="hold" evtFilter="cancelBubble" nodeType="interactiveSeq">
                <p:stCondLst>
                  <p:cond evt="onClick" delay="0">
                    <p:tgtEl>
                      <p:spTgt spid="10140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140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1402"/>
                                        </p:tgtEl>
                                      </p:cBhvr>
                                    </p:animEffect>
                                    <p:set>
                                      <p:cBhvr>
                                        <p:cTn id="46"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1401"/>
                                        </p:tgtEl>
                                      </p:cBhvr>
                                    </p:animEffect>
                                    <p:set>
                                      <p:cBhvr>
                                        <p:cTn id="50"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1400"/>
                                        </p:tgtEl>
                                      </p:cBhvr>
                                    </p:animEffect>
                                    <p:set>
                                      <p:cBhvr>
                                        <p:cTn id="54"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1399"/>
                                        </p:tgtEl>
                                      </p:cBhvr>
                                    </p:animEffect>
                                    <p:set>
                                      <p:cBhvr>
                                        <p:cTn id="58"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1398"/>
                                        </p:tgtEl>
                                      </p:cBhvr>
                                    </p:animEffect>
                                    <p:set>
                                      <p:cBhvr>
                                        <p:cTn id="62"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1397"/>
                                        </p:tgtEl>
                                      </p:cBhvr>
                                    </p:animEffect>
                                    <p:set>
                                      <p:cBhvr>
                                        <p:cTn id="66"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1395"/>
                                        </p:tgtEl>
                                      </p:cBhvr>
                                    </p:animEffect>
                                    <p:set>
                                      <p:cBhvr>
                                        <p:cTn id="70"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1378"/>
                                        </p:tgtEl>
                                      </p:cBhvr>
                                    </p:animEffect>
                                    <p:set>
                                      <p:cBhvr>
                                        <p:cTn id="74"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p:cNvSpPr>
            <a:spLocks noChangeArrowheads="1"/>
          </p:cNvSpPr>
          <p:nvPr/>
        </p:nvSpPr>
        <p:spPr bwMode="auto">
          <a:xfrm>
            <a:off x="6337300" y="60055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240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752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76600" y="1303338"/>
            <a:ext cx="6705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Chiến tranh nhân dân bảo vệ Tổ quốc Việt Nam xã hội chủ nghĩa là cuộc:</a:t>
            </a:r>
            <a:endParaRPr lang="en-US" altLang="en-US" sz="2400" b="1" i="1"/>
          </a:p>
        </p:txBody>
      </p:sp>
      <p:sp>
        <p:nvSpPr>
          <p:cNvPr id="65541" name="AutoShape 5"/>
          <p:cNvSpPr>
            <a:spLocks noChangeArrowheads="1"/>
          </p:cNvSpPr>
          <p:nvPr/>
        </p:nvSpPr>
        <p:spPr bwMode="auto">
          <a:xfrm>
            <a:off x="6324600" y="2514600"/>
            <a:ext cx="3962400" cy="11430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B. </a:t>
            </a:r>
            <a:r>
              <a:rPr lang="en-US" sz="2400" dirty="0" err="1">
                <a:solidFill>
                  <a:schemeClr val="tx1"/>
                </a:solidFill>
              </a:rPr>
              <a:t>Chiến</a:t>
            </a:r>
            <a:r>
              <a:rPr lang="en-US" sz="2400" dirty="0">
                <a:solidFill>
                  <a:schemeClr val="tx1"/>
                </a:solidFill>
              </a:rPr>
              <a:t> </a:t>
            </a:r>
            <a:r>
              <a:rPr lang="en-US" sz="2400" dirty="0" err="1">
                <a:solidFill>
                  <a:schemeClr val="tx1"/>
                </a:solidFill>
              </a:rPr>
              <a:t>tranh</a:t>
            </a:r>
            <a:r>
              <a:rPr lang="en-US" sz="2400" dirty="0">
                <a:solidFill>
                  <a:schemeClr val="tx1"/>
                </a:solidFill>
              </a:rPr>
              <a:t> </a:t>
            </a:r>
            <a:r>
              <a:rPr lang="en-US" sz="2400" dirty="0" err="1">
                <a:solidFill>
                  <a:schemeClr val="tx1"/>
                </a:solidFill>
              </a:rPr>
              <a:t>chính</a:t>
            </a:r>
            <a:r>
              <a:rPr lang="en-US" sz="2400" dirty="0">
                <a:solidFill>
                  <a:schemeClr val="tx1"/>
                </a:solidFill>
              </a:rPr>
              <a:t> </a:t>
            </a:r>
            <a:r>
              <a:rPr lang="en-US" sz="2400" dirty="0" err="1">
                <a:solidFill>
                  <a:schemeClr val="tx1"/>
                </a:solidFill>
              </a:rPr>
              <a:t>nghĩa</a:t>
            </a:r>
            <a:endParaRPr lang="en-US" sz="2400" dirty="0">
              <a:solidFill>
                <a:schemeClr val="tx1"/>
              </a:solidFill>
            </a:endParaRPr>
          </a:p>
        </p:txBody>
      </p:sp>
      <p:sp>
        <p:nvSpPr>
          <p:cNvPr id="65549" name="AutoShape 13"/>
          <p:cNvSpPr>
            <a:spLocks noChangeArrowheads="1"/>
          </p:cNvSpPr>
          <p:nvPr/>
        </p:nvSpPr>
        <p:spPr bwMode="auto">
          <a:xfrm>
            <a:off x="6324600" y="4108450"/>
            <a:ext cx="3962400" cy="10668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r>
              <a:rPr lang="en-US" sz="2400" dirty="0">
                <a:solidFill>
                  <a:schemeClr val="tx1"/>
                </a:solidFill>
              </a:rPr>
              <a:t> D. </a:t>
            </a:r>
            <a:r>
              <a:rPr lang="en-US" sz="2400" dirty="0" err="1">
                <a:solidFill>
                  <a:schemeClr val="tx1"/>
                </a:solidFill>
              </a:rPr>
              <a:t>Chiến</a:t>
            </a:r>
            <a:r>
              <a:rPr lang="en-US" sz="2400" dirty="0">
                <a:solidFill>
                  <a:schemeClr val="tx1"/>
                </a:solidFill>
              </a:rPr>
              <a:t> </a:t>
            </a:r>
            <a:r>
              <a:rPr lang="en-US" sz="2400" dirty="0" err="1">
                <a:solidFill>
                  <a:schemeClr val="tx1"/>
                </a:solidFill>
              </a:rPr>
              <a:t>tranh</a:t>
            </a:r>
            <a:r>
              <a:rPr lang="en-US" sz="2400" dirty="0">
                <a:solidFill>
                  <a:schemeClr val="tx1"/>
                </a:solidFill>
              </a:rPr>
              <a:t> </a:t>
            </a:r>
            <a:r>
              <a:rPr lang="en-US" sz="2400" dirty="0" err="1">
                <a:solidFill>
                  <a:schemeClr val="tx1"/>
                </a:solidFill>
              </a:rPr>
              <a:t>chính</a:t>
            </a:r>
            <a:r>
              <a:rPr lang="en-US" sz="2400" dirty="0">
                <a:solidFill>
                  <a:schemeClr val="tx1"/>
                </a:solidFill>
              </a:rPr>
              <a:t> </a:t>
            </a:r>
            <a:r>
              <a:rPr lang="en-US" sz="2400" dirty="0" err="1">
                <a:solidFill>
                  <a:schemeClr val="tx1"/>
                </a:solidFill>
              </a:rPr>
              <a:t>đáng</a:t>
            </a:r>
            <a:r>
              <a:rPr lang="en-US" sz="2400" dirty="0">
                <a:solidFill>
                  <a:schemeClr val="tx1"/>
                </a:solidFill>
              </a:rPr>
              <a:t> </a:t>
            </a:r>
            <a:endParaRPr lang="vi-VN" sz="2400" b="1" dirty="0">
              <a:solidFill>
                <a:schemeClr val="tx1"/>
              </a:solidFill>
            </a:endParaRPr>
          </a:p>
        </p:txBody>
      </p:sp>
      <p:sp>
        <p:nvSpPr>
          <p:cNvPr id="15368" name="Text Box 16"/>
          <p:cNvSpPr txBox="1">
            <a:spLocks noChangeArrowheads="1"/>
          </p:cNvSpPr>
          <p:nvPr/>
        </p:nvSpPr>
        <p:spPr bwMode="auto">
          <a:xfrm>
            <a:off x="1770064" y="13716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10</a:t>
            </a:r>
          </a:p>
        </p:txBody>
      </p:sp>
      <p:pic>
        <p:nvPicPr>
          <p:cNvPr id="10241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9" name="Oval 19"/>
          <p:cNvSpPr>
            <a:spLocks noChangeArrowheads="1"/>
          </p:cNvSpPr>
          <p:nvPr/>
        </p:nvSpPr>
        <p:spPr bwMode="auto">
          <a:xfrm>
            <a:off x="6337300" y="60055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537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39300" y="60309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p:cNvSpPr>
            <a:spLocks noChangeArrowheads="1"/>
          </p:cNvSpPr>
          <p:nvPr/>
        </p:nvSpPr>
        <p:spPr bwMode="auto">
          <a:xfrm>
            <a:off x="6324600" y="60055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2422" name="Oval 22"/>
          <p:cNvSpPr>
            <a:spLocks noChangeArrowheads="1"/>
          </p:cNvSpPr>
          <p:nvPr/>
        </p:nvSpPr>
        <p:spPr bwMode="auto">
          <a:xfrm>
            <a:off x="6337300" y="60055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2423" name="Oval 23"/>
          <p:cNvSpPr>
            <a:spLocks noChangeArrowheads="1"/>
          </p:cNvSpPr>
          <p:nvPr/>
        </p:nvSpPr>
        <p:spPr bwMode="auto">
          <a:xfrm>
            <a:off x="6348413" y="60055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2424" name="Oval 24"/>
          <p:cNvSpPr>
            <a:spLocks noChangeArrowheads="1"/>
          </p:cNvSpPr>
          <p:nvPr/>
        </p:nvSpPr>
        <p:spPr bwMode="auto">
          <a:xfrm>
            <a:off x="6334125" y="60182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2425" name="Oval 25"/>
          <p:cNvSpPr>
            <a:spLocks noChangeArrowheads="1"/>
          </p:cNvSpPr>
          <p:nvPr/>
        </p:nvSpPr>
        <p:spPr bwMode="auto">
          <a:xfrm>
            <a:off x="6348413" y="60182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2426" name="Oval 26"/>
          <p:cNvSpPr>
            <a:spLocks noChangeArrowheads="1"/>
          </p:cNvSpPr>
          <p:nvPr/>
        </p:nvSpPr>
        <p:spPr bwMode="auto">
          <a:xfrm>
            <a:off x="6334125" y="59991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2427" name="Text Box 27"/>
          <p:cNvSpPr txBox="1">
            <a:spLocks noChangeArrowheads="1"/>
          </p:cNvSpPr>
          <p:nvPr/>
        </p:nvSpPr>
        <p:spPr bwMode="auto">
          <a:xfrm>
            <a:off x="5029200" y="60960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2428" name="Text Box 28"/>
          <p:cNvSpPr txBox="1">
            <a:spLocks noChangeArrowheads="1"/>
          </p:cNvSpPr>
          <p:nvPr/>
        </p:nvSpPr>
        <p:spPr bwMode="auto">
          <a:xfrm>
            <a:off x="6157913" y="5997576"/>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538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1"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2514600"/>
            <a:ext cx="3924300" cy="11430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Chiến</a:t>
            </a:r>
            <a:r>
              <a:rPr lang="en-US" sz="2400" dirty="0">
                <a:solidFill>
                  <a:schemeClr val="tx1"/>
                </a:solidFill>
              </a:rPr>
              <a:t> </a:t>
            </a:r>
            <a:r>
              <a:rPr lang="en-US" sz="2400" dirty="0" err="1">
                <a:solidFill>
                  <a:schemeClr val="tx1"/>
                </a:solidFill>
              </a:rPr>
              <a:t>tranh</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vệ</a:t>
            </a:r>
            <a:endParaRPr lang="en-US" sz="2400" b="1" dirty="0">
              <a:solidFill>
                <a:schemeClr val="tx1"/>
              </a:solidFill>
            </a:endParaRPr>
          </a:p>
        </p:txBody>
      </p:sp>
      <p:sp>
        <p:nvSpPr>
          <p:cNvPr id="28" name="AutoShape 13"/>
          <p:cNvSpPr>
            <a:spLocks noChangeArrowheads="1"/>
          </p:cNvSpPr>
          <p:nvPr/>
        </p:nvSpPr>
        <p:spPr bwMode="auto">
          <a:xfrm>
            <a:off x="2057400" y="4114800"/>
            <a:ext cx="3924300" cy="10668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Chiến</a:t>
            </a:r>
            <a:r>
              <a:rPr lang="en-US" sz="2400" dirty="0">
                <a:solidFill>
                  <a:schemeClr val="tx1"/>
                </a:solidFill>
              </a:rPr>
              <a:t> </a:t>
            </a:r>
            <a:r>
              <a:rPr lang="en-US" sz="2400" dirty="0" err="1">
                <a:solidFill>
                  <a:schemeClr val="tx1"/>
                </a:solidFill>
              </a:rPr>
              <a:t>tranh</a:t>
            </a:r>
            <a:r>
              <a:rPr lang="en-US" sz="2400" dirty="0">
                <a:solidFill>
                  <a:schemeClr val="tx1"/>
                </a:solidFill>
              </a:rPr>
              <a:t> </a:t>
            </a:r>
            <a:r>
              <a:rPr lang="en-US" sz="2400" dirty="0" err="1">
                <a:solidFill>
                  <a:schemeClr val="tx1"/>
                </a:solidFill>
              </a:rPr>
              <a:t>tự</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endParaRPr lang="en-US" sz="2400" b="1" dirty="0">
              <a:solidFill>
                <a:schemeClr val="tx1"/>
              </a:solidFill>
            </a:endParaRPr>
          </a:p>
        </p:txBody>
      </p:sp>
      <p:pic>
        <p:nvPicPr>
          <p:cNvPr id="1538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2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2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2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2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240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2418"/>
                </p:tgtEl>
              </p:cMediaNode>
            </p:audio>
            <p:seq concurrent="1" nextAc="seek">
              <p:cTn id="38" restart="whenNotActive" fill="hold" evtFilter="cancelBubble" nodeType="interactiveSeq">
                <p:stCondLst>
                  <p:cond evt="onClick" delay="0">
                    <p:tgtEl>
                      <p:spTgt spid="10242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242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2426"/>
                                        </p:tgtEl>
                                      </p:cBhvr>
                                    </p:animEffect>
                                    <p:set>
                                      <p:cBhvr>
                                        <p:cTn id="46"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2425"/>
                                        </p:tgtEl>
                                      </p:cBhvr>
                                    </p:animEffect>
                                    <p:set>
                                      <p:cBhvr>
                                        <p:cTn id="50"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2424"/>
                                        </p:tgtEl>
                                      </p:cBhvr>
                                    </p:animEffect>
                                    <p:set>
                                      <p:cBhvr>
                                        <p:cTn id="54"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2423"/>
                                        </p:tgtEl>
                                      </p:cBhvr>
                                    </p:animEffect>
                                    <p:set>
                                      <p:cBhvr>
                                        <p:cTn id="58"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2422"/>
                                        </p:tgtEl>
                                      </p:cBhvr>
                                    </p:animEffect>
                                    <p:set>
                                      <p:cBhvr>
                                        <p:cTn id="62"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2421"/>
                                        </p:tgtEl>
                                      </p:cBhvr>
                                    </p:animEffect>
                                    <p:set>
                                      <p:cBhvr>
                                        <p:cTn id="66"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2419"/>
                                        </p:tgtEl>
                                      </p:cBhvr>
                                    </p:animEffect>
                                    <p:set>
                                      <p:cBhvr>
                                        <p:cTn id="70"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2402"/>
                                        </p:tgtEl>
                                      </p:cBhvr>
                                    </p:animEffect>
                                    <p:set>
                                      <p:cBhvr>
                                        <p:cTn id="74"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p:cNvSpPr>
            <a:spLocks noChangeArrowheads="1"/>
          </p:cNvSpPr>
          <p:nvPr/>
        </p:nvSpPr>
        <p:spPr bwMode="auto">
          <a:xfrm>
            <a:off x="62944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342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48000" y="1143001"/>
            <a:ext cx="7010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Lực lượng làm nòng cốt cho toàn dân đánh giặc ở địa phương là:</a:t>
            </a:r>
            <a:endParaRPr lang="en-US" altLang="en-US" sz="2300" b="1" i="1"/>
          </a:p>
        </p:txBody>
      </p:sp>
      <p:sp>
        <p:nvSpPr>
          <p:cNvPr id="65541" name="AutoShape 5"/>
          <p:cNvSpPr>
            <a:spLocks noChangeArrowheads="1"/>
          </p:cNvSpPr>
          <p:nvPr/>
        </p:nvSpPr>
        <p:spPr bwMode="auto">
          <a:xfrm>
            <a:off x="1881188" y="2438400"/>
            <a:ext cx="3910012"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a:buFontTx/>
              <a:buAutoNum type="alphaUcPeriod"/>
              <a:defRPr/>
            </a:pPr>
            <a:r>
              <a:rPr lang="en-US" sz="2400" dirty="0" err="1">
                <a:latin typeface="Arial" charset="0"/>
                <a:cs typeface="Arial" charset="0"/>
              </a:rPr>
              <a:t>Bộ</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địa</a:t>
            </a:r>
            <a:r>
              <a:rPr lang="en-US" sz="2400" dirty="0">
                <a:latin typeface="Arial" charset="0"/>
                <a:cs typeface="Arial" charset="0"/>
              </a:rPr>
              <a:t> </a:t>
            </a:r>
            <a:r>
              <a:rPr lang="en-US" sz="2400" dirty="0" err="1">
                <a:latin typeface="Arial" charset="0"/>
                <a:cs typeface="Arial" charset="0"/>
              </a:rPr>
              <a:t>phương</a:t>
            </a:r>
            <a:r>
              <a:rPr lang="en-US" sz="2400" dirty="0">
                <a:latin typeface="Arial" charset="0"/>
                <a:cs typeface="Arial" charset="0"/>
              </a:rPr>
              <a:t> </a:t>
            </a:r>
          </a:p>
          <a:p>
            <a:pPr algn="ctr">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tự</a:t>
            </a:r>
            <a:r>
              <a:rPr lang="en-US" sz="2400" dirty="0">
                <a:latin typeface="Arial" charset="0"/>
                <a:cs typeface="Arial" charset="0"/>
              </a:rPr>
              <a:t> </a:t>
            </a:r>
            <a:r>
              <a:rPr lang="en-US" sz="2400" dirty="0" err="1">
                <a:latin typeface="Arial" charset="0"/>
                <a:cs typeface="Arial" charset="0"/>
              </a:rPr>
              <a:t>vệ</a:t>
            </a:r>
            <a:endParaRPr lang="en-US" sz="2400" dirty="0">
              <a:latin typeface="Arial" charset="0"/>
              <a:cs typeface="Arial" charset="0"/>
            </a:endParaRPr>
          </a:p>
        </p:txBody>
      </p:sp>
      <p:sp>
        <p:nvSpPr>
          <p:cNvPr id="65549" name="AutoShape 13"/>
          <p:cNvSpPr>
            <a:spLocks noChangeArrowheads="1"/>
          </p:cNvSpPr>
          <p:nvPr/>
        </p:nvSpPr>
        <p:spPr bwMode="auto">
          <a:xfrm>
            <a:off x="6311901" y="2438400"/>
            <a:ext cx="3998913"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bộ</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p>
          <a:p>
            <a:pPr algn="ctr" eaLnBrk="0" hangingPunct="0">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an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endParaRPr lang="vi-VN" sz="2200" b="1" dirty="0">
              <a:latin typeface="Arial" charset="0"/>
              <a:cs typeface="+mn-cs"/>
            </a:endParaRPr>
          </a:p>
        </p:txBody>
      </p:sp>
      <p:sp>
        <p:nvSpPr>
          <p:cNvPr id="16392" name="Text Box 16"/>
          <p:cNvSpPr txBox="1">
            <a:spLocks noChangeArrowheads="1"/>
          </p:cNvSpPr>
          <p:nvPr/>
        </p:nvSpPr>
        <p:spPr bwMode="auto">
          <a:xfrm>
            <a:off x="1752600" y="1295401"/>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11</a:t>
            </a:r>
          </a:p>
        </p:txBody>
      </p:sp>
      <p:pic>
        <p:nvPicPr>
          <p:cNvPr id="10344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3" name="Oval 19"/>
          <p:cNvSpPr>
            <a:spLocks noChangeArrowheads="1"/>
          </p:cNvSpPr>
          <p:nvPr/>
        </p:nvSpPr>
        <p:spPr bwMode="auto">
          <a:xfrm>
            <a:off x="62944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639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769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p:cNvSpPr>
            <a:spLocks noChangeArrowheads="1"/>
          </p:cNvSpPr>
          <p:nvPr/>
        </p:nvSpPr>
        <p:spPr bwMode="auto">
          <a:xfrm>
            <a:off x="62944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3446" name="Oval 22"/>
          <p:cNvSpPr>
            <a:spLocks noChangeArrowheads="1"/>
          </p:cNvSpPr>
          <p:nvPr/>
        </p:nvSpPr>
        <p:spPr bwMode="auto">
          <a:xfrm>
            <a:off x="6294438"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3447" name="Oval 23"/>
          <p:cNvSpPr>
            <a:spLocks noChangeArrowheads="1"/>
          </p:cNvSpPr>
          <p:nvPr/>
        </p:nvSpPr>
        <p:spPr bwMode="auto">
          <a:xfrm>
            <a:off x="6311900" y="61023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3448" name="Oval 24"/>
          <p:cNvSpPr>
            <a:spLocks noChangeArrowheads="1"/>
          </p:cNvSpPr>
          <p:nvPr/>
        </p:nvSpPr>
        <p:spPr bwMode="auto">
          <a:xfrm>
            <a:off x="6311900"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3449" name="Oval 25"/>
          <p:cNvSpPr>
            <a:spLocks noChangeArrowheads="1"/>
          </p:cNvSpPr>
          <p:nvPr/>
        </p:nvSpPr>
        <p:spPr bwMode="auto">
          <a:xfrm>
            <a:off x="630078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3450" name="Oval 26"/>
          <p:cNvSpPr>
            <a:spLocks noChangeArrowheads="1"/>
          </p:cNvSpPr>
          <p:nvPr/>
        </p:nvSpPr>
        <p:spPr bwMode="auto">
          <a:xfrm>
            <a:off x="6294438" y="61023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3451" name="Text Box 27"/>
          <p:cNvSpPr txBox="1">
            <a:spLocks noChangeArrowheads="1"/>
          </p:cNvSpPr>
          <p:nvPr/>
        </p:nvSpPr>
        <p:spPr bwMode="auto">
          <a:xfrm>
            <a:off x="4876800" y="6186488"/>
            <a:ext cx="113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3452" name="Text Box 28"/>
          <p:cNvSpPr txBox="1">
            <a:spLocks noChangeArrowheads="1"/>
          </p:cNvSpPr>
          <p:nvPr/>
        </p:nvSpPr>
        <p:spPr bwMode="auto">
          <a:xfrm>
            <a:off x="6045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640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5"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871663" y="3952875"/>
            <a:ext cx="3910012"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C. </a:t>
            </a:r>
            <a:r>
              <a:rPr lang="en-US" sz="2400" dirty="0" err="1">
                <a:latin typeface="Arial" charset="0"/>
                <a:cs typeface="Arial" charset="0"/>
              </a:rPr>
              <a:t>Bộ</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thường</a:t>
            </a:r>
            <a:r>
              <a:rPr lang="en-US" sz="2400" dirty="0">
                <a:latin typeface="Arial" charset="0"/>
                <a:cs typeface="Arial" charset="0"/>
              </a:rPr>
              <a:t> </a:t>
            </a:r>
            <a:r>
              <a:rPr lang="en-US" sz="2400" dirty="0" err="1">
                <a:latin typeface="Arial" charset="0"/>
                <a:cs typeface="Arial" charset="0"/>
              </a:rPr>
              <a:t>trực</a:t>
            </a:r>
            <a:r>
              <a:rPr lang="en-US" sz="2400" dirty="0">
                <a:latin typeface="Arial" charset="0"/>
                <a:cs typeface="Arial" charset="0"/>
              </a:rPr>
              <a:t> </a:t>
            </a:r>
          </a:p>
          <a:p>
            <a:pPr algn="ctr" eaLnBrk="0" hangingPunct="0">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tự</a:t>
            </a:r>
            <a:r>
              <a:rPr lang="en-US" sz="2400" dirty="0">
                <a:latin typeface="Arial" charset="0"/>
                <a:cs typeface="Arial" charset="0"/>
              </a:rPr>
              <a:t> </a:t>
            </a:r>
            <a:r>
              <a:rPr lang="en-US" sz="2400" dirty="0" err="1">
                <a:latin typeface="Arial" charset="0"/>
                <a:cs typeface="Arial" charset="0"/>
              </a:rPr>
              <a:t>vệ</a:t>
            </a:r>
            <a:endParaRPr lang="vi-VN" sz="2200" b="1" dirty="0">
              <a:latin typeface="Arial" charset="0"/>
              <a:cs typeface="+mn-cs"/>
            </a:endParaRPr>
          </a:p>
        </p:txBody>
      </p:sp>
      <p:sp>
        <p:nvSpPr>
          <p:cNvPr id="28" name="AutoShape 13"/>
          <p:cNvSpPr>
            <a:spLocks noChangeArrowheads="1"/>
          </p:cNvSpPr>
          <p:nvPr/>
        </p:nvSpPr>
        <p:spPr bwMode="auto">
          <a:xfrm>
            <a:off x="6311901" y="3962400"/>
            <a:ext cx="3998913"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Bộ</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p>
          <a:p>
            <a:pPr algn="ctr" eaLnBrk="0" hangingPunct="0">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du </a:t>
            </a:r>
            <a:r>
              <a:rPr lang="en-US" sz="2400" dirty="0" err="1">
                <a:latin typeface="Arial" charset="0"/>
                <a:cs typeface="Arial" charset="0"/>
              </a:rPr>
              <a:t>kích</a:t>
            </a:r>
            <a:endParaRPr lang="vi-VN" sz="2200" b="1" dirty="0">
              <a:latin typeface="Arial" charset="0"/>
              <a:cs typeface="+mn-cs"/>
            </a:endParaRPr>
          </a:p>
        </p:txBody>
      </p:sp>
      <p:pic>
        <p:nvPicPr>
          <p:cNvPr id="1641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0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1"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par>
                          <p:cTn id="20" fill="hold" nodeType="afterGroup">
                            <p:stCondLst>
                              <p:cond delay="4000"/>
                            </p:stCondLst>
                            <p:childTnLst>
                              <p:par>
                                <p:cTn id="21" presetID="4" presetClass="entr" presetSubtype="32"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childTnLst>
                          </p:cTn>
                        </p:par>
                        <p:par>
                          <p:cTn id="24" fill="hold" nodeType="afterGroup">
                            <p:stCondLst>
                              <p:cond delay="5000"/>
                            </p:stCondLst>
                            <p:childTnLst>
                              <p:par>
                                <p:cTn id="25" presetID="4" presetClass="entr" presetSubtype="32"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103429"/>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22" presetClass="emph" presetSubtype="0" fill="hold" grpId="1" nodeType="clickEffect">
                                  <p:stCondLst>
                                    <p:cond delay="0"/>
                                  </p:stCondLst>
                                  <p:childTnLst>
                                    <p:animClr clrSpc="hsl" dir="cw">
                                      <p:cBhvr override="childStyle">
                                        <p:cTn id="32" dur="500" fill="hold"/>
                                        <p:tgtEl>
                                          <p:spTgt spid="65541"/>
                                        </p:tgtEl>
                                        <p:attrNameLst>
                                          <p:attrName>style.color</p:attrName>
                                        </p:attrNameLst>
                                      </p:cBhvr>
                                      <p:by>
                                        <p:hsl h="-7200000" s="0" l="0"/>
                                      </p:by>
                                    </p:animClr>
                                    <p:animClr clrSpc="hsl" dir="cw">
                                      <p:cBhvr>
                                        <p:cTn id="33" dur="500" fill="hold"/>
                                        <p:tgtEl>
                                          <p:spTgt spid="65541"/>
                                        </p:tgtEl>
                                        <p:attrNameLst>
                                          <p:attrName>fillcolor</p:attrName>
                                        </p:attrNameLst>
                                      </p:cBhvr>
                                      <p:by>
                                        <p:hsl h="-7200000" s="0" l="0"/>
                                      </p:by>
                                    </p:animClr>
                                    <p:animClr clrSpc="hsl" dir="cw">
                                      <p:cBhvr>
                                        <p:cTn id="34" dur="500" fill="hold"/>
                                        <p:tgtEl>
                                          <p:spTgt spid="65541"/>
                                        </p:tgtEl>
                                        <p:attrNameLst>
                                          <p:attrName>stroke.color</p:attrName>
                                        </p:attrNameLst>
                                      </p:cBhvr>
                                      <p:by>
                                        <p:hsl h="-7200000" s="0" l="0"/>
                                      </p:by>
                                    </p:animClr>
                                    <p:set>
                                      <p:cBhvr>
                                        <p:cTn id="35" dur="500" fill="hold"/>
                                        <p:tgtEl>
                                          <p:spTgt spid="65541"/>
                                        </p:tgtEl>
                                        <p:attrNameLst>
                                          <p:attrName>fill.type</p:attrName>
                                        </p:attrNameLst>
                                      </p:cBhvr>
                                      <p:to>
                                        <p:strVal val="solid"/>
                                      </p:to>
                                    </p:set>
                                  </p:childTnLst>
                                  <p:subTnLst>
                                    <p:audio>
                                      <p:cMediaNode>
                                        <p:cTn display="0" masterRel="sameClick">
                                          <p:stCondLst>
                                            <p:cond evt="begin" delay="0">
                                              <p:tn val="31"/>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103442"/>
                </p:tgtEl>
              </p:cMediaNode>
            </p:audio>
            <p:seq concurrent="1" nextAc="seek">
              <p:cTn id="37" restart="whenNotActive" fill="hold" evtFilter="cancelBubble" nodeType="interactiveSeq">
                <p:stCondLst>
                  <p:cond evt="onClick" delay="0">
                    <p:tgtEl>
                      <p:spTgt spid="103451"/>
                    </p:tgtEl>
                  </p:cond>
                </p:stCondLst>
                <p:endSync evt="end" delay="0">
                  <p:rtn val="all"/>
                </p:endSync>
                <p:childTnLst>
                  <p:par>
                    <p:cTn id="38" fill="hold" nodeType="clickPar">
                      <p:stCondLst>
                        <p:cond delay="0"/>
                      </p:stCondLst>
                      <p:childTnLst>
                        <p:par>
                          <p:cTn id="39" fill="hold" nodeType="withGroup">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03452"/>
                                        </p:tgtEl>
                                        <p:attrNameLst>
                                          <p:attrName>style.visibility</p:attrName>
                                        </p:attrNameLst>
                                      </p:cBhvr>
                                      <p:to>
                                        <p:strVal val="hidden"/>
                                      </p:to>
                                    </p:set>
                                  </p:childTnLst>
                                </p:cTn>
                              </p:par>
                            </p:childTnLst>
                          </p:cTn>
                        </p:par>
                        <p:par>
                          <p:cTn id="42" fill="hold" nodeType="afterGroup">
                            <p:stCondLst>
                              <p:cond delay="0"/>
                            </p:stCondLst>
                            <p:childTnLst>
                              <p:par>
                                <p:cTn id="43" presetID="4" presetClass="exit" presetSubtype="16" fill="hold" grpId="0" nodeType="afterEffect">
                                  <p:stCondLst>
                                    <p:cond delay="1000"/>
                                  </p:stCondLst>
                                  <p:childTnLst>
                                    <p:animEffect transition="out" filter="box(in)">
                                      <p:cBhvr>
                                        <p:cTn id="44" dur="500"/>
                                        <p:tgtEl>
                                          <p:spTgt spid="103450"/>
                                        </p:tgtEl>
                                      </p:cBhvr>
                                    </p:animEffect>
                                    <p:set>
                                      <p:cBhvr>
                                        <p:cTn id="45"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1500"/>
                            </p:stCondLst>
                            <p:childTnLst>
                              <p:par>
                                <p:cTn id="47" presetID="4" presetClass="exit" presetSubtype="16" fill="hold" grpId="0" nodeType="afterEffect">
                                  <p:stCondLst>
                                    <p:cond delay="1000"/>
                                  </p:stCondLst>
                                  <p:childTnLst>
                                    <p:animEffect transition="out" filter="box(in)">
                                      <p:cBhvr>
                                        <p:cTn id="48" dur="500"/>
                                        <p:tgtEl>
                                          <p:spTgt spid="103449"/>
                                        </p:tgtEl>
                                      </p:cBhvr>
                                    </p:animEffect>
                                    <p:set>
                                      <p:cBhvr>
                                        <p:cTn id="49"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3000"/>
                            </p:stCondLst>
                            <p:childTnLst>
                              <p:par>
                                <p:cTn id="51" presetID="4" presetClass="exit" presetSubtype="16" fill="hold" grpId="0" nodeType="afterEffect">
                                  <p:stCondLst>
                                    <p:cond delay="1000"/>
                                  </p:stCondLst>
                                  <p:childTnLst>
                                    <p:animEffect transition="out" filter="box(in)">
                                      <p:cBhvr>
                                        <p:cTn id="52" dur="500"/>
                                        <p:tgtEl>
                                          <p:spTgt spid="103448"/>
                                        </p:tgtEl>
                                      </p:cBhvr>
                                    </p:animEffect>
                                    <p:set>
                                      <p:cBhvr>
                                        <p:cTn id="53"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4500"/>
                            </p:stCondLst>
                            <p:childTnLst>
                              <p:par>
                                <p:cTn id="55" presetID="4" presetClass="exit" presetSubtype="16" fill="hold" grpId="0" nodeType="afterEffect">
                                  <p:stCondLst>
                                    <p:cond delay="1000"/>
                                  </p:stCondLst>
                                  <p:childTnLst>
                                    <p:animEffect transition="out" filter="box(in)">
                                      <p:cBhvr>
                                        <p:cTn id="56" dur="500"/>
                                        <p:tgtEl>
                                          <p:spTgt spid="103447"/>
                                        </p:tgtEl>
                                      </p:cBhvr>
                                    </p:animEffect>
                                    <p:set>
                                      <p:cBhvr>
                                        <p:cTn id="57"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6000"/>
                            </p:stCondLst>
                            <p:childTnLst>
                              <p:par>
                                <p:cTn id="59" presetID="4" presetClass="exit" presetSubtype="16" fill="hold" grpId="0" nodeType="afterEffect">
                                  <p:stCondLst>
                                    <p:cond delay="1000"/>
                                  </p:stCondLst>
                                  <p:childTnLst>
                                    <p:animEffect transition="out" filter="box(in)">
                                      <p:cBhvr>
                                        <p:cTn id="60" dur="500"/>
                                        <p:tgtEl>
                                          <p:spTgt spid="103446"/>
                                        </p:tgtEl>
                                      </p:cBhvr>
                                    </p:animEffect>
                                    <p:set>
                                      <p:cBhvr>
                                        <p:cTn id="61"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7500"/>
                            </p:stCondLst>
                            <p:childTnLst>
                              <p:par>
                                <p:cTn id="63" presetID="4" presetClass="exit" presetSubtype="16" fill="hold" grpId="0" nodeType="afterEffect">
                                  <p:stCondLst>
                                    <p:cond delay="1000"/>
                                  </p:stCondLst>
                                  <p:childTnLst>
                                    <p:animEffect transition="out" filter="box(in)">
                                      <p:cBhvr>
                                        <p:cTn id="64" dur="500"/>
                                        <p:tgtEl>
                                          <p:spTgt spid="103445"/>
                                        </p:tgtEl>
                                      </p:cBhvr>
                                    </p:animEffect>
                                    <p:set>
                                      <p:cBhvr>
                                        <p:cTn id="65"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9000"/>
                            </p:stCondLst>
                            <p:childTnLst>
                              <p:par>
                                <p:cTn id="67" presetID="4" presetClass="exit" presetSubtype="16" fill="hold" grpId="0" nodeType="afterEffect">
                                  <p:stCondLst>
                                    <p:cond delay="1000"/>
                                  </p:stCondLst>
                                  <p:childTnLst>
                                    <p:animEffect transition="out" filter="box(in)">
                                      <p:cBhvr>
                                        <p:cTn id="68" dur="500"/>
                                        <p:tgtEl>
                                          <p:spTgt spid="103443"/>
                                        </p:tgtEl>
                                      </p:cBhvr>
                                    </p:animEffect>
                                    <p:set>
                                      <p:cBhvr>
                                        <p:cTn id="69"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4" name="beep.wav"/>
                                        </p:tgtEl>
                                      </p:cMediaNode>
                                    </p:audio>
                                  </p:subTnLst>
                                </p:cTn>
                              </p:par>
                            </p:childTnLst>
                          </p:cTn>
                        </p:par>
                        <p:par>
                          <p:cTn id="70" fill="hold" nodeType="afterGroup">
                            <p:stCondLst>
                              <p:cond delay="10500"/>
                            </p:stCondLst>
                            <p:childTnLst>
                              <p:par>
                                <p:cTn id="71" presetID="4" presetClass="exit" presetSubtype="16" fill="hold" grpId="0" nodeType="afterEffect">
                                  <p:stCondLst>
                                    <p:cond delay="500"/>
                                  </p:stCondLst>
                                  <p:childTnLst>
                                    <p:animEffect transition="out" filter="box(in)">
                                      <p:cBhvr>
                                        <p:cTn id="72" dur="500"/>
                                        <p:tgtEl>
                                          <p:spTgt spid="103426"/>
                                        </p:tgtEl>
                                      </p:cBhvr>
                                    </p:animEffect>
                                    <p:set>
                                      <p:cBhvr>
                                        <p:cTn id="73"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71"/>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445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819400" y="1379538"/>
            <a:ext cx="7467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dirty="0" err="1"/>
              <a:t>Trong</a:t>
            </a:r>
            <a:r>
              <a:rPr lang="en-US" altLang="en-US" sz="2400" i="1" dirty="0"/>
              <a:t> </a:t>
            </a:r>
            <a:r>
              <a:rPr lang="en-US" altLang="en-US" sz="2400" i="1" dirty="0" err="1"/>
              <a:t>sự</a:t>
            </a:r>
            <a:r>
              <a:rPr lang="en-US" altLang="en-US" sz="2400" i="1" dirty="0"/>
              <a:t> </a:t>
            </a:r>
            <a:r>
              <a:rPr lang="en-US" altLang="en-US" sz="2400" i="1" dirty="0" err="1"/>
              <a:t>nghiệp</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LLVT </a:t>
            </a:r>
            <a:r>
              <a:rPr lang="en-US" altLang="en-US" sz="2400" i="1" dirty="0" err="1"/>
              <a:t>nhân</a:t>
            </a:r>
            <a:r>
              <a:rPr lang="en-US" altLang="en-US" sz="2400" i="1" dirty="0"/>
              <a:t> </a:t>
            </a:r>
            <a:r>
              <a:rPr lang="en-US" altLang="en-US" sz="2400" i="1" dirty="0" err="1"/>
              <a:t>dân</a:t>
            </a:r>
            <a:r>
              <a:rPr lang="en-US" altLang="en-US" sz="2400" i="1" dirty="0"/>
              <a:t> </a:t>
            </a:r>
            <a:r>
              <a:rPr lang="en-US" altLang="en-US" sz="2400" i="1" dirty="0" err="1"/>
              <a:t>là</a:t>
            </a:r>
            <a:r>
              <a:rPr lang="en-US" altLang="en-US" sz="2400" i="1" dirty="0"/>
              <a:t> </a:t>
            </a:r>
            <a:r>
              <a:rPr lang="en-US" altLang="en-US" sz="2400" i="1" dirty="0" err="1"/>
              <a:t>lực</a:t>
            </a:r>
            <a:r>
              <a:rPr lang="en-US" altLang="en-US" sz="2400" i="1" dirty="0"/>
              <a:t> </a:t>
            </a:r>
            <a:r>
              <a:rPr lang="en-US" altLang="en-US" sz="2400" i="1" dirty="0" err="1"/>
              <a:t>lượng</a:t>
            </a:r>
            <a:r>
              <a:rPr lang="en-US" altLang="en-US" sz="2400" i="1" dirty="0"/>
              <a:t>:</a:t>
            </a:r>
            <a:endParaRPr lang="en-US" altLang="en-US" sz="2300" b="1" i="1" dirty="0"/>
          </a:p>
        </p:txBody>
      </p:sp>
      <p:sp>
        <p:nvSpPr>
          <p:cNvPr id="65541" name="AutoShape 5"/>
          <p:cNvSpPr>
            <a:spLocks noChangeArrowheads="1"/>
          </p:cNvSpPr>
          <p:nvPr/>
        </p:nvSpPr>
        <p:spPr bwMode="auto">
          <a:xfrm>
            <a:off x="6324601" y="2590800"/>
            <a:ext cx="3795713"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Nòng cốt của nền</a:t>
            </a:r>
          </a:p>
          <a:p>
            <a:pPr algn="ctr" eaLnBrk="1" hangingPunct="1">
              <a:spcBef>
                <a:spcPct val="0"/>
              </a:spcBef>
              <a:buFontTx/>
              <a:buNone/>
            </a:pPr>
            <a:r>
              <a:rPr lang="en-US" altLang="en-US" sz="2400"/>
              <a:t> quốc phòng toàn dân và </a:t>
            </a:r>
          </a:p>
          <a:p>
            <a:pPr algn="ctr" eaLnBrk="1" hangingPunct="1">
              <a:spcBef>
                <a:spcPct val="0"/>
              </a:spcBef>
              <a:buFontTx/>
              <a:buNone/>
            </a:pPr>
            <a:r>
              <a:rPr lang="en-US" altLang="en-US" sz="2400"/>
              <a:t>chiến tranh nhân dân</a:t>
            </a:r>
          </a:p>
        </p:txBody>
      </p:sp>
      <p:sp>
        <p:nvSpPr>
          <p:cNvPr id="65546" name="AutoShape 10"/>
          <p:cNvSpPr>
            <a:spLocks noChangeArrowheads="1"/>
          </p:cNvSpPr>
          <p:nvPr/>
        </p:nvSpPr>
        <p:spPr bwMode="auto">
          <a:xfrm>
            <a:off x="1981200" y="2590800"/>
            <a:ext cx="3657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A.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tiến</a:t>
            </a:r>
            <a:r>
              <a:rPr lang="en-US" sz="2400" dirty="0">
                <a:latin typeface="Arial" charset="0"/>
                <a:cs typeface="Arial" charset="0"/>
              </a:rPr>
              <a:t> </a:t>
            </a:r>
            <a:r>
              <a:rPr lang="en-US" sz="2400" dirty="0" err="1">
                <a:latin typeface="Arial" charset="0"/>
                <a:cs typeface="Arial" charset="0"/>
              </a:rPr>
              <a:t>hành</a:t>
            </a:r>
            <a:r>
              <a:rPr lang="en-US" sz="2400" dirty="0">
                <a:latin typeface="Arial" charset="0"/>
                <a:cs typeface="Arial" charset="0"/>
              </a:rPr>
              <a:t> </a:t>
            </a:r>
          </a:p>
          <a:p>
            <a:pPr algn="ctr" eaLnBrk="0" hangingPunct="0">
              <a:defRPr/>
            </a:pP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eaLnBrk="0" hangingPunct="0">
              <a:defRPr/>
            </a:pP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endParaRPr lang="vi-VN" sz="2300" b="1" dirty="0">
              <a:latin typeface="Arial" charset="0"/>
              <a:cs typeface="+mn-cs"/>
            </a:endParaRPr>
          </a:p>
        </p:txBody>
      </p:sp>
      <p:sp>
        <p:nvSpPr>
          <p:cNvPr id="17415" name="Text Box 16"/>
          <p:cNvSpPr txBox="1">
            <a:spLocks noChangeArrowheads="1"/>
          </p:cNvSpPr>
          <p:nvPr/>
        </p:nvSpPr>
        <p:spPr bwMode="auto">
          <a:xfrm>
            <a:off x="1649414" y="1204914"/>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12</a:t>
            </a:r>
          </a:p>
        </p:txBody>
      </p:sp>
      <p:pic>
        <p:nvPicPr>
          <p:cNvPr id="10446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7" name="Oval 19"/>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741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36113" y="60007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4470" name="Oval 22"/>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4471" name="Oval 23"/>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4472" name="Oval 24"/>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4473" name="Oval 25"/>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4474" name="Oval 26"/>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447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4476"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742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8" name="Text Box 69"/>
          <p:cNvSpPr txBox="1">
            <a:spLocks noChangeArrowheads="1"/>
          </p:cNvSpPr>
          <p:nvPr/>
        </p:nvSpPr>
        <p:spPr bwMode="auto">
          <a:xfrm>
            <a:off x="2057400" y="838201"/>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762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81200" y="4191000"/>
            <a:ext cx="3657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C. </a:t>
            </a:r>
            <a:r>
              <a:rPr lang="en-US" sz="2400" dirty="0" err="1">
                <a:latin typeface="Arial" charset="0"/>
                <a:cs typeface="Arial" charset="0"/>
              </a:rPr>
              <a:t>Nòng</a:t>
            </a:r>
            <a:r>
              <a:rPr lang="en-US" sz="2400" dirty="0">
                <a:latin typeface="Arial" charset="0"/>
                <a:cs typeface="Arial" charset="0"/>
              </a:rPr>
              <a:t> </a:t>
            </a:r>
            <a:r>
              <a:rPr lang="en-US" sz="2400" dirty="0" err="1">
                <a:latin typeface="Arial" charset="0"/>
                <a:cs typeface="Arial" charset="0"/>
              </a:rPr>
              <a:t>cốt</a:t>
            </a:r>
            <a:r>
              <a:rPr lang="en-US" sz="2400" dirty="0">
                <a:latin typeface="Arial" charset="0"/>
                <a:cs typeface="Arial" charset="0"/>
              </a:rPr>
              <a:t> </a:t>
            </a:r>
            <a:r>
              <a:rPr lang="en-US" sz="2400" dirty="0" err="1">
                <a:latin typeface="Arial" charset="0"/>
                <a:cs typeface="Arial" charset="0"/>
              </a:rPr>
              <a:t>cho</a:t>
            </a:r>
            <a:r>
              <a:rPr lang="en-US" sz="2400" dirty="0">
                <a:latin typeface="Arial" charset="0"/>
                <a:cs typeface="Arial" charset="0"/>
              </a:rPr>
              <a:t> </a:t>
            </a:r>
            <a:r>
              <a:rPr lang="en-US" sz="2400" dirty="0" err="1">
                <a:latin typeface="Arial" charset="0"/>
                <a:cs typeface="Arial" charset="0"/>
              </a:rPr>
              <a:t>các</a:t>
            </a:r>
            <a:r>
              <a:rPr lang="en-US" sz="2400" dirty="0">
                <a:latin typeface="Arial" charset="0"/>
                <a:cs typeface="Arial" charset="0"/>
              </a:rPr>
              <a:t> </a:t>
            </a:r>
          </a:p>
          <a:p>
            <a:pPr algn="ctr" eaLnBrk="0" hangingPunct="0">
              <a:defRPr/>
            </a:pP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khác</a:t>
            </a:r>
            <a:r>
              <a:rPr lang="en-US" sz="2400" dirty="0">
                <a:latin typeface="Arial" charset="0"/>
                <a:cs typeface="Arial" charset="0"/>
              </a:rPr>
              <a:t> </a:t>
            </a:r>
            <a:r>
              <a:rPr lang="en-US" sz="2400" dirty="0" err="1">
                <a:latin typeface="Arial" charset="0"/>
                <a:cs typeface="Arial" charset="0"/>
              </a:rPr>
              <a:t>tiến</a:t>
            </a:r>
            <a:r>
              <a:rPr lang="en-US" sz="2400" dirty="0">
                <a:latin typeface="Arial" charset="0"/>
                <a:cs typeface="Arial" charset="0"/>
              </a:rPr>
              <a:t> </a:t>
            </a:r>
            <a:r>
              <a:rPr lang="en-US" sz="2400" dirty="0" err="1">
                <a:latin typeface="Arial" charset="0"/>
                <a:cs typeface="Arial" charset="0"/>
              </a:rPr>
              <a:t>hành</a:t>
            </a:r>
            <a:r>
              <a:rPr lang="en-US" sz="2400" dirty="0">
                <a:latin typeface="Arial" charset="0"/>
                <a:cs typeface="Arial" charset="0"/>
              </a:rPr>
              <a:t> </a:t>
            </a:r>
          </a:p>
          <a:p>
            <a:pPr algn="ctr" eaLnBrk="0" hangingPunct="0">
              <a:defRPr/>
            </a:pP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endParaRPr lang="vi-VN" sz="2300" b="1" dirty="0">
              <a:latin typeface="Arial" charset="0"/>
              <a:cs typeface="+mn-cs"/>
            </a:endParaRPr>
          </a:p>
        </p:txBody>
      </p:sp>
      <p:sp>
        <p:nvSpPr>
          <p:cNvPr id="28" name="AutoShape 10"/>
          <p:cNvSpPr>
            <a:spLocks noChangeArrowheads="1"/>
          </p:cNvSpPr>
          <p:nvPr/>
        </p:nvSpPr>
        <p:spPr bwMode="auto">
          <a:xfrm>
            <a:off x="6570663" y="4191000"/>
            <a:ext cx="3657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yếu</a:t>
            </a:r>
            <a:r>
              <a:rPr lang="en-US" sz="2400" dirty="0">
                <a:latin typeface="Arial" charset="0"/>
                <a:cs typeface="Arial" charset="0"/>
              </a:rPr>
              <a:t> </a:t>
            </a:r>
            <a:r>
              <a:rPr lang="en-US" sz="2400" dirty="0" err="1">
                <a:latin typeface="Arial" charset="0"/>
                <a:cs typeface="Arial" charset="0"/>
              </a:rPr>
              <a:t>cho</a:t>
            </a:r>
            <a:r>
              <a:rPr lang="en-US" sz="2400" dirty="0">
                <a:latin typeface="Arial" charset="0"/>
                <a:cs typeface="Arial" charset="0"/>
              </a:rPr>
              <a:t> </a:t>
            </a:r>
          </a:p>
          <a:p>
            <a:pPr algn="ctr" eaLnBrk="0" hangingPunct="0">
              <a:defRPr/>
            </a:pP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nghiệp</a:t>
            </a:r>
            <a:r>
              <a:rPr lang="en-US" sz="2400" dirty="0">
                <a:latin typeface="Arial" charset="0"/>
                <a:cs typeface="Arial" charset="0"/>
              </a:rPr>
              <a:t>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p>
          <a:p>
            <a:pPr algn="ctr" eaLnBrk="0" hangingPunct="0">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endParaRPr lang="vi-VN" sz="2400" b="1" dirty="0">
              <a:latin typeface="Arial" charset="0"/>
              <a:cs typeface="+mn-cs"/>
            </a:endParaRPr>
          </a:p>
        </p:txBody>
      </p:sp>
      <p:pic>
        <p:nvPicPr>
          <p:cNvPr id="17433"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9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9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9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9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445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4466"/>
                </p:tgtEl>
              </p:cMediaNode>
            </p:audio>
            <p:seq concurrent="1" nextAc="seek">
              <p:cTn id="38" restart="whenNotActive" fill="hold" evtFilter="cancelBubble" nodeType="interactiveSeq">
                <p:stCondLst>
                  <p:cond evt="onClick" delay="0">
                    <p:tgtEl>
                      <p:spTgt spid="10447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447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4474"/>
                                        </p:tgtEl>
                                      </p:cBhvr>
                                    </p:animEffect>
                                    <p:set>
                                      <p:cBhvr>
                                        <p:cTn id="46"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4473"/>
                                        </p:tgtEl>
                                      </p:cBhvr>
                                    </p:animEffect>
                                    <p:set>
                                      <p:cBhvr>
                                        <p:cTn id="50"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4472"/>
                                        </p:tgtEl>
                                      </p:cBhvr>
                                    </p:animEffect>
                                    <p:set>
                                      <p:cBhvr>
                                        <p:cTn id="54"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4471"/>
                                        </p:tgtEl>
                                      </p:cBhvr>
                                    </p:animEffect>
                                    <p:set>
                                      <p:cBhvr>
                                        <p:cTn id="58"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4470"/>
                                        </p:tgtEl>
                                      </p:cBhvr>
                                    </p:animEffect>
                                    <p:set>
                                      <p:cBhvr>
                                        <p:cTn id="62"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4469"/>
                                        </p:tgtEl>
                                      </p:cBhvr>
                                    </p:animEffect>
                                    <p:set>
                                      <p:cBhvr>
                                        <p:cTn id="66"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4467"/>
                                        </p:tgtEl>
                                      </p:cBhvr>
                                    </p:animEffect>
                                    <p:set>
                                      <p:cBhvr>
                                        <p:cTn id="70"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4450"/>
                                        </p:tgtEl>
                                      </p:cBhvr>
                                    </p:animEffect>
                                    <p:set>
                                      <p:cBhvr>
                                        <p:cTn id="74"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p:cNvSpPr>
            <a:spLocks noChangeArrowheads="1"/>
          </p:cNvSpPr>
          <p:nvPr/>
        </p:nvSpPr>
        <p:spPr bwMode="auto">
          <a:xfrm>
            <a:off x="6289675" y="61928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547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912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48001" y="1257300"/>
            <a:ext cx="74961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300" i="1"/>
              <a:t>Kiên quyết đấu tranh làm thất bại mọi âm mưu, thủ đoạn “Diễn biến hòa bình”, bạo loạn lật đổ của kẻ thù là:</a:t>
            </a:r>
          </a:p>
        </p:txBody>
      </p:sp>
      <p:sp>
        <p:nvSpPr>
          <p:cNvPr id="65541" name="AutoShape 5"/>
          <p:cNvSpPr>
            <a:spLocks noChangeArrowheads="1"/>
          </p:cNvSpPr>
          <p:nvPr/>
        </p:nvSpPr>
        <p:spPr bwMode="auto">
          <a:xfrm>
            <a:off x="6275388" y="4038600"/>
            <a:ext cx="3935412" cy="13716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D. </a:t>
            </a:r>
            <a:r>
              <a:rPr lang="en-US" sz="2400" dirty="0" err="1">
                <a:solidFill>
                  <a:schemeClr val="tx1"/>
                </a:solidFill>
              </a:rPr>
              <a:t>Mục</a:t>
            </a:r>
            <a:r>
              <a:rPr lang="en-US" sz="2400" dirty="0">
                <a:solidFill>
                  <a:schemeClr val="tx1"/>
                </a:solidFill>
              </a:rPr>
              <a:t> </a:t>
            </a:r>
            <a:r>
              <a:rPr lang="en-US" sz="2400" dirty="0" err="1">
                <a:solidFill>
                  <a:schemeClr val="tx1"/>
                </a:solidFill>
              </a:rPr>
              <a:t>tiêu</a:t>
            </a:r>
            <a:r>
              <a:rPr lang="en-US" sz="2400" dirty="0">
                <a:solidFill>
                  <a:schemeClr val="tx1"/>
                </a:solidFill>
              </a:rPr>
              <a:t> </a:t>
            </a:r>
            <a:r>
              <a:rPr lang="en-US" sz="2400" dirty="0" err="1">
                <a:solidFill>
                  <a:schemeClr val="tx1"/>
                </a:solidFill>
              </a:rPr>
              <a:t>trước</a:t>
            </a:r>
            <a:r>
              <a:rPr lang="en-US" sz="2400" dirty="0">
                <a:solidFill>
                  <a:schemeClr val="tx1"/>
                </a:solidFill>
              </a:rPr>
              <a:t> </a:t>
            </a:r>
            <a:r>
              <a:rPr lang="en-US" sz="2400" dirty="0" err="1">
                <a:solidFill>
                  <a:schemeClr val="tx1"/>
                </a:solidFill>
              </a:rPr>
              <a:t>mắt</a:t>
            </a:r>
            <a:r>
              <a:rPr lang="en-US" sz="2400" dirty="0">
                <a:solidFill>
                  <a:schemeClr val="tx1"/>
                </a:solidFill>
              </a:rPr>
              <a:t> </a:t>
            </a:r>
          </a:p>
          <a:p>
            <a:pPr algn="ctr">
              <a:defRPr/>
            </a:pPr>
            <a:r>
              <a:rPr lang="en-US" sz="2400" dirty="0" err="1">
                <a:solidFill>
                  <a:schemeClr val="tx1"/>
                </a:solidFill>
              </a:rPr>
              <a:t>của</a:t>
            </a:r>
            <a:r>
              <a:rPr lang="en-US" sz="2400" dirty="0">
                <a:solidFill>
                  <a:schemeClr val="tx1"/>
                </a:solidFill>
              </a:rPr>
              <a:t> </a:t>
            </a:r>
            <a:r>
              <a:rPr lang="en-US" sz="2400" dirty="0" err="1">
                <a:solidFill>
                  <a:schemeClr val="tx1"/>
                </a:solidFill>
              </a:rPr>
              <a:t>chiến</a:t>
            </a:r>
            <a:r>
              <a:rPr lang="en-US" sz="2400" dirty="0">
                <a:solidFill>
                  <a:schemeClr val="tx1"/>
                </a:solidFill>
              </a:rPr>
              <a:t> </a:t>
            </a:r>
            <a:r>
              <a:rPr lang="en-US" sz="2400" dirty="0" err="1">
                <a:solidFill>
                  <a:schemeClr val="tx1"/>
                </a:solidFill>
              </a:rPr>
              <a:t>tranh</a:t>
            </a:r>
            <a:r>
              <a:rPr lang="en-US" sz="2400" dirty="0">
                <a:solidFill>
                  <a:schemeClr val="tx1"/>
                </a:solidFill>
              </a:rPr>
              <a:t> </a:t>
            </a:r>
            <a:r>
              <a:rPr lang="en-US" sz="2400" dirty="0" err="1">
                <a:solidFill>
                  <a:schemeClr val="tx1"/>
                </a:solidFill>
              </a:rPr>
              <a:t>nhân</a:t>
            </a:r>
            <a:r>
              <a:rPr lang="en-US" sz="2400" dirty="0">
                <a:solidFill>
                  <a:schemeClr val="tx1"/>
                </a:solidFill>
              </a:rPr>
              <a:t> </a:t>
            </a:r>
            <a:r>
              <a:rPr lang="en-US" sz="2400" dirty="0" err="1">
                <a:solidFill>
                  <a:schemeClr val="tx1"/>
                </a:solidFill>
              </a:rPr>
              <a:t>dân</a:t>
            </a:r>
            <a:r>
              <a:rPr lang="en-US" sz="2400" dirty="0">
                <a:solidFill>
                  <a:schemeClr val="tx1"/>
                </a:solidFill>
              </a:rPr>
              <a:t> </a:t>
            </a:r>
          </a:p>
          <a:p>
            <a:pPr algn="ctr">
              <a:defRPr/>
            </a:pP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r>
              <a:rPr lang="en-US" sz="2400" dirty="0" err="1">
                <a:solidFill>
                  <a:schemeClr val="tx1"/>
                </a:solidFill>
              </a:rPr>
              <a:t>Tổ</a:t>
            </a:r>
            <a:r>
              <a:rPr lang="en-US" sz="2400" dirty="0">
                <a:solidFill>
                  <a:schemeClr val="tx1"/>
                </a:solidFill>
              </a:rPr>
              <a:t> </a:t>
            </a:r>
            <a:r>
              <a:rPr lang="en-US" sz="2400" dirty="0" err="1">
                <a:solidFill>
                  <a:schemeClr val="tx1"/>
                </a:solidFill>
              </a:rPr>
              <a:t>quốc</a:t>
            </a:r>
            <a:endParaRPr lang="en-US" sz="2400" dirty="0">
              <a:solidFill>
                <a:schemeClr val="tx1"/>
              </a:solidFill>
            </a:endParaRPr>
          </a:p>
        </p:txBody>
      </p:sp>
      <p:sp>
        <p:nvSpPr>
          <p:cNvPr id="65549" name="AutoShape 13"/>
          <p:cNvSpPr>
            <a:spLocks noChangeArrowheads="1"/>
          </p:cNvSpPr>
          <p:nvPr/>
        </p:nvSpPr>
        <p:spPr bwMode="auto">
          <a:xfrm>
            <a:off x="1939926" y="2438400"/>
            <a:ext cx="4017963" cy="13716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r>
              <a:rPr lang="en-US" sz="2400" dirty="0">
                <a:solidFill>
                  <a:schemeClr val="tx1"/>
                </a:solidFill>
              </a:rPr>
              <a:t> A. </a:t>
            </a:r>
            <a:r>
              <a:rPr lang="en-US" sz="2400" dirty="0" err="1">
                <a:solidFill>
                  <a:schemeClr val="tx1"/>
                </a:solidFill>
              </a:rPr>
              <a:t>Nhiệm</a:t>
            </a:r>
            <a:r>
              <a:rPr lang="en-US" sz="2400" dirty="0">
                <a:solidFill>
                  <a:schemeClr val="tx1"/>
                </a:solidFill>
              </a:rPr>
              <a:t> </a:t>
            </a:r>
            <a:r>
              <a:rPr lang="en-US" sz="2400" dirty="0" err="1">
                <a:solidFill>
                  <a:schemeClr val="tx1"/>
                </a:solidFill>
              </a:rPr>
              <a:t>vụ</a:t>
            </a:r>
            <a:r>
              <a:rPr lang="en-US" sz="2400" dirty="0">
                <a:solidFill>
                  <a:schemeClr val="tx1"/>
                </a:solidFill>
              </a:rPr>
              <a:t> </a:t>
            </a:r>
            <a:r>
              <a:rPr lang="en-US" sz="2400" dirty="0" err="1">
                <a:solidFill>
                  <a:schemeClr val="tx1"/>
                </a:solidFill>
              </a:rPr>
              <a:t>cơ</a:t>
            </a:r>
            <a:r>
              <a:rPr lang="en-US" sz="2400" dirty="0">
                <a:solidFill>
                  <a:schemeClr val="tx1"/>
                </a:solidFill>
              </a:rPr>
              <a:t> </a:t>
            </a:r>
            <a:r>
              <a:rPr lang="en-US" sz="2400" dirty="0" err="1">
                <a:solidFill>
                  <a:schemeClr val="tx1"/>
                </a:solidFill>
              </a:rPr>
              <a:t>bản</a:t>
            </a:r>
            <a:r>
              <a:rPr lang="en-US" sz="2400" dirty="0">
                <a:solidFill>
                  <a:schemeClr val="tx1"/>
                </a:solidFill>
              </a:rPr>
              <a:t>,</a:t>
            </a:r>
          </a:p>
          <a:p>
            <a:pPr algn="ctr" eaLnBrk="0" hangingPunct="0">
              <a:defRPr/>
            </a:pPr>
            <a:r>
              <a:rPr lang="en-US" sz="2400" dirty="0">
                <a:solidFill>
                  <a:schemeClr val="tx1"/>
                </a:solidFill>
              </a:rPr>
              <a:t> </a:t>
            </a:r>
            <a:r>
              <a:rPr lang="en-US" sz="2400" dirty="0" err="1">
                <a:solidFill>
                  <a:schemeClr val="tx1"/>
                </a:solidFill>
              </a:rPr>
              <a:t>thường</a:t>
            </a:r>
            <a:r>
              <a:rPr lang="en-US" sz="2400" dirty="0">
                <a:solidFill>
                  <a:schemeClr val="tx1"/>
                </a:solidFill>
              </a:rPr>
              <a:t> </a:t>
            </a:r>
            <a:r>
              <a:rPr lang="en-US" sz="2400" dirty="0" err="1">
                <a:solidFill>
                  <a:schemeClr val="tx1"/>
                </a:solidFill>
              </a:rPr>
              <a:t>xuyên</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cách</a:t>
            </a:r>
            <a:r>
              <a:rPr lang="en-US" sz="2400" dirty="0">
                <a:solidFill>
                  <a:schemeClr val="tx1"/>
                </a:solidFill>
              </a:rPr>
              <a:t> </a:t>
            </a:r>
          </a:p>
          <a:p>
            <a:pPr algn="ctr" eaLnBrk="0" hangingPunct="0">
              <a:defRPr/>
            </a:pPr>
            <a:r>
              <a:rPr lang="en-US" sz="2400" dirty="0" err="1">
                <a:solidFill>
                  <a:schemeClr val="tx1"/>
                </a:solidFill>
              </a:rPr>
              <a:t>mạng</a:t>
            </a:r>
            <a:r>
              <a:rPr lang="en-US" sz="2400" dirty="0">
                <a:solidFill>
                  <a:schemeClr val="tx1"/>
                </a:solidFill>
              </a:rPr>
              <a:t> </a:t>
            </a:r>
            <a:r>
              <a:rPr lang="en-US" sz="2400" dirty="0" err="1">
                <a:solidFill>
                  <a:schemeClr val="tx1"/>
                </a:solidFill>
              </a:rPr>
              <a:t>nước</a:t>
            </a:r>
            <a:r>
              <a:rPr lang="en-US" sz="2400" dirty="0">
                <a:solidFill>
                  <a:schemeClr val="tx1"/>
                </a:solidFill>
              </a:rPr>
              <a:t> ta</a:t>
            </a:r>
            <a:endParaRPr lang="vi-VN" sz="2100" b="1" dirty="0">
              <a:solidFill>
                <a:schemeClr val="tx1"/>
              </a:solidFill>
            </a:endParaRPr>
          </a:p>
        </p:txBody>
      </p:sp>
      <p:sp>
        <p:nvSpPr>
          <p:cNvPr id="18440" name="Text Box 16"/>
          <p:cNvSpPr txBox="1">
            <a:spLocks noChangeArrowheads="1"/>
          </p:cNvSpPr>
          <p:nvPr/>
        </p:nvSpPr>
        <p:spPr bwMode="auto">
          <a:xfrm>
            <a:off x="1939926"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13</a:t>
            </a:r>
          </a:p>
        </p:txBody>
      </p:sp>
      <p:pic>
        <p:nvPicPr>
          <p:cNvPr id="10549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1" name="Oval 19"/>
          <p:cNvSpPr>
            <a:spLocks noChangeArrowheads="1"/>
          </p:cNvSpPr>
          <p:nvPr/>
        </p:nvSpPr>
        <p:spPr bwMode="auto">
          <a:xfrm>
            <a:off x="6275388" y="61912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844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1785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p:cNvSpPr>
            <a:spLocks noChangeArrowheads="1"/>
          </p:cNvSpPr>
          <p:nvPr/>
        </p:nvSpPr>
        <p:spPr bwMode="auto">
          <a:xfrm>
            <a:off x="6284913" y="61912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5494" name="Oval 22"/>
          <p:cNvSpPr>
            <a:spLocks noChangeArrowheads="1"/>
          </p:cNvSpPr>
          <p:nvPr/>
        </p:nvSpPr>
        <p:spPr bwMode="auto">
          <a:xfrm>
            <a:off x="6275388" y="6218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5495" name="Oval 23"/>
          <p:cNvSpPr>
            <a:spLocks noChangeArrowheads="1"/>
          </p:cNvSpPr>
          <p:nvPr/>
        </p:nvSpPr>
        <p:spPr bwMode="auto">
          <a:xfrm>
            <a:off x="6289675" y="6218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5496" name="Oval 24"/>
          <p:cNvSpPr>
            <a:spLocks noChangeArrowheads="1"/>
          </p:cNvSpPr>
          <p:nvPr/>
        </p:nvSpPr>
        <p:spPr bwMode="auto">
          <a:xfrm>
            <a:off x="6275388" y="6218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5497" name="Oval 25"/>
          <p:cNvSpPr>
            <a:spLocks noChangeArrowheads="1"/>
          </p:cNvSpPr>
          <p:nvPr/>
        </p:nvSpPr>
        <p:spPr bwMode="auto">
          <a:xfrm>
            <a:off x="6275388" y="62039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5498" name="Oval 26"/>
          <p:cNvSpPr>
            <a:spLocks noChangeArrowheads="1"/>
          </p:cNvSpPr>
          <p:nvPr/>
        </p:nvSpPr>
        <p:spPr bwMode="auto">
          <a:xfrm>
            <a:off x="6289675" y="61976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5499" name="Text Box 27"/>
          <p:cNvSpPr txBox="1">
            <a:spLocks noChangeArrowheads="1"/>
          </p:cNvSpPr>
          <p:nvPr/>
        </p:nvSpPr>
        <p:spPr bwMode="auto">
          <a:xfrm>
            <a:off x="4953000" y="6262688"/>
            <a:ext cx="113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5500" name="Text Box 28"/>
          <p:cNvSpPr txBox="1">
            <a:spLocks noChangeArrowheads="1"/>
          </p:cNvSpPr>
          <p:nvPr/>
        </p:nvSpPr>
        <p:spPr bwMode="auto">
          <a:xfrm>
            <a:off x="6161088" y="60737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845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3"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75388" y="2438400"/>
            <a:ext cx="3935412" cy="13716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r>
              <a:rPr lang="en-US" sz="2400" dirty="0">
                <a:solidFill>
                  <a:schemeClr val="tx1"/>
                </a:solidFill>
              </a:rPr>
              <a:t> B. </a:t>
            </a:r>
            <a:r>
              <a:rPr lang="en-US" sz="2400" dirty="0" err="1">
                <a:solidFill>
                  <a:schemeClr val="tx1"/>
                </a:solidFill>
              </a:rPr>
              <a:t>Nhiệm</a:t>
            </a:r>
            <a:r>
              <a:rPr lang="en-US" sz="2400" dirty="0">
                <a:solidFill>
                  <a:schemeClr val="tx1"/>
                </a:solidFill>
              </a:rPr>
              <a:t> </a:t>
            </a:r>
            <a:r>
              <a:rPr lang="en-US" sz="2400" dirty="0" err="1">
                <a:solidFill>
                  <a:schemeClr val="tx1"/>
                </a:solidFill>
              </a:rPr>
              <a:t>vụ</a:t>
            </a:r>
            <a:r>
              <a:rPr lang="en-US" sz="2400" dirty="0">
                <a:solidFill>
                  <a:schemeClr val="tx1"/>
                </a:solidFill>
              </a:rPr>
              <a:t> </a:t>
            </a:r>
            <a:r>
              <a:rPr lang="en-US" sz="2400" dirty="0" err="1">
                <a:solidFill>
                  <a:schemeClr val="tx1"/>
                </a:solidFill>
              </a:rPr>
              <a:t>trước</a:t>
            </a:r>
            <a:r>
              <a:rPr lang="en-US" sz="2400" dirty="0">
                <a:solidFill>
                  <a:schemeClr val="tx1"/>
                </a:solidFill>
              </a:rPr>
              <a:t> </a:t>
            </a:r>
            <a:r>
              <a:rPr lang="en-US" sz="2400" dirty="0" err="1">
                <a:solidFill>
                  <a:schemeClr val="tx1"/>
                </a:solidFill>
              </a:rPr>
              <a:t>mắt</a:t>
            </a:r>
            <a:r>
              <a:rPr lang="en-US" sz="2400" dirty="0">
                <a:solidFill>
                  <a:schemeClr val="tx1"/>
                </a:solidFill>
              </a:rPr>
              <a:t> </a:t>
            </a:r>
          </a:p>
          <a:p>
            <a:pPr algn="ctr" eaLnBrk="0" hangingPunct="0">
              <a:defRPr/>
            </a:pPr>
            <a:r>
              <a:rPr lang="en-US" sz="2400" dirty="0" err="1">
                <a:solidFill>
                  <a:schemeClr val="tx1"/>
                </a:solidFill>
              </a:rPr>
              <a:t>và</a:t>
            </a:r>
            <a:r>
              <a:rPr lang="en-US" sz="2400" dirty="0">
                <a:solidFill>
                  <a:schemeClr val="tx1"/>
                </a:solidFill>
              </a:rPr>
              <a:t> </a:t>
            </a:r>
            <a:r>
              <a:rPr lang="en-US" sz="2400" dirty="0" err="1">
                <a:solidFill>
                  <a:schemeClr val="tx1"/>
                </a:solidFill>
              </a:rPr>
              <a:t>lâu</a:t>
            </a:r>
            <a:r>
              <a:rPr lang="en-US" sz="2400" dirty="0">
                <a:solidFill>
                  <a:schemeClr val="tx1"/>
                </a:solidFill>
              </a:rPr>
              <a:t> </a:t>
            </a:r>
            <a:r>
              <a:rPr lang="en-US" sz="2400" dirty="0" err="1">
                <a:solidFill>
                  <a:schemeClr val="tx1"/>
                </a:solidFill>
              </a:rPr>
              <a:t>dài</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cách</a:t>
            </a:r>
            <a:r>
              <a:rPr lang="en-US" sz="2400" dirty="0">
                <a:solidFill>
                  <a:schemeClr val="tx1"/>
                </a:solidFill>
              </a:rPr>
              <a:t> </a:t>
            </a:r>
            <a:r>
              <a:rPr lang="en-US" sz="2400" dirty="0" err="1">
                <a:solidFill>
                  <a:schemeClr val="tx1"/>
                </a:solidFill>
              </a:rPr>
              <a:t>mạng</a:t>
            </a:r>
            <a:r>
              <a:rPr lang="en-US" sz="2400" dirty="0">
                <a:solidFill>
                  <a:schemeClr val="tx1"/>
                </a:solidFill>
              </a:rPr>
              <a:t> </a:t>
            </a:r>
          </a:p>
          <a:p>
            <a:pPr algn="ctr" eaLnBrk="0" hangingPunct="0">
              <a:defRPr/>
            </a:pPr>
            <a:r>
              <a:rPr lang="en-US" sz="2400" dirty="0" err="1">
                <a:solidFill>
                  <a:schemeClr val="tx1"/>
                </a:solidFill>
              </a:rPr>
              <a:t>Việt</a:t>
            </a:r>
            <a:r>
              <a:rPr lang="en-US" sz="2400" dirty="0">
                <a:solidFill>
                  <a:schemeClr val="tx1"/>
                </a:solidFill>
              </a:rPr>
              <a:t> Nam</a:t>
            </a:r>
            <a:endParaRPr lang="vi-VN" sz="2100" b="1" dirty="0">
              <a:solidFill>
                <a:schemeClr val="tx1"/>
              </a:solidFill>
            </a:endParaRPr>
          </a:p>
        </p:txBody>
      </p:sp>
      <p:sp>
        <p:nvSpPr>
          <p:cNvPr id="28" name="AutoShape 13"/>
          <p:cNvSpPr>
            <a:spLocks noChangeArrowheads="1"/>
          </p:cNvSpPr>
          <p:nvPr/>
        </p:nvSpPr>
        <p:spPr bwMode="auto">
          <a:xfrm>
            <a:off x="1939926" y="4038600"/>
            <a:ext cx="4017963" cy="13716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Mục</a:t>
            </a:r>
            <a:r>
              <a:rPr lang="en-US" sz="2400" dirty="0">
                <a:solidFill>
                  <a:schemeClr val="tx1"/>
                </a:solidFill>
              </a:rPr>
              <a:t> </a:t>
            </a:r>
            <a:r>
              <a:rPr lang="en-US" sz="2400" dirty="0" err="1">
                <a:solidFill>
                  <a:schemeClr val="tx1"/>
                </a:solidFill>
              </a:rPr>
              <a:t>đích</a:t>
            </a:r>
            <a:r>
              <a:rPr lang="en-US" sz="2400" dirty="0">
                <a:solidFill>
                  <a:schemeClr val="tx1"/>
                </a:solidFill>
              </a:rPr>
              <a:t> </a:t>
            </a:r>
            <a:r>
              <a:rPr lang="en-US" sz="2400" dirty="0" err="1">
                <a:solidFill>
                  <a:schemeClr val="tx1"/>
                </a:solidFill>
              </a:rPr>
              <a:t>của</a:t>
            </a:r>
            <a:r>
              <a:rPr lang="en-US" sz="2400" dirty="0">
                <a:solidFill>
                  <a:schemeClr val="tx1"/>
                </a:solidFill>
              </a:rPr>
              <a:t> </a:t>
            </a:r>
          </a:p>
          <a:p>
            <a:pPr algn="ctr">
              <a:defRPr/>
            </a:pPr>
            <a:r>
              <a:rPr lang="en-US" sz="2400" dirty="0" err="1">
                <a:solidFill>
                  <a:schemeClr val="tx1"/>
                </a:solidFill>
              </a:rPr>
              <a:t>chiến</a:t>
            </a:r>
            <a:r>
              <a:rPr lang="en-US" sz="2400" dirty="0">
                <a:solidFill>
                  <a:schemeClr val="tx1"/>
                </a:solidFill>
              </a:rPr>
              <a:t> </a:t>
            </a:r>
            <a:r>
              <a:rPr lang="en-US" sz="2400" dirty="0" err="1">
                <a:solidFill>
                  <a:schemeClr val="tx1"/>
                </a:solidFill>
              </a:rPr>
              <a:t>tranh</a:t>
            </a:r>
            <a:r>
              <a:rPr lang="en-US" sz="2400" dirty="0">
                <a:solidFill>
                  <a:schemeClr val="tx1"/>
                </a:solidFill>
              </a:rPr>
              <a:t> </a:t>
            </a:r>
            <a:r>
              <a:rPr lang="en-US" sz="2400" dirty="0" err="1">
                <a:solidFill>
                  <a:schemeClr val="tx1"/>
                </a:solidFill>
              </a:rPr>
              <a:t>nhân</a:t>
            </a:r>
            <a:r>
              <a:rPr lang="en-US" sz="2400" dirty="0">
                <a:solidFill>
                  <a:schemeClr val="tx1"/>
                </a:solidFill>
              </a:rPr>
              <a:t> </a:t>
            </a:r>
            <a:r>
              <a:rPr lang="en-US" sz="2400" dirty="0" err="1">
                <a:solidFill>
                  <a:schemeClr val="tx1"/>
                </a:solidFill>
              </a:rPr>
              <a:t>dân</a:t>
            </a:r>
            <a:r>
              <a:rPr lang="en-US" sz="2400" dirty="0">
                <a:solidFill>
                  <a:schemeClr val="tx1"/>
                </a:solidFill>
              </a:rPr>
              <a:t> </a:t>
            </a:r>
          </a:p>
          <a:p>
            <a:pPr algn="ctr">
              <a:defRPr/>
            </a:pP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r>
              <a:rPr lang="en-US" sz="2400" dirty="0" err="1">
                <a:solidFill>
                  <a:schemeClr val="tx1"/>
                </a:solidFill>
              </a:rPr>
              <a:t>Tổ</a:t>
            </a:r>
            <a:r>
              <a:rPr lang="en-US" sz="2400" dirty="0">
                <a:solidFill>
                  <a:schemeClr val="tx1"/>
                </a:solidFill>
              </a:rPr>
              <a:t> </a:t>
            </a:r>
            <a:r>
              <a:rPr lang="en-US" sz="2400" dirty="0" err="1">
                <a:solidFill>
                  <a:schemeClr val="tx1"/>
                </a:solidFill>
              </a:rPr>
              <a:t>quốc</a:t>
            </a:r>
            <a:endParaRPr lang="en-US" sz="2100" b="1" dirty="0">
              <a:solidFill>
                <a:schemeClr val="tx1"/>
              </a:solidFill>
            </a:endParaRPr>
          </a:p>
        </p:txBody>
      </p:sp>
      <p:pic>
        <p:nvPicPr>
          <p:cNvPr id="1845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651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4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4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4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4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4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547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5490"/>
                </p:tgtEl>
              </p:cMediaNode>
            </p:audio>
            <p:seq concurrent="1" nextAc="seek">
              <p:cTn id="38" restart="whenNotActive" fill="hold" evtFilter="cancelBubble" nodeType="interactiveSeq">
                <p:stCondLst>
                  <p:cond evt="onClick" delay="0">
                    <p:tgtEl>
                      <p:spTgt spid="10549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550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5498"/>
                                        </p:tgtEl>
                                      </p:cBhvr>
                                    </p:animEffect>
                                    <p:set>
                                      <p:cBhvr>
                                        <p:cTn id="46"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5497"/>
                                        </p:tgtEl>
                                      </p:cBhvr>
                                    </p:animEffect>
                                    <p:set>
                                      <p:cBhvr>
                                        <p:cTn id="50"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5496"/>
                                        </p:tgtEl>
                                      </p:cBhvr>
                                    </p:animEffect>
                                    <p:set>
                                      <p:cBhvr>
                                        <p:cTn id="54"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5495"/>
                                        </p:tgtEl>
                                      </p:cBhvr>
                                    </p:animEffect>
                                    <p:set>
                                      <p:cBhvr>
                                        <p:cTn id="58"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5494"/>
                                        </p:tgtEl>
                                      </p:cBhvr>
                                    </p:animEffect>
                                    <p:set>
                                      <p:cBhvr>
                                        <p:cTn id="62"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5493"/>
                                        </p:tgtEl>
                                      </p:cBhvr>
                                    </p:animEffect>
                                    <p:set>
                                      <p:cBhvr>
                                        <p:cTn id="66"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5491"/>
                                        </p:tgtEl>
                                      </p:cBhvr>
                                    </p:animEffect>
                                    <p:set>
                                      <p:cBhvr>
                                        <p:cTn id="70"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5474"/>
                                        </p:tgtEl>
                                      </p:cBhvr>
                                    </p:animEffect>
                                    <p:set>
                                      <p:cBhvr>
                                        <p:cTn id="74"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650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429000" y="1143001"/>
            <a:ext cx="6324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Lực lượng làm nòng cốt cho toàn dân đánh giặc trên phạm vi cả nước là:</a:t>
            </a:r>
          </a:p>
        </p:txBody>
      </p:sp>
      <p:sp>
        <p:nvSpPr>
          <p:cNvPr id="65541" name="AutoShape 5"/>
          <p:cNvSpPr>
            <a:spLocks noChangeArrowheads="1"/>
          </p:cNvSpPr>
          <p:nvPr/>
        </p:nvSpPr>
        <p:spPr bwMode="auto">
          <a:xfrm>
            <a:off x="6438900" y="4064000"/>
            <a:ext cx="35814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D. Bộ đội chủ lực </a:t>
            </a:r>
          </a:p>
          <a:p>
            <a:pPr algn="ctr" eaLnBrk="1" hangingPunct="1">
              <a:spcBef>
                <a:spcPct val="0"/>
              </a:spcBef>
              <a:buFontTx/>
              <a:buNone/>
            </a:pPr>
            <a:r>
              <a:rPr lang="en-US" altLang="en-US" sz="2400"/>
              <a:t>cùng lực lượng vũ trang </a:t>
            </a:r>
          </a:p>
          <a:p>
            <a:pPr algn="ctr" eaLnBrk="1" hangingPunct="1">
              <a:spcBef>
                <a:spcPct val="0"/>
              </a:spcBef>
              <a:buFontTx/>
              <a:buNone/>
            </a:pPr>
            <a:r>
              <a:rPr lang="en-US" altLang="en-US" sz="2400"/>
              <a:t>địa phương</a:t>
            </a:r>
          </a:p>
        </p:txBody>
      </p:sp>
      <p:sp>
        <p:nvSpPr>
          <p:cNvPr id="65549" name="AutoShape 13"/>
          <p:cNvSpPr>
            <a:spLocks noChangeArrowheads="1"/>
          </p:cNvSpPr>
          <p:nvPr/>
        </p:nvSpPr>
        <p:spPr bwMode="auto">
          <a:xfrm>
            <a:off x="1955800" y="2286000"/>
            <a:ext cx="3606800" cy="1346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A. </a:t>
            </a:r>
            <a:r>
              <a:rPr lang="en-US" sz="2400" dirty="0" err="1">
                <a:latin typeface="Arial" charset="0"/>
                <a:cs typeface="Arial" charset="0"/>
              </a:rPr>
              <a:t>Bộ</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p>
          <a:p>
            <a:pPr algn="ctr" eaLnBrk="0" hangingPunct="0">
              <a:defRPr/>
            </a:pPr>
            <a:r>
              <a:rPr lang="en-US" sz="2400" dirty="0" err="1">
                <a:latin typeface="Arial" charset="0"/>
                <a:cs typeface="Arial" charset="0"/>
              </a:rPr>
              <a:t>kết</a:t>
            </a:r>
            <a:r>
              <a:rPr lang="en-US" sz="2400" dirty="0">
                <a:latin typeface="Arial" charset="0"/>
                <a:cs typeface="Arial" charset="0"/>
              </a:rPr>
              <a:t> </a:t>
            </a:r>
            <a:r>
              <a:rPr lang="en-US" sz="2400" dirty="0" err="1">
                <a:latin typeface="Arial" charset="0"/>
                <a:cs typeface="Arial" charset="0"/>
              </a:rPr>
              <a:t>hợp</a:t>
            </a:r>
            <a:r>
              <a:rPr lang="en-US" sz="2400" dirty="0">
                <a:latin typeface="Arial" charset="0"/>
                <a:cs typeface="Arial" charset="0"/>
              </a:rPr>
              <a:t>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p>
          <a:p>
            <a:pPr algn="ctr" eaLnBrk="0" hangingPunct="0">
              <a:defRPr/>
            </a:pPr>
            <a:r>
              <a:rPr lang="en-US" sz="2400" dirty="0" err="1">
                <a:latin typeface="Arial" charset="0"/>
                <a:cs typeface="Arial" charset="0"/>
              </a:rPr>
              <a:t>địa</a:t>
            </a:r>
            <a:r>
              <a:rPr lang="en-US" sz="2400" dirty="0">
                <a:latin typeface="Arial" charset="0"/>
                <a:cs typeface="Arial" charset="0"/>
              </a:rPr>
              <a:t> </a:t>
            </a:r>
            <a:r>
              <a:rPr lang="en-US" sz="2400" dirty="0" err="1">
                <a:latin typeface="Arial" charset="0"/>
                <a:cs typeface="Arial" charset="0"/>
              </a:rPr>
              <a:t>phương</a:t>
            </a:r>
            <a:endParaRPr lang="vi-VN" sz="2400" b="1" dirty="0">
              <a:latin typeface="Arial" charset="0"/>
              <a:cs typeface="+mn-cs"/>
            </a:endParaRPr>
          </a:p>
        </p:txBody>
      </p:sp>
      <p:sp>
        <p:nvSpPr>
          <p:cNvPr id="19464" name="Text Box 16"/>
          <p:cNvSpPr txBox="1">
            <a:spLocks noChangeArrowheads="1"/>
          </p:cNvSpPr>
          <p:nvPr/>
        </p:nvSpPr>
        <p:spPr bwMode="auto">
          <a:xfrm>
            <a:off x="1922464"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14</a:t>
            </a:r>
          </a:p>
        </p:txBody>
      </p:sp>
      <p:pic>
        <p:nvPicPr>
          <p:cNvPr id="10651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5" name="Oval 19"/>
          <p:cNvSpPr>
            <a:spLocks noChangeArrowheads="1"/>
          </p:cNvSpPr>
          <p:nvPr/>
        </p:nvSpPr>
        <p:spPr bwMode="auto">
          <a:xfrm>
            <a:off x="619125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946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488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6518" name="Oval 2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6519" name="Oval 23"/>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6520" name="Oval 24"/>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6521" name="Oval 25"/>
          <p:cNvSpPr>
            <a:spLocks noChangeArrowheads="1"/>
          </p:cNvSpPr>
          <p:nvPr/>
        </p:nvSpPr>
        <p:spPr bwMode="auto">
          <a:xfrm>
            <a:off x="619125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6522" name="Oval 26"/>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6523" name="Text Box 27"/>
          <p:cNvSpPr txBox="1">
            <a:spLocks noChangeArrowheads="1"/>
          </p:cNvSpPr>
          <p:nvPr/>
        </p:nvSpPr>
        <p:spPr bwMode="auto">
          <a:xfrm>
            <a:off x="4876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6524"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947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7"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4762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438900" y="2286000"/>
            <a:ext cx="3581400" cy="1346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vũ</a:t>
            </a:r>
            <a:r>
              <a:rPr lang="en-US" sz="2400" dirty="0">
                <a:latin typeface="Arial" charset="0"/>
                <a:cs typeface="Arial" charset="0"/>
              </a:rPr>
              <a:t> </a:t>
            </a:r>
            <a:r>
              <a:rPr lang="en-US" sz="2400" dirty="0" err="1">
                <a:latin typeface="Arial" charset="0"/>
                <a:cs typeface="Arial" charset="0"/>
              </a:rPr>
              <a:t>trang</a:t>
            </a:r>
            <a:r>
              <a:rPr lang="en-US" sz="2400" dirty="0">
                <a:latin typeface="Arial" charset="0"/>
                <a:cs typeface="Arial" charset="0"/>
              </a:rPr>
              <a:t> </a:t>
            </a:r>
          </a:p>
          <a:p>
            <a:pPr algn="ctr" eaLnBrk="0" hangingPunct="0">
              <a:defRPr/>
            </a:pPr>
            <a:r>
              <a:rPr lang="en-US" sz="2400" dirty="0" err="1">
                <a:latin typeface="Arial" charset="0"/>
                <a:cs typeface="Arial" charset="0"/>
              </a:rPr>
              <a:t>địa</a:t>
            </a:r>
            <a:r>
              <a:rPr lang="en-US" sz="2400" dirty="0">
                <a:latin typeface="Arial" charset="0"/>
                <a:cs typeface="Arial" charset="0"/>
              </a:rPr>
              <a:t> </a:t>
            </a:r>
            <a:r>
              <a:rPr lang="en-US" sz="2400" dirty="0" err="1">
                <a:latin typeface="Arial" charset="0"/>
                <a:cs typeface="Arial" charset="0"/>
              </a:rPr>
              <a:t>phương</a:t>
            </a:r>
            <a:endParaRPr lang="vi-VN" sz="2400" b="1" dirty="0">
              <a:latin typeface="Arial" charset="0"/>
              <a:cs typeface="+mn-cs"/>
            </a:endParaRPr>
          </a:p>
        </p:txBody>
      </p:sp>
      <p:sp>
        <p:nvSpPr>
          <p:cNvPr id="28" name="AutoShape 13"/>
          <p:cNvSpPr>
            <a:spLocks noChangeArrowheads="1"/>
          </p:cNvSpPr>
          <p:nvPr/>
        </p:nvSpPr>
        <p:spPr bwMode="auto">
          <a:xfrm>
            <a:off x="2000250" y="4114800"/>
            <a:ext cx="3562350" cy="1346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Bộ</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thường</a:t>
            </a:r>
            <a:r>
              <a:rPr lang="en-US" sz="2400" dirty="0">
                <a:latin typeface="Arial" charset="0"/>
                <a:cs typeface="Arial" charset="0"/>
              </a:rPr>
              <a:t> </a:t>
            </a:r>
            <a:r>
              <a:rPr lang="en-US" sz="2400" dirty="0" err="1">
                <a:latin typeface="Arial" charset="0"/>
                <a:cs typeface="Arial" charset="0"/>
              </a:rPr>
              <a:t>trực</a:t>
            </a:r>
            <a:endParaRPr lang="en-US" sz="2400" dirty="0">
              <a:latin typeface="Arial" charset="0"/>
              <a:cs typeface="Arial" charset="0"/>
            </a:endParaRPr>
          </a:p>
          <a:p>
            <a:pPr algn="ctr">
              <a:defRPr/>
            </a:pPr>
            <a:r>
              <a:rPr lang="en-US" sz="2400" dirty="0">
                <a:latin typeface="Arial" charset="0"/>
                <a:cs typeface="Arial" charset="0"/>
              </a:rPr>
              <a:t> </a:t>
            </a:r>
            <a:r>
              <a:rPr lang="en-US" sz="2400" dirty="0" err="1">
                <a:latin typeface="Arial" charset="0"/>
                <a:cs typeface="Arial" charset="0"/>
              </a:rPr>
              <a:t>cùng</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an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a:defRPr/>
            </a:pP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tự</a:t>
            </a:r>
            <a:r>
              <a:rPr lang="en-US" sz="2400" dirty="0">
                <a:latin typeface="Arial" charset="0"/>
                <a:cs typeface="Arial" charset="0"/>
              </a:rPr>
              <a:t> </a:t>
            </a:r>
            <a:r>
              <a:rPr lang="en-US" sz="2400" dirty="0" err="1">
                <a:latin typeface="Arial" charset="0"/>
                <a:cs typeface="Arial" charset="0"/>
              </a:rPr>
              <a:t>vệ</a:t>
            </a:r>
            <a:endParaRPr lang="en-US" sz="2400" b="1" dirty="0">
              <a:latin typeface="Arial" charset="0"/>
              <a:cs typeface="+mn-cs"/>
            </a:endParaRPr>
          </a:p>
        </p:txBody>
      </p:sp>
      <p:pic>
        <p:nvPicPr>
          <p:cNvPr id="1948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2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2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2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650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6514"/>
                </p:tgtEl>
              </p:cMediaNode>
            </p:audio>
            <p:seq concurrent="1" nextAc="seek">
              <p:cTn id="38" restart="whenNotActive" fill="hold" evtFilter="cancelBubble" nodeType="interactiveSeq">
                <p:stCondLst>
                  <p:cond evt="onClick" delay="0">
                    <p:tgtEl>
                      <p:spTgt spid="10652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652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6522"/>
                                        </p:tgtEl>
                                      </p:cBhvr>
                                    </p:animEffect>
                                    <p:set>
                                      <p:cBhvr>
                                        <p:cTn id="46"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6521"/>
                                        </p:tgtEl>
                                      </p:cBhvr>
                                    </p:animEffect>
                                    <p:set>
                                      <p:cBhvr>
                                        <p:cTn id="50"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6520"/>
                                        </p:tgtEl>
                                      </p:cBhvr>
                                    </p:animEffect>
                                    <p:set>
                                      <p:cBhvr>
                                        <p:cTn id="54"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6519"/>
                                        </p:tgtEl>
                                      </p:cBhvr>
                                    </p:animEffect>
                                    <p:set>
                                      <p:cBhvr>
                                        <p:cTn id="58"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6518"/>
                                        </p:tgtEl>
                                      </p:cBhvr>
                                    </p:animEffect>
                                    <p:set>
                                      <p:cBhvr>
                                        <p:cTn id="62"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6517"/>
                                        </p:tgtEl>
                                      </p:cBhvr>
                                    </p:animEffect>
                                    <p:set>
                                      <p:cBhvr>
                                        <p:cTn id="66"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6515"/>
                                        </p:tgtEl>
                                      </p:cBhvr>
                                    </p:animEffect>
                                    <p:set>
                                      <p:cBhvr>
                                        <p:cTn id="70"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6498"/>
                                        </p:tgtEl>
                                      </p:cBhvr>
                                    </p:animEffect>
                                    <p:set>
                                      <p:cBhvr>
                                        <p:cTn id="74"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753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9" name="Oval 19"/>
          <p:cNvSpPr>
            <a:spLocks noChangeArrowheads="1"/>
          </p:cNvSpPr>
          <p:nvPr/>
        </p:nvSpPr>
        <p:spPr bwMode="auto">
          <a:xfrm>
            <a:off x="6184900"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0485"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54405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p:cNvSpPr>
            <a:spLocks noChangeArrowheads="1"/>
          </p:cNvSpPr>
          <p:nvPr/>
        </p:nvSpPr>
        <p:spPr bwMode="auto">
          <a:xfrm>
            <a:off x="6184900" y="61134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7542" name="Oval 22"/>
          <p:cNvSpPr>
            <a:spLocks noChangeArrowheads="1"/>
          </p:cNvSpPr>
          <p:nvPr/>
        </p:nvSpPr>
        <p:spPr bwMode="auto">
          <a:xfrm>
            <a:off x="6184900" y="60991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7543" name="Oval 23"/>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7544" name="Oval 24"/>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7545" name="Oval 25"/>
          <p:cNvSpPr>
            <a:spLocks noChangeArrowheads="1"/>
          </p:cNvSpPr>
          <p:nvPr/>
        </p:nvSpPr>
        <p:spPr bwMode="auto">
          <a:xfrm>
            <a:off x="6181725" y="61214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7546" name="Oval 26"/>
          <p:cNvSpPr>
            <a:spLocks noChangeArrowheads="1"/>
          </p:cNvSpPr>
          <p:nvPr/>
        </p:nvSpPr>
        <p:spPr bwMode="auto">
          <a:xfrm>
            <a:off x="6208713" y="61134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7547" name="Text Box 27"/>
          <p:cNvSpPr txBox="1">
            <a:spLocks noChangeArrowheads="1"/>
          </p:cNvSpPr>
          <p:nvPr/>
        </p:nvSpPr>
        <p:spPr bwMode="auto">
          <a:xfrm>
            <a:off x="4876801" y="6186488"/>
            <a:ext cx="993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7548" name="Text Box 28"/>
          <p:cNvSpPr txBox="1">
            <a:spLocks noChangeArrowheads="1"/>
          </p:cNvSpPr>
          <p:nvPr/>
        </p:nvSpPr>
        <p:spPr bwMode="auto">
          <a:xfrm>
            <a:off x="5932488"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0494"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Text Box 69"/>
          <p:cNvSpPr txBox="1">
            <a:spLocks noChangeArrowheads="1"/>
          </p:cNvSpPr>
          <p:nvPr/>
        </p:nvSpPr>
        <p:spPr bwMode="auto">
          <a:xfrm>
            <a:off x="1981200" y="762001"/>
            <a:ext cx="807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20496"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7"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01814" y="95250"/>
            <a:ext cx="12461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p:cNvSpPr txBox="1">
            <a:spLocks noChangeArrowheads="1"/>
          </p:cNvSpPr>
          <p:nvPr/>
        </p:nvSpPr>
        <p:spPr bwMode="auto">
          <a:xfrm>
            <a:off x="3352800" y="1143001"/>
            <a:ext cx="6877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Chiến tranh nhân dân là quá trình sử dụng tiềm lực của đất nước nhằm:</a:t>
            </a:r>
          </a:p>
        </p:txBody>
      </p:sp>
      <p:sp>
        <p:nvSpPr>
          <p:cNvPr id="38" name="AutoShape 5"/>
          <p:cNvSpPr>
            <a:spLocks noChangeArrowheads="1"/>
          </p:cNvSpPr>
          <p:nvPr/>
        </p:nvSpPr>
        <p:spPr bwMode="auto">
          <a:xfrm>
            <a:off x="6373814" y="3886200"/>
            <a:ext cx="3889375"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D. Đánh bại ý đồ xâm lược,</a:t>
            </a:r>
          </a:p>
          <a:p>
            <a:pPr algn="ctr" eaLnBrk="1" hangingPunct="1">
              <a:spcBef>
                <a:spcPct val="0"/>
              </a:spcBef>
              <a:buFontTx/>
              <a:buNone/>
            </a:pPr>
            <a:r>
              <a:rPr lang="en-US" altLang="en-US" sz="2400"/>
              <a:t> lật đổ của kẻ thù</a:t>
            </a:r>
          </a:p>
        </p:txBody>
      </p:sp>
      <p:sp>
        <p:nvSpPr>
          <p:cNvPr id="20501" name="Text Box 16"/>
          <p:cNvSpPr txBox="1">
            <a:spLocks noChangeArrowheads="1"/>
          </p:cNvSpPr>
          <p:nvPr/>
        </p:nvSpPr>
        <p:spPr bwMode="auto">
          <a:xfrm>
            <a:off x="1801814" y="1371601"/>
            <a:ext cx="11207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15</a:t>
            </a:r>
          </a:p>
        </p:txBody>
      </p:sp>
      <p:sp>
        <p:nvSpPr>
          <p:cNvPr id="42" name="AutoShape 9"/>
          <p:cNvSpPr>
            <a:spLocks noChangeArrowheads="1"/>
          </p:cNvSpPr>
          <p:nvPr/>
        </p:nvSpPr>
        <p:spPr bwMode="auto">
          <a:xfrm>
            <a:off x="1968500" y="3886200"/>
            <a:ext cx="3898900" cy="13716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C. </a:t>
            </a:r>
            <a:r>
              <a:rPr lang="en-US" sz="2400" dirty="0" err="1">
                <a:latin typeface="Arial" charset="0"/>
                <a:cs typeface="Arial" charset="0"/>
              </a:rPr>
              <a:t>Đánh</a:t>
            </a:r>
            <a:r>
              <a:rPr lang="en-US" sz="2400" dirty="0">
                <a:latin typeface="Arial" charset="0"/>
                <a:cs typeface="Arial" charset="0"/>
              </a:rPr>
              <a:t> </a:t>
            </a:r>
            <a:r>
              <a:rPr lang="en-US" sz="2400" dirty="0" err="1">
                <a:latin typeface="Arial" charset="0"/>
                <a:cs typeface="Arial" charset="0"/>
              </a:rPr>
              <a:t>bại</a:t>
            </a:r>
            <a:r>
              <a:rPr lang="en-US" sz="2400" dirty="0">
                <a:latin typeface="Arial" charset="0"/>
                <a:cs typeface="Arial" charset="0"/>
              </a:rPr>
              <a:t> </a:t>
            </a:r>
            <a:r>
              <a:rPr lang="en-US" sz="2400" dirty="0" err="1">
                <a:latin typeface="Arial" charset="0"/>
                <a:cs typeface="Arial" charset="0"/>
              </a:rPr>
              <a:t>kẻ</a:t>
            </a:r>
            <a:r>
              <a:rPr lang="en-US" sz="2400" dirty="0">
                <a:latin typeface="Arial" charset="0"/>
                <a:cs typeface="Arial" charset="0"/>
              </a:rPr>
              <a:t> </a:t>
            </a:r>
            <a:r>
              <a:rPr lang="en-US" sz="2400" dirty="0" err="1">
                <a:latin typeface="Arial" charset="0"/>
                <a:cs typeface="Arial" charset="0"/>
              </a:rPr>
              <a:t>thù</a:t>
            </a:r>
            <a:r>
              <a:rPr lang="en-US" sz="2400" dirty="0">
                <a:latin typeface="Arial" charset="0"/>
                <a:cs typeface="Arial" charset="0"/>
              </a:rPr>
              <a:t> </a:t>
            </a:r>
            <a:r>
              <a:rPr lang="en-US" sz="2400" dirty="0" err="1">
                <a:latin typeface="Arial" charset="0"/>
                <a:cs typeface="Arial" charset="0"/>
              </a:rPr>
              <a:t>xâm</a:t>
            </a:r>
            <a:r>
              <a:rPr lang="en-US" sz="2400" dirty="0">
                <a:latin typeface="Arial" charset="0"/>
                <a:cs typeface="Arial" charset="0"/>
              </a:rPr>
              <a:t> </a:t>
            </a:r>
          </a:p>
          <a:p>
            <a:pPr algn="ctr" eaLnBrk="0" hangingPunct="0">
              <a:defRPr/>
            </a:pPr>
            <a:r>
              <a:rPr lang="en-US" sz="2400" dirty="0" err="1">
                <a:latin typeface="Arial" charset="0"/>
                <a:cs typeface="Arial" charset="0"/>
              </a:rPr>
              <a:t>lược</a:t>
            </a:r>
            <a:r>
              <a:rPr lang="en-US" sz="2400" dirty="0">
                <a:latin typeface="Arial" charset="0"/>
                <a:cs typeface="Arial" charset="0"/>
              </a:rPr>
              <a:t>, </a:t>
            </a: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mục</a:t>
            </a:r>
            <a:r>
              <a:rPr lang="en-US" sz="2400" dirty="0">
                <a:latin typeface="Arial" charset="0"/>
                <a:cs typeface="Arial" charset="0"/>
              </a:rPr>
              <a:t> </a:t>
            </a:r>
            <a:r>
              <a:rPr lang="en-US" sz="2400" dirty="0" err="1">
                <a:latin typeface="Arial" charset="0"/>
                <a:cs typeface="Arial" charset="0"/>
              </a:rPr>
              <a:t>tiêu</a:t>
            </a:r>
            <a:endParaRPr lang="vi-VN" sz="2400" b="1" dirty="0">
              <a:latin typeface="Arial" charset="0"/>
              <a:cs typeface="+mn-cs"/>
            </a:endParaRPr>
          </a:p>
        </p:txBody>
      </p:sp>
      <p:sp>
        <p:nvSpPr>
          <p:cNvPr id="25" name="AutoShape 9"/>
          <p:cNvSpPr>
            <a:spLocks noChangeArrowheads="1"/>
          </p:cNvSpPr>
          <p:nvPr/>
        </p:nvSpPr>
        <p:spPr bwMode="auto">
          <a:xfrm>
            <a:off x="6388100" y="2209800"/>
            <a:ext cx="3898900" cy="13716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mục</a:t>
            </a:r>
            <a:r>
              <a:rPr lang="en-US" sz="2400" dirty="0">
                <a:latin typeface="Arial" charset="0"/>
                <a:cs typeface="Arial" charset="0"/>
              </a:rPr>
              <a:t> </a:t>
            </a:r>
            <a:r>
              <a:rPr lang="en-US" sz="2400" dirty="0" err="1">
                <a:latin typeface="Arial" charset="0"/>
                <a:cs typeface="Arial" charset="0"/>
              </a:rPr>
              <a:t>tiêu</a:t>
            </a:r>
            <a:r>
              <a:rPr lang="en-US" sz="2400" dirty="0">
                <a:latin typeface="Arial" charset="0"/>
                <a:cs typeface="Arial" charset="0"/>
              </a:rPr>
              <a:t>,</a:t>
            </a:r>
          </a:p>
          <a:p>
            <a:pPr algn="ctr" eaLnBrk="0" hangingPunct="0">
              <a:defRPr/>
            </a:pPr>
            <a:r>
              <a:rPr lang="en-US" sz="2400" dirty="0">
                <a:latin typeface="Arial" charset="0"/>
                <a:cs typeface="Arial" charset="0"/>
              </a:rPr>
              <a:t> </a:t>
            </a:r>
            <a:r>
              <a:rPr lang="en-US" sz="2400" dirty="0" err="1">
                <a:latin typeface="Arial" charset="0"/>
                <a:cs typeface="Arial" charset="0"/>
              </a:rPr>
              <a:t>đánh</a:t>
            </a:r>
            <a:r>
              <a:rPr lang="en-US" sz="2400" dirty="0">
                <a:latin typeface="Arial" charset="0"/>
                <a:cs typeface="Arial" charset="0"/>
              </a:rPr>
              <a:t> </a:t>
            </a:r>
            <a:r>
              <a:rPr lang="en-US" sz="2400" dirty="0" err="1">
                <a:latin typeface="Arial" charset="0"/>
                <a:cs typeface="Arial" charset="0"/>
              </a:rPr>
              <a:t>bại</a:t>
            </a:r>
            <a:r>
              <a:rPr lang="en-US" sz="2400" dirty="0">
                <a:latin typeface="Arial" charset="0"/>
                <a:cs typeface="Arial" charset="0"/>
              </a:rPr>
              <a:t> ý </a:t>
            </a:r>
            <a:r>
              <a:rPr lang="en-US" sz="2400" dirty="0" err="1">
                <a:latin typeface="Arial" charset="0"/>
                <a:cs typeface="Arial" charset="0"/>
              </a:rPr>
              <a:t>đồ</a:t>
            </a:r>
            <a:r>
              <a:rPr lang="en-US" sz="2400" dirty="0">
                <a:latin typeface="Arial" charset="0"/>
                <a:cs typeface="Arial" charset="0"/>
              </a:rPr>
              <a:t> </a:t>
            </a:r>
            <a:r>
              <a:rPr lang="en-US" sz="2400" dirty="0" err="1">
                <a:latin typeface="Arial" charset="0"/>
                <a:cs typeface="Arial" charset="0"/>
              </a:rPr>
              <a:t>bạo</a:t>
            </a:r>
            <a:r>
              <a:rPr lang="en-US" sz="2400" dirty="0">
                <a:latin typeface="Arial" charset="0"/>
                <a:cs typeface="Arial" charset="0"/>
              </a:rPr>
              <a:t> </a:t>
            </a:r>
            <a:r>
              <a:rPr lang="en-US" sz="2400" dirty="0" err="1">
                <a:latin typeface="Arial" charset="0"/>
                <a:cs typeface="Arial" charset="0"/>
              </a:rPr>
              <a:t>loạn</a:t>
            </a:r>
            <a:r>
              <a:rPr lang="en-US" sz="2400" dirty="0">
                <a:latin typeface="Arial" charset="0"/>
                <a:cs typeface="Arial" charset="0"/>
              </a:rPr>
              <a:t> </a:t>
            </a:r>
          </a:p>
          <a:p>
            <a:pPr algn="ctr" eaLnBrk="0" hangingPunct="0">
              <a:defRPr/>
            </a:pPr>
            <a:r>
              <a:rPr lang="en-US" sz="2400" dirty="0" err="1">
                <a:latin typeface="Arial" charset="0"/>
                <a:cs typeface="Arial" charset="0"/>
              </a:rPr>
              <a:t>lật</a:t>
            </a:r>
            <a:r>
              <a:rPr lang="en-US" sz="2400" dirty="0">
                <a:latin typeface="Arial" charset="0"/>
                <a:cs typeface="Arial" charset="0"/>
              </a:rPr>
              <a:t> </a:t>
            </a:r>
            <a:r>
              <a:rPr lang="en-US" sz="2400" dirty="0" err="1">
                <a:latin typeface="Arial" charset="0"/>
                <a:cs typeface="Arial" charset="0"/>
              </a:rPr>
              <a:t>đổ</a:t>
            </a:r>
            <a:endParaRPr lang="vi-VN" sz="2400" b="1" dirty="0">
              <a:latin typeface="Arial" charset="0"/>
              <a:cs typeface="+mn-cs"/>
            </a:endParaRPr>
          </a:p>
        </p:txBody>
      </p:sp>
      <p:sp>
        <p:nvSpPr>
          <p:cNvPr id="26" name="AutoShape 9"/>
          <p:cNvSpPr>
            <a:spLocks noChangeArrowheads="1"/>
          </p:cNvSpPr>
          <p:nvPr/>
        </p:nvSpPr>
        <p:spPr bwMode="auto">
          <a:xfrm>
            <a:off x="1968500" y="2209800"/>
            <a:ext cx="3898900" cy="13716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Phòng</a:t>
            </a:r>
            <a:r>
              <a:rPr lang="en-US" sz="2400" dirty="0">
                <a:latin typeface="Arial" charset="0"/>
                <a:cs typeface="Arial" charset="0"/>
              </a:rPr>
              <a:t>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Diễn</a:t>
            </a:r>
            <a:r>
              <a:rPr lang="en-US" sz="2400" dirty="0">
                <a:latin typeface="Arial" charset="0"/>
                <a:cs typeface="Arial" charset="0"/>
              </a:rPr>
              <a:t> </a:t>
            </a:r>
            <a:r>
              <a:rPr lang="en-US" sz="2400" dirty="0" err="1">
                <a:latin typeface="Arial" charset="0"/>
                <a:cs typeface="Arial" charset="0"/>
              </a:rPr>
              <a:t>biến</a:t>
            </a:r>
            <a:r>
              <a:rPr lang="en-US" sz="2400" dirty="0">
                <a:latin typeface="Arial" charset="0"/>
                <a:cs typeface="Arial" charset="0"/>
              </a:rPr>
              <a:t> </a:t>
            </a:r>
          </a:p>
          <a:p>
            <a:pPr algn="ctr">
              <a:defRPr/>
            </a:pPr>
            <a:r>
              <a:rPr lang="en-US" sz="2400" dirty="0" err="1">
                <a:latin typeface="Arial" charset="0"/>
                <a:cs typeface="Arial" charset="0"/>
              </a:rPr>
              <a:t>hòa</a:t>
            </a:r>
            <a:r>
              <a:rPr lang="en-US" sz="2400" dirty="0">
                <a:latin typeface="Arial" charset="0"/>
                <a:cs typeface="Arial" charset="0"/>
              </a:rPr>
              <a:t> </a:t>
            </a:r>
            <a:r>
              <a:rPr lang="en-US" sz="2400" dirty="0" err="1">
                <a:latin typeface="Arial" charset="0"/>
                <a:cs typeface="Arial" charset="0"/>
              </a:rPr>
              <a:t>bình</a:t>
            </a:r>
            <a:r>
              <a:rPr lang="en-US" sz="2400" dirty="0">
                <a:latin typeface="Arial" charset="0"/>
                <a:cs typeface="Arial" charset="0"/>
              </a:rPr>
              <a:t>”, </a:t>
            </a:r>
            <a:r>
              <a:rPr lang="en-US" sz="2400" dirty="0" err="1">
                <a:latin typeface="Arial" charset="0"/>
                <a:cs typeface="Arial" charset="0"/>
              </a:rPr>
              <a:t>bạo</a:t>
            </a:r>
            <a:r>
              <a:rPr lang="en-US" sz="2400" dirty="0">
                <a:latin typeface="Arial" charset="0"/>
                <a:cs typeface="Arial" charset="0"/>
              </a:rPr>
              <a:t> </a:t>
            </a:r>
            <a:r>
              <a:rPr lang="en-US" sz="2400" dirty="0" err="1">
                <a:latin typeface="Arial" charset="0"/>
                <a:cs typeface="Arial" charset="0"/>
              </a:rPr>
              <a:t>loạn</a:t>
            </a:r>
            <a:r>
              <a:rPr lang="en-US" sz="2400" dirty="0">
                <a:latin typeface="Arial" charset="0"/>
                <a:cs typeface="Arial" charset="0"/>
              </a:rPr>
              <a:t> </a:t>
            </a:r>
            <a:r>
              <a:rPr lang="en-US" sz="2400" dirty="0" err="1">
                <a:latin typeface="Arial" charset="0"/>
                <a:cs typeface="Arial" charset="0"/>
              </a:rPr>
              <a:t>lật</a:t>
            </a:r>
            <a:r>
              <a:rPr lang="en-US" sz="2400" dirty="0">
                <a:latin typeface="Arial" charset="0"/>
                <a:cs typeface="Arial" charset="0"/>
              </a:rPr>
              <a:t> </a:t>
            </a:r>
            <a:r>
              <a:rPr lang="en-US" sz="2400" dirty="0" err="1">
                <a:latin typeface="Arial" charset="0"/>
                <a:cs typeface="Arial" charset="0"/>
              </a:rPr>
              <a:t>đổ</a:t>
            </a:r>
            <a:endParaRPr lang="en-US" sz="2300" b="1" dirty="0">
              <a:latin typeface="Arial" charset="0"/>
              <a:cs typeface="+mn-cs"/>
            </a:endParaRPr>
          </a:p>
        </p:txBody>
      </p:sp>
      <p:pic>
        <p:nvPicPr>
          <p:cNvPr id="20505"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224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childTnLst>
                          </p:cTn>
                        </p:par>
                        <p:par>
                          <p:cTn id="14" fill="hold" nodeType="afterGroup">
                            <p:stCondLst>
                              <p:cond delay="3240"/>
                            </p:stCondLst>
                            <p:childTnLst>
                              <p:par>
                                <p:cTn id="15" presetID="4" presetClass="entr" presetSubtype="3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out)">
                                      <p:cBhvr>
                                        <p:cTn id="17" dur="1000"/>
                                        <p:tgtEl>
                                          <p:spTgt spid="42"/>
                                        </p:tgtEl>
                                      </p:cBhvr>
                                    </p:animEffect>
                                  </p:childTnLst>
                                </p:cTn>
                              </p:par>
                            </p:childTnLst>
                          </p:cTn>
                        </p:par>
                        <p:par>
                          <p:cTn id="18" fill="hold" nodeType="afterGroup">
                            <p:stCondLst>
                              <p:cond delay="4240"/>
                            </p:stCondLst>
                            <p:childTnLst>
                              <p:par>
                                <p:cTn id="19" presetID="4" presetClass="entr" presetSubtype="32"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out)">
                                      <p:cBhvr>
                                        <p:cTn id="21" dur="1000"/>
                                        <p:tgtEl>
                                          <p:spTgt spid="25"/>
                                        </p:tgtEl>
                                      </p:cBhvr>
                                    </p:animEffect>
                                  </p:childTnLst>
                                </p:cTn>
                              </p:par>
                            </p:childTnLst>
                          </p:cTn>
                        </p:par>
                        <p:par>
                          <p:cTn id="22" fill="hold" nodeType="afterGroup">
                            <p:stCondLst>
                              <p:cond delay="5240"/>
                            </p:stCondLst>
                            <p:childTnLst>
                              <p:par>
                                <p:cTn id="23" presetID="4" presetClass="entr" presetSubtype="3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ou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6" fill="hold" display="0">
                  <p:stCondLst>
                    <p:cond delay="indefinite"/>
                  </p:stCondLst>
                  <p:endCondLst>
                    <p:cond evt="onNext" delay="0">
                      <p:tgtEl>
                        <p:sldTgt/>
                      </p:tgtEl>
                    </p:cond>
                    <p:cond evt="onPrev" delay="0">
                      <p:tgtEl>
                        <p:sldTgt/>
                      </p:tgtEl>
                    </p:cond>
                    <p:cond evt="onStopAudio" delay="0">
                      <p:tgtEl>
                        <p:sldTgt/>
                      </p:tgtEl>
                    </p:cond>
                  </p:endCondLst>
                </p:cTn>
                <p:tgtEl>
                  <p:spTgt spid="107538"/>
                </p:tgtEl>
              </p:cMediaNode>
            </p:audio>
            <p:seq concurrent="1" nextAc="seek">
              <p:cTn id="27" restart="whenNotActive" fill="hold" evtFilter="cancelBubble" nodeType="interactiveSeq">
                <p:stCondLst>
                  <p:cond evt="onClick" delay="0">
                    <p:tgtEl>
                      <p:spTgt spid="107547"/>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07548"/>
                                        </p:tgtEl>
                                        <p:attrNameLst>
                                          <p:attrName>style.visibility</p:attrName>
                                        </p:attrNameLst>
                                      </p:cBhvr>
                                      <p:to>
                                        <p:strVal val="hidden"/>
                                      </p:to>
                                    </p:set>
                                  </p:childTnLst>
                                </p:cTn>
                              </p:par>
                            </p:childTnLst>
                          </p:cTn>
                        </p:par>
                        <p:par>
                          <p:cTn id="32" fill="hold" nodeType="afterGroup">
                            <p:stCondLst>
                              <p:cond delay="0"/>
                            </p:stCondLst>
                            <p:childTnLst>
                              <p:par>
                                <p:cTn id="33" presetID="4" presetClass="exit" presetSubtype="16" fill="hold" grpId="0" nodeType="afterEffect">
                                  <p:stCondLst>
                                    <p:cond delay="1000"/>
                                  </p:stCondLst>
                                  <p:childTnLst>
                                    <p:animEffect transition="out" filter="box(in)">
                                      <p:cBhvr>
                                        <p:cTn id="34" dur="500"/>
                                        <p:tgtEl>
                                          <p:spTgt spid="107546"/>
                                        </p:tgtEl>
                                      </p:cBhvr>
                                    </p:animEffect>
                                    <p:set>
                                      <p:cBhvr>
                                        <p:cTn id="35"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33"/>
                                            </p:cond>
                                          </p:stCondLst>
                                          <p:endCondLst>
                                            <p:cond evt="onStopAudio" delay="0">
                                              <p:tgtEl>
                                                <p:sldTgt/>
                                              </p:tgtEl>
                                            </p:cond>
                                          </p:endCondLst>
                                        </p:cTn>
                                        <p:tgtEl>
                                          <p:sndTgt r:embed="rId3" name="beep.wav"/>
                                        </p:tgtEl>
                                      </p:cMediaNode>
                                    </p:audio>
                                  </p:subTnLst>
                                </p:cTn>
                              </p:par>
                            </p:childTnLst>
                          </p:cTn>
                        </p:par>
                        <p:par>
                          <p:cTn id="36" fill="hold" nodeType="afterGroup">
                            <p:stCondLst>
                              <p:cond delay="1500"/>
                            </p:stCondLst>
                            <p:childTnLst>
                              <p:par>
                                <p:cTn id="37" presetID="4" presetClass="exit" presetSubtype="16" fill="hold" grpId="0" nodeType="afterEffect">
                                  <p:stCondLst>
                                    <p:cond delay="1000"/>
                                  </p:stCondLst>
                                  <p:childTnLst>
                                    <p:animEffect transition="out" filter="box(in)">
                                      <p:cBhvr>
                                        <p:cTn id="38" dur="500"/>
                                        <p:tgtEl>
                                          <p:spTgt spid="107545"/>
                                        </p:tgtEl>
                                      </p:cBhvr>
                                    </p:animEffect>
                                    <p:set>
                                      <p:cBhvr>
                                        <p:cTn id="39"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3" name="beep.wav"/>
                                        </p:tgtEl>
                                      </p:cMediaNode>
                                    </p:audio>
                                  </p:subTnLst>
                                </p:cTn>
                              </p:par>
                            </p:childTnLst>
                          </p:cTn>
                        </p:par>
                        <p:par>
                          <p:cTn id="40" fill="hold" nodeType="afterGroup">
                            <p:stCondLst>
                              <p:cond delay="3000"/>
                            </p:stCondLst>
                            <p:childTnLst>
                              <p:par>
                                <p:cTn id="41" presetID="4" presetClass="exit" presetSubtype="16" fill="hold" grpId="0" nodeType="afterEffect">
                                  <p:stCondLst>
                                    <p:cond delay="1000"/>
                                  </p:stCondLst>
                                  <p:childTnLst>
                                    <p:animEffect transition="out" filter="box(in)">
                                      <p:cBhvr>
                                        <p:cTn id="42" dur="500"/>
                                        <p:tgtEl>
                                          <p:spTgt spid="107544"/>
                                        </p:tgtEl>
                                      </p:cBhvr>
                                    </p:animEffect>
                                    <p:set>
                                      <p:cBhvr>
                                        <p:cTn id="43"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3" name="beep.wav"/>
                                        </p:tgtEl>
                                      </p:cMediaNode>
                                    </p:audio>
                                  </p:subTnLst>
                                </p:cTn>
                              </p:par>
                            </p:childTnLst>
                          </p:cTn>
                        </p:par>
                        <p:par>
                          <p:cTn id="44" fill="hold" nodeType="afterGroup">
                            <p:stCondLst>
                              <p:cond delay="4500"/>
                            </p:stCondLst>
                            <p:childTnLst>
                              <p:par>
                                <p:cTn id="45" presetID="4" presetClass="exit" presetSubtype="16" fill="hold" grpId="0" nodeType="afterEffect">
                                  <p:stCondLst>
                                    <p:cond delay="1000"/>
                                  </p:stCondLst>
                                  <p:childTnLst>
                                    <p:animEffect transition="out" filter="box(in)">
                                      <p:cBhvr>
                                        <p:cTn id="46" dur="500"/>
                                        <p:tgtEl>
                                          <p:spTgt spid="107543"/>
                                        </p:tgtEl>
                                      </p:cBhvr>
                                    </p:animEffect>
                                    <p:set>
                                      <p:cBhvr>
                                        <p:cTn id="47"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3" name="beep.wav"/>
                                        </p:tgtEl>
                                      </p:cMediaNode>
                                    </p:audio>
                                  </p:subTnLst>
                                </p:cTn>
                              </p:par>
                            </p:childTnLst>
                          </p:cTn>
                        </p:par>
                        <p:par>
                          <p:cTn id="48" fill="hold" nodeType="afterGroup">
                            <p:stCondLst>
                              <p:cond delay="6000"/>
                            </p:stCondLst>
                            <p:childTnLst>
                              <p:par>
                                <p:cTn id="49" presetID="4" presetClass="exit" presetSubtype="16" fill="hold" grpId="0" nodeType="afterEffect">
                                  <p:stCondLst>
                                    <p:cond delay="1000"/>
                                  </p:stCondLst>
                                  <p:childTnLst>
                                    <p:animEffect transition="out" filter="box(in)">
                                      <p:cBhvr>
                                        <p:cTn id="50" dur="500"/>
                                        <p:tgtEl>
                                          <p:spTgt spid="107542"/>
                                        </p:tgtEl>
                                      </p:cBhvr>
                                    </p:animEffect>
                                    <p:set>
                                      <p:cBhvr>
                                        <p:cTn id="51"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3" name="beep.wav"/>
                                        </p:tgtEl>
                                      </p:cMediaNode>
                                    </p:audio>
                                  </p:subTnLst>
                                </p:cTn>
                              </p:par>
                            </p:childTnLst>
                          </p:cTn>
                        </p:par>
                        <p:par>
                          <p:cTn id="52" fill="hold" nodeType="afterGroup">
                            <p:stCondLst>
                              <p:cond delay="7500"/>
                            </p:stCondLst>
                            <p:childTnLst>
                              <p:par>
                                <p:cTn id="53" presetID="4" presetClass="exit" presetSubtype="16" fill="hold" grpId="0" nodeType="afterEffect">
                                  <p:stCondLst>
                                    <p:cond delay="1000"/>
                                  </p:stCondLst>
                                  <p:childTnLst>
                                    <p:animEffect transition="out" filter="box(in)">
                                      <p:cBhvr>
                                        <p:cTn id="54" dur="500"/>
                                        <p:tgtEl>
                                          <p:spTgt spid="107541"/>
                                        </p:tgtEl>
                                      </p:cBhvr>
                                    </p:animEffect>
                                    <p:set>
                                      <p:cBhvr>
                                        <p:cTn id="55"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3" name="beep.wav"/>
                                        </p:tgtEl>
                                      </p:cMediaNode>
                                    </p:audio>
                                  </p:subTnLst>
                                </p:cTn>
                              </p:par>
                            </p:childTnLst>
                          </p:cTn>
                        </p:par>
                        <p:par>
                          <p:cTn id="56" fill="hold" nodeType="afterGroup">
                            <p:stCondLst>
                              <p:cond delay="9000"/>
                            </p:stCondLst>
                            <p:childTnLst>
                              <p:par>
                                <p:cTn id="57" presetID="4" presetClass="exit" presetSubtype="16" fill="hold" grpId="0" nodeType="afterEffect">
                                  <p:stCondLst>
                                    <p:cond delay="1000"/>
                                  </p:stCondLst>
                                  <p:childTnLst>
                                    <p:animEffect transition="out" filter="box(in)">
                                      <p:cBhvr>
                                        <p:cTn id="58" dur="500"/>
                                        <p:tgtEl>
                                          <p:spTgt spid="107539"/>
                                        </p:tgtEl>
                                      </p:cBhvr>
                                    </p:animEffect>
                                    <p:set>
                                      <p:cBhvr>
                                        <p:cTn id="59"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3" name="beep.wav"/>
                                        </p:tgtEl>
                                      </p:cMediaNode>
                                    </p:audio>
                                  </p:subTnLst>
                                </p:cTn>
                              </p:par>
                            </p:childTnLst>
                          </p:cTn>
                        </p:par>
                        <p:par>
                          <p:cTn id="60" fill="hold" nodeType="afterGroup">
                            <p:stCondLst>
                              <p:cond delay="10500"/>
                            </p:stCondLst>
                            <p:childTnLst>
                              <p:par>
                                <p:cTn id="61" presetID="4" presetClass="exit" presetSubtype="16" fill="hold" grpId="0" nodeType="afterEffect">
                                  <p:stCondLst>
                                    <p:cond delay="500"/>
                                  </p:stCondLst>
                                  <p:childTnLst>
                                    <p:animEffect transition="out" filter="box(in)">
                                      <p:cBhvr>
                                        <p:cTn id="62" dur="500"/>
                                        <p:tgtEl>
                                          <p:spTgt spid="107522"/>
                                        </p:tgtEl>
                                      </p:cBhvr>
                                    </p:animEffect>
                                    <p:set>
                                      <p:cBhvr>
                                        <p:cTn id="63"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4" restart="whenNotActive" fill="hold" evtFilter="cancelBubble" nodeType="interactiveSeq">
                <p:stCondLst>
                  <p:cond evt="onClick" delay="0">
                    <p:tgtEl>
                      <p:spTgt spid="35"/>
                    </p:tgtEl>
                  </p:cond>
                </p:stCondLst>
                <p:endSync evt="end" delay="0">
                  <p:rtn val="all"/>
                </p:endSync>
                <p:childTnLst>
                  <p:par>
                    <p:cTn id="65" fill="hold" nodeType="clickPar">
                      <p:stCondLst>
                        <p:cond delay="0"/>
                      </p:stCondLst>
                      <p:childTnLst>
                        <p:par>
                          <p:cTn id="66" fill="hold" nodeType="withGroup">
                            <p:stCondLst>
                              <p:cond delay="0"/>
                            </p:stCondLst>
                            <p:childTnLst>
                              <p:par>
                                <p:cTn id="67" presetID="22" presetClass="emph" presetSubtype="0" fill="hold" grpId="1" nodeType="clickEffect">
                                  <p:stCondLst>
                                    <p:cond delay="0"/>
                                  </p:stCondLst>
                                  <p:childTnLst>
                                    <p:animClr clrSpc="hsl" dir="cw">
                                      <p:cBhvr override="childStyle">
                                        <p:cTn id="68" dur="500" fill="hold"/>
                                        <p:tgtEl>
                                          <p:spTgt spid="38"/>
                                        </p:tgtEl>
                                        <p:attrNameLst>
                                          <p:attrName>style.color</p:attrName>
                                        </p:attrNameLst>
                                      </p:cBhvr>
                                      <p:by>
                                        <p:hsl h="-7200000" s="0" l="0"/>
                                      </p:by>
                                    </p:animClr>
                                    <p:animClr clrSpc="hsl" dir="cw">
                                      <p:cBhvr>
                                        <p:cTn id="69" dur="500" fill="hold"/>
                                        <p:tgtEl>
                                          <p:spTgt spid="38"/>
                                        </p:tgtEl>
                                        <p:attrNameLst>
                                          <p:attrName>fillcolor</p:attrName>
                                        </p:attrNameLst>
                                      </p:cBhvr>
                                      <p:by>
                                        <p:hsl h="-7200000" s="0" l="0"/>
                                      </p:by>
                                    </p:animClr>
                                    <p:animClr clrSpc="hsl" dir="cw">
                                      <p:cBhvr>
                                        <p:cTn id="70" dur="500" fill="hold"/>
                                        <p:tgtEl>
                                          <p:spTgt spid="38"/>
                                        </p:tgtEl>
                                        <p:attrNameLst>
                                          <p:attrName>stroke.color</p:attrName>
                                        </p:attrNameLst>
                                      </p:cBhvr>
                                      <p:by>
                                        <p:hsl h="-7200000" s="0" l="0"/>
                                      </p:by>
                                    </p:animClr>
                                    <p:set>
                                      <p:cBhvr>
                                        <p:cTn id="71" dur="500" fill="hold"/>
                                        <p:tgtEl>
                                          <p:spTgt spid="38"/>
                                        </p:tgtEl>
                                        <p:attrNameLst>
                                          <p:attrName>fill.type</p:attrName>
                                        </p:attrNameLst>
                                      </p:cBhvr>
                                      <p:to>
                                        <p:strVal val="solid"/>
                                      </p:to>
                                    </p:set>
                                  </p:childTnLst>
                                  <p:subTnLst>
                                    <p:audio>
                                      <p:cMediaNode>
                                        <p:cTn display="0" masterRel="sameClick">
                                          <p:stCondLst>
                                            <p:cond evt="begin" delay="0">
                                              <p:tn val="67"/>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107548" grpId="0" animBg="1"/>
      <p:bldP spid="37" grpId="0"/>
      <p:bldP spid="38" grpId="0" animBg="1"/>
      <p:bldP spid="38" grpId="1" animBg="1"/>
      <p:bldP spid="42" grpId="0" animBg="1"/>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a:hlinkClick r:id="rId3" action="ppaction://hlinkpres?slideindex=1&amp;slidetitle="/>
          </p:cNvPr>
          <p:cNvSpPr>
            <a:spLocks noChangeArrowheads="1"/>
          </p:cNvSpPr>
          <p:nvPr/>
        </p:nvSpPr>
        <p:spPr bwMode="auto">
          <a:xfrm>
            <a:off x="2628900" y="2209800"/>
            <a:ext cx="7429500" cy="4114800"/>
          </a:xfrm>
          <a:prstGeom prst="roundRect">
            <a:avLst>
              <a:gd name="adj" fmla="val 16667"/>
            </a:avLst>
          </a:prstGeom>
          <a:solidFill>
            <a:schemeClr val="bg1"/>
          </a:solidFill>
          <a:ln w="57150" cmpd="thinThick">
            <a:solidFill>
              <a:srgbClr val="CC00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vi-VN" altLang="en-US" sz="1800"/>
          </a:p>
        </p:txBody>
      </p:sp>
      <p:pic>
        <p:nvPicPr>
          <p:cNvPr id="3075" name="Picture 4" descr="3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flipV="1">
            <a:off x="2590800" y="12192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AutoShape 8">
            <a:hlinkClick r:id="rId5" action="ppaction://hlinksldjump"/>
          </p:cNvPr>
          <p:cNvSpPr>
            <a:spLocks noChangeArrowheads="1"/>
          </p:cNvSpPr>
          <p:nvPr/>
        </p:nvSpPr>
        <p:spPr bwMode="auto">
          <a:xfrm>
            <a:off x="4203700" y="3352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07</a:t>
            </a:r>
          </a:p>
        </p:txBody>
      </p:sp>
      <p:sp>
        <p:nvSpPr>
          <p:cNvPr id="60425" name="AutoShape 9">
            <a:hlinkClick r:id="rId6" action="ppaction://hlinksldjump"/>
          </p:cNvPr>
          <p:cNvSpPr>
            <a:spLocks noChangeArrowheads="1"/>
          </p:cNvSpPr>
          <p:nvPr/>
        </p:nvSpPr>
        <p:spPr bwMode="auto">
          <a:xfrm>
            <a:off x="4203700" y="3962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08</a:t>
            </a:r>
          </a:p>
        </p:txBody>
      </p:sp>
      <p:sp>
        <p:nvSpPr>
          <p:cNvPr id="60426" name="AutoShape 10">
            <a:hlinkClick r:id="rId7" action="ppaction://hlinksldjump"/>
          </p:cNvPr>
          <p:cNvSpPr>
            <a:spLocks noChangeArrowheads="1"/>
          </p:cNvSpPr>
          <p:nvPr/>
        </p:nvSpPr>
        <p:spPr bwMode="auto">
          <a:xfrm>
            <a:off x="4203700" y="4572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09</a:t>
            </a:r>
          </a:p>
        </p:txBody>
      </p:sp>
      <p:sp>
        <p:nvSpPr>
          <p:cNvPr id="60427" name="AutoShape 11">
            <a:hlinkClick r:id="rId8" action="ppaction://hlinksldjump"/>
          </p:cNvPr>
          <p:cNvSpPr>
            <a:spLocks noChangeArrowheads="1"/>
          </p:cNvSpPr>
          <p:nvPr/>
        </p:nvSpPr>
        <p:spPr bwMode="auto">
          <a:xfrm>
            <a:off x="5287963" y="3352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12</a:t>
            </a:r>
          </a:p>
        </p:txBody>
      </p:sp>
      <p:sp>
        <p:nvSpPr>
          <p:cNvPr id="60428" name="AutoShape 12">
            <a:hlinkClick r:id="rId9" action="ppaction://hlinksldjump"/>
          </p:cNvPr>
          <p:cNvSpPr>
            <a:spLocks noChangeArrowheads="1"/>
          </p:cNvSpPr>
          <p:nvPr/>
        </p:nvSpPr>
        <p:spPr bwMode="auto">
          <a:xfrm>
            <a:off x="5287963" y="2743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11</a:t>
            </a:r>
          </a:p>
        </p:txBody>
      </p:sp>
      <p:sp>
        <p:nvSpPr>
          <p:cNvPr id="60429" name="AutoShape 13">
            <a:hlinkClick r:id="rId10" action="ppaction://hlinksldjump"/>
          </p:cNvPr>
          <p:cNvSpPr>
            <a:spLocks noChangeArrowheads="1"/>
          </p:cNvSpPr>
          <p:nvPr/>
        </p:nvSpPr>
        <p:spPr bwMode="auto">
          <a:xfrm>
            <a:off x="4203700" y="5207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10</a:t>
            </a:r>
          </a:p>
        </p:txBody>
      </p:sp>
      <p:sp>
        <p:nvSpPr>
          <p:cNvPr id="60430" name="AutoShape 14">
            <a:hlinkClick r:id="rId11" action="ppaction://hlinksldjump"/>
          </p:cNvPr>
          <p:cNvSpPr>
            <a:spLocks noChangeArrowheads="1"/>
          </p:cNvSpPr>
          <p:nvPr/>
        </p:nvSpPr>
        <p:spPr bwMode="auto">
          <a:xfrm>
            <a:off x="5287963" y="3962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13</a:t>
            </a:r>
          </a:p>
        </p:txBody>
      </p:sp>
      <p:sp>
        <p:nvSpPr>
          <p:cNvPr id="60431" name="AutoShape 15">
            <a:hlinkClick r:id="rId12" action="ppaction://hlinksldjump"/>
          </p:cNvPr>
          <p:cNvSpPr>
            <a:spLocks noChangeArrowheads="1"/>
          </p:cNvSpPr>
          <p:nvPr/>
        </p:nvSpPr>
        <p:spPr bwMode="auto">
          <a:xfrm>
            <a:off x="5287963" y="4572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14</a:t>
            </a:r>
          </a:p>
        </p:txBody>
      </p:sp>
      <p:sp>
        <p:nvSpPr>
          <p:cNvPr id="60432" name="AutoShape 16">
            <a:hlinkClick r:id="rId13" action="ppaction://hlinksldjump"/>
          </p:cNvPr>
          <p:cNvSpPr>
            <a:spLocks noChangeArrowheads="1"/>
          </p:cNvSpPr>
          <p:nvPr/>
        </p:nvSpPr>
        <p:spPr bwMode="auto">
          <a:xfrm>
            <a:off x="5287963" y="5181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15</a:t>
            </a:r>
          </a:p>
        </p:txBody>
      </p:sp>
      <p:sp>
        <p:nvSpPr>
          <p:cNvPr id="60433" name="AutoShape 17">
            <a:hlinkClick r:id="rId14" action="ppaction://hlinksldjump"/>
          </p:cNvPr>
          <p:cNvSpPr>
            <a:spLocks noChangeArrowheads="1"/>
          </p:cNvSpPr>
          <p:nvPr/>
        </p:nvSpPr>
        <p:spPr bwMode="auto">
          <a:xfrm>
            <a:off x="6362700" y="3962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18</a:t>
            </a:r>
          </a:p>
        </p:txBody>
      </p:sp>
      <p:sp>
        <p:nvSpPr>
          <p:cNvPr id="60434" name="AutoShape 18">
            <a:hlinkClick r:id="rId15" action="ppaction://hlinksldjump"/>
          </p:cNvPr>
          <p:cNvSpPr>
            <a:spLocks noChangeArrowheads="1"/>
          </p:cNvSpPr>
          <p:nvPr/>
        </p:nvSpPr>
        <p:spPr bwMode="auto">
          <a:xfrm>
            <a:off x="6372225" y="3352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17</a:t>
            </a:r>
          </a:p>
        </p:txBody>
      </p:sp>
      <p:sp>
        <p:nvSpPr>
          <p:cNvPr id="60435" name="AutoShape 19">
            <a:hlinkClick r:id="rId16" action="ppaction://hlinksldjump"/>
          </p:cNvPr>
          <p:cNvSpPr>
            <a:spLocks noChangeArrowheads="1"/>
          </p:cNvSpPr>
          <p:nvPr/>
        </p:nvSpPr>
        <p:spPr bwMode="auto">
          <a:xfrm>
            <a:off x="6372225" y="2743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16</a:t>
            </a:r>
          </a:p>
        </p:txBody>
      </p:sp>
      <p:sp>
        <p:nvSpPr>
          <p:cNvPr id="60436" name="AutoShape 20">
            <a:hlinkClick r:id="rId17" action="ppaction://hlinksldjump"/>
          </p:cNvPr>
          <p:cNvSpPr>
            <a:spLocks noChangeArrowheads="1"/>
          </p:cNvSpPr>
          <p:nvPr/>
        </p:nvSpPr>
        <p:spPr bwMode="auto">
          <a:xfrm>
            <a:off x="6362700" y="4572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19</a:t>
            </a:r>
          </a:p>
        </p:txBody>
      </p:sp>
      <p:sp>
        <p:nvSpPr>
          <p:cNvPr id="60437" name="AutoShape 21">
            <a:hlinkClick r:id="rId18" action="ppaction://hlinksldjump"/>
          </p:cNvPr>
          <p:cNvSpPr>
            <a:spLocks noChangeArrowheads="1"/>
          </p:cNvSpPr>
          <p:nvPr/>
        </p:nvSpPr>
        <p:spPr bwMode="auto">
          <a:xfrm>
            <a:off x="6362700" y="5181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20</a:t>
            </a:r>
          </a:p>
        </p:txBody>
      </p:sp>
      <p:sp>
        <p:nvSpPr>
          <p:cNvPr id="60438" name="AutoShape 22">
            <a:hlinkClick r:id="rId19" action="ppaction://hlinksldjump"/>
          </p:cNvPr>
          <p:cNvSpPr>
            <a:spLocks noChangeArrowheads="1"/>
          </p:cNvSpPr>
          <p:nvPr/>
        </p:nvSpPr>
        <p:spPr bwMode="auto">
          <a:xfrm>
            <a:off x="7443788" y="2743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21</a:t>
            </a:r>
          </a:p>
        </p:txBody>
      </p:sp>
      <p:sp>
        <p:nvSpPr>
          <p:cNvPr id="60439" name="AutoShape 23">
            <a:hlinkClick r:id="rId20" action="ppaction://hlinksldjump"/>
          </p:cNvPr>
          <p:cNvSpPr>
            <a:spLocks noChangeArrowheads="1"/>
          </p:cNvSpPr>
          <p:nvPr/>
        </p:nvSpPr>
        <p:spPr bwMode="auto">
          <a:xfrm>
            <a:off x="7443788" y="4572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24</a:t>
            </a:r>
          </a:p>
        </p:txBody>
      </p:sp>
      <p:sp>
        <p:nvSpPr>
          <p:cNvPr id="60440" name="AutoShape 24">
            <a:hlinkClick r:id="rId21" action="ppaction://hlinksldjump"/>
          </p:cNvPr>
          <p:cNvSpPr>
            <a:spLocks noChangeArrowheads="1"/>
          </p:cNvSpPr>
          <p:nvPr/>
        </p:nvSpPr>
        <p:spPr bwMode="auto">
          <a:xfrm>
            <a:off x="7453313" y="3962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23</a:t>
            </a:r>
          </a:p>
        </p:txBody>
      </p:sp>
      <p:sp>
        <p:nvSpPr>
          <p:cNvPr id="60441" name="AutoShape 25">
            <a:hlinkClick r:id="rId22" action="ppaction://hlinksldjump"/>
          </p:cNvPr>
          <p:cNvSpPr>
            <a:spLocks noChangeArrowheads="1"/>
          </p:cNvSpPr>
          <p:nvPr/>
        </p:nvSpPr>
        <p:spPr bwMode="auto">
          <a:xfrm>
            <a:off x="7443788" y="3352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22</a:t>
            </a:r>
          </a:p>
        </p:txBody>
      </p:sp>
      <p:sp>
        <p:nvSpPr>
          <p:cNvPr id="60442" name="AutoShape 26">
            <a:hlinkClick r:id="rId23" action="ppaction://hlinksldjump"/>
          </p:cNvPr>
          <p:cNvSpPr>
            <a:spLocks noChangeArrowheads="1"/>
          </p:cNvSpPr>
          <p:nvPr/>
        </p:nvSpPr>
        <p:spPr bwMode="auto">
          <a:xfrm>
            <a:off x="3124200" y="2719388"/>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01</a:t>
            </a:r>
          </a:p>
        </p:txBody>
      </p:sp>
      <p:sp>
        <p:nvSpPr>
          <p:cNvPr id="60443" name="AutoShape 27">
            <a:hlinkClick r:id="rId24" action="ppaction://hlinksldjump"/>
          </p:cNvPr>
          <p:cNvSpPr>
            <a:spLocks noChangeArrowheads="1"/>
          </p:cNvSpPr>
          <p:nvPr/>
        </p:nvSpPr>
        <p:spPr bwMode="auto">
          <a:xfrm>
            <a:off x="3124200" y="3328988"/>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02</a:t>
            </a:r>
          </a:p>
        </p:txBody>
      </p:sp>
      <p:sp>
        <p:nvSpPr>
          <p:cNvPr id="60444" name="AutoShape 28">
            <a:hlinkClick r:id="rId25" action="ppaction://hlinksldjump"/>
          </p:cNvPr>
          <p:cNvSpPr>
            <a:spLocks noChangeArrowheads="1"/>
          </p:cNvSpPr>
          <p:nvPr/>
        </p:nvSpPr>
        <p:spPr bwMode="auto">
          <a:xfrm>
            <a:off x="3124200" y="3951288"/>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03</a:t>
            </a:r>
          </a:p>
        </p:txBody>
      </p:sp>
      <p:sp>
        <p:nvSpPr>
          <p:cNvPr id="60445" name="AutoShape 29">
            <a:hlinkClick r:id="rId26" action="ppaction://hlinksldjump"/>
          </p:cNvPr>
          <p:cNvSpPr>
            <a:spLocks noChangeArrowheads="1"/>
          </p:cNvSpPr>
          <p:nvPr/>
        </p:nvSpPr>
        <p:spPr bwMode="auto">
          <a:xfrm>
            <a:off x="4203700" y="2743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06</a:t>
            </a:r>
          </a:p>
        </p:txBody>
      </p:sp>
      <p:sp>
        <p:nvSpPr>
          <p:cNvPr id="60446" name="AutoShape 30">
            <a:hlinkClick r:id="rId27" action="ppaction://hlinksldjump"/>
          </p:cNvPr>
          <p:cNvSpPr>
            <a:spLocks noChangeArrowheads="1"/>
          </p:cNvSpPr>
          <p:nvPr/>
        </p:nvSpPr>
        <p:spPr bwMode="auto">
          <a:xfrm>
            <a:off x="3124200" y="5208588"/>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05</a:t>
            </a:r>
          </a:p>
        </p:txBody>
      </p:sp>
      <p:sp>
        <p:nvSpPr>
          <p:cNvPr id="60447" name="AutoShape 31">
            <a:hlinkClick r:id="rId28" action="ppaction://hlinksldjump"/>
          </p:cNvPr>
          <p:cNvSpPr>
            <a:spLocks noChangeArrowheads="1"/>
          </p:cNvSpPr>
          <p:nvPr/>
        </p:nvSpPr>
        <p:spPr bwMode="auto">
          <a:xfrm>
            <a:off x="3124200" y="4573588"/>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04</a:t>
            </a:r>
          </a:p>
        </p:txBody>
      </p:sp>
      <p:sp>
        <p:nvSpPr>
          <p:cNvPr id="60448" name="AutoShape 32">
            <a:hlinkClick r:id="rId29" action="ppaction://hlinksldjump"/>
          </p:cNvPr>
          <p:cNvSpPr>
            <a:spLocks noChangeArrowheads="1"/>
          </p:cNvSpPr>
          <p:nvPr/>
        </p:nvSpPr>
        <p:spPr bwMode="auto">
          <a:xfrm>
            <a:off x="7443788" y="5181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25</a:t>
            </a:r>
          </a:p>
        </p:txBody>
      </p:sp>
      <p:sp>
        <p:nvSpPr>
          <p:cNvPr id="60449" name="AutoShape 33">
            <a:hlinkClick r:id="rId30" action="ppaction://hlinksldjump"/>
          </p:cNvPr>
          <p:cNvSpPr>
            <a:spLocks noChangeArrowheads="1"/>
          </p:cNvSpPr>
          <p:nvPr/>
        </p:nvSpPr>
        <p:spPr bwMode="auto">
          <a:xfrm>
            <a:off x="8534400" y="2743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26</a:t>
            </a:r>
          </a:p>
        </p:txBody>
      </p:sp>
      <p:sp>
        <p:nvSpPr>
          <p:cNvPr id="60450" name="AutoShape 34">
            <a:hlinkClick r:id="rId31" action="ppaction://hlinksldjump"/>
          </p:cNvPr>
          <p:cNvSpPr>
            <a:spLocks noChangeArrowheads="1"/>
          </p:cNvSpPr>
          <p:nvPr/>
        </p:nvSpPr>
        <p:spPr bwMode="auto">
          <a:xfrm>
            <a:off x="8534400" y="3352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27</a:t>
            </a:r>
          </a:p>
        </p:txBody>
      </p:sp>
      <p:sp>
        <p:nvSpPr>
          <p:cNvPr id="60453" name="AutoShape 37">
            <a:hlinkClick r:id="rId31" action="ppaction://hlinksldjump"/>
          </p:cNvPr>
          <p:cNvSpPr>
            <a:spLocks noChangeArrowheads="1"/>
          </p:cNvSpPr>
          <p:nvPr/>
        </p:nvSpPr>
        <p:spPr bwMode="auto">
          <a:xfrm>
            <a:off x="8534400" y="3962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28</a:t>
            </a:r>
          </a:p>
        </p:txBody>
      </p:sp>
      <p:sp>
        <p:nvSpPr>
          <p:cNvPr id="60485" name="Text Box 69"/>
          <p:cNvSpPr txBox="1">
            <a:spLocks noChangeArrowheads="1"/>
          </p:cNvSpPr>
          <p:nvPr/>
        </p:nvSpPr>
        <p:spPr bwMode="auto">
          <a:xfrm>
            <a:off x="2057400" y="9144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60486" name="Picture 70" descr="Logo Doan 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525000" y="7620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6" name="Picture 1" descr="logoTDT-banquyen"/>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828800" y="76200"/>
            <a:ext cx="160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32">
            <a:hlinkClick r:id="rId29" action="ppaction://hlinksldjump"/>
          </p:cNvPr>
          <p:cNvSpPr>
            <a:spLocks noChangeArrowheads="1"/>
          </p:cNvSpPr>
          <p:nvPr/>
        </p:nvSpPr>
        <p:spPr bwMode="auto">
          <a:xfrm>
            <a:off x="5562600" y="1447800"/>
            <a:ext cx="1295400" cy="533400"/>
          </a:xfrm>
          <a:prstGeom prst="roundRect">
            <a:avLst>
              <a:gd name="adj" fmla="val 16667"/>
            </a:avLst>
          </a:prstGeom>
          <a:blipFill dpi="0" rotWithShape="1">
            <a:blip r:embed="rId34"/>
            <a:srcRect/>
            <a:tile tx="0" ty="0" sx="100000" sy="100000" flip="none" algn="tl"/>
          </a:blip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t>Bài 4</a:t>
            </a:r>
          </a:p>
        </p:txBody>
      </p:sp>
      <p:sp>
        <p:nvSpPr>
          <p:cNvPr id="3108" name="Rectangle 36"/>
          <p:cNvSpPr>
            <a:spLocks noChangeArrowheads="1"/>
          </p:cNvSpPr>
          <p:nvPr/>
        </p:nvSpPr>
        <p:spPr bwMode="auto">
          <a:xfrm>
            <a:off x="3505200" y="152400"/>
            <a:ext cx="58674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b="1">
                <a:solidFill>
                  <a:srgbClr val="0070C0"/>
                </a:solidFill>
              </a:rPr>
              <a:t>SINH VIÊN TÔN ĐỨC THẮNG</a:t>
            </a:r>
          </a:p>
        </p:txBody>
      </p:sp>
    </p:spTree>
  </p:cSld>
  <p:clrMapOvr>
    <a:masterClrMapping/>
  </p:clrMapOvr>
  <p:transition spd="slow" advClick="0">
    <p:zoom/>
    <p:sndAc>
      <p:stSnd>
        <p:snd r:embed="rId2" name="bomb.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0486"/>
                                        </p:tgtEl>
                                        <p:attrNameLst>
                                          <p:attrName>style.visibility</p:attrName>
                                        </p:attrNameLst>
                                      </p:cBhvr>
                                      <p:to>
                                        <p:strVal val="visible"/>
                                      </p:to>
                                    </p:set>
                                  </p:childTnLst>
                                </p:cTn>
                              </p:par>
                              <p:par>
                                <p:cTn id="7" presetID="27" presetClass="entr" presetSubtype="0" repeatCount="indefinite" fill="hold" grpId="0" nodeType="withEffect">
                                  <p:stCondLst>
                                    <p:cond delay="0"/>
                                  </p:stCondLst>
                                  <p:iterate type="lt">
                                    <p:tmPct val="50000"/>
                                  </p:iterate>
                                  <p:childTnLst>
                                    <p:set>
                                      <p:cBhvr>
                                        <p:cTn id="8" dur="1" fill="hold">
                                          <p:stCondLst>
                                            <p:cond delay="0"/>
                                          </p:stCondLst>
                                        </p:cTn>
                                        <p:tgtEl>
                                          <p:spTgt spid="60485"/>
                                        </p:tgtEl>
                                        <p:attrNameLst>
                                          <p:attrName>style.visibility</p:attrName>
                                        </p:attrNameLst>
                                      </p:cBhvr>
                                      <p:to>
                                        <p:strVal val="visible"/>
                                      </p:to>
                                    </p:set>
                                    <p:anim calcmode="discrete" valueType="clr">
                                      <p:cBhvr override="childStyle">
                                        <p:cTn id="9" dur="80"/>
                                        <p:tgtEl>
                                          <p:spTgt spid="60485"/>
                                        </p:tgtEl>
                                        <p:attrNameLst>
                                          <p:attrName>style.color</p:attrName>
                                        </p:attrNameLst>
                                      </p:cBhvr>
                                      <p:tavLst>
                                        <p:tav tm="0">
                                          <p:val>
                                            <p:clrVal>
                                              <a:schemeClr val="accent2"/>
                                            </p:clrVal>
                                          </p:val>
                                        </p:tav>
                                        <p:tav tm="50000">
                                          <p:val>
                                            <p:clrVal>
                                              <a:schemeClr val="hlink"/>
                                            </p:clrVal>
                                          </p:val>
                                        </p:tav>
                                      </p:tavLst>
                                    </p:anim>
                                    <p:anim calcmode="discrete" valueType="clr">
                                      <p:cBhvr>
                                        <p:cTn id="10" dur="80"/>
                                        <p:tgtEl>
                                          <p:spTgt spid="60485"/>
                                        </p:tgtEl>
                                        <p:attrNameLst>
                                          <p:attrName>fillcolor</p:attrName>
                                        </p:attrNameLst>
                                      </p:cBhvr>
                                      <p:tavLst>
                                        <p:tav tm="0">
                                          <p:val>
                                            <p:clrVal>
                                              <a:schemeClr val="accent2"/>
                                            </p:clrVal>
                                          </p:val>
                                        </p:tav>
                                        <p:tav tm="50000">
                                          <p:val>
                                            <p:clrVal>
                                              <a:schemeClr val="hlink"/>
                                            </p:clrVal>
                                          </p:val>
                                        </p:tav>
                                      </p:tavLst>
                                    </p:anim>
                                    <p:set>
                                      <p:cBhvr>
                                        <p:cTn id="11" dur="80"/>
                                        <p:tgtEl>
                                          <p:spTgt spid="6048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60442"/>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60442"/>
                                        </p:tgtEl>
                                      </p:cBhvr>
                                    </p:animEffect>
                                    <p:set>
                                      <p:cBhvr>
                                        <p:cTn id="17" dur="1" fill="hold">
                                          <p:stCondLst>
                                            <p:cond delay="499"/>
                                          </p:stCondLst>
                                        </p:cTn>
                                        <p:tgtEl>
                                          <p:spTgt spid="60442"/>
                                        </p:tgtEl>
                                        <p:attrNameLst>
                                          <p:attrName>style.visibility</p:attrName>
                                        </p:attrNameLst>
                                      </p:cBhvr>
                                      <p:to>
                                        <p:strVal val="hidden"/>
                                      </p:to>
                                    </p:set>
                                  </p:childTnLst>
                                </p:cTn>
                              </p:par>
                            </p:childTnLst>
                          </p:cTn>
                        </p:par>
                      </p:childTnLst>
                    </p:cTn>
                  </p:par>
                </p:childTnLst>
              </p:cTn>
              <p:nextCondLst>
                <p:cond evt="onClick" delay="0">
                  <p:tgtEl>
                    <p:spTgt spid="60442"/>
                  </p:tgtEl>
                </p:cond>
              </p:nextCondLst>
            </p:seq>
            <p:seq concurrent="1" nextAc="seek">
              <p:cTn id="18" restart="whenNotActive" fill="hold" evtFilter="cancelBubble" nodeType="interactiveSeq">
                <p:stCondLst>
                  <p:cond evt="onClick" delay="0">
                    <p:tgtEl>
                      <p:spTgt spid="60443"/>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60443"/>
                                        </p:tgtEl>
                                      </p:cBhvr>
                                    </p:animEffect>
                                    <p:set>
                                      <p:cBhvr>
                                        <p:cTn id="23" dur="1" fill="hold">
                                          <p:stCondLst>
                                            <p:cond delay="499"/>
                                          </p:stCondLst>
                                        </p:cTn>
                                        <p:tgtEl>
                                          <p:spTgt spid="60443"/>
                                        </p:tgtEl>
                                        <p:attrNameLst>
                                          <p:attrName>style.visibility</p:attrName>
                                        </p:attrNameLst>
                                      </p:cBhvr>
                                      <p:to>
                                        <p:strVal val="hidden"/>
                                      </p:to>
                                    </p:set>
                                  </p:childTnLst>
                                </p:cTn>
                              </p:par>
                            </p:childTnLst>
                          </p:cTn>
                        </p:par>
                      </p:childTnLst>
                    </p:cTn>
                  </p:par>
                </p:childTnLst>
              </p:cTn>
              <p:nextCondLst>
                <p:cond evt="onClick" delay="0">
                  <p:tgtEl>
                    <p:spTgt spid="60443"/>
                  </p:tgtEl>
                </p:cond>
              </p:nextCondLst>
            </p:seq>
            <p:seq concurrent="1" nextAc="seek">
              <p:cTn id="24" restart="whenNotActive" fill="hold" evtFilter="cancelBubble" nodeType="interactiveSeq">
                <p:stCondLst>
                  <p:cond evt="onClick" delay="0">
                    <p:tgtEl>
                      <p:spTgt spid="60444"/>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5" presetClass="exit" presetSubtype="10" fill="hold" grpId="0" nodeType="clickEffect">
                                  <p:stCondLst>
                                    <p:cond delay="0"/>
                                  </p:stCondLst>
                                  <p:childTnLst>
                                    <p:animEffect transition="out" filter="checkerboard(across)">
                                      <p:cBhvr>
                                        <p:cTn id="28" dur="500"/>
                                        <p:tgtEl>
                                          <p:spTgt spid="60444"/>
                                        </p:tgtEl>
                                      </p:cBhvr>
                                    </p:animEffect>
                                    <p:set>
                                      <p:cBhvr>
                                        <p:cTn id="29" dur="1" fill="hold">
                                          <p:stCondLst>
                                            <p:cond delay="499"/>
                                          </p:stCondLst>
                                        </p:cTn>
                                        <p:tgtEl>
                                          <p:spTgt spid="60444"/>
                                        </p:tgtEl>
                                        <p:attrNameLst>
                                          <p:attrName>style.visibility</p:attrName>
                                        </p:attrNameLst>
                                      </p:cBhvr>
                                      <p:to>
                                        <p:strVal val="hidden"/>
                                      </p:to>
                                    </p:set>
                                  </p:childTnLst>
                                </p:cTn>
                              </p:par>
                            </p:childTnLst>
                          </p:cTn>
                        </p:par>
                      </p:childTnLst>
                    </p:cTn>
                  </p:par>
                </p:childTnLst>
              </p:cTn>
              <p:nextCondLst>
                <p:cond evt="onClick" delay="0">
                  <p:tgtEl>
                    <p:spTgt spid="60444"/>
                  </p:tgtEl>
                </p:cond>
              </p:nextCondLst>
            </p:seq>
            <p:seq concurrent="1" nextAc="seek">
              <p:cTn id="30" restart="whenNotActive" fill="hold" evtFilter="cancelBubble" nodeType="interactiveSeq">
                <p:stCondLst>
                  <p:cond evt="onClick" delay="0">
                    <p:tgtEl>
                      <p:spTgt spid="60447"/>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60447"/>
                                        </p:tgtEl>
                                      </p:cBhvr>
                                    </p:animEffect>
                                    <p:set>
                                      <p:cBhvr>
                                        <p:cTn id="35" dur="1" fill="hold">
                                          <p:stCondLst>
                                            <p:cond delay="499"/>
                                          </p:stCondLst>
                                        </p:cTn>
                                        <p:tgtEl>
                                          <p:spTgt spid="60447"/>
                                        </p:tgtEl>
                                        <p:attrNameLst>
                                          <p:attrName>style.visibility</p:attrName>
                                        </p:attrNameLst>
                                      </p:cBhvr>
                                      <p:to>
                                        <p:strVal val="hidden"/>
                                      </p:to>
                                    </p:set>
                                  </p:childTnLst>
                                </p:cTn>
                              </p:par>
                            </p:childTnLst>
                          </p:cTn>
                        </p:par>
                      </p:childTnLst>
                    </p:cTn>
                  </p:par>
                </p:childTnLst>
              </p:cTn>
              <p:nextCondLst>
                <p:cond evt="onClick" delay="0">
                  <p:tgtEl>
                    <p:spTgt spid="60447"/>
                  </p:tgtEl>
                </p:cond>
              </p:nextCondLst>
            </p:seq>
            <p:seq concurrent="1" nextAc="seek">
              <p:cTn id="36" restart="whenNotActive" fill="hold" evtFilter="cancelBubble" nodeType="interactiveSeq">
                <p:stCondLst>
                  <p:cond evt="onClick" delay="0">
                    <p:tgtEl>
                      <p:spTgt spid="60446"/>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5" presetClass="exit" presetSubtype="10" fill="hold" grpId="0" nodeType="clickEffect">
                                  <p:stCondLst>
                                    <p:cond delay="0"/>
                                  </p:stCondLst>
                                  <p:childTnLst>
                                    <p:animEffect transition="out" filter="checkerboard(across)">
                                      <p:cBhvr>
                                        <p:cTn id="40" dur="500"/>
                                        <p:tgtEl>
                                          <p:spTgt spid="60446"/>
                                        </p:tgtEl>
                                      </p:cBhvr>
                                    </p:animEffect>
                                    <p:set>
                                      <p:cBhvr>
                                        <p:cTn id="41" dur="1" fill="hold">
                                          <p:stCondLst>
                                            <p:cond delay="499"/>
                                          </p:stCondLst>
                                        </p:cTn>
                                        <p:tgtEl>
                                          <p:spTgt spid="60446"/>
                                        </p:tgtEl>
                                        <p:attrNameLst>
                                          <p:attrName>style.visibility</p:attrName>
                                        </p:attrNameLst>
                                      </p:cBhvr>
                                      <p:to>
                                        <p:strVal val="hidden"/>
                                      </p:to>
                                    </p:set>
                                  </p:childTnLst>
                                </p:cTn>
                              </p:par>
                            </p:childTnLst>
                          </p:cTn>
                        </p:par>
                      </p:childTnLst>
                    </p:cTn>
                  </p:par>
                </p:childTnLst>
              </p:cTn>
              <p:nextCondLst>
                <p:cond evt="onClick" delay="0">
                  <p:tgtEl>
                    <p:spTgt spid="60446"/>
                  </p:tgtEl>
                </p:cond>
              </p:nextCondLst>
            </p:seq>
            <p:seq concurrent="1" nextAc="seek">
              <p:cTn id="42" restart="whenNotActive" fill="hold" evtFilter="cancelBubble" nodeType="interactiveSeq">
                <p:stCondLst>
                  <p:cond evt="onClick" delay="0">
                    <p:tgtEl>
                      <p:spTgt spid="60445"/>
                    </p:tgtEl>
                  </p:cond>
                </p:stCondLst>
                <p:endSync evt="end" delay="0">
                  <p:rtn val="all"/>
                </p:endSync>
                <p:childTnLst>
                  <p:par>
                    <p:cTn id="43" fill="hold" nodeType="clickPar">
                      <p:stCondLst>
                        <p:cond delay="0"/>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60445"/>
                                        </p:tgtEl>
                                      </p:cBhvr>
                                    </p:animEffect>
                                    <p:set>
                                      <p:cBhvr>
                                        <p:cTn id="47" dur="1" fill="hold">
                                          <p:stCondLst>
                                            <p:cond delay="499"/>
                                          </p:stCondLst>
                                        </p:cTn>
                                        <p:tgtEl>
                                          <p:spTgt spid="60445"/>
                                        </p:tgtEl>
                                        <p:attrNameLst>
                                          <p:attrName>style.visibility</p:attrName>
                                        </p:attrNameLst>
                                      </p:cBhvr>
                                      <p:to>
                                        <p:strVal val="hidden"/>
                                      </p:to>
                                    </p:set>
                                  </p:childTnLst>
                                </p:cTn>
                              </p:par>
                            </p:childTnLst>
                          </p:cTn>
                        </p:par>
                      </p:childTnLst>
                    </p:cTn>
                  </p:par>
                </p:childTnLst>
              </p:cTn>
              <p:nextCondLst>
                <p:cond evt="onClick" delay="0">
                  <p:tgtEl>
                    <p:spTgt spid="60445"/>
                  </p:tgtEl>
                </p:cond>
              </p:nextCondLst>
            </p:seq>
            <p:seq concurrent="1" nextAc="seek">
              <p:cTn id="48" restart="whenNotActive" fill="hold" evtFilter="cancelBubble" nodeType="interactiveSeq">
                <p:stCondLst>
                  <p:cond evt="onClick" delay="0">
                    <p:tgtEl>
                      <p:spTgt spid="60424"/>
                    </p:tgtEl>
                  </p:cond>
                </p:stCondLst>
                <p:endSync evt="end" delay="0">
                  <p:rtn val="all"/>
                </p:endSync>
                <p:childTnLst>
                  <p:par>
                    <p:cTn id="49" fill="hold" nodeType="clickPar">
                      <p:stCondLst>
                        <p:cond delay="0"/>
                      </p:stCondLst>
                      <p:childTnLst>
                        <p:par>
                          <p:cTn id="50" fill="hold" nodeType="withGroup">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60424"/>
                                        </p:tgtEl>
                                      </p:cBhvr>
                                    </p:animEffect>
                                    <p:set>
                                      <p:cBhvr>
                                        <p:cTn id="53" dur="1" fill="hold">
                                          <p:stCondLst>
                                            <p:cond delay="499"/>
                                          </p:stCondLst>
                                        </p:cTn>
                                        <p:tgtEl>
                                          <p:spTgt spid="60424"/>
                                        </p:tgtEl>
                                        <p:attrNameLst>
                                          <p:attrName>style.visibility</p:attrName>
                                        </p:attrNameLst>
                                      </p:cBhvr>
                                      <p:to>
                                        <p:strVal val="hidden"/>
                                      </p:to>
                                    </p:set>
                                  </p:childTnLst>
                                </p:cTn>
                              </p:par>
                            </p:childTnLst>
                          </p:cTn>
                        </p:par>
                      </p:childTnLst>
                    </p:cTn>
                  </p:par>
                </p:childTnLst>
              </p:cTn>
              <p:nextCondLst>
                <p:cond evt="onClick" delay="0">
                  <p:tgtEl>
                    <p:spTgt spid="60424"/>
                  </p:tgtEl>
                </p:cond>
              </p:nextCondLst>
            </p:seq>
            <p:seq concurrent="1" nextAc="seek">
              <p:cTn id="54" restart="whenNotActive" fill="hold" evtFilter="cancelBubble" nodeType="interactiveSeq">
                <p:stCondLst>
                  <p:cond evt="onClick" delay="0">
                    <p:tgtEl>
                      <p:spTgt spid="60425"/>
                    </p:tgtEl>
                  </p:cond>
                </p:stCondLst>
                <p:endSync evt="end" delay="0">
                  <p:rtn val="all"/>
                </p:endSync>
                <p:childTnLst>
                  <p:par>
                    <p:cTn id="55" fill="hold" nodeType="clickPar">
                      <p:stCondLst>
                        <p:cond delay="0"/>
                      </p:stCondLst>
                      <p:childTnLst>
                        <p:par>
                          <p:cTn id="56" fill="hold" nodeType="withGroup">
                            <p:stCondLst>
                              <p:cond delay="0"/>
                            </p:stCondLst>
                            <p:childTnLst>
                              <p:par>
                                <p:cTn id="57" presetID="5" presetClass="exit" presetSubtype="10" fill="hold" grpId="0" nodeType="clickEffect">
                                  <p:stCondLst>
                                    <p:cond delay="0"/>
                                  </p:stCondLst>
                                  <p:childTnLst>
                                    <p:animEffect transition="out" filter="checkerboard(across)">
                                      <p:cBhvr>
                                        <p:cTn id="58" dur="500"/>
                                        <p:tgtEl>
                                          <p:spTgt spid="60425"/>
                                        </p:tgtEl>
                                      </p:cBhvr>
                                    </p:animEffect>
                                    <p:set>
                                      <p:cBhvr>
                                        <p:cTn id="59" dur="1" fill="hold">
                                          <p:stCondLst>
                                            <p:cond delay="499"/>
                                          </p:stCondLst>
                                        </p:cTn>
                                        <p:tgtEl>
                                          <p:spTgt spid="60425"/>
                                        </p:tgtEl>
                                        <p:attrNameLst>
                                          <p:attrName>style.visibility</p:attrName>
                                        </p:attrNameLst>
                                      </p:cBhvr>
                                      <p:to>
                                        <p:strVal val="hidden"/>
                                      </p:to>
                                    </p:set>
                                  </p:childTnLst>
                                </p:cTn>
                              </p:par>
                            </p:childTnLst>
                          </p:cTn>
                        </p:par>
                      </p:childTnLst>
                    </p:cTn>
                  </p:par>
                </p:childTnLst>
              </p:cTn>
              <p:nextCondLst>
                <p:cond evt="onClick" delay="0">
                  <p:tgtEl>
                    <p:spTgt spid="60425"/>
                  </p:tgtEl>
                </p:cond>
              </p:nextCondLst>
            </p:seq>
            <p:seq concurrent="1" nextAc="seek">
              <p:cTn id="60" restart="whenNotActive" fill="hold" evtFilter="cancelBubble" nodeType="interactiveSeq">
                <p:stCondLst>
                  <p:cond evt="onClick" delay="0">
                    <p:tgtEl>
                      <p:spTgt spid="60426"/>
                    </p:tgtEl>
                  </p:cond>
                </p:stCondLst>
                <p:endSync evt="end" delay="0">
                  <p:rtn val="all"/>
                </p:endSync>
                <p:childTnLst>
                  <p:par>
                    <p:cTn id="61" fill="hold" nodeType="clickPar">
                      <p:stCondLst>
                        <p:cond delay="0"/>
                      </p:stCondLst>
                      <p:childTnLst>
                        <p:par>
                          <p:cTn id="62" fill="hold" nodeType="withGroup">
                            <p:stCondLst>
                              <p:cond delay="0"/>
                            </p:stCondLst>
                            <p:childTnLst>
                              <p:par>
                                <p:cTn id="63" presetID="5" presetClass="exit" presetSubtype="10" fill="hold" grpId="0" nodeType="clickEffect">
                                  <p:stCondLst>
                                    <p:cond delay="0"/>
                                  </p:stCondLst>
                                  <p:childTnLst>
                                    <p:animEffect transition="out" filter="checkerboard(across)">
                                      <p:cBhvr>
                                        <p:cTn id="64" dur="500"/>
                                        <p:tgtEl>
                                          <p:spTgt spid="60426"/>
                                        </p:tgtEl>
                                      </p:cBhvr>
                                    </p:animEffect>
                                    <p:set>
                                      <p:cBhvr>
                                        <p:cTn id="65" dur="1" fill="hold">
                                          <p:stCondLst>
                                            <p:cond delay="499"/>
                                          </p:stCondLst>
                                        </p:cTn>
                                        <p:tgtEl>
                                          <p:spTgt spid="60426"/>
                                        </p:tgtEl>
                                        <p:attrNameLst>
                                          <p:attrName>style.visibility</p:attrName>
                                        </p:attrNameLst>
                                      </p:cBhvr>
                                      <p:to>
                                        <p:strVal val="hidden"/>
                                      </p:to>
                                    </p:set>
                                  </p:childTnLst>
                                </p:cTn>
                              </p:par>
                            </p:childTnLst>
                          </p:cTn>
                        </p:par>
                      </p:childTnLst>
                    </p:cTn>
                  </p:par>
                </p:childTnLst>
              </p:cTn>
              <p:nextCondLst>
                <p:cond evt="onClick" delay="0">
                  <p:tgtEl>
                    <p:spTgt spid="60426"/>
                  </p:tgtEl>
                </p:cond>
              </p:nextCondLst>
            </p:seq>
            <p:seq concurrent="1" nextAc="seek">
              <p:cTn id="66" restart="whenNotActive" fill="hold" evtFilter="cancelBubble" nodeType="interactiveSeq">
                <p:stCondLst>
                  <p:cond evt="onClick" delay="0">
                    <p:tgtEl>
                      <p:spTgt spid="60430"/>
                    </p:tgtEl>
                  </p:cond>
                </p:stCondLst>
                <p:endSync evt="end" delay="0">
                  <p:rtn val="all"/>
                </p:endSync>
                <p:childTnLst>
                  <p:par>
                    <p:cTn id="67" fill="hold" nodeType="clickPar">
                      <p:stCondLst>
                        <p:cond delay="0"/>
                      </p:stCondLst>
                      <p:childTnLst>
                        <p:par>
                          <p:cTn id="68" fill="hold" nodeType="withGroup">
                            <p:stCondLst>
                              <p:cond delay="0"/>
                            </p:stCondLst>
                            <p:childTnLst>
                              <p:par>
                                <p:cTn id="69" presetID="5" presetClass="exit" presetSubtype="10" fill="hold" grpId="0" nodeType="clickEffect">
                                  <p:stCondLst>
                                    <p:cond delay="0"/>
                                  </p:stCondLst>
                                  <p:childTnLst>
                                    <p:animEffect transition="out" filter="checkerboard(across)">
                                      <p:cBhvr>
                                        <p:cTn id="70" dur="500"/>
                                        <p:tgtEl>
                                          <p:spTgt spid="60430"/>
                                        </p:tgtEl>
                                      </p:cBhvr>
                                    </p:animEffect>
                                    <p:set>
                                      <p:cBhvr>
                                        <p:cTn id="71" dur="1" fill="hold">
                                          <p:stCondLst>
                                            <p:cond delay="499"/>
                                          </p:stCondLst>
                                        </p:cTn>
                                        <p:tgtEl>
                                          <p:spTgt spid="60430"/>
                                        </p:tgtEl>
                                        <p:attrNameLst>
                                          <p:attrName>style.visibility</p:attrName>
                                        </p:attrNameLst>
                                      </p:cBhvr>
                                      <p:to>
                                        <p:strVal val="hidden"/>
                                      </p:to>
                                    </p:set>
                                  </p:childTnLst>
                                </p:cTn>
                              </p:par>
                            </p:childTnLst>
                          </p:cTn>
                        </p:par>
                      </p:childTnLst>
                    </p:cTn>
                  </p:par>
                </p:childTnLst>
              </p:cTn>
              <p:nextCondLst>
                <p:cond evt="onClick" delay="0">
                  <p:tgtEl>
                    <p:spTgt spid="60430"/>
                  </p:tgtEl>
                </p:cond>
              </p:nextCondLst>
            </p:seq>
            <p:seq concurrent="1" nextAc="seek">
              <p:cTn id="72" restart="whenNotActive" fill="hold" evtFilter="cancelBubble" nodeType="interactiveSeq">
                <p:stCondLst>
                  <p:cond evt="onClick" delay="0">
                    <p:tgtEl>
                      <p:spTgt spid="60428"/>
                    </p:tgtEl>
                  </p:cond>
                </p:stCondLst>
                <p:endSync evt="end" delay="0">
                  <p:rtn val="all"/>
                </p:endSync>
                <p:childTnLst>
                  <p:par>
                    <p:cTn id="73" fill="hold" nodeType="clickPar">
                      <p:stCondLst>
                        <p:cond delay="0"/>
                      </p:stCondLst>
                      <p:childTnLst>
                        <p:par>
                          <p:cTn id="74" fill="hold" nodeType="withGroup">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60428"/>
                                        </p:tgtEl>
                                      </p:cBhvr>
                                    </p:animEffect>
                                    <p:set>
                                      <p:cBhvr>
                                        <p:cTn id="77" dur="1" fill="hold">
                                          <p:stCondLst>
                                            <p:cond delay="499"/>
                                          </p:stCondLst>
                                        </p:cTn>
                                        <p:tgtEl>
                                          <p:spTgt spid="60428"/>
                                        </p:tgtEl>
                                        <p:attrNameLst>
                                          <p:attrName>style.visibility</p:attrName>
                                        </p:attrNameLst>
                                      </p:cBhvr>
                                      <p:to>
                                        <p:strVal val="hidden"/>
                                      </p:to>
                                    </p:set>
                                  </p:childTnLst>
                                </p:cTn>
                              </p:par>
                            </p:childTnLst>
                          </p:cTn>
                        </p:par>
                      </p:childTnLst>
                    </p:cTn>
                  </p:par>
                </p:childTnLst>
              </p:cTn>
              <p:nextCondLst>
                <p:cond evt="onClick" delay="0">
                  <p:tgtEl>
                    <p:spTgt spid="60428"/>
                  </p:tgtEl>
                </p:cond>
              </p:nextCondLst>
            </p:seq>
            <p:seq concurrent="1" nextAc="seek">
              <p:cTn id="78" restart="whenNotActive" fill="hold" evtFilter="cancelBubble" nodeType="interactiveSeq">
                <p:stCondLst>
                  <p:cond evt="onClick" delay="0">
                    <p:tgtEl>
                      <p:spTgt spid="60427"/>
                    </p:tgtEl>
                  </p:cond>
                </p:stCondLst>
                <p:endSync evt="end" delay="0">
                  <p:rtn val="all"/>
                </p:endSync>
                <p:childTnLst>
                  <p:par>
                    <p:cTn id="79" fill="hold" nodeType="clickPar">
                      <p:stCondLst>
                        <p:cond delay="0"/>
                      </p:stCondLst>
                      <p:childTnLst>
                        <p:par>
                          <p:cTn id="80" fill="hold" nodeType="withGroup">
                            <p:stCondLst>
                              <p:cond delay="0"/>
                            </p:stCondLst>
                            <p:childTnLst>
                              <p:par>
                                <p:cTn id="81" presetID="5" presetClass="exit" presetSubtype="10" fill="hold" grpId="0" nodeType="clickEffect">
                                  <p:stCondLst>
                                    <p:cond delay="0"/>
                                  </p:stCondLst>
                                  <p:childTnLst>
                                    <p:animEffect transition="out" filter="checkerboard(across)">
                                      <p:cBhvr>
                                        <p:cTn id="82" dur="500"/>
                                        <p:tgtEl>
                                          <p:spTgt spid="60427"/>
                                        </p:tgtEl>
                                      </p:cBhvr>
                                    </p:animEffect>
                                    <p:set>
                                      <p:cBhvr>
                                        <p:cTn id="83" dur="1" fill="hold">
                                          <p:stCondLst>
                                            <p:cond delay="499"/>
                                          </p:stCondLst>
                                        </p:cTn>
                                        <p:tgtEl>
                                          <p:spTgt spid="60427"/>
                                        </p:tgtEl>
                                        <p:attrNameLst>
                                          <p:attrName>style.visibility</p:attrName>
                                        </p:attrNameLst>
                                      </p:cBhvr>
                                      <p:to>
                                        <p:strVal val="hidden"/>
                                      </p:to>
                                    </p:set>
                                  </p:childTnLst>
                                </p:cTn>
                              </p:par>
                            </p:childTnLst>
                          </p:cTn>
                        </p:par>
                      </p:childTnLst>
                    </p:cTn>
                  </p:par>
                </p:childTnLst>
              </p:cTn>
              <p:nextCondLst>
                <p:cond evt="onClick" delay="0">
                  <p:tgtEl>
                    <p:spTgt spid="60427"/>
                  </p:tgtEl>
                </p:cond>
              </p:nextCondLst>
            </p:seq>
            <p:seq concurrent="1" nextAc="seek">
              <p:cTn id="84" restart="whenNotActive" fill="hold" evtFilter="cancelBubble" nodeType="interactiveSeq">
                <p:stCondLst>
                  <p:cond evt="onClick" delay="0">
                    <p:tgtEl>
                      <p:spTgt spid="60429"/>
                    </p:tgtEl>
                  </p:cond>
                </p:stCondLst>
                <p:endSync evt="end" delay="0">
                  <p:rtn val="all"/>
                </p:endSync>
                <p:childTnLst>
                  <p:par>
                    <p:cTn id="85" fill="hold" nodeType="clickPar">
                      <p:stCondLst>
                        <p:cond delay="0"/>
                      </p:stCondLst>
                      <p:childTnLst>
                        <p:par>
                          <p:cTn id="86" fill="hold" nodeType="withGroup">
                            <p:stCondLst>
                              <p:cond delay="0"/>
                            </p:stCondLst>
                            <p:childTnLst>
                              <p:par>
                                <p:cTn id="87" presetID="5" presetClass="exit" presetSubtype="10" fill="hold" grpId="0" nodeType="clickEffect">
                                  <p:stCondLst>
                                    <p:cond delay="0"/>
                                  </p:stCondLst>
                                  <p:childTnLst>
                                    <p:animEffect transition="out" filter="checkerboard(across)">
                                      <p:cBhvr>
                                        <p:cTn id="88" dur="500"/>
                                        <p:tgtEl>
                                          <p:spTgt spid="60429"/>
                                        </p:tgtEl>
                                      </p:cBhvr>
                                    </p:animEffect>
                                    <p:set>
                                      <p:cBhvr>
                                        <p:cTn id="89" dur="1" fill="hold">
                                          <p:stCondLst>
                                            <p:cond delay="499"/>
                                          </p:stCondLst>
                                        </p:cTn>
                                        <p:tgtEl>
                                          <p:spTgt spid="60429"/>
                                        </p:tgtEl>
                                        <p:attrNameLst>
                                          <p:attrName>style.visibility</p:attrName>
                                        </p:attrNameLst>
                                      </p:cBhvr>
                                      <p:to>
                                        <p:strVal val="hidden"/>
                                      </p:to>
                                    </p:set>
                                  </p:childTnLst>
                                </p:cTn>
                              </p:par>
                            </p:childTnLst>
                          </p:cTn>
                        </p:par>
                      </p:childTnLst>
                    </p:cTn>
                  </p:par>
                </p:childTnLst>
              </p:cTn>
              <p:nextCondLst>
                <p:cond evt="onClick" delay="0">
                  <p:tgtEl>
                    <p:spTgt spid="60429"/>
                  </p:tgtEl>
                </p:cond>
              </p:nextCondLst>
            </p:seq>
            <p:seq concurrent="1" nextAc="seek">
              <p:cTn id="90" restart="whenNotActive" fill="hold" evtFilter="cancelBubble" nodeType="interactiveSeq">
                <p:stCondLst>
                  <p:cond evt="onClick" delay="0">
                    <p:tgtEl>
                      <p:spTgt spid="60431"/>
                    </p:tgtEl>
                  </p:cond>
                </p:stCondLst>
                <p:endSync evt="end" delay="0">
                  <p:rtn val="all"/>
                </p:endSync>
                <p:childTnLst>
                  <p:par>
                    <p:cTn id="91" fill="hold" nodeType="clickPar">
                      <p:stCondLst>
                        <p:cond delay="0"/>
                      </p:stCondLst>
                      <p:childTnLst>
                        <p:par>
                          <p:cTn id="92" fill="hold" nodeType="withGroup">
                            <p:stCondLst>
                              <p:cond delay="0"/>
                            </p:stCondLst>
                            <p:childTnLst>
                              <p:par>
                                <p:cTn id="93" presetID="5" presetClass="exit" presetSubtype="10" fill="hold" grpId="0" nodeType="clickEffect">
                                  <p:stCondLst>
                                    <p:cond delay="0"/>
                                  </p:stCondLst>
                                  <p:childTnLst>
                                    <p:animEffect transition="out" filter="checkerboard(across)">
                                      <p:cBhvr>
                                        <p:cTn id="94" dur="500"/>
                                        <p:tgtEl>
                                          <p:spTgt spid="60431"/>
                                        </p:tgtEl>
                                      </p:cBhvr>
                                    </p:animEffect>
                                    <p:set>
                                      <p:cBhvr>
                                        <p:cTn id="95" dur="1" fill="hold">
                                          <p:stCondLst>
                                            <p:cond delay="499"/>
                                          </p:stCondLst>
                                        </p:cTn>
                                        <p:tgtEl>
                                          <p:spTgt spid="60431"/>
                                        </p:tgtEl>
                                        <p:attrNameLst>
                                          <p:attrName>style.visibility</p:attrName>
                                        </p:attrNameLst>
                                      </p:cBhvr>
                                      <p:to>
                                        <p:strVal val="hidden"/>
                                      </p:to>
                                    </p:set>
                                  </p:childTnLst>
                                </p:cTn>
                              </p:par>
                            </p:childTnLst>
                          </p:cTn>
                        </p:par>
                      </p:childTnLst>
                    </p:cTn>
                  </p:par>
                </p:childTnLst>
              </p:cTn>
              <p:nextCondLst>
                <p:cond evt="onClick" delay="0">
                  <p:tgtEl>
                    <p:spTgt spid="60431"/>
                  </p:tgtEl>
                </p:cond>
              </p:nextCondLst>
            </p:seq>
            <p:seq concurrent="1" nextAc="seek">
              <p:cTn id="96" restart="whenNotActive" fill="hold" evtFilter="cancelBubble" nodeType="interactiveSeq">
                <p:stCondLst>
                  <p:cond evt="onClick" delay="0">
                    <p:tgtEl>
                      <p:spTgt spid="60432"/>
                    </p:tgtEl>
                  </p:cond>
                </p:stCondLst>
                <p:endSync evt="end" delay="0">
                  <p:rtn val="all"/>
                </p:endSync>
                <p:childTnLst>
                  <p:par>
                    <p:cTn id="97" fill="hold" nodeType="clickPar">
                      <p:stCondLst>
                        <p:cond delay="0"/>
                      </p:stCondLst>
                      <p:childTnLst>
                        <p:par>
                          <p:cTn id="98" fill="hold" nodeType="withGroup">
                            <p:stCondLst>
                              <p:cond delay="0"/>
                            </p:stCondLst>
                            <p:childTnLst>
                              <p:par>
                                <p:cTn id="99" presetID="5" presetClass="exit" presetSubtype="10" fill="hold" grpId="0" nodeType="clickEffect">
                                  <p:stCondLst>
                                    <p:cond delay="0"/>
                                  </p:stCondLst>
                                  <p:childTnLst>
                                    <p:animEffect transition="out" filter="checkerboard(across)">
                                      <p:cBhvr>
                                        <p:cTn id="100" dur="500"/>
                                        <p:tgtEl>
                                          <p:spTgt spid="60432"/>
                                        </p:tgtEl>
                                      </p:cBhvr>
                                    </p:animEffect>
                                    <p:set>
                                      <p:cBhvr>
                                        <p:cTn id="101" dur="1" fill="hold">
                                          <p:stCondLst>
                                            <p:cond delay="499"/>
                                          </p:stCondLst>
                                        </p:cTn>
                                        <p:tgtEl>
                                          <p:spTgt spid="60432"/>
                                        </p:tgtEl>
                                        <p:attrNameLst>
                                          <p:attrName>style.visibility</p:attrName>
                                        </p:attrNameLst>
                                      </p:cBhvr>
                                      <p:to>
                                        <p:strVal val="hidden"/>
                                      </p:to>
                                    </p:set>
                                  </p:childTnLst>
                                </p:cTn>
                              </p:par>
                            </p:childTnLst>
                          </p:cTn>
                        </p:par>
                      </p:childTnLst>
                    </p:cTn>
                  </p:par>
                </p:childTnLst>
              </p:cTn>
              <p:nextCondLst>
                <p:cond evt="onClick" delay="0">
                  <p:tgtEl>
                    <p:spTgt spid="60432"/>
                  </p:tgtEl>
                </p:cond>
              </p:nextCondLst>
            </p:seq>
            <p:seq concurrent="1" nextAc="seek">
              <p:cTn id="102" restart="whenNotActive" fill="hold" evtFilter="cancelBubble" nodeType="interactiveSeq">
                <p:stCondLst>
                  <p:cond evt="onClick" delay="0">
                    <p:tgtEl>
                      <p:spTgt spid="60435"/>
                    </p:tgtEl>
                  </p:cond>
                </p:stCondLst>
                <p:endSync evt="end" delay="0">
                  <p:rtn val="all"/>
                </p:endSync>
                <p:childTnLst>
                  <p:par>
                    <p:cTn id="103" fill="hold" nodeType="clickPar">
                      <p:stCondLst>
                        <p:cond delay="0"/>
                      </p:stCondLst>
                      <p:childTnLst>
                        <p:par>
                          <p:cTn id="104" fill="hold" nodeType="withGroup">
                            <p:stCondLst>
                              <p:cond delay="0"/>
                            </p:stCondLst>
                            <p:childTnLst>
                              <p:par>
                                <p:cTn id="105" presetID="5" presetClass="exit" presetSubtype="10" fill="hold" grpId="0" nodeType="clickEffect">
                                  <p:stCondLst>
                                    <p:cond delay="0"/>
                                  </p:stCondLst>
                                  <p:childTnLst>
                                    <p:animEffect transition="out" filter="checkerboard(across)">
                                      <p:cBhvr>
                                        <p:cTn id="106" dur="500"/>
                                        <p:tgtEl>
                                          <p:spTgt spid="60435"/>
                                        </p:tgtEl>
                                      </p:cBhvr>
                                    </p:animEffect>
                                    <p:set>
                                      <p:cBhvr>
                                        <p:cTn id="107" dur="1" fill="hold">
                                          <p:stCondLst>
                                            <p:cond delay="499"/>
                                          </p:stCondLst>
                                        </p:cTn>
                                        <p:tgtEl>
                                          <p:spTgt spid="60435"/>
                                        </p:tgtEl>
                                        <p:attrNameLst>
                                          <p:attrName>style.visibility</p:attrName>
                                        </p:attrNameLst>
                                      </p:cBhvr>
                                      <p:to>
                                        <p:strVal val="hidden"/>
                                      </p:to>
                                    </p:set>
                                  </p:childTnLst>
                                </p:cTn>
                              </p:par>
                            </p:childTnLst>
                          </p:cTn>
                        </p:par>
                      </p:childTnLst>
                    </p:cTn>
                  </p:par>
                </p:childTnLst>
              </p:cTn>
              <p:nextCondLst>
                <p:cond evt="onClick" delay="0">
                  <p:tgtEl>
                    <p:spTgt spid="60435"/>
                  </p:tgtEl>
                </p:cond>
              </p:nextCondLst>
            </p:seq>
            <p:seq concurrent="1" nextAc="seek">
              <p:cTn id="108" restart="whenNotActive" fill="hold" evtFilter="cancelBubble" nodeType="interactiveSeq">
                <p:stCondLst>
                  <p:cond evt="onClick" delay="0">
                    <p:tgtEl>
                      <p:spTgt spid="60434"/>
                    </p:tgtEl>
                  </p:cond>
                </p:stCondLst>
                <p:endSync evt="end" delay="0">
                  <p:rtn val="all"/>
                </p:endSync>
                <p:childTnLst>
                  <p:par>
                    <p:cTn id="109" fill="hold" nodeType="clickPar">
                      <p:stCondLst>
                        <p:cond delay="0"/>
                      </p:stCondLst>
                      <p:childTnLst>
                        <p:par>
                          <p:cTn id="110" fill="hold" nodeType="withGroup">
                            <p:stCondLst>
                              <p:cond delay="0"/>
                            </p:stCondLst>
                            <p:childTnLst>
                              <p:par>
                                <p:cTn id="111" presetID="5" presetClass="exit" presetSubtype="10" fill="hold" grpId="0" nodeType="clickEffect">
                                  <p:stCondLst>
                                    <p:cond delay="0"/>
                                  </p:stCondLst>
                                  <p:childTnLst>
                                    <p:animEffect transition="out" filter="checkerboard(across)">
                                      <p:cBhvr>
                                        <p:cTn id="112" dur="500"/>
                                        <p:tgtEl>
                                          <p:spTgt spid="60434"/>
                                        </p:tgtEl>
                                      </p:cBhvr>
                                    </p:animEffect>
                                    <p:set>
                                      <p:cBhvr>
                                        <p:cTn id="113" dur="1" fill="hold">
                                          <p:stCondLst>
                                            <p:cond delay="499"/>
                                          </p:stCondLst>
                                        </p:cTn>
                                        <p:tgtEl>
                                          <p:spTgt spid="60434"/>
                                        </p:tgtEl>
                                        <p:attrNameLst>
                                          <p:attrName>style.visibility</p:attrName>
                                        </p:attrNameLst>
                                      </p:cBhvr>
                                      <p:to>
                                        <p:strVal val="hidden"/>
                                      </p:to>
                                    </p:set>
                                  </p:childTnLst>
                                </p:cTn>
                              </p:par>
                            </p:childTnLst>
                          </p:cTn>
                        </p:par>
                      </p:childTnLst>
                    </p:cTn>
                  </p:par>
                </p:childTnLst>
              </p:cTn>
              <p:nextCondLst>
                <p:cond evt="onClick" delay="0">
                  <p:tgtEl>
                    <p:spTgt spid="60434"/>
                  </p:tgtEl>
                </p:cond>
              </p:nextCondLst>
            </p:seq>
            <p:seq concurrent="1" nextAc="seek">
              <p:cTn id="114" restart="whenNotActive" fill="hold" evtFilter="cancelBubble" nodeType="interactiveSeq">
                <p:stCondLst>
                  <p:cond evt="onClick" delay="0">
                    <p:tgtEl>
                      <p:spTgt spid="60433"/>
                    </p:tgtEl>
                  </p:cond>
                </p:stCondLst>
                <p:endSync evt="end" delay="0">
                  <p:rtn val="all"/>
                </p:endSync>
                <p:childTnLst>
                  <p:par>
                    <p:cTn id="115" fill="hold" nodeType="clickPar">
                      <p:stCondLst>
                        <p:cond delay="0"/>
                      </p:stCondLst>
                      <p:childTnLst>
                        <p:par>
                          <p:cTn id="116" fill="hold" nodeType="withGroup">
                            <p:stCondLst>
                              <p:cond delay="0"/>
                            </p:stCondLst>
                            <p:childTnLst>
                              <p:par>
                                <p:cTn id="117" presetID="5" presetClass="exit" presetSubtype="10" fill="hold" grpId="0" nodeType="clickEffect">
                                  <p:stCondLst>
                                    <p:cond delay="0"/>
                                  </p:stCondLst>
                                  <p:childTnLst>
                                    <p:animEffect transition="out" filter="checkerboard(across)">
                                      <p:cBhvr>
                                        <p:cTn id="118" dur="500"/>
                                        <p:tgtEl>
                                          <p:spTgt spid="60433"/>
                                        </p:tgtEl>
                                      </p:cBhvr>
                                    </p:animEffect>
                                    <p:set>
                                      <p:cBhvr>
                                        <p:cTn id="119" dur="1" fill="hold">
                                          <p:stCondLst>
                                            <p:cond delay="499"/>
                                          </p:stCondLst>
                                        </p:cTn>
                                        <p:tgtEl>
                                          <p:spTgt spid="60433"/>
                                        </p:tgtEl>
                                        <p:attrNameLst>
                                          <p:attrName>style.visibility</p:attrName>
                                        </p:attrNameLst>
                                      </p:cBhvr>
                                      <p:to>
                                        <p:strVal val="hidden"/>
                                      </p:to>
                                    </p:set>
                                  </p:childTnLst>
                                </p:cTn>
                              </p:par>
                            </p:childTnLst>
                          </p:cTn>
                        </p:par>
                      </p:childTnLst>
                    </p:cTn>
                  </p:par>
                </p:childTnLst>
              </p:cTn>
              <p:nextCondLst>
                <p:cond evt="onClick" delay="0">
                  <p:tgtEl>
                    <p:spTgt spid="60433"/>
                  </p:tgtEl>
                </p:cond>
              </p:nextCondLst>
            </p:seq>
            <p:seq concurrent="1" nextAc="seek">
              <p:cTn id="120" restart="whenNotActive" fill="hold" evtFilter="cancelBubble" nodeType="interactiveSeq">
                <p:stCondLst>
                  <p:cond evt="onClick" delay="0">
                    <p:tgtEl>
                      <p:spTgt spid="60436"/>
                    </p:tgtEl>
                  </p:cond>
                </p:stCondLst>
                <p:endSync evt="end" delay="0">
                  <p:rtn val="all"/>
                </p:endSync>
                <p:childTnLst>
                  <p:par>
                    <p:cTn id="121" fill="hold" nodeType="clickPar">
                      <p:stCondLst>
                        <p:cond delay="0"/>
                      </p:stCondLst>
                      <p:childTnLst>
                        <p:par>
                          <p:cTn id="122" fill="hold" nodeType="withGroup">
                            <p:stCondLst>
                              <p:cond delay="0"/>
                            </p:stCondLst>
                            <p:childTnLst>
                              <p:par>
                                <p:cTn id="123" presetID="5" presetClass="exit" presetSubtype="10" fill="hold" grpId="0" nodeType="clickEffect">
                                  <p:stCondLst>
                                    <p:cond delay="0"/>
                                  </p:stCondLst>
                                  <p:childTnLst>
                                    <p:animEffect transition="out" filter="checkerboard(across)">
                                      <p:cBhvr>
                                        <p:cTn id="124" dur="500"/>
                                        <p:tgtEl>
                                          <p:spTgt spid="60436"/>
                                        </p:tgtEl>
                                      </p:cBhvr>
                                    </p:animEffect>
                                    <p:set>
                                      <p:cBhvr>
                                        <p:cTn id="125" dur="1" fill="hold">
                                          <p:stCondLst>
                                            <p:cond delay="499"/>
                                          </p:stCondLst>
                                        </p:cTn>
                                        <p:tgtEl>
                                          <p:spTgt spid="60436"/>
                                        </p:tgtEl>
                                        <p:attrNameLst>
                                          <p:attrName>style.visibility</p:attrName>
                                        </p:attrNameLst>
                                      </p:cBhvr>
                                      <p:to>
                                        <p:strVal val="hidden"/>
                                      </p:to>
                                    </p:set>
                                  </p:childTnLst>
                                </p:cTn>
                              </p:par>
                            </p:childTnLst>
                          </p:cTn>
                        </p:par>
                      </p:childTnLst>
                    </p:cTn>
                  </p:par>
                </p:childTnLst>
              </p:cTn>
              <p:nextCondLst>
                <p:cond evt="onClick" delay="0">
                  <p:tgtEl>
                    <p:spTgt spid="60436"/>
                  </p:tgtEl>
                </p:cond>
              </p:nextCondLst>
            </p:seq>
            <p:seq concurrent="1" nextAc="seek">
              <p:cTn id="126" restart="whenNotActive" fill="hold" evtFilter="cancelBubble" nodeType="interactiveSeq">
                <p:stCondLst>
                  <p:cond evt="onClick" delay="0">
                    <p:tgtEl>
                      <p:spTgt spid="60437"/>
                    </p:tgtEl>
                  </p:cond>
                </p:stCondLst>
                <p:endSync evt="end" delay="0">
                  <p:rtn val="all"/>
                </p:endSync>
                <p:childTnLst>
                  <p:par>
                    <p:cTn id="127" fill="hold" nodeType="clickPar">
                      <p:stCondLst>
                        <p:cond delay="0"/>
                      </p:stCondLst>
                      <p:childTnLst>
                        <p:par>
                          <p:cTn id="128" fill="hold" nodeType="withGroup">
                            <p:stCondLst>
                              <p:cond delay="0"/>
                            </p:stCondLst>
                            <p:childTnLst>
                              <p:par>
                                <p:cTn id="129" presetID="5" presetClass="exit" presetSubtype="10" fill="hold" grpId="0" nodeType="clickEffect">
                                  <p:stCondLst>
                                    <p:cond delay="0"/>
                                  </p:stCondLst>
                                  <p:childTnLst>
                                    <p:animEffect transition="out" filter="checkerboard(across)">
                                      <p:cBhvr>
                                        <p:cTn id="130" dur="500"/>
                                        <p:tgtEl>
                                          <p:spTgt spid="60437"/>
                                        </p:tgtEl>
                                      </p:cBhvr>
                                    </p:animEffect>
                                    <p:set>
                                      <p:cBhvr>
                                        <p:cTn id="131" dur="1" fill="hold">
                                          <p:stCondLst>
                                            <p:cond delay="499"/>
                                          </p:stCondLst>
                                        </p:cTn>
                                        <p:tgtEl>
                                          <p:spTgt spid="60437"/>
                                        </p:tgtEl>
                                        <p:attrNameLst>
                                          <p:attrName>style.visibility</p:attrName>
                                        </p:attrNameLst>
                                      </p:cBhvr>
                                      <p:to>
                                        <p:strVal val="hidden"/>
                                      </p:to>
                                    </p:set>
                                  </p:childTnLst>
                                </p:cTn>
                              </p:par>
                            </p:childTnLst>
                          </p:cTn>
                        </p:par>
                      </p:childTnLst>
                    </p:cTn>
                  </p:par>
                </p:childTnLst>
              </p:cTn>
              <p:nextCondLst>
                <p:cond evt="onClick" delay="0">
                  <p:tgtEl>
                    <p:spTgt spid="60437"/>
                  </p:tgtEl>
                </p:cond>
              </p:nextCondLst>
            </p:seq>
            <p:seq concurrent="1" nextAc="seek">
              <p:cTn id="132" restart="whenNotActive" fill="hold" evtFilter="cancelBubble" nodeType="interactiveSeq">
                <p:stCondLst>
                  <p:cond evt="onClick" delay="0">
                    <p:tgtEl>
                      <p:spTgt spid="60438"/>
                    </p:tgtEl>
                  </p:cond>
                </p:stCondLst>
                <p:endSync evt="end" delay="0">
                  <p:rtn val="all"/>
                </p:endSync>
                <p:childTnLst>
                  <p:par>
                    <p:cTn id="133" fill="hold" nodeType="clickPar">
                      <p:stCondLst>
                        <p:cond delay="0"/>
                      </p:stCondLst>
                      <p:childTnLst>
                        <p:par>
                          <p:cTn id="134" fill="hold" nodeType="withGroup">
                            <p:stCondLst>
                              <p:cond delay="0"/>
                            </p:stCondLst>
                            <p:childTnLst>
                              <p:par>
                                <p:cTn id="135" presetID="5" presetClass="exit" presetSubtype="10" fill="hold" grpId="0" nodeType="clickEffect">
                                  <p:stCondLst>
                                    <p:cond delay="0"/>
                                  </p:stCondLst>
                                  <p:childTnLst>
                                    <p:animEffect transition="out" filter="checkerboard(across)">
                                      <p:cBhvr>
                                        <p:cTn id="136" dur="500"/>
                                        <p:tgtEl>
                                          <p:spTgt spid="60438"/>
                                        </p:tgtEl>
                                      </p:cBhvr>
                                    </p:animEffect>
                                    <p:set>
                                      <p:cBhvr>
                                        <p:cTn id="137" dur="1" fill="hold">
                                          <p:stCondLst>
                                            <p:cond delay="499"/>
                                          </p:stCondLst>
                                        </p:cTn>
                                        <p:tgtEl>
                                          <p:spTgt spid="60438"/>
                                        </p:tgtEl>
                                        <p:attrNameLst>
                                          <p:attrName>style.visibility</p:attrName>
                                        </p:attrNameLst>
                                      </p:cBhvr>
                                      <p:to>
                                        <p:strVal val="hidden"/>
                                      </p:to>
                                    </p:set>
                                  </p:childTnLst>
                                </p:cTn>
                              </p:par>
                            </p:childTnLst>
                          </p:cTn>
                        </p:par>
                      </p:childTnLst>
                    </p:cTn>
                  </p:par>
                </p:childTnLst>
              </p:cTn>
              <p:nextCondLst>
                <p:cond evt="onClick" delay="0">
                  <p:tgtEl>
                    <p:spTgt spid="60438"/>
                  </p:tgtEl>
                </p:cond>
              </p:nextCondLst>
            </p:seq>
            <p:seq concurrent="1" nextAc="seek">
              <p:cTn id="138" restart="whenNotActive" fill="hold" evtFilter="cancelBubble" nodeType="interactiveSeq">
                <p:stCondLst>
                  <p:cond evt="onClick" delay="0">
                    <p:tgtEl>
                      <p:spTgt spid="60441"/>
                    </p:tgtEl>
                  </p:cond>
                </p:stCondLst>
                <p:endSync evt="end" delay="0">
                  <p:rtn val="all"/>
                </p:endSync>
                <p:childTnLst>
                  <p:par>
                    <p:cTn id="139" fill="hold" nodeType="clickPar">
                      <p:stCondLst>
                        <p:cond delay="0"/>
                      </p:stCondLst>
                      <p:childTnLst>
                        <p:par>
                          <p:cTn id="140" fill="hold" nodeType="withGroup">
                            <p:stCondLst>
                              <p:cond delay="0"/>
                            </p:stCondLst>
                            <p:childTnLst>
                              <p:par>
                                <p:cTn id="141" presetID="5" presetClass="exit" presetSubtype="10" fill="hold" grpId="0" nodeType="clickEffect">
                                  <p:stCondLst>
                                    <p:cond delay="0"/>
                                  </p:stCondLst>
                                  <p:childTnLst>
                                    <p:animEffect transition="out" filter="checkerboard(across)">
                                      <p:cBhvr>
                                        <p:cTn id="142" dur="500"/>
                                        <p:tgtEl>
                                          <p:spTgt spid="60441"/>
                                        </p:tgtEl>
                                      </p:cBhvr>
                                    </p:animEffect>
                                    <p:set>
                                      <p:cBhvr>
                                        <p:cTn id="143" dur="1" fill="hold">
                                          <p:stCondLst>
                                            <p:cond delay="499"/>
                                          </p:stCondLst>
                                        </p:cTn>
                                        <p:tgtEl>
                                          <p:spTgt spid="60441"/>
                                        </p:tgtEl>
                                        <p:attrNameLst>
                                          <p:attrName>style.visibility</p:attrName>
                                        </p:attrNameLst>
                                      </p:cBhvr>
                                      <p:to>
                                        <p:strVal val="hidden"/>
                                      </p:to>
                                    </p:set>
                                  </p:childTnLst>
                                </p:cTn>
                              </p:par>
                            </p:childTnLst>
                          </p:cTn>
                        </p:par>
                      </p:childTnLst>
                    </p:cTn>
                  </p:par>
                </p:childTnLst>
              </p:cTn>
              <p:nextCondLst>
                <p:cond evt="onClick" delay="0">
                  <p:tgtEl>
                    <p:spTgt spid="60441"/>
                  </p:tgtEl>
                </p:cond>
              </p:nextCondLst>
            </p:seq>
            <p:seq concurrent="1" nextAc="seek">
              <p:cTn id="144" restart="whenNotActive" fill="hold" evtFilter="cancelBubble" nodeType="interactiveSeq">
                <p:stCondLst>
                  <p:cond evt="onClick" delay="0">
                    <p:tgtEl>
                      <p:spTgt spid="60440"/>
                    </p:tgtEl>
                  </p:cond>
                </p:stCondLst>
                <p:endSync evt="end" delay="0">
                  <p:rtn val="all"/>
                </p:endSync>
                <p:childTnLst>
                  <p:par>
                    <p:cTn id="145" fill="hold" nodeType="clickPar">
                      <p:stCondLst>
                        <p:cond delay="0"/>
                      </p:stCondLst>
                      <p:childTnLst>
                        <p:par>
                          <p:cTn id="146" fill="hold" nodeType="withGroup">
                            <p:stCondLst>
                              <p:cond delay="0"/>
                            </p:stCondLst>
                            <p:childTnLst>
                              <p:par>
                                <p:cTn id="147" presetID="5" presetClass="exit" presetSubtype="10" fill="hold" grpId="0" nodeType="clickEffect">
                                  <p:stCondLst>
                                    <p:cond delay="0"/>
                                  </p:stCondLst>
                                  <p:childTnLst>
                                    <p:animEffect transition="out" filter="checkerboard(across)">
                                      <p:cBhvr>
                                        <p:cTn id="148" dur="500"/>
                                        <p:tgtEl>
                                          <p:spTgt spid="60440"/>
                                        </p:tgtEl>
                                      </p:cBhvr>
                                    </p:animEffect>
                                    <p:set>
                                      <p:cBhvr>
                                        <p:cTn id="149" dur="1" fill="hold">
                                          <p:stCondLst>
                                            <p:cond delay="499"/>
                                          </p:stCondLst>
                                        </p:cTn>
                                        <p:tgtEl>
                                          <p:spTgt spid="60440"/>
                                        </p:tgtEl>
                                        <p:attrNameLst>
                                          <p:attrName>style.visibility</p:attrName>
                                        </p:attrNameLst>
                                      </p:cBhvr>
                                      <p:to>
                                        <p:strVal val="hidden"/>
                                      </p:to>
                                    </p:set>
                                  </p:childTnLst>
                                </p:cTn>
                              </p:par>
                            </p:childTnLst>
                          </p:cTn>
                        </p:par>
                      </p:childTnLst>
                    </p:cTn>
                  </p:par>
                </p:childTnLst>
              </p:cTn>
              <p:nextCondLst>
                <p:cond evt="onClick" delay="0">
                  <p:tgtEl>
                    <p:spTgt spid="60440"/>
                  </p:tgtEl>
                </p:cond>
              </p:nextCondLst>
            </p:seq>
            <p:seq concurrent="1" nextAc="seek">
              <p:cTn id="150" restart="whenNotActive" fill="hold" evtFilter="cancelBubble" nodeType="interactiveSeq">
                <p:stCondLst>
                  <p:cond evt="onClick" delay="0">
                    <p:tgtEl>
                      <p:spTgt spid="60439"/>
                    </p:tgtEl>
                  </p:cond>
                </p:stCondLst>
                <p:endSync evt="end" delay="0">
                  <p:rtn val="all"/>
                </p:endSync>
                <p:childTnLst>
                  <p:par>
                    <p:cTn id="151" fill="hold" nodeType="clickPar">
                      <p:stCondLst>
                        <p:cond delay="0"/>
                      </p:stCondLst>
                      <p:childTnLst>
                        <p:par>
                          <p:cTn id="152" fill="hold" nodeType="withGroup">
                            <p:stCondLst>
                              <p:cond delay="0"/>
                            </p:stCondLst>
                            <p:childTnLst>
                              <p:par>
                                <p:cTn id="153" presetID="5" presetClass="exit" presetSubtype="10" fill="hold" grpId="0" nodeType="clickEffect">
                                  <p:stCondLst>
                                    <p:cond delay="0"/>
                                  </p:stCondLst>
                                  <p:childTnLst>
                                    <p:animEffect transition="out" filter="checkerboard(across)">
                                      <p:cBhvr>
                                        <p:cTn id="154" dur="500"/>
                                        <p:tgtEl>
                                          <p:spTgt spid="60439"/>
                                        </p:tgtEl>
                                      </p:cBhvr>
                                    </p:animEffect>
                                    <p:set>
                                      <p:cBhvr>
                                        <p:cTn id="155" dur="1" fill="hold">
                                          <p:stCondLst>
                                            <p:cond delay="499"/>
                                          </p:stCondLst>
                                        </p:cTn>
                                        <p:tgtEl>
                                          <p:spTgt spid="60439"/>
                                        </p:tgtEl>
                                        <p:attrNameLst>
                                          <p:attrName>style.visibility</p:attrName>
                                        </p:attrNameLst>
                                      </p:cBhvr>
                                      <p:to>
                                        <p:strVal val="hidden"/>
                                      </p:to>
                                    </p:set>
                                  </p:childTnLst>
                                </p:cTn>
                              </p:par>
                            </p:childTnLst>
                          </p:cTn>
                        </p:par>
                      </p:childTnLst>
                    </p:cTn>
                  </p:par>
                </p:childTnLst>
              </p:cTn>
              <p:nextCondLst>
                <p:cond evt="onClick" delay="0">
                  <p:tgtEl>
                    <p:spTgt spid="60439"/>
                  </p:tgtEl>
                </p:cond>
              </p:nextCondLst>
            </p:seq>
            <p:seq concurrent="1" nextAc="seek">
              <p:cTn id="156" restart="whenNotActive" fill="hold" evtFilter="cancelBubble" nodeType="interactiveSeq">
                <p:stCondLst>
                  <p:cond evt="onClick" delay="0">
                    <p:tgtEl>
                      <p:spTgt spid="60448"/>
                    </p:tgtEl>
                  </p:cond>
                </p:stCondLst>
                <p:endSync evt="end" delay="0">
                  <p:rtn val="all"/>
                </p:endSync>
                <p:childTnLst>
                  <p:par>
                    <p:cTn id="157" fill="hold" nodeType="clickPar">
                      <p:stCondLst>
                        <p:cond delay="0"/>
                      </p:stCondLst>
                      <p:childTnLst>
                        <p:par>
                          <p:cTn id="158" fill="hold" nodeType="withGroup">
                            <p:stCondLst>
                              <p:cond delay="0"/>
                            </p:stCondLst>
                            <p:childTnLst>
                              <p:par>
                                <p:cTn id="159" presetID="5" presetClass="exit" presetSubtype="10" fill="hold" grpId="0" nodeType="clickEffect">
                                  <p:stCondLst>
                                    <p:cond delay="0"/>
                                  </p:stCondLst>
                                  <p:childTnLst>
                                    <p:animEffect transition="out" filter="checkerboard(across)">
                                      <p:cBhvr>
                                        <p:cTn id="160" dur="500"/>
                                        <p:tgtEl>
                                          <p:spTgt spid="60448"/>
                                        </p:tgtEl>
                                      </p:cBhvr>
                                    </p:animEffect>
                                    <p:set>
                                      <p:cBhvr>
                                        <p:cTn id="161" dur="1" fill="hold">
                                          <p:stCondLst>
                                            <p:cond delay="499"/>
                                          </p:stCondLst>
                                        </p:cTn>
                                        <p:tgtEl>
                                          <p:spTgt spid="60448"/>
                                        </p:tgtEl>
                                        <p:attrNameLst>
                                          <p:attrName>style.visibility</p:attrName>
                                        </p:attrNameLst>
                                      </p:cBhvr>
                                      <p:to>
                                        <p:strVal val="hidden"/>
                                      </p:to>
                                    </p:set>
                                  </p:childTnLst>
                                </p:cTn>
                              </p:par>
                            </p:childTnLst>
                          </p:cTn>
                        </p:par>
                      </p:childTnLst>
                    </p:cTn>
                  </p:par>
                </p:childTnLst>
              </p:cTn>
              <p:nextCondLst>
                <p:cond evt="onClick" delay="0">
                  <p:tgtEl>
                    <p:spTgt spid="60448"/>
                  </p:tgtEl>
                </p:cond>
              </p:nextCondLst>
            </p:seq>
            <p:seq concurrent="1" nextAc="seek">
              <p:cTn id="162" restart="whenNotActive" fill="hold" evtFilter="cancelBubble" nodeType="interactiveSeq">
                <p:stCondLst>
                  <p:cond evt="onClick" delay="0">
                    <p:tgtEl>
                      <p:spTgt spid="60449"/>
                    </p:tgtEl>
                  </p:cond>
                </p:stCondLst>
                <p:endSync evt="end" delay="0">
                  <p:rtn val="all"/>
                </p:endSync>
                <p:childTnLst>
                  <p:par>
                    <p:cTn id="163" fill="hold" nodeType="clickPar">
                      <p:stCondLst>
                        <p:cond delay="0"/>
                      </p:stCondLst>
                      <p:childTnLst>
                        <p:par>
                          <p:cTn id="164" fill="hold" nodeType="withGroup">
                            <p:stCondLst>
                              <p:cond delay="0"/>
                            </p:stCondLst>
                            <p:childTnLst>
                              <p:par>
                                <p:cTn id="165" presetID="5" presetClass="exit" presetSubtype="10" fill="hold" grpId="0" nodeType="clickEffect">
                                  <p:stCondLst>
                                    <p:cond delay="0"/>
                                  </p:stCondLst>
                                  <p:childTnLst>
                                    <p:animEffect transition="out" filter="checkerboard(across)">
                                      <p:cBhvr>
                                        <p:cTn id="166" dur="500"/>
                                        <p:tgtEl>
                                          <p:spTgt spid="60449"/>
                                        </p:tgtEl>
                                      </p:cBhvr>
                                    </p:animEffect>
                                    <p:set>
                                      <p:cBhvr>
                                        <p:cTn id="167" dur="1" fill="hold">
                                          <p:stCondLst>
                                            <p:cond delay="499"/>
                                          </p:stCondLst>
                                        </p:cTn>
                                        <p:tgtEl>
                                          <p:spTgt spid="60449"/>
                                        </p:tgtEl>
                                        <p:attrNameLst>
                                          <p:attrName>style.visibility</p:attrName>
                                        </p:attrNameLst>
                                      </p:cBhvr>
                                      <p:to>
                                        <p:strVal val="hidden"/>
                                      </p:to>
                                    </p:set>
                                  </p:childTnLst>
                                </p:cTn>
                              </p:par>
                            </p:childTnLst>
                          </p:cTn>
                        </p:par>
                      </p:childTnLst>
                    </p:cTn>
                  </p:par>
                </p:childTnLst>
              </p:cTn>
              <p:nextCondLst>
                <p:cond evt="onClick" delay="0">
                  <p:tgtEl>
                    <p:spTgt spid="60449"/>
                  </p:tgtEl>
                </p:cond>
              </p:nextCondLst>
            </p:seq>
            <p:seq concurrent="1" nextAc="seek">
              <p:cTn id="168" restart="whenNotActive" fill="hold" evtFilter="cancelBubble" nodeType="interactiveSeq">
                <p:stCondLst>
                  <p:cond evt="onClick" delay="0">
                    <p:tgtEl>
                      <p:spTgt spid="60450"/>
                    </p:tgtEl>
                  </p:cond>
                </p:stCondLst>
                <p:endSync evt="end" delay="0">
                  <p:rtn val="all"/>
                </p:endSync>
                <p:childTnLst>
                  <p:par>
                    <p:cTn id="169" fill="hold" nodeType="clickPar">
                      <p:stCondLst>
                        <p:cond delay="0"/>
                      </p:stCondLst>
                      <p:childTnLst>
                        <p:par>
                          <p:cTn id="170" fill="hold" nodeType="withGroup">
                            <p:stCondLst>
                              <p:cond delay="0"/>
                            </p:stCondLst>
                            <p:childTnLst>
                              <p:par>
                                <p:cTn id="171" presetID="5" presetClass="exit" presetSubtype="10" fill="hold" grpId="0" nodeType="clickEffect">
                                  <p:stCondLst>
                                    <p:cond delay="0"/>
                                  </p:stCondLst>
                                  <p:childTnLst>
                                    <p:animEffect transition="out" filter="checkerboard(across)">
                                      <p:cBhvr>
                                        <p:cTn id="172" dur="500"/>
                                        <p:tgtEl>
                                          <p:spTgt spid="60450"/>
                                        </p:tgtEl>
                                      </p:cBhvr>
                                    </p:animEffect>
                                    <p:set>
                                      <p:cBhvr>
                                        <p:cTn id="173" dur="1" fill="hold">
                                          <p:stCondLst>
                                            <p:cond delay="499"/>
                                          </p:stCondLst>
                                        </p:cTn>
                                        <p:tgtEl>
                                          <p:spTgt spid="60450"/>
                                        </p:tgtEl>
                                        <p:attrNameLst>
                                          <p:attrName>style.visibility</p:attrName>
                                        </p:attrNameLst>
                                      </p:cBhvr>
                                      <p:to>
                                        <p:strVal val="hidden"/>
                                      </p:to>
                                    </p:set>
                                  </p:childTnLst>
                                </p:cTn>
                              </p:par>
                            </p:childTnLst>
                          </p:cTn>
                        </p:par>
                      </p:childTnLst>
                    </p:cTn>
                  </p:par>
                </p:childTnLst>
              </p:cTn>
              <p:nextCondLst>
                <p:cond evt="onClick" delay="0">
                  <p:tgtEl>
                    <p:spTgt spid="60450"/>
                  </p:tgtEl>
                </p:cond>
              </p:nextCondLst>
            </p:seq>
            <p:seq concurrent="1" nextAc="seek">
              <p:cTn id="174" restart="whenNotActive" fill="hold" evtFilter="cancelBubble" nodeType="interactiveSeq">
                <p:stCondLst>
                  <p:cond evt="onClick" delay="0">
                    <p:tgtEl>
                      <p:spTgt spid="60453"/>
                    </p:tgtEl>
                  </p:cond>
                </p:stCondLst>
                <p:endSync evt="end" delay="0">
                  <p:rtn val="all"/>
                </p:endSync>
                <p:childTnLst>
                  <p:par>
                    <p:cTn id="175" fill="hold" nodeType="clickPar">
                      <p:stCondLst>
                        <p:cond delay="0"/>
                      </p:stCondLst>
                      <p:childTnLst>
                        <p:par>
                          <p:cTn id="176" fill="hold" nodeType="withGroup">
                            <p:stCondLst>
                              <p:cond delay="0"/>
                            </p:stCondLst>
                            <p:childTnLst>
                              <p:par>
                                <p:cTn id="177" presetID="5" presetClass="exit" presetSubtype="10" fill="hold" grpId="0" nodeType="clickEffect">
                                  <p:stCondLst>
                                    <p:cond delay="0"/>
                                  </p:stCondLst>
                                  <p:childTnLst>
                                    <p:animEffect transition="out" filter="checkerboard(across)">
                                      <p:cBhvr>
                                        <p:cTn id="178" dur="500"/>
                                        <p:tgtEl>
                                          <p:spTgt spid="60453"/>
                                        </p:tgtEl>
                                      </p:cBhvr>
                                    </p:animEffect>
                                    <p:set>
                                      <p:cBhvr>
                                        <p:cTn id="179" dur="1" fill="hold">
                                          <p:stCondLst>
                                            <p:cond delay="499"/>
                                          </p:stCondLst>
                                        </p:cTn>
                                        <p:tgtEl>
                                          <p:spTgt spid="60453"/>
                                        </p:tgtEl>
                                        <p:attrNameLst>
                                          <p:attrName>style.visibility</p:attrName>
                                        </p:attrNameLst>
                                      </p:cBhvr>
                                      <p:to>
                                        <p:strVal val="hidden"/>
                                      </p:to>
                                    </p:set>
                                  </p:childTnLst>
                                </p:cTn>
                              </p:par>
                            </p:childTnLst>
                          </p:cTn>
                        </p:par>
                      </p:childTnLst>
                    </p:cTn>
                  </p:par>
                </p:childTnLst>
              </p:cTn>
              <p:nextCondLst>
                <p:cond evt="onClick" delay="0">
                  <p:tgtEl>
                    <p:spTgt spid="60453"/>
                  </p:tgtEl>
                </p:cond>
              </p:nextCondLst>
            </p:seq>
            <p:seq concurrent="1" nextAc="seek">
              <p:cTn id="180" restart="whenNotActive" fill="hold" evtFilter="cancelBubble" nodeType="interactiveSeq">
                <p:stCondLst>
                  <p:cond evt="onClick" delay="0">
                    <p:tgtEl>
                      <p:spTgt spid="40"/>
                    </p:tgtEl>
                  </p:cond>
                </p:stCondLst>
                <p:endSync evt="end" delay="0">
                  <p:rtn val="all"/>
                </p:endSync>
                <p:childTnLst>
                  <p:par>
                    <p:cTn id="181" fill="hold" nodeType="clickPar">
                      <p:stCondLst>
                        <p:cond delay="0"/>
                      </p:stCondLst>
                      <p:childTnLst>
                        <p:par>
                          <p:cTn id="182" fill="hold" nodeType="withGroup">
                            <p:stCondLst>
                              <p:cond delay="0"/>
                            </p:stCondLst>
                            <p:childTnLst>
                              <p:par>
                                <p:cTn id="183" presetID="5" presetClass="exit" presetSubtype="10" fill="hold" grpId="0" nodeType="clickEffect">
                                  <p:stCondLst>
                                    <p:cond delay="0"/>
                                  </p:stCondLst>
                                  <p:childTnLst>
                                    <p:animEffect transition="out" filter="checkerboard(across)">
                                      <p:cBhvr>
                                        <p:cTn id="184" dur="500"/>
                                        <p:tgtEl>
                                          <p:spTgt spid="40"/>
                                        </p:tgtEl>
                                      </p:cBhvr>
                                    </p:animEffect>
                                    <p:set>
                                      <p:cBhvr>
                                        <p:cTn id="185"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childTnLst>
        </p:cTn>
      </p:par>
    </p:tnLst>
    <p:bldLst>
      <p:bldP spid="60424" grpId="0" animBg="1"/>
      <p:bldP spid="60425" grpId="0" animBg="1"/>
      <p:bldP spid="60426" grpId="0" animBg="1"/>
      <p:bldP spid="60427" grpId="0" animBg="1"/>
      <p:bldP spid="60428" grpId="0" animBg="1"/>
      <p:bldP spid="60429" grpId="0" animBg="1"/>
      <p:bldP spid="60430" grpId="0" animBg="1"/>
      <p:bldP spid="60431" grpId="0" animBg="1"/>
      <p:bldP spid="60432" grpId="0" animBg="1"/>
      <p:bldP spid="60433" grpId="0" animBg="1"/>
      <p:bldP spid="60434" grpId="0" animBg="1"/>
      <p:bldP spid="60435" grpId="0" animBg="1"/>
      <p:bldP spid="60436" grpId="0" animBg="1"/>
      <p:bldP spid="60437" grpId="0" animBg="1"/>
      <p:bldP spid="60438" grpId="0" animBg="1"/>
      <p:bldP spid="60439" grpId="0" animBg="1"/>
      <p:bldP spid="60440" grpId="0" animBg="1"/>
      <p:bldP spid="60441" grpId="0" animBg="1"/>
      <p:bldP spid="60442" grpId="0" animBg="1"/>
      <p:bldP spid="60443" grpId="0" animBg="1"/>
      <p:bldP spid="60444" grpId="0" animBg="1"/>
      <p:bldP spid="60445" grpId="0" animBg="1"/>
      <p:bldP spid="60446" grpId="0" animBg="1"/>
      <p:bldP spid="60447" grpId="0" animBg="1"/>
      <p:bldP spid="60448" grpId="0" animBg="1"/>
      <p:bldP spid="60449" grpId="0" animBg="1"/>
      <p:bldP spid="60450" grpId="0" animBg="1"/>
      <p:bldP spid="60453" grpId="0" animBg="1"/>
      <p:bldP spid="60485" grpId="0"/>
      <p:bldP spid="40"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p:cNvSpPr>
            <a:spLocks noChangeArrowheads="1"/>
          </p:cNvSpPr>
          <p:nvPr/>
        </p:nvSpPr>
        <p:spPr bwMode="auto">
          <a:xfrm>
            <a:off x="6227763"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854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1" y="56388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52764" y="1227138"/>
            <a:ext cx="67008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Lực lượng nòng cốt trong chiến tranh nhân dân bảo vệ Tổ quốc là:</a:t>
            </a:r>
            <a:endParaRPr lang="en-US" altLang="en-US" sz="2400" b="1" i="1"/>
          </a:p>
        </p:txBody>
      </p:sp>
      <p:sp>
        <p:nvSpPr>
          <p:cNvPr id="65541" name="AutoShape 5"/>
          <p:cNvSpPr>
            <a:spLocks noChangeArrowheads="1"/>
          </p:cNvSpPr>
          <p:nvPr/>
        </p:nvSpPr>
        <p:spPr bwMode="auto">
          <a:xfrm>
            <a:off x="6402388" y="2362200"/>
            <a:ext cx="3694112"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Lực lượng vũ trang</a:t>
            </a:r>
          </a:p>
          <a:p>
            <a:pPr algn="ctr" eaLnBrk="1" hangingPunct="1">
              <a:spcBef>
                <a:spcPct val="0"/>
              </a:spcBef>
              <a:buFontTx/>
              <a:buNone/>
            </a:pPr>
            <a:r>
              <a:rPr lang="en-US" altLang="en-US" sz="2400"/>
              <a:t> nhân dân</a:t>
            </a:r>
          </a:p>
        </p:txBody>
      </p:sp>
      <p:sp>
        <p:nvSpPr>
          <p:cNvPr id="65546" name="AutoShape 10"/>
          <p:cNvSpPr>
            <a:spLocks noChangeArrowheads="1"/>
          </p:cNvSpPr>
          <p:nvPr/>
        </p:nvSpPr>
        <p:spPr bwMode="auto">
          <a:xfrm>
            <a:off x="6402388" y="4038600"/>
            <a:ext cx="3694112"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quốc</a:t>
            </a:r>
            <a:r>
              <a:rPr lang="en-US" sz="2400" dirty="0">
                <a:latin typeface="Arial" charset="0"/>
                <a:cs typeface="Arial" charset="0"/>
              </a:rPr>
              <a:t> </a:t>
            </a:r>
            <a:r>
              <a:rPr lang="en-US" sz="2400" dirty="0" err="1">
                <a:latin typeface="Arial" charset="0"/>
                <a:cs typeface="Arial" charset="0"/>
              </a:rPr>
              <a:t>phòng</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toàn</a:t>
            </a:r>
            <a:r>
              <a:rPr lang="en-US" sz="2400" dirty="0">
                <a:latin typeface="Arial" charset="0"/>
                <a:cs typeface="Arial" charset="0"/>
              </a:rPr>
              <a:t> </a:t>
            </a:r>
            <a:r>
              <a:rPr lang="en-US" sz="2400" dirty="0" err="1">
                <a:latin typeface="Arial" charset="0"/>
                <a:cs typeface="Arial" charset="0"/>
              </a:rPr>
              <a:t>dân</a:t>
            </a:r>
            <a:endParaRPr lang="vi-VN" sz="2400" b="1" dirty="0">
              <a:latin typeface="Arial" charset="0"/>
              <a:cs typeface="+mn-cs"/>
            </a:endParaRPr>
          </a:p>
        </p:txBody>
      </p:sp>
      <p:sp>
        <p:nvSpPr>
          <p:cNvPr id="21512" name="Text Box 16"/>
          <p:cNvSpPr txBox="1">
            <a:spLocks noChangeArrowheads="1"/>
          </p:cNvSpPr>
          <p:nvPr/>
        </p:nvSpPr>
        <p:spPr bwMode="auto">
          <a:xfrm>
            <a:off x="1779589" y="12954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16</a:t>
            </a:r>
          </a:p>
        </p:txBody>
      </p:sp>
      <p:pic>
        <p:nvPicPr>
          <p:cNvPr id="10856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3" name="Oval 19"/>
          <p:cNvSpPr>
            <a:spLocks noChangeArrowheads="1"/>
          </p:cNvSpPr>
          <p:nvPr/>
        </p:nvSpPr>
        <p:spPr bwMode="auto">
          <a:xfrm>
            <a:off x="6224588"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151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10700"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p:cNvSpPr>
            <a:spLocks noChangeArrowheads="1"/>
          </p:cNvSpPr>
          <p:nvPr/>
        </p:nvSpPr>
        <p:spPr bwMode="auto">
          <a:xfrm>
            <a:off x="62484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8566" name="Oval 22"/>
          <p:cNvSpPr>
            <a:spLocks noChangeArrowheads="1"/>
          </p:cNvSpPr>
          <p:nvPr/>
        </p:nvSpPr>
        <p:spPr bwMode="auto">
          <a:xfrm>
            <a:off x="6224588"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8567" name="Oval 23"/>
          <p:cNvSpPr>
            <a:spLocks noChangeArrowheads="1"/>
          </p:cNvSpPr>
          <p:nvPr/>
        </p:nvSpPr>
        <p:spPr bwMode="auto">
          <a:xfrm>
            <a:off x="62484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8568" name="Oval 24"/>
          <p:cNvSpPr>
            <a:spLocks noChangeArrowheads="1"/>
          </p:cNvSpPr>
          <p:nvPr/>
        </p:nvSpPr>
        <p:spPr bwMode="auto">
          <a:xfrm>
            <a:off x="62484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8569" name="Oval 25"/>
          <p:cNvSpPr>
            <a:spLocks noChangeArrowheads="1"/>
          </p:cNvSpPr>
          <p:nvPr/>
        </p:nvSpPr>
        <p:spPr bwMode="auto">
          <a:xfrm>
            <a:off x="6227763"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8570" name="Oval 26"/>
          <p:cNvSpPr>
            <a:spLocks noChangeArrowheads="1"/>
          </p:cNvSpPr>
          <p:nvPr/>
        </p:nvSpPr>
        <p:spPr bwMode="auto">
          <a:xfrm>
            <a:off x="62484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8571" name="Text Box 27"/>
          <p:cNvSpPr txBox="1">
            <a:spLocks noChangeArrowheads="1"/>
          </p:cNvSpPr>
          <p:nvPr/>
        </p:nvSpPr>
        <p:spPr bwMode="auto">
          <a:xfrm>
            <a:off x="48768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8572"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152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5"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0238" y="95250"/>
            <a:ext cx="12239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286000" y="2362200"/>
            <a:ext cx="3606800"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p>
          <a:p>
            <a:pPr algn="ctr">
              <a:defRPr/>
            </a:pPr>
            <a:r>
              <a:rPr lang="en-US" sz="2400" dirty="0" err="1">
                <a:latin typeface="Arial" charset="0"/>
                <a:cs typeface="Arial" charset="0"/>
              </a:rPr>
              <a:t>công</a:t>
            </a:r>
            <a:r>
              <a:rPr lang="en-US" sz="2400" dirty="0">
                <a:latin typeface="Arial" charset="0"/>
                <a:cs typeface="Arial" charset="0"/>
              </a:rPr>
              <a:t> an</a:t>
            </a:r>
            <a:endParaRPr lang="en-US" sz="2400" b="1" dirty="0">
              <a:latin typeface="Arial" charset="0"/>
              <a:cs typeface="+mn-cs"/>
            </a:endParaRPr>
          </a:p>
        </p:txBody>
      </p:sp>
      <p:sp>
        <p:nvSpPr>
          <p:cNvPr id="28" name="AutoShape 10"/>
          <p:cNvSpPr>
            <a:spLocks noChangeArrowheads="1"/>
          </p:cNvSpPr>
          <p:nvPr/>
        </p:nvSpPr>
        <p:spPr bwMode="auto">
          <a:xfrm>
            <a:off x="2286000" y="3962400"/>
            <a:ext cx="3606800"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vũ</a:t>
            </a:r>
            <a:r>
              <a:rPr lang="en-US" sz="2400" dirty="0">
                <a:latin typeface="Arial" charset="0"/>
                <a:cs typeface="Arial" charset="0"/>
              </a:rPr>
              <a:t> </a:t>
            </a:r>
            <a:r>
              <a:rPr lang="en-US" sz="2400" dirty="0" err="1">
                <a:latin typeface="Arial" charset="0"/>
                <a:cs typeface="Arial" charset="0"/>
              </a:rPr>
              <a:t>trang</a:t>
            </a:r>
            <a:r>
              <a:rPr lang="en-US" sz="2400" dirty="0">
                <a:latin typeface="Arial" charset="0"/>
                <a:cs typeface="Arial" charset="0"/>
              </a:rPr>
              <a:t> </a:t>
            </a:r>
          </a:p>
          <a:p>
            <a:pPr algn="ctr">
              <a:defRPr/>
            </a:pPr>
            <a:r>
              <a:rPr lang="en-US" sz="2400" dirty="0" err="1">
                <a:latin typeface="Arial" charset="0"/>
                <a:cs typeface="Arial" charset="0"/>
              </a:rPr>
              <a:t>quần</a:t>
            </a:r>
            <a:r>
              <a:rPr lang="en-US" sz="2400" dirty="0">
                <a:latin typeface="Arial" charset="0"/>
                <a:cs typeface="Arial" charset="0"/>
              </a:rPr>
              <a:t> </a:t>
            </a:r>
            <a:r>
              <a:rPr lang="en-US" sz="2400" dirty="0" err="1">
                <a:latin typeface="Arial" charset="0"/>
                <a:cs typeface="Arial" charset="0"/>
              </a:rPr>
              <a:t>chúng</a:t>
            </a:r>
            <a:endParaRPr lang="en-US" sz="2400" b="1" dirty="0">
              <a:latin typeface="Arial" charset="0"/>
              <a:cs typeface="+mn-cs"/>
            </a:endParaRPr>
          </a:p>
        </p:txBody>
      </p:sp>
      <p:pic>
        <p:nvPicPr>
          <p:cNvPr id="2153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0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0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0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854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8562"/>
                </p:tgtEl>
              </p:cMediaNode>
            </p:audio>
            <p:seq concurrent="1" nextAc="seek">
              <p:cTn id="38" restart="whenNotActive" fill="hold" evtFilter="cancelBubble" nodeType="interactiveSeq">
                <p:stCondLst>
                  <p:cond evt="onClick" delay="0">
                    <p:tgtEl>
                      <p:spTgt spid="10857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857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8570"/>
                                        </p:tgtEl>
                                      </p:cBhvr>
                                    </p:animEffect>
                                    <p:set>
                                      <p:cBhvr>
                                        <p:cTn id="46"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8569"/>
                                        </p:tgtEl>
                                      </p:cBhvr>
                                    </p:animEffect>
                                    <p:set>
                                      <p:cBhvr>
                                        <p:cTn id="50"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8568"/>
                                        </p:tgtEl>
                                      </p:cBhvr>
                                    </p:animEffect>
                                    <p:set>
                                      <p:cBhvr>
                                        <p:cTn id="54"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8567"/>
                                        </p:tgtEl>
                                      </p:cBhvr>
                                    </p:animEffect>
                                    <p:set>
                                      <p:cBhvr>
                                        <p:cTn id="58"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8566"/>
                                        </p:tgtEl>
                                      </p:cBhvr>
                                    </p:animEffect>
                                    <p:set>
                                      <p:cBhvr>
                                        <p:cTn id="62"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8565"/>
                                        </p:tgtEl>
                                      </p:cBhvr>
                                    </p:animEffect>
                                    <p:set>
                                      <p:cBhvr>
                                        <p:cTn id="66"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8563"/>
                                        </p:tgtEl>
                                      </p:cBhvr>
                                    </p:animEffect>
                                    <p:set>
                                      <p:cBhvr>
                                        <p:cTn id="70"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8546"/>
                                        </p:tgtEl>
                                      </p:cBhvr>
                                    </p:animEffect>
                                    <p:set>
                                      <p:cBhvr>
                                        <p:cTn id="74"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00400" y="1227138"/>
            <a:ext cx="662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Cuộc</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nhân</a:t>
            </a:r>
            <a:r>
              <a:rPr lang="en-US" altLang="en-US" sz="2400" i="1" dirty="0"/>
              <a:t> </a:t>
            </a:r>
            <a:r>
              <a:rPr lang="en-US" altLang="en-US" sz="2400" i="1" dirty="0" err="1"/>
              <a:t>dân</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a:t>
            </a:r>
            <a:r>
              <a:rPr lang="en-US" altLang="en-US" sz="2400" i="1" dirty="0" err="1"/>
              <a:t>Việt</a:t>
            </a:r>
            <a:r>
              <a:rPr lang="en-US" altLang="en-US" sz="2400" i="1" dirty="0"/>
              <a:t> Nam XHCN </a:t>
            </a:r>
            <a:r>
              <a:rPr lang="en-US" altLang="en-US" sz="2400" i="1" dirty="0" err="1"/>
              <a:t>mang</a:t>
            </a:r>
            <a:r>
              <a:rPr lang="en-US" altLang="en-US" sz="2400" i="1" dirty="0"/>
              <a:t> </a:t>
            </a:r>
            <a:r>
              <a:rPr lang="en-US" altLang="en-US" sz="2400" i="1" dirty="0" err="1"/>
              <a:t>tính</a:t>
            </a:r>
            <a:r>
              <a:rPr lang="en-US" altLang="en-US" sz="2400" i="1" dirty="0"/>
              <a:t> </a:t>
            </a:r>
            <a:r>
              <a:rPr lang="en-US" altLang="en-US" sz="2400" i="1" dirty="0" err="1"/>
              <a:t>chất</a:t>
            </a:r>
            <a:r>
              <a:rPr lang="en-US" altLang="en-US" sz="2400" i="1" dirty="0"/>
              <a:t>:</a:t>
            </a:r>
          </a:p>
        </p:txBody>
      </p:sp>
      <p:sp>
        <p:nvSpPr>
          <p:cNvPr id="65541" name="AutoShape 5"/>
          <p:cNvSpPr>
            <a:spLocks noChangeArrowheads="1"/>
          </p:cNvSpPr>
          <p:nvPr/>
        </p:nvSpPr>
        <p:spPr bwMode="auto">
          <a:xfrm>
            <a:off x="2389189" y="4030664"/>
            <a:ext cx="3379787" cy="9985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Chính nghĩa, </a:t>
            </a:r>
          </a:p>
          <a:p>
            <a:pPr algn="ctr" eaLnBrk="1" hangingPunct="1">
              <a:spcBef>
                <a:spcPct val="0"/>
              </a:spcBef>
              <a:buFontTx/>
              <a:buNone/>
            </a:pPr>
            <a:r>
              <a:rPr lang="en-US" altLang="en-US" sz="2400"/>
              <a:t>tự vệ cách mạng</a:t>
            </a:r>
          </a:p>
        </p:txBody>
      </p:sp>
      <p:sp>
        <p:nvSpPr>
          <p:cNvPr id="65549" name="AutoShape 13"/>
          <p:cNvSpPr>
            <a:spLocks noChangeArrowheads="1"/>
          </p:cNvSpPr>
          <p:nvPr/>
        </p:nvSpPr>
        <p:spPr bwMode="auto">
          <a:xfrm>
            <a:off x="2339975" y="2438400"/>
            <a:ext cx="3352800" cy="1066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Tự</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toàn</a:t>
            </a:r>
            <a:r>
              <a:rPr lang="en-US" sz="2400" dirty="0">
                <a:latin typeface="Arial" charset="0"/>
                <a:cs typeface="Arial" charset="0"/>
              </a:rPr>
              <a:t> </a:t>
            </a:r>
          </a:p>
          <a:p>
            <a:pPr algn="ctr">
              <a:defRPr/>
            </a:pPr>
            <a:r>
              <a:rPr lang="en-US" sz="2400" dirty="0" err="1">
                <a:latin typeface="Arial" charset="0"/>
                <a:cs typeface="Arial" charset="0"/>
              </a:rPr>
              <a:t>độc</a:t>
            </a:r>
            <a:r>
              <a:rPr lang="en-US" sz="2400" dirty="0">
                <a:latin typeface="Arial" charset="0"/>
                <a:cs typeface="Arial" charset="0"/>
              </a:rPr>
              <a:t> </a:t>
            </a:r>
            <a:r>
              <a:rPr lang="en-US" sz="2400" dirty="0" err="1">
                <a:latin typeface="Arial" charset="0"/>
                <a:cs typeface="Arial" charset="0"/>
              </a:rPr>
              <a:t>lập</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quyền</a:t>
            </a:r>
            <a:endParaRPr lang="en-US" sz="2400" b="1" dirty="0">
              <a:latin typeface="Arial" charset="0"/>
              <a:cs typeface="+mn-cs"/>
            </a:endParaRPr>
          </a:p>
        </p:txBody>
      </p:sp>
      <p:sp>
        <p:nvSpPr>
          <p:cNvPr id="22536" name="Text Box 16"/>
          <p:cNvSpPr txBox="1">
            <a:spLocks noChangeArrowheads="1"/>
          </p:cNvSpPr>
          <p:nvPr/>
        </p:nvSpPr>
        <p:spPr bwMode="auto">
          <a:xfrm>
            <a:off x="1808164"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17</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253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39275" y="59737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172200" y="61007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172200" y="61071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172200"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172200" y="61071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143625" y="61071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172200"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00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254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9"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08164" y="95250"/>
            <a:ext cx="116363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72226" y="2438400"/>
            <a:ext cx="3457575" cy="1066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B. </a:t>
            </a:r>
            <a:r>
              <a:rPr lang="en-US" sz="2400" dirty="0" err="1">
                <a:latin typeface="Arial" charset="0"/>
                <a:cs typeface="Arial" charset="0"/>
              </a:rPr>
              <a:t>Khẩn</a:t>
            </a:r>
            <a:r>
              <a:rPr lang="en-US" sz="2400" dirty="0">
                <a:latin typeface="Arial" charset="0"/>
                <a:cs typeface="Arial" charset="0"/>
              </a:rPr>
              <a:t> </a:t>
            </a:r>
            <a:r>
              <a:rPr lang="en-US" sz="2400" dirty="0" err="1">
                <a:latin typeface="Arial" charset="0"/>
                <a:cs typeface="Arial" charset="0"/>
              </a:rPr>
              <a:t>trương</a:t>
            </a:r>
            <a:r>
              <a:rPr lang="en-US" sz="2400" dirty="0">
                <a:latin typeface="Arial" charset="0"/>
                <a:cs typeface="Arial" charset="0"/>
              </a:rPr>
              <a:t>, </a:t>
            </a:r>
          </a:p>
          <a:p>
            <a:pPr algn="ctr">
              <a:defRPr/>
            </a:pPr>
            <a:r>
              <a:rPr lang="en-US" sz="2400" dirty="0" err="1">
                <a:latin typeface="Arial" charset="0"/>
                <a:cs typeface="Arial" charset="0"/>
              </a:rPr>
              <a:t>quyết</a:t>
            </a:r>
            <a:r>
              <a:rPr lang="en-US" sz="2400" dirty="0">
                <a:latin typeface="Arial" charset="0"/>
                <a:cs typeface="Arial" charset="0"/>
              </a:rPr>
              <a:t> </a:t>
            </a:r>
            <a:r>
              <a:rPr lang="en-US" sz="2400" dirty="0" err="1">
                <a:latin typeface="Arial" charset="0"/>
                <a:cs typeface="Arial" charset="0"/>
              </a:rPr>
              <a:t>liệt</a:t>
            </a:r>
            <a:r>
              <a:rPr lang="en-US" sz="2400" dirty="0">
                <a:latin typeface="Arial" charset="0"/>
                <a:cs typeface="Arial" charset="0"/>
              </a:rPr>
              <a:t>, </a:t>
            </a:r>
            <a:r>
              <a:rPr lang="en-US" sz="2400" dirty="0" err="1">
                <a:latin typeface="Arial" charset="0"/>
                <a:cs typeface="Arial" charset="0"/>
              </a:rPr>
              <a:t>phức</a:t>
            </a:r>
            <a:r>
              <a:rPr lang="en-US" sz="2400" dirty="0">
                <a:latin typeface="Arial" charset="0"/>
                <a:cs typeface="Arial" charset="0"/>
              </a:rPr>
              <a:t> </a:t>
            </a:r>
            <a:r>
              <a:rPr lang="en-US" sz="2400" dirty="0" err="1">
                <a:latin typeface="Arial" charset="0"/>
                <a:cs typeface="Arial" charset="0"/>
              </a:rPr>
              <a:t>tạp</a:t>
            </a:r>
            <a:endParaRPr lang="en-US" sz="2400" b="1" dirty="0">
              <a:latin typeface="Arial" charset="0"/>
              <a:cs typeface="+mn-cs"/>
            </a:endParaRPr>
          </a:p>
        </p:txBody>
      </p:sp>
      <p:sp>
        <p:nvSpPr>
          <p:cNvPr id="28" name="AutoShape 13"/>
          <p:cNvSpPr>
            <a:spLocks noChangeArrowheads="1"/>
          </p:cNvSpPr>
          <p:nvPr/>
        </p:nvSpPr>
        <p:spPr bwMode="auto">
          <a:xfrm>
            <a:off x="6400800" y="3962400"/>
            <a:ext cx="3429000" cy="1066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Độc</a:t>
            </a:r>
            <a:r>
              <a:rPr lang="en-US" sz="2400" dirty="0">
                <a:latin typeface="Arial" charset="0"/>
                <a:cs typeface="Arial" charset="0"/>
              </a:rPr>
              <a:t> </a:t>
            </a:r>
            <a:r>
              <a:rPr lang="en-US" sz="2400" dirty="0" err="1">
                <a:latin typeface="Arial" charset="0"/>
                <a:cs typeface="Arial" charset="0"/>
              </a:rPr>
              <a:t>lập</a:t>
            </a:r>
            <a:r>
              <a:rPr lang="en-US" sz="2400" dirty="0">
                <a:latin typeface="Arial" charset="0"/>
                <a:cs typeface="Arial" charset="0"/>
              </a:rPr>
              <a:t>, </a:t>
            </a:r>
            <a:r>
              <a:rPr lang="en-US" sz="2400" dirty="0" err="1">
                <a:latin typeface="Arial" charset="0"/>
                <a:cs typeface="Arial" charset="0"/>
              </a:rPr>
              <a:t>tự</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p>
          <a:p>
            <a:pPr algn="ctr">
              <a:defRPr/>
            </a:pPr>
            <a:r>
              <a:rPr lang="en-US" sz="2400" dirty="0" err="1">
                <a:latin typeface="Arial" charset="0"/>
                <a:cs typeface="Arial" charset="0"/>
              </a:rPr>
              <a:t>tự</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tự</a:t>
            </a:r>
            <a:r>
              <a:rPr lang="en-US" sz="2400" dirty="0">
                <a:latin typeface="Arial" charset="0"/>
                <a:cs typeface="Arial" charset="0"/>
              </a:rPr>
              <a:t> </a:t>
            </a:r>
            <a:r>
              <a:rPr lang="en-US" sz="2400" dirty="0" err="1">
                <a:latin typeface="Arial" charset="0"/>
                <a:cs typeface="Arial" charset="0"/>
              </a:rPr>
              <a:t>cung</a:t>
            </a:r>
            <a:endParaRPr lang="en-US" sz="2400" b="1" dirty="0">
              <a:latin typeface="Arial" charset="0"/>
              <a:cs typeface="+mn-cs"/>
            </a:endParaRPr>
          </a:p>
        </p:txBody>
      </p:sp>
      <p:pic>
        <p:nvPicPr>
          <p:cNvPr id="2255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2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2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2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p:cNvSpPr>
            <a:spLocks noChangeArrowheads="1"/>
          </p:cNvSpPr>
          <p:nvPr/>
        </p:nvSpPr>
        <p:spPr bwMode="auto">
          <a:xfrm>
            <a:off x="5943600" y="61039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059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800726"/>
            <a:ext cx="914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71801" y="1143001"/>
            <a:ext cx="7331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Tiến hành chiến tranh nhân dân, toàn dân đánh giặc là điều kiện để phát huy cao nhất:</a:t>
            </a:r>
          </a:p>
        </p:txBody>
      </p:sp>
      <p:sp>
        <p:nvSpPr>
          <p:cNvPr id="65541" name="AutoShape 5"/>
          <p:cNvSpPr>
            <a:spLocks noChangeArrowheads="1"/>
          </p:cNvSpPr>
          <p:nvPr/>
        </p:nvSpPr>
        <p:spPr bwMode="auto">
          <a:xfrm>
            <a:off x="6159501" y="2362200"/>
            <a:ext cx="414337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Sức mạnh tổng hợp </a:t>
            </a:r>
          </a:p>
          <a:p>
            <a:pPr algn="ctr" eaLnBrk="1" hangingPunct="1">
              <a:spcBef>
                <a:spcPct val="0"/>
              </a:spcBef>
              <a:buFontTx/>
              <a:buNone/>
            </a:pPr>
            <a:r>
              <a:rPr lang="en-US" altLang="en-US" sz="2400"/>
              <a:t>của cuộc chiến tranh</a:t>
            </a:r>
          </a:p>
        </p:txBody>
      </p:sp>
      <p:sp>
        <p:nvSpPr>
          <p:cNvPr id="65546" name="AutoShape 10"/>
          <p:cNvSpPr>
            <a:spLocks noChangeArrowheads="1"/>
          </p:cNvSpPr>
          <p:nvPr/>
        </p:nvSpPr>
        <p:spPr bwMode="auto">
          <a:xfrm>
            <a:off x="1752600" y="4038600"/>
            <a:ext cx="42291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Tinh</a:t>
            </a:r>
            <a:r>
              <a:rPr lang="en-US" sz="2400" dirty="0">
                <a:latin typeface="Arial" charset="0"/>
                <a:cs typeface="Arial" charset="0"/>
              </a:rPr>
              <a:t> </a:t>
            </a:r>
            <a:r>
              <a:rPr lang="en-US" sz="2400" dirty="0" err="1">
                <a:latin typeface="Arial" charset="0"/>
                <a:cs typeface="Arial" charset="0"/>
              </a:rPr>
              <a:t>thần</a:t>
            </a:r>
            <a:r>
              <a:rPr lang="en-US" sz="2400" dirty="0">
                <a:latin typeface="Arial" charset="0"/>
                <a:cs typeface="Arial" charset="0"/>
              </a:rPr>
              <a:t> </a:t>
            </a:r>
            <a:r>
              <a:rPr lang="en-US" sz="2400" dirty="0" err="1">
                <a:latin typeface="Arial" charset="0"/>
                <a:cs typeface="Arial" charset="0"/>
              </a:rPr>
              <a:t>yêu</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p>
          <a:p>
            <a:pPr algn="ctr">
              <a:defRPr/>
            </a:pP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toàn</a:t>
            </a:r>
            <a:r>
              <a:rPr lang="en-US" sz="2400" dirty="0">
                <a:latin typeface="Arial" charset="0"/>
                <a:cs typeface="Arial" charset="0"/>
              </a:rPr>
              <a:t> </a:t>
            </a:r>
            <a:r>
              <a:rPr lang="en-US" sz="2400" dirty="0" err="1">
                <a:latin typeface="Arial" charset="0"/>
                <a:cs typeface="Arial" charset="0"/>
              </a:rPr>
              <a:t>thể</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endParaRPr lang="en-US" sz="2400" b="1" dirty="0">
              <a:latin typeface="Arial" charset="0"/>
              <a:cs typeface="+mn-cs"/>
            </a:endParaRPr>
          </a:p>
        </p:txBody>
      </p:sp>
      <p:sp>
        <p:nvSpPr>
          <p:cNvPr id="23560" name="Text Box 16"/>
          <p:cNvSpPr txBox="1">
            <a:spLocks noChangeArrowheads="1"/>
          </p:cNvSpPr>
          <p:nvPr/>
        </p:nvSpPr>
        <p:spPr bwMode="auto">
          <a:xfrm>
            <a:off x="1579564"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18</a:t>
            </a:r>
          </a:p>
        </p:txBody>
      </p:sp>
      <p:pic>
        <p:nvPicPr>
          <p:cNvPr id="11061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1" name="Oval 19"/>
          <p:cNvSpPr>
            <a:spLocks noChangeArrowheads="1"/>
          </p:cNvSpPr>
          <p:nvPr/>
        </p:nvSpPr>
        <p:spPr bwMode="auto">
          <a:xfrm>
            <a:off x="5935663" y="61182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356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17075" y="61087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p:cNvSpPr>
            <a:spLocks noChangeArrowheads="1"/>
          </p:cNvSpPr>
          <p:nvPr/>
        </p:nvSpPr>
        <p:spPr bwMode="auto">
          <a:xfrm>
            <a:off x="5943600" y="6091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0614" name="Oval 22"/>
          <p:cNvSpPr>
            <a:spLocks noChangeArrowheads="1"/>
          </p:cNvSpPr>
          <p:nvPr/>
        </p:nvSpPr>
        <p:spPr bwMode="auto">
          <a:xfrm>
            <a:off x="5945188" y="61277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0615" name="Oval 23"/>
          <p:cNvSpPr>
            <a:spLocks noChangeArrowheads="1"/>
          </p:cNvSpPr>
          <p:nvPr/>
        </p:nvSpPr>
        <p:spPr bwMode="auto">
          <a:xfrm>
            <a:off x="5935663" y="6091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0616" name="Oval 24"/>
          <p:cNvSpPr>
            <a:spLocks noChangeArrowheads="1"/>
          </p:cNvSpPr>
          <p:nvPr/>
        </p:nvSpPr>
        <p:spPr bwMode="auto">
          <a:xfrm>
            <a:off x="5935663" y="61245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0617" name="Oval 25"/>
          <p:cNvSpPr>
            <a:spLocks noChangeArrowheads="1"/>
          </p:cNvSpPr>
          <p:nvPr/>
        </p:nvSpPr>
        <p:spPr bwMode="auto">
          <a:xfrm>
            <a:off x="59356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0618" name="Oval 26"/>
          <p:cNvSpPr>
            <a:spLocks noChangeArrowheads="1"/>
          </p:cNvSpPr>
          <p:nvPr/>
        </p:nvSpPr>
        <p:spPr bwMode="auto">
          <a:xfrm>
            <a:off x="5943600" y="61388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0619" name="Text Box 27"/>
          <p:cNvSpPr txBox="1">
            <a:spLocks noChangeArrowheads="1"/>
          </p:cNvSpPr>
          <p:nvPr/>
        </p:nvSpPr>
        <p:spPr bwMode="auto">
          <a:xfrm>
            <a:off x="47244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0620" name="Text Box 28"/>
          <p:cNvSpPr txBox="1">
            <a:spLocks noChangeArrowheads="1"/>
          </p:cNvSpPr>
          <p:nvPr/>
        </p:nvSpPr>
        <p:spPr bwMode="auto">
          <a:xfrm>
            <a:off x="57912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357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3"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752600" y="2362200"/>
            <a:ext cx="42291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Sức</a:t>
            </a:r>
            <a:r>
              <a:rPr lang="en-US" sz="2400" dirty="0">
                <a:latin typeface="Arial" charset="0"/>
                <a:cs typeface="Arial" charset="0"/>
              </a:rPr>
              <a:t> </a:t>
            </a:r>
            <a:r>
              <a:rPr lang="en-US" sz="2400" dirty="0" err="1">
                <a:latin typeface="Arial" charset="0"/>
                <a:cs typeface="Arial" charset="0"/>
              </a:rPr>
              <a:t>mạnh</a:t>
            </a:r>
            <a:r>
              <a:rPr lang="en-US" sz="2400" dirty="0">
                <a:latin typeface="Arial" charset="0"/>
                <a:cs typeface="Arial" charset="0"/>
              </a:rPr>
              <a:t> </a:t>
            </a:r>
            <a:r>
              <a:rPr lang="en-US" sz="2400" dirty="0" err="1">
                <a:latin typeface="Arial" charset="0"/>
                <a:cs typeface="Arial" charset="0"/>
              </a:rPr>
              <a:t>đoàn</a:t>
            </a:r>
            <a:r>
              <a:rPr lang="en-US" sz="2400" dirty="0">
                <a:latin typeface="Arial" charset="0"/>
                <a:cs typeface="Arial" charset="0"/>
              </a:rPr>
              <a:t> </a:t>
            </a:r>
            <a:r>
              <a:rPr lang="en-US" sz="2400" dirty="0" err="1">
                <a:latin typeface="Arial" charset="0"/>
                <a:cs typeface="Arial" charset="0"/>
              </a:rPr>
              <a:t>kết</a:t>
            </a:r>
            <a:r>
              <a:rPr lang="en-US" sz="2400" dirty="0">
                <a:latin typeface="Arial" charset="0"/>
                <a:cs typeface="Arial" charset="0"/>
              </a:rPr>
              <a:t> </a:t>
            </a:r>
          </a:p>
          <a:p>
            <a:pPr algn="ctr">
              <a:defRPr/>
            </a:pP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toàn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tộc</a:t>
            </a:r>
            <a:endParaRPr lang="en-US" sz="2400" b="1" dirty="0">
              <a:latin typeface="Arial" charset="0"/>
              <a:cs typeface="+mn-cs"/>
            </a:endParaRPr>
          </a:p>
        </p:txBody>
      </p:sp>
      <p:sp>
        <p:nvSpPr>
          <p:cNvPr id="28" name="AutoShape 10"/>
          <p:cNvSpPr>
            <a:spLocks noChangeArrowheads="1"/>
          </p:cNvSpPr>
          <p:nvPr/>
        </p:nvSpPr>
        <p:spPr bwMode="auto">
          <a:xfrm>
            <a:off x="6159500" y="4038600"/>
            <a:ext cx="41275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Ý </a:t>
            </a:r>
            <a:r>
              <a:rPr lang="en-US" sz="2400" dirty="0" err="1">
                <a:latin typeface="Arial" charset="0"/>
                <a:cs typeface="Arial" charset="0"/>
              </a:rPr>
              <a:t>chí</a:t>
            </a:r>
            <a:r>
              <a:rPr lang="en-US" sz="2400" dirty="0">
                <a:latin typeface="Arial" charset="0"/>
                <a:cs typeface="Arial" charset="0"/>
              </a:rPr>
              <a:t> </a:t>
            </a:r>
            <a:r>
              <a:rPr lang="en-US" sz="2400" dirty="0" err="1">
                <a:latin typeface="Arial" charset="0"/>
                <a:cs typeface="Arial" charset="0"/>
              </a:rPr>
              <a:t>kiên</a:t>
            </a:r>
            <a:r>
              <a:rPr lang="en-US" sz="2400" dirty="0">
                <a:latin typeface="Arial" charset="0"/>
                <a:cs typeface="Arial" charset="0"/>
              </a:rPr>
              <a:t> </a:t>
            </a:r>
            <a:r>
              <a:rPr lang="en-US" sz="2400" dirty="0" err="1">
                <a:latin typeface="Arial" charset="0"/>
                <a:cs typeface="Arial" charset="0"/>
              </a:rPr>
              <a:t>cường</a:t>
            </a:r>
            <a:r>
              <a:rPr lang="en-US" sz="2400" dirty="0">
                <a:latin typeface="Arial" charset="0"/>
                <a:cs typeface="Arial" charset="0"/>
              </a:rPr>
              <a:t> </a:t>
            </a:r>
          </a:p>
          <a:p>
            <a:pPr algn="ctr" eaLnBrk="0" hangingPunct="0">
              <a:defRPr/>
            </a:pP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ta</a:t>
            </a:r>
            <a:endParaRPr lang="vi-VN" sz="2400" b="1" dirty="0">
              <a:latin typeface="Arial" charset="0"/>
              <a:cs typeface="+mn-cs"/>
            </a:endParaRPr>
          </a:p>
        </p:txBody>
      </p:sp>
      <p:pic>
        <p:nvPicPr>
          <p:cNvPr id="2357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7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7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7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7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059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0610"/>
                </p:tgtEl>
              </p:cMediaNode>
            </p:audio>
            <p:seq concurrent="1" nextAc="seek">
              <p:cTn id="38" restart="whenNotActive" fill="hold" evtFilter="cancelBubble" nodeType="interactiveSeq">
                <p:stCondLst>
                  <p:cond evt="onClick" delay="0">
                    <p:tgtEl>
                      <p:spTgt spid="11061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062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0618"/>
                                        </p:tgtEl>
                                      </p:cBhvr>
                                    </p:animEffect>
                                    <p:set>
                                      <p:cBhvr>
                                        <p:cTn id="46"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0617"/>
                                        </p:tgtEl>
                                      </p:cBhvr>
                                    </p:animEffect>
                                    <p:set>
                                      <p:cBhvr>
                                        <p:cTn id="50"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0616"/>
                                        </p:tgtEl>
                                      </p:cBhvr>
                                    </p:animEffect>
                                    <p:set>
                                      <p:cBhvr>
                                        <p:cTn id="54"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0615"/>
                                        </p:tgtEl>
                                      </p:cBhvr>
                                    </p:animEffect>
                                    <p:set>
                                      <p:cBhvr>
                                        <p:cTn id="58"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0614"/>
                                        </p:tgtEl>
                                      </p:cBhvr>
                                    </p:animEffect>
                                    <p:set>
                                      <p:cBhvr>
                                        <p:cTn id="62"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0613"/>
                                        </p:tgtEl>
                                      </p:cBhvr>
                                    </p:animEffect>
                                    <p:set>
                                      <p:cBhvr>
                                        <p:cTn id="66"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0611"/>
                                        </p:tgtEl>
                                      </p:cBhvr>
                                    </p:animEffect>
                                    <p:set>
                                      <p:cBhvr>
                                        <p:cTn id="70"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0594"/>
                                        </p:tgtEl>
                                      </p:cBhvr>
                                    </p:animEffect>
                                    <p:set>
                                      <p:cBhvr>
                                        <p:cTn id="74"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110620" grpId="0" animBg="1"/>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Oval 2"/>
          <p:cNvSpPr>
            <a:spLocks noChangeArrowheads="1"/>
          </p:cNvSpPr>
          <p:nvPr/>
        </p:nvSpPr>
        <p:spPr bwMode="auto">
          <a:xfrm>
            <a:off x="617378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16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352800" y="1303338"/>
            <a:ext cx="6400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Để chuẩn bị mọi mặt cho chiến tranh nhân dân bảo vệ Tổ quốc, chúng ta phải tập trung:</a:t>
            </a:r>
          </a:p>
        </p:txBody>
      </p:sp>
      <p:sp>
        <p:nvSpPr>
          <p:cNvPr id="65541" name="AutoShape 5"/>
          <p:cNvSpPr>
            <a:spLocks noChangeArrowheads="1"/>
          </p:cNvSpPr>
          <p:nvPr/>
        </p:nvSpPr>
        <p:spPr bwMode="auto">
          <a:xfrm>
            <a:off x="2057400" y="4114800"/>
            <a:ext cx="3810000" cy="14478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C. </a:t>
            </a: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r>
              <a:rPr lang="en-US" sz="2400" dirty="0" err="1">
                <a:solidFill>
                  <a:schemeClr val="tx1"/>
                </a:solidFill>
              </a:rPr>
              <a:t>tỉnh</a:t>
            </a:r>
            <a:r>
              <a:rPr lang="en-US" sz="2400" dirty="0">
                <a:solidFill>
                  <a:schemeClr val="tx1"/>
                </a:solidFill>
              </a:rPr>
              <a:t> </a:t>
            </a:r>
          </a:p>
          <a:p>
            <a:pPr algn="ctr">
              <a:defRPr/>
            </a:pPr>
            <a:r>
              <a:rPr lang="en-US" sz="2400" dirty="0">
                <a:solidFill>
                  <a:schemeClr val="tx1"/>
                </a:solidFill>
              </a:rPr>
              <a:t>(</a:t>
            </a:r>
            <a:r>
              <a:rPr lang="en-US" sz="2400" dirty="0" err="1">
                <a:solidFill>
                  <a:schemeClr val="tx1"/>
                </a:solidFill>
              </a:rPr>
              <a:t>thành</a:t>
            </a:r>
            <a:r>
              <a:rPr lang="en-US" sz="2400" dirty="0">
                <a:solidFill>
                  <a:schemeClr val="tx1"/>
                </a:solidFill>
              </a:rPr>
              <a:t> </a:t>
            </a:r>
            <a:r>
              <a:rPr lang="en-US" sz="2400" dirty="0" err="1">
                <a:solidFill>
                  <a:schemeClr val="tx1"/>
                </a:solidFill>
              </a:rPr>
              <a:t>phố</a:t>
            </a:r>
            <a:r>
              <a:rPr lang="en-US" sz="2400" dirty="0">
                <a:solidFill>
                  <a:schemeClr val="tx1"/>
                </a:solidFill>
              </a:rPr>
              <a:t>) </a:t>
            </a:r>
            <a:r>
              <a:rPr lang="en-US" sz="2400" dirty="0" err="1">
                <a:solidFill>
                  <a:schemeClr val="tx1"/>
                </a:solidFill>
              </a:rPr>
              <a:t>thành</a:t>
            </a:r>
            <a:r>
              <a:rPr lang="en-US"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vực</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r>
              <a:rPr lang="en-US" sz="2400" dirty="0" err="1">
                <a:solidFill>
                  <a:schemeClr val="tx1"/>
                </a:solidFill>
              </a:rPr>
              <a:t>vững</a:t>
            </a:r>
            <a:r>
              <a:rPr lang="en-US" sz="2400" dirty="0">
                <a:solidFill>
                  <a:schemeClr val="tx1"/>
                </a:solidFill>
              </a:rPr>
              <a:t> </a:t>
            </a:r>
            <a:r>
              <a:rPr lang="en-US" sz="2400" dirty="0" err="1">
                <a:solidFill>
                  <a:schemeClr val="tx1"/>
                </a:solidFill>
              </a:rPr>
              <a:t>chắc</a:t>
            </a:r>
            <a:endParaRPr lang="en-US" sz="2400" dirty="0">
              <a:solidFill>
                <a:schemeClr val="tx1"/>
              </a:solidFill>
            </a:endParaRPr>
          </a:p>
        </p:txBody>
      </p:sp>
      <p:sp>
        <p:nvSpPr>
          <p:cNvPr id="65546" name="AutoShape 10"/>
          <p:cNvSpPr>
            <a:spLocks noChangeArrowheads="1"/>
          </p:cNvSpPr>
          <p:nvPr/>
        </p:nvSpPr>
        <p:spPr bwMode="auto">
          <a:xfrm>
            <a:off x="6323014" y="4114801"/>
            <a:ext cx="3773487" cy="1414463"/>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r>
              <a:rPr lang="en-US" sz="2400" dirty="0">
                <a:solidFill>
                  <a:schemeClr val="tx1"/>
                </a:solidFill>
              </a:rPr>
              <a:t> D. </a:t>
            </a: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lượng</a:t>
            </a:r>
            <a:endParaRPr lang="en-US" sz="2400" dirty="0">
              <a:solidFill>
                <a:schemeClr val="tx1"/>
              </a:solidFill>
            </a:endParaRPr>
          </a:p>
          <a:p>
            <a:pPr algn="ctr" eaLnBrk="0" hangingPunct="0">
              <a:defRPr/>
            </a:pPr>
            <a:r>
              <a:rPr lang="en-US" sz="2400" dirty="0">
                <a:solidFill>
                  <a:schemeClr val="tx1"/>
                </a:solidFill>
              </a:rPr>
              <a:t> </a:t>
            </a:r>
            <a:r>
              <a:rPr lang="en-US" sz="2400" dirty="0" err="1">
                <a:solidFill>
                  <a:schemeClr val="tx1"/>
                </a:solidFill>
              </a:rPr>
              <a:t>dự</a:t>
            </a:r>
            <a:r>
              <a:rPr lang="en-US" sz="2400" dirty="0">
                <a:solidFill>
                  <a:schemeClr val="tx1"/>
                </a:solidFill>
              </a:rPr>
              <a:t> </a:t>
            </a:r>
            <a:r>
              <a:rPr lang="en-US" sz="2400" dirty="0" err="1">
                <a:solidFill>
                  <a:schemeClr val="tx1"/>
                </a:solidFill>
              </a:rPr>
              <a:t>bị</a:t>
            </a:r>
            <a:r>
              <a:rPr lang="en-US" sz="2400" dirty="0">
                <a:solidFill>
                  <a:schemeClr val="tx1"/>
                </a:solidFill>
              </a:rPr>
              <a:t> </a:t>
            </a:r>
            <a:r>
              <a:rPr lang="en-US" sz="2400" dirty="0" err="1">
                <a:solidFill>
                  <a:schemeClr val="tx1"/>
                </a:solidFill>
              </a:rPr>
              <a:t>động</a:t>
            </a:r>
            <a:r>
              <a:rPr lang="en-US" sz="2400" dirty="0">
                <a:solidFill>
                  <a:schemeClr val="tx1"/>
                </a:solidFill>
              </a:rPr>
              <a:t> </a:t>
            </a:r>
            <a:r>
              <a:rPr lang="en-US" sz="2400" dirty="0" err="1">
                <a:solidFill>
                  <a:schemeClr val="tx1"/>
                </a:solidFill>
              </a:rPr>
              <a:t>viên</a:t>
            </a:r>
            <a:r>
              <a:rPr lang="en-US" sz="2400" dirty="0">
                <a:solidFill>
                  <a:schemeClr val="tx1"/>
                </a:solidFill>
              </a:rPr>
              <a:t> </a:t>
            </a:r>
            <a:r>
              <a:rPr lang="en-US" sz="2400" dirty="0" err="1">
                <a:solidFill>
                  <a:schemeClr val="tx1"/>
                </a:solidFill>
              </a:rPr>
              <a:t>vững</a:t>
            </a:r>
            <a:r>
              <a:rPr lang="en-US" sz="2400" dirty="0">
                <a:solidFill>
                  <a:schemeClr val="tx1"/>
                </a:solidFill>
              </a:rPr>
              <a:t> </a:t>
            </a:r>
          </a:p>
          <a:p>
            <a:pPr algn="ctr" eaLnBrk="0" hangingPunct="0">
              <a:defRPr/>
            </a:pPr>
            <a:r>
              <a:rPr lang="en-US" sz="2400" dirty="0" err="1">
                <a:solidFill>
                  <a:schemeClr val="tx1"/>
                </a:solidFill>
              </a:rPr>
              <a:t>mạnh</a:t>
            </a:r>
            <a:r>
              <a:rPr lang="en-US" sz="2400" dirty="0">
                <a:solidFill>
                  <a:schemeClr val="tx1"/>
                </a:solidFill>
              </a:rPr>
              <a:t> </a:t>
            </a:r>
            <a:r>
              <a:rPr lang="en-US" sz="2400" dirty="0" err="1">
                <a:solidFill>
                  <a:schemeClr val="tx1"/>
                </a:solidFill>
              </a:rPr>
              <a:t>toàn</a:t>
            </a:r>
            <a:r>
              <a:rPr lang="en-US" sz="2400" dirty="0">
                <a:solidFill>
                  <a:schemeClr val="tx1"/>
                </a:solidFill>
              </a:rPr>
              <a:t> </a:t>
            </a:r>
            <a:r>
              <a:rPr lang="en-US" sz="2400" dirty="0" err="1">
                <a:solidFill>
                  <a:schemeClr val="tx1"/>
                </a:solidFill>
              </a:rPr>
              <a:t>diện</a:t>
            </a:r>
            <a:endParaRPr lang="vi-VN" sz="2400" b="1" dirty="0">
              <a:solidFill>
                <a:schemeClr val="tx1"/>
              </a:solidFill>
            </a:endParaRPr>
          </a:p>
        </p:txBody>
      </p:sp>
      <p:sp>
        <p:nvSpPr>
          <p:cNvPr id="24584" name="Text Box 16"/>
          <p:cNvSpPr txBox="1">
            <a:spLocks noChangeArrowheads="1"/>
          </p:cNvSpPr>
          <p:nvPr/>
        </p:nvSpPr>
        <p:spPr bwMode="auto">
          <a:xfrm>
            <a:off x="1816100" y="1371601"/>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19</a:t>
            </a:r>
          </a:p>
        </p:txBody>
      </p:sp>
      <p:pic>
        <p:nvPicPr>
          <p:cNvPr id="1116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5" name="Oval 19"/>
          <p:cNvSpPr>
            <a:spLocks noChangeArrowheads="1"/>
          </p:cNvSpPr>
          <p:nvPr/>
        </p:nvSpPr>
        <p:spPr bwMode="auto">
          <a:xfrm>
            <a:off x="617537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458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96438"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7" name="Oval 21"/>
          <p:cNvSpPr>
            <a:spLocks noChangeArrowheads="1"/>
          </p:cNvSpPr>
          <p:nvPr/>
        </p:nvSpPr>
        <p:spPr bwMode="auto">
          <a:xfrm>
            <a:off x="617061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1638" name="Oval 22"/>
          <p:cNvSpPr>
            <a:spLocks noChangeArrowheads="1"/>
          </p:cNvSpPr>
          <p:nvPr/>
        </p:nvSpPr>
        <p:spPr bwMode="auto">
          <a:xfrm>
            <a:off x="617061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1639" name="Oval 23"/>
          <p:cNvSpPr>
            <a:spLocks noChangeArrowheads="1"/>
          </p:cNvSpPr>
          <p:nvPr/>
        </p:nvSpPr>
        <p:spPr bwMode="auto">
          <a:xfrm>
            <a:off x="617537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1640" name="Oval 24"/>
          <p:cNvSpPr>
            <a:spLocks noChangeArrowheads="1"/>
          </p:cNvSpPr>
          <p:nvPr/>
        </p:nvSpPr>
        <p:spPr bwMode="auto">
          <a:xfrm>
            <a:off x="617537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1641" name="Oval 25"/>
          <p:cNvSpPr>
            <a:spLocks noChangeArrowheads="1"/>
          </p:cNvSpPr>
          <p:nvPr/>
        </p:nvSpPr>
        <p:spPr bwMode="auto">
          <a:xfrm>
            <a:off x="617537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1642" name="Oval 26"/>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1643" name="Text Box 27"/>
          <p:cNvSpPr txBox="1">
            <a:spLocks noChangeArrowheads="1"/>
          </p:cNvSpPr>
          <p:nvPr/>
        </p:nvSpPr>
        <p:spPr bwMode="auto">
          <a:xfrm>
            <a:off x="4800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1644" name="Text Box 28"/>
          <p:cNvSpPr txBox="1">
            <a:spLocks noChangeArrowheads="1"/>
          </p:cNvSpPr>
          <p:nvPr/>
        </p:nvSpPr>
        <p:spPr bwMode="auto">
          <a:xfrm>
            <a:off x="5992813" y="5997576"/>
            <a:ext cx="9144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459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2057400" y="2362200"/>
            <a:ext cx="3810000" cy="14478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r>
              <a:rPr lang="en-US" sz="2400" dirty="0">
                <a:solidFill>
                  <a:schemeClr val="tx1"/>
                </a:solidFill>
              </a:rPr>
              <a:t> A. </a:t>
            </a:r>
            <a:r>
              <a:rPr lang="en-US" sz="2400" dirty="0" err="1">
                <a:solidFill>
                  <a:schemeClr val="tx1"/>
                </a:solidFill>
              </a:rPr>
              <a:t>Phát</a:t>
            </a:r>
            <a:r>
              <a:rPr lang="en-US" sz="2400" dirty="0">
                <a:solidFill>
                  <a:schemeClr val="tx1"/>
                </a:solidFill>
              </a:rPr>
              <a:t> </a:t>
            </a:r>
            <a:r>
              <a:rPr lang="en-US" sz="2400" dirty="0" err="1">
                <a:solidFill>
                  <a:schemeClr val="tx1"/>
                </a:solidFill>
              </a:rPr>
              <a:t>triển</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lượng</a:t>
            </a:r>
            <a:endParaRPr lang="en-US" sz="2400" dirty="0">
              <a:solidFill>
                <a:schemeClr val="tx1"/>
              </a:solidFill>
            </a:endParaRPr>
          </a:p>
          <a:p>
            <a:pPr algn="ctr" eaLnBrk="0" hangingPunct="0">
              <a:defRPr/>
            </a:pP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tự</a:t>
            </a:r>
            <a:r>
              <a:rPr lang="en-US" sz="2400" dirty="0">
                <a:solidFill>
                  <a:schemeClr val="tx1"/>
                </a:solidFill>
              </a:rPr>
              <a:t> </a:t>
            </a:r>
            <a:r>
              <a:rPr lang="en-US" sz="2400" dirty="0" err="1">
                <a:solidFill>
                  <a:schemeClr val="tx1"/>
                </a:solidFill>
              </a:rPr>
              <a:t>vệ</a:t>
            </a:r>
            <a:r>
              <a:rPr lang="en-US" sz="2400" dirty="0">
                <a:solidFill>
                  <a:schemeClr val="tx1"/>
                </a:solidFill>
              </a:rPr>
              <a:t> </a:t>
            </a:r>
            <a:r>
              <a:rPr lang="en-US" sz="2400" dirty="0" err="1">
                <a:solidFill>
                  <a:schemeClr val="tx1"/>
                </a:solidFill>
              </a:rPr>
              <a:t>vững</a:t>
            </a:r>
            <a:r>
              <a:rPr lang="en-US" sz="2400" dirty="0">
                <a:solidFill>
                  <a:schemeClr val="tx1"/>
                </a:solidFill>
              </a:rPr>
              <a:t> </a:t>
            </a:r>
          </a:p>
          <a:p>
            <a:pPr algn="ctr" eaLnBrk="0" hangingPunct="0">
              <a:defRPr/>
            </a:pPr>
            <a:r>
              <a:rPr lang="en-US" sz="2400" dirty="0" err="1">
                <a:solidFill>
                  <a:schemeClr val="tx1"/>
                </a:solidFill>
              </a:rPr>
              <a:t>mạnh</a:t>
            </a:r>
            <a:r>
              <a:rPr lang="en-US" sz="2400" dirty="0">
                <a:solidFill>
                  <a:schemeClr val="tx1"/>
                </a:solidFill>
              </a:rPr>
              <a:t>, </a:t>
            </a:r>
            <a:r>
              <a:rPr lang="en-US" sz="2400" dirty="0" err="1">
                <a:solidFill>
                  <a:schemeClr val="tx1"/>
                </a:solidFill>
              </a:rPr>
              <a:t>rộng</a:t>
            </a:r>
            <a:r>
              <a:rPr lang="en-US" sz="2400" dirty="0">
                <a:solidFill>
                  <a:schemeClr val="tx1"/>
                </a:solidFill>
              </a:rPr>
              <a:t> </a:t>
            </a:r>
            <a:r>
              <a:rPr lang="en-US" sz="2400" dirty="0" err="1">
                <a:solidFill>
                  <a:schemeClr val="tx1"/>
                </a:solidFill>
              </a:rPr>
              <a:t>khắp</a:t>
            </a:r>
            <a:endParaRPr lang="vi-VN" sz="2400" b="1" dirty="0">
              <a:solidFill>
                <a:schemeClr val="tx1"/>
              </a:solidFill>
            </a:endParaRPr>
          </a:p>
        </p:txBody>
      </p:sp>
      <p:sp>
        <p:nvSpPr>
          <p:cNvPr id="27" name="AutoShape 10"/>
          <p:cNvSpPr>
            <a:spLocks noChangeArrowheads="1"/>
          </p:cNvSpPr>
          <p:nvPr/>
        </p:nvSpPr>
        <p:spPr bwMode="auto">
          <a:xfrm>
            <a:off x="6323014" y="2362200"/>
            <a:ext cx="3811587" cy="14478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r>
              <a:rPr lang="en-US" sz="2400" dirty="0">
                <a:solidFill>
                  <a:schemeClr val="tx1"/>
                </a:solidFill>
              </a:rPr>
              <a:t> B. </a:t>
            </a: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vực</a:t>
            </a:r>
            <a:r>
              <a:rPr lang="en-US" sz="2400" dirty="0">
                <a:solidFill>
                  <a:schemeClr val="tx1"/>
                </a:solidFill>
              </a:rPr>
              <a:t> </a:t>
            </a:r>
          </a:p>
          <a:p>
            <a:pPr algn="ctr" eaLnBrk="0" hangingPunct="0">
              <a:defRPr/>
            </a:pP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then </a:t>
            </a:r>
            <a:r>
              <a:rPr lang="en-US" sz="2400" dirty="0" err="1">
                <a:solidFill>
                  <a:schemeClr val="tx1"/>
                </a:solidFill>
              </a:rPr>
              <a:t>chốt</a:t>
            </a:r>
            <a:r>
              <a:rPr lang="en-US" sz="2400" dirty="0">
                <a:solidFill>
                  <a:schemeClr val="tx1"/>
                </a:solidFill>
              </a:rPr>
              <a:t> </a:t>
            </a:r>
          </a:p>
          <a:p>
            <a:pPr algn="ctr" eaLnBrk="0" hangingPunct="0">
              <a:defRPr/>
            </a:pPr>
            <a:r>
              <a:rPr lang="en-US" sz="2400" dirty="0" err="1">
                <a:solidFill>
                  <a:schemeClr val="tx1"/>
                </a:solidFill>
              </a:rPr>
              <a:t>vững</a:t>
            </a:r>
            <a:r>
              <a:rPr lang="en-US" sz="2400" dirty="0">
                <a:solidFill>
                  <a:schemeClr val="tx1"/>
                </a:solidFill>
              </a:rPr>
              <a:t> </a:t>
            </a:r>
            <a:r>
              <a:rPr lang="en-US" sz="2400" dirty="0" err="1">
                <a:solidFill>
                  <a:schemeClr val="tx1"/>
                </a:solidFill>
              </a:rPr>
              <a:t>mạnh</a:t>
            </a:r>
            <a:endParaRPr lang="vi-VN" sz="2400" b="1" dirty="0">
              <a:solidFill>
                <a:schemeClr val="tx1"/>
              </a:solidFill>
            </a:endParaRPr>
          </a:p>
        </p:txBody>
      </p:sp>
      <p:pic>
        <p:nvPicPr>
          <p:cNvPr id="2460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7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27" presetClass="entr" presetSubtype="0" repeatCount="indefinite" fill="hold" grpId="0" nodeType="withEffect">
                                  <p:stCondLst>
                                    <p:cond delay="0"/>
                                  </p:stCondLst>
                                  <p:iterate type="lt">
                                    <p:tmPct val="50000"/>
                                  </p:iterate>
                                  <p:childTnLst>
                                    <p:set>
                                      <p:cBhvr>
                                        <p:cTn id="22" dur="1" fill="hold">
                                          <p:stCondLst>
                                            <p:cond delay="0"/>
                                          </p:stCondLst>
                                        </p:cTn>
                                        <p:tgtEl>
                                          <p:spTgt spid="30"/>
                                        </p:tgtEl>
                                        <p:attrNameLst>
                                          <p:attrName>style.visibility</p:attrName>
                                        </p:attrNameLst>
                                      </p:cBhvr>
                                      <p:to>
                                        <p:strVal val="visible"/>
                                      </p:to>
                                    </p:set>
                                    <p:anim calcmode="discrete" valueType="clr">
                                      <p:cBhvr override="childStyle">
                                        <p:cTn id="23"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30"/>
                                        </p:tgtEl>
                                        <p:attrNameLst>
                                          <p:attrName>fillcolor</p:attrName>
                                        </p:attrNameLst>
                                      </p:cBhvr>
                                      <p:tavLst>
                                        <p:tav tm="0">
                                          <p:val>
                                            <p:clrVal>
                                              <a:schemeClr val="accent2"/>
                                            </p:clrVal>
                                          </p:val>
                                        </p:tav>
                                        <p:tav tm="50000">
                                          <p:val>
                                            <p:clrVal>
                                              <a:schemeClr val="hlink"/>
                                            </p:clrVal>
                                          </p:val>
                                        </p:tav>
                                      </p:tavLst>
                                    </p:anim>
                                    <p:set>
                                      <p:cBhvr>
                                        <p:cTn id="25" dur="80"/>
                                        <p:tgtEl>
                                          <p:spTgt spid="30"/>
                                        </p:tgtEl>
                                        <p:attrNameLst>
                                          <p:attrName>fill.type</p:attrName>
                                        </p:attrNameLst>
                                      </p:cBhvr>
                                      <p:to>
                                        <p:strVal val="solid"/>
                                      </p:to>
                                    </p:set>
                                  </p:childTnLst>
                                </p:cTn>
                              </p:par>
                            </p:childTnLst>
                          </p:cTn>
                        </p:par>
                        <p:par>
                          <p:cTn id="26" fill="hold" nodeType="afterGroup">
                            <p:stCondLst>
                              <p:cond delay="7040"/>
                            </p:stCondLst>
                            <p:childTnLst>
                              <p:par>
                                <p:cTn id="27" presetID="4" presetClass="entr" presetSubtype="32"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ox(out)">
                                      <p:cBhvr>
                                        <p:cTn id="29" dur="1000"/>
                                        <p:tgtEl>
                                          <p:spTgt spid="26"/>
                                        </p:tgtEl>
                                      </p:cBhvr>
                                    </p:animEffect>
                                  </p:childTnLst>
                                </p:cTn>
                              </p:par>
                            </p:childTnLst>
                          </p:cTn>
                        </p:par>
                        <p:par>
                          <p:cTn id="30" fill="hold" nodeType="afterGroup">
                            <p:stCondLst>
                              <p:cond delay="8040"/>
                            </p:stCondLst>
                            <p:childTnLst>
                              <p:par>
                                <p:cTn id="31" presetID="4" presetClass="entr" presetSubtype="32"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ox(out)">
                                      <p:cBhvr>
                                        <p:cTn id="3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11162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22" presetClass="emph" presetSubtype="0" fill="hold" grpId="1" nodeType="clickEffect">
                                  <p:stCondLst>
                                    <p:cond delay="0"/>
                                  </p:stCondLst>
                                  <p:childTnLst>
                                    <p:animClr clrSpc="hsl" dir="cw">
                                      <p:cBhvr override="childStyle">
                                        <p:cTn id="38" dur="500" fill="hold"/>
                                        <p:tgtEl>
                                          <p:spTgt spid="65541"/>
                                        </p:tgtEl>
                                        <p:attrNameLst>
                                          <p:attrName>style.color</p:attrName>
                                        </p:attrNameLst>
                                      </p:cBhvr>
                                      <p:by>
                                        <p:hsl h="-7200000" s="0" l="0"/>
                                      </p:by>
                                    </p:animClr>
                                    <p:animClr clrSpc="hsl" dir="cw">
                                      <p:cBhvr>
                                        <p:cTn id="39" dur="500" fill="hold"/>
                                        <p:tgtEl>
                                          <p:spTgt spid="65541"/>
                                        </p:tgtEl>
                                        <p:attrNameLst>
                                          <p:attrName>fillcolor</p:attrName>
                                        </p:attrNameLst>
                                      </p:cBhvr>
                                      <p:by>
                                        <p:hsl h="-7200000" s="0" l="0"/>
                                      </p:by>
                                    </p:animClr>
                                    <p:animClr clrSpc="hsl" dir="cw">
                                      <p:cBhvr>
                                        <p:cTn id="40" dur="500" fill="hold"/>
                                        <p:tgtEl>
                                          <p:spTgt spid="65541"/>
                                        </p:tgtEl>
                                        <p:attrNameLst>
                                          <p:attrName>stroke.color</p:attrName>
                                        </p:attrNameLst>
                                      </p:cBhvr>
                                      <p:by>
                                        <p:hsl h="-7200000" s="0" l="0"/>
                                      </p:by>
                                    </p:animClr>
                                    <p:set>
                                      <p:cBhvr>
                                        <p:cTn id="41" dur="500" fill="hold"/>
                                        <p:tgtEl>
                                          <p:spTgt spid="65541"/>
                                        </p:tgtEl>
                                        <p:attrNameLst>
                                          <p:attrName>fill.type</p:attrName>
                                        </p:attrNameLst>
                                      </p:cBhvr>
                                      <p:to>
                                        <p:strVal val="solid"/>
                                      </p:to>
                                    </p:set>
                                  </p:childTnLst>
                                  <p:subTnLst>
                                    <p:audio>
                                      <p:cMediaNode>
                                        <p:cTn display="0" masterRel="sameClick">
                                          <p:stCondLst>
                                            <p:cond evt="begin" delay="0">
                                              <p:tn val="3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1621"/>
                  </p:tgtEl>
                </p:cond>
              </p:nextCondLst>
            </p:seq>
            <p:audio>
              <p:cMediaNode>
                <p:cTn id="42" fill="hold" display="0">
                  <p:stCondLst>
                    <p:cond delay="indefinite"/>
                  </p:stCondLst>
                  <p:endCondLst>
                    <p:cond evt="onNext" delay="0">
                      <p:tgtEl>
                        <p:sldTgt/>
                      </p:tgtEl>
                    </p:cond>
                    <p:cond evt="onPrev" delay="0">
                      <p:tgtEl>
                        <p:sldTgt/>
                      </p:tgtEl>
                    </p:cond>
                    <p:cond evt="onStopAudio" delay="0">
                      <p:tgtEl>
                        <p:sldTgt/>
                      </p:tgtEl>
                    </p:cond>
                  </p:endCondLst>
                </p:cTn>
                <p:tgtEl>
                  <p:spTgt spid="111634"/>
                </p:tgtEl>
              </p:cMediaNode>
            </p:audio>
            <p:seq concurrent="1" nextAc="seek">
              <p:cTn id="43" restart="whenNotActive" fill="hold" evtFilter="cancelBubble" nodeType="interactiveSeq">
                <p:stCondLst>
                  <p:cond evt="onClick" delay="0">
                    <p:tgtEl>
                      <p:spTgt spid="111643"/>
                    </p:tgtEl>
                  </p:cond>
                </p:stCondLst>
                <p:endSync evt="end" delay="0">
                  <p:rtn val="all"/>
                </p:endSync>
                <p:childTnLst>
                  <p:par>
                    <p:cTn id="44" fill="hold" nodeType="clickPar">
                      <p:stCondLst>
                        <p:cond delay="0"/>
                      </p:stCondLst>
                      <p:childTnLst>
                        <p:par>
                          <p:cTn id="45" fill="hold" nodeType="withGroup">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111644"/>
                                        </p:tgtEl>
                                        <p:attrNameLst>
                                          <p:attrName>style.visibility</p:attrName>
                                        </p:attrNameLst>
                                      </p:cBhvr>
                                      <p:to>
                                        <p:strVal val="hidden"/>
                                      </p:to>
                                    </p:set>
                                  </p:childTnLst>
                                </p:cTn>
                              </p:par>
                            </p:childTnLst>
                          </p:cTn>
                        </p:par>
                        <p:par>
                          <p:cTn id="48" fill="hold" nodeType="afterGroup">
                            <p:stCondLst>
                              <p:cond delay="0"/>
                            </p:stCondLst>
                            <p:childTnLst>
                              <p:par>
                                <p:cTn id="49" presetID="4" presetClass="exit" presetSubtype="16" fill="hold" grpId="0" nodeType="afterEffect">
                                  <p:stCondLst>
                                    <p:cond delay="1000"/>
                                  </p:stCondLst>
                                  <p:childTnLst>
                                    <p:animEffect transition="out" filter="box(in)">
                                      <p:cBhvr>
                                        <p:cTn id="50" dur="500"/>
                                        <p:tgtEl>
                                          <p:spTgt spid="111642"/>
                                        </p:tgtEl>
                                      </p:cBhvr>
                                    </p:animEffect>
                                    <p:set>
                                      <p:cBhvr>
                                        <p:cTn id="51" dur="1" fill="hold">
                                          <p:stCondLst>
                                            <p:cond delay="499"/>
                                          </p:stCondLst>
                                        </p:cTn>
                                        <p:tgtEl>
                                          <p:spTgt spid="11164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1500"/>
                            </p:stCondLst>
                            <p:childTnLst>
                              <p:par>
                                <p:cTn id="53" presetID="4" presetClass="exit" presetSubtype="16" fill="hold" grpId="0" nodeType="afterEffect">
                                  <p:stCondLst>
                                    <p:cond delay="1000"/>
                                  </p:stCondLst>
                                  <p:childTnLst>
                                    <p:animEffect transition="out" filter="box(in)">
                                      <p:cBhvr>
                                        <p:cTn id="54" dur="500"/>
                                        <p:tgtEl>
                                          <p:spTgt spid="111641"/>
                                        </p:tgtEl>
                                      </p:cBhvr>
                                    </p:animEffect>
                                    <p:set>
                                      <p:cBhvr>
                                        <p:cTn id="55" dur="1" fill="hold">
                                          <p:stCondLst>
                                            <p:cond delay="499"/>
                                          </p:stCondLst>
                                        </p:cTn>
                                        <p:tgtEl>
                                          <p:spTgt spid="11164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3000"/>
                            </p:stCondLst>
                            <p:childTnLst>
                              <p:par>
                                <p:cTn id="57" presetID="4" presetClass="exit" presetSubtype="16" fill="hold" grpId="0" nodeType="afterEffect">
                                  <p:stCondLst>
                                    <p:cond delay="1000"/>
                                  </p:stCondLst>
                                  <p:childTnLst>
                                    <p:animEffect transition="out" filter="box(in)">
                                      <p:cBhvr>
                                        <p:cTn id="58" dur="500"/>
                                        <p:tgtEl>
                                          <p:spTgt spid="111640"/>
                                        </p:tgtEl>
                                      </p:cBhvr>
                                    </p:animEffect>
                                    <p:set>
                                      <p:cBhvr>
                                        <p:cTn id="59" dur="1" fill="hold">
                                          <p:stCondLst>
                                            <p:cond delay="499"/>
                                          </p:stCondLst>
                                        </p:cTn>
                                        <p:tgtEl>
                                          <p:spTgt spid="11164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4500"/>
                            </p:stCondLst>
                            <p:childTnLst>
                              <p:par>
                                <p:cTn id="61" presetID="4" presetClass="exit" presetSubtype="16" fill="hold" grpId="0" nodeType="afterEffect">
                                  <p:stCondLst>
                                    <p:cond delay="1000"/>
                                  </p:stCondLst>
                                  <p:childTnLst>
                                    <p:animEffect transition="out" filter="box(in)">
                                      <p:cBhvr>
                                        <p:cTn id="62" dur="500"/>
                                        <p:tgtEl>
                                          <p:spTgt spid="111639"/>
                                        </p:tgtEl>
                                      </p:cBhvr>
                                    </p:animEffect>
                                    <p:set>
                                      <p:cBhvr>
                                        <p:cTn id="63" dur="1" fill="hold">
                                          <p:stCondLst>
                                            <p:cond delay="499"/>
                                          </p:stCondLst>
                                        </p:cTn>
                                        <p:tgtEl>
                                          <p:spTgt spid="11163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6000"/>
                            </p:stCondLst>
                            <p:childTnLst>
                              <p:par>
                                <p:cTn id="65" presetID="4" presetClass="exit" presetSubtype="16" fill="hold" grpId="0" nodeType="afterEffect">
                                  <p:stCondLst>
                                    <p:cond delay="1000"/>
                                  </p:stCondLst>
                                  <p:childTnLst>
                                    <p:animEffect transition="out" filter="box(in)">
                                      <p:cBhvr>
                                        <p:cTn id="66" dur="500"/>
                                        <p:tgtEl>
                                          <p:spTgt spid="111638"/>
                                        </p:tgtEl>
                                      </p:cBhvr>
                                    </p:animEffect>
                                    <p:set>
                                      <p:cBhvr>
                                        <p:cTn id="67" dur="1" fill="hold">
                                          <p:stCondLst>
                                            <p:cond delay="499"/>
                                          </p:stCondLst>
                                        </p:cTn>
                                        <p:tgtEl>
                                          <p:spTgt spid="111638"/>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7500"/>
                            </p:stCondLst>
                            <p:childTnLst>
                              <p:par>
                                <p:cTn id="69" presetID="4" presetClass="exit" presetSubtype="16" fill="hold" grpId="0" nodeType="afterEffect">
                                  <p:stCondLst>
                                    <p:cond delay="1000"/>
                                  </p:stCondLst>
                                  <p:childTnLst>
                                    <p:animEffect transition="out" filter="box(in)">
                                      <p:cBhvr>
                                        <p:cTn id="70" dur="500"/>
                                        <p:tgtEl>
                                          <p:spTgt spid="111637"/>
                                        </p:tgtEl>
                                      </p:cBhvr>
                                    </p:animEffect>
                                    <p:set>
                                      <p:cBhvr>
                                        <p:cTn id="71" dur="1" fill="hold">
                                          <p:stCondLst>
                                            <p:cond delay="499"/>
                                          </p:stCondLst>
                                        </p:cTn>
                                        <p:tgtEl>
                                          <p:spTgt spid="111637"/>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4" name="beep.wav"/>
                                        </p:tgtEl>
                                      </p:cMediaNode>
                                    </p:audio>
                                  </p:subTnLst>
                                </p:cTn>
                              </p:par>
                            </p:childTnLst>
                          </p:cTn>
                        </p:par>
                        <p:par>
                          <p:cTn id="72" fill="hold" nodeType="afterGroup">
                            <p:stCondLst>
                              <p:cond delay="9000"/>
                            </p:stCondLst>
                            <p:childTnLst>
                              <p:par>
                                <p:cTn id="73" presetID="4" presetClass="exit" presetSubtype="16" fill="hold" grpId="0" nodeType="afterEffect">
                                  <p:stCondLst>
                                    <p:cond delay="1000"/>
                                  </p:stCondLst>
                                  <p:childTnLst>
                                    <p:animEffect transition="out" filter="box(in)">
                                      <p:cBhvr>
                                        <p:cTn id="74" dur="500"/>
                                        <p:tgtEl>
                                          <p:spTgt spid="111635"/>
                                        </p:tgtEl>
                                      </p:cBhvr>
                                    </p:animEffect>
                                    <p:set>
                                      <p:cBhvr>
                                        <p:cTn id="75" dur="1" fill="hold">
                                          <p:stCondLst>
                                            <p:cond delay="499"/>
                                          </p:stCondLst>
                                        </p:cTn>
                                        <p:tgtEl>
                                          <p:spTgt spid="111635"/>
                                        </p:tgtEl>
                                        <p:attrNameLst>
                                          <p:attrName>style.visibility</p:attrName>
                                        </p:attrNameLst>
                                      </p:cBhvr>
                                      <p:to>
                                        <p:strVal val="hidden"/>
                                      </p:to>
                                    </p:set>
                                  </p:childTnLst>
                                  <p:subTnLst>
                                    <p:audio>
                                      <p:cMediaNode>
                                        <p:cTn display="0" masterRel="sameClick">
                                          <p:stCondLst>
                                            <p:cond evt="begin" delay="0">
                                              <p:tn val="73"/>
                                            </p:cond>
                                          </p:stCondLst>
                                          <p:endCondLst>
                                            <p:cond evt="onStopAudio" delay="0">
                                              <p:tgtEl>
                                                <p:sldTgt/>
                                              </p:tgtEl>
                                            </p:cond>
                                          </p:endCondLst>
                                        </p:cTn>
                                        <p:tgtEl>
                                          <p:sndTgt r:embed="rId4" name="beep.wav"/>
                                        </p:tgtEl>
                                      </p:cMediaNode>
                                    </p:audio>
                                  </p:subTnLst>
                                </p:cTn>
                              </p:par>
                            </p:childTnLst>
                          </p:cTn>
                        </p:par>
                        <p:par>
                          <p:cTn id="76" fill="hold" nodeType="afterGroup">
                            <p:stCondLst>
                              <p:cond delay="10500"/>
                            </p:stCondLst>
                            <p:childTnLst>
                              <p:par>
                                <p:cTn id="77" presetID="4" presetClass="exit" presetSubtype="16" fill="hold" grpId="0" nodeType="afterEffect">
                                  <p:stCondLst>
                                    <p:cond delay="500"/>
                                  </p:stCondLst>
                                  <p:childTnLst>
                                    <p:animEffect transition="out" filter="box(in)">
                                      <p:cBhvr>
                                        <p:cTn id="78" dur="500"/>
                                        <p:tgtEl>
                                          <p:spTgt spid="111618"/>
                                        </p:tgtEl>
                                      </p:cBhvr>
                                    </p:animEffect>
                                    <p:set>
                                      <p:cBhvr>
                                        <p:cTn id="79" dur="1" fill="hold">
                                          <p:stCondLst>
                                            <p:cond delay="499"/>
                                          </p:stCondLst>
                                        </p:cTn>
                                        <p:tgtEl>
                                          <p:spTgt spid="111618"/>
                                        </p:tgtEl>
                                        <p:attrNameLst>
                                          <p:attrName>style.visibility</p:attrName>
                                        </p:attrNameLst>
                                      </p:cBhvr>
                                      <p:to>
                                        <p:strVal val="hidden"/>
                                      </p:to>
                                    </p:set>
                                  </p:childTnLst>
                                  <p:subTnLst>
                                    <p:audio>
                                      <p:cMediaNode>
                                        <p:cTn display="0" masterRel="sameClick">
                                          <p:stCondLst>
                                            <p:cond evt="begin" delay="0">
                                              <p:tn val="77"/>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1643"/>
                  </p:tgtEl>
                </p:cond>
              </p:nextCondLst>
            </p:seq>
          </p:childTnLst>
        </p:cTn>
      </p:par>
    </p:tnLst>
    <p:bldLst>
      <p:bldP spid="111618" grpId="0" animBg="1"/>
      <p:bldP spid="65540" grpId="0"/>
      <p:bldP spid="65541" grpId="0" animBg="1"/>
      <p:bldP spid="65541" grpId="1" animBg="1"/>
      <p:bldP spid="65546" grpId="0" animBg="1"/>
      <p:bldP spid="111635" grpId="0" animBg="1"/>
      <p:bldP spid="111637" grpId="0" animBg="1"/>
      <p:bldP spid="111638" grpId="0" animBg="1"/>
      <p:bldP spid="111639" grpId="0" animBg="1"/>
      <p:bldP spid="111640" grpId="0" animBg="1"/>
      <p:bldP spid="111641" grpId="0" animBg="1"/>
      <p:bldP spid="111642" grpId="0" animBg="1"/>
      <p:bldP spid="111644" grpId="0" animBg="1"/>
      <p:bldP spid="30" grpId="0"/>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Oval 2"/>
          <p:cNvSpPr>
            <a:spLocks noChangeArrowheads="1"/>
          </p:cNvSpPr>
          <p:nvPr/>
        </p:nvSpPr>
        <p:spPr bwMode="auto">
          <a:xfrm>
            <a:off x="665797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264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91200"/>
            <a:ext cx="83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76600" y="1143001"/>
            <a:ext cx="7010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nhân</a:t>
            </a:r>
            <a:r>
              <a:rPr lang="en-US" altLang="en-US" sz="2400" i="1" dirty="0"/>
              <a:t> </a:t>
            </a:r>
            <a:r>
              <a:rPr lang="en-US" altLang="en-US" sz="2400" i="1" dirty="0" err="1"/>
              <a:t>dân</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a:t>
            </a:r>
            <a:r>
              <a:rPr lang="en-US" altLang="en-US" sz="2400" i="1" dirty="0" err="1"/>
              <a:t>là</a:t>
            </a:r>
            <a:r>
              <a:rPr lang="en-US" altLang="en-US" sz="2400" i="1" dirty="0"/>
              <a:t> </a:t>
            </a:r>
            <a:r>
              <a:rPr lang="en-US" altLang="en-US" sz="2400" i="1" dirty="0" err="1"/>
              <a:t>cuộc</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mang</a:t>
            </a:r>
            <a:r>
              <a:rPr lang="en-US" altLang="en-US" sz="2400" i="1" dirty="0"/>
              <a:t> </a:t>
            </a:r>
            <a:r>
              <a:rPr lang="en-US" altLang="en-US" sz="2400" i="1" dirty="0" err="1"/>
              <a:t>tính</a:t>
            </a:r>
            <a:r>
              <a:rPr lang="en-US" altLang="en-US" sz="2400" i="1" dirty="0"/>
              <a:t> </a:t>
            </a:r>
            <a:r>
              <a:rPr lang="en-US" altLang="en-US" sz="2400" i="1" dirty="0" err="1"/>
              <a:t>chất</a:t>
            </a:r>
            <a:r>
              <a:rPr lang="en-US" altLang="en-US" sz="2400" i="1" dirty="0"/>
              <a:t>:</a:t>
            </a:r>
          </a:p>
        </p:txBody>
      </p:sp>
      <p:sp>
        <p:nvSpPr>
          <p:cNvPr id="65541" name="AutoShape 5"/>
          <p:cNvSpPr>
            <a:spLocks noChangeArrowheads="1"/>
          </p:cNvSpPr>
          <p:nvPr/>
        </p:nvSpPr>
        <p:spPr bwMode="auto">
          <a:xfrm>
            <a:off x="6477000" y="4203700"/>
            <a:ext cx="3810000" cy="15113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D. Toàn dân, toàn diện, </a:t>
            </a:r>
          </a:p>
          <a:p>
            <a:pPr algn="ctr" eaLnBrk="1" hangingPunct="1">
              <a:spcBef>
                <a:spcPct val="0"/>
              </a:spcBef>
              <a:buFontTx/>
              <a:buNone/>
            </a:pPr>
            <a:r>
              <a:rPr lang="en-US" altLang="en-US" sz="2400"/>
              <a:t>lấy lực lượng vũ trang làm </a:t>
            </a:r>
          </a:p>
          <a:p>
            <a:pPr algn="ctr" eaLnBrk="1" hangingPunct="1">
              <a:spcBef>
                <a:spcPct val="0"/>
              </a:spcBef>
              <a:buFontTx/>
              <a:buNone/>
            </a:pPr>
            <a:r>
              <a:rPr lang="en-US" altLang="en-US" sz="2400"/>
              <a:t>nòng cốt</a:t>
            </a:r>
          </a:p>
        </p:txBody>
      </p:sp>
      <p:sp>
        <p:nvSpPr>
          <p:cNvPr id="65546" name="AutoShape 10"/>
          <p:cNvSpPr>
            <a:spLocks noChangeArrowheads="1"/>
          </p:cNvSpPr>
          <p:nvPr/>
        </p:nvSpPr>
        <p:spPr bwMode="auto">
          <a:xfrm>
            <a:off x="1981201" y="2527300"/>
            <a:ext cx="4003675" cy="15113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A. </a:t>
            </a: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mạng</a:t>
            </a:r>
            <a:r>
              <a:rPr lang="en-US" sz="2400" dirty="0">
                <a:latin typeface="Arial" charset="0"/>
                <a:cs typeface="Arial" charset="0"/>
              </a:rPr>
              <a:t>,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các</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thế</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phản</a:t>
            </a:r>
            <a:r>
              <a:rPr lang="en-US" sz="2400" dirty="0">
                <a:latin typeface="Arial" charset="0"/>
                <a:cs typeface="Arial" charset="0"/>
              </a:rPr>
              <a:t> </a:t>
            </a: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mạng</a:t>
            </a:r>
            <a:r>
              <a:rPr lang="en-US" sz="2400" dirty="0">
                <a:latin typeface="Arial" charset="0"/>
                <a:cs typeface="Arial" charset="0"/>
              </a:rPr>
              <a:t>, </a:t>
            </a:r>
          </a:p>
          <a:p>
            <a:pPr algn="ctr" eaLnBrk="0" hangingPunct="0">
              <a:defRPr/>
            </a:pPr>
            <a:r>
              <a:rPr lang="en-US" sz="2400" dirty="0" err="1">
                <a:latin typeface="Arial" charset="0"/>
                <a:cs typeface="Arial" charset="0"/>
              </a:rPr>
              <a:t>thế</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thù</a:t>
            </a:r>
            <a:r>
              <a:rPr lang="en-US" sz="2400" dirty="0">
                <a:latin typeface="Arial" charset="0"/>
                <a:cs typeface="Arial" charset="0"/>
              </a:rPr>
              <a:t> </a:t>
            </a:r>
            <a:r>
              <a:rPr lang="en-US" sz="2400" dirty="0" err="1">
                <a:latin typeface="Arial" charset="0"/>
                <a:cs typeface="Arial" charset="0"/>
              </a:rPr>
              <a:t>địch</a:t>
            </a:r>
            <a:endParaRPr lang="vi-VN" sz="2100" b="1" dirty="0">
              <a:latin typeface="Arial" charset="0"/>
              <a:cs typeface="+mn-cs"/>
            </a:endParaRPr>
          </a:p>
        </p:txBody>
      </p:sp>
      <p:sp>
        <p:nvSpPr>
          <p:cNvPr id="25608" name="Text Box 16"/>
          <p:cNvSpPr txBox="1">
            <a:spLocks noChangeArrowheads="1"/>
          </p:cNvSpPr>
          <p:nvPr/>
        </p:nvSpPr>
        <p:spPr bwMode="auto">
          <a:xfrm>
            <a:off x="1676400" y="1143001"/>
            <a:ext cx="13843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20</a:t>
            </a:r>
          </a:p>
        </p:txBody>
      </p:sp>
      <p:pic>
        <p:nvPicPr>
          <p:cNvPr id="11265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59" name="Oval 19"/>
          <p:cNvSpPr>
            <a:spLocks noChangeArrowheads="1"/>
          </p:cNvSpPr>
          <p:nvPr/>
        </p:nvSpPr>
        <p:spPr bwMode="auto">
          <a:xfrm>
            <a:off x="6642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561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1" name="Oval 21"/>
          <p:cNvSpPr>
            <a:spLocks noChangeArrowheads="1"/>
          </p:cNvSpPr>
          <p:nvPr/>
        </p:nvSpPr>
        <p:spPr bwMode="auto">
          <a:xfrm>
            <a:off x="66294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2662" name="Oval 22"/>
          <p:cNvSpPr>
            <a:spLocks noChangeArrowheads="1"/>
          </p:cNvSpPr>
          <p:nvPr/>
        </p:nvSpPr>
        <p:spPr bwMode="auto">
          <a:xfrm>
            <a:off x="6642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2663" name="Oval 23"/>
          <p:cNvSpPr>
            <a:spLocks noChangeArrowheads="1"/>
          </p:cNvSpPr>
          <p:nvPr/>
        </p:nvSpPr>
        <p:spPr bwMode="auto">
          <a:xfrm>
            <a:off x="66294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2664" name="Oval 24"/>
          <p:cNvSpPr>
            <a:spLocks noChangeArrowheads="1"/>
          </p:cNvSpPr>
          <p:nvPr/>
        </p:nvSpPr>
        <p:spPr bwMode="auto">
          <a:xfrm>
            <a:off x="66294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2665" name="Oval 25"/>
          <p:cNvSpPr>
            <a:spLocks noChangeArrowheads="1"/>
          </p:cNvSpPr>
          <p:nvPr/>
        </p:nvSpPr>
        <p:spPr bwMode="auto">
          <a:xfrm>
            <a:off x="66294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2666" name="Oval 26"/>
          <p:cNvSpPr>
            <a:spLocks noChangeArrowheads="1"/>
          </p:cNvSpPr>
          <p:nvPr/>
        </p:nvSpPr>
        <p:spPr bwMode="auto">
          <a:xfrm>
            <a:off x="66294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2667" name="Text Box 27"/>
          <p:cNvSpPr txBox="1">
            <a:spLocks noChangeArrowheads="1"/>
          </p:cNvSpPr>
          <p:nvPr/>
        </p:nvSpPr>
        <p:spPr bwMode="auto">
          <a:xfrm>
            <a:off x="52705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2668" name="Text Box 28"/>
          <p:cNvSpPr txBox="1">
            <a:spLocks noChangeArrowheads="1"/>
          </p:cNvSpPr>
          <p:nvPr/>
        </p:nvSpPr>
        <p:spPr bwMode="auto">
          <a:xfrm>
            <a:off x="64770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562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1" name="Text Box 69"/>
          <p:cNvSpPr txBox="1">
            <a:spLocks noChangeArrowheads="1"/>
          </p:cNvSpPr>
          <p:nvPr/>
        </p:nvSpPr>
        <p:spPr bwMode="auto">
          <a:xfrm>
            <a:off x="2057400" y="7588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38100"/>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81201" y="4217988"/>
            <a:ext cx="4003675" cy="1497012"/>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Toàn</a:t>
            </a:r>
            <a:r>
              <a:rPr lang="en-US" sz="2400" dirty="0">
                <a:latin typeface="Arial" charset="0"/>
                <a:cs typeface="Arial" charset="0"/>
              </a:rPr>
              <a:t> </a:t>
            </a:r>
            <a:r>
              <a:rPr lang="en-US" sz="2400" dirty="0" err="1">
                <a:latin typeface="Arial" charset="0"/>
                <a:cs typeface="Arial" charset="0"/>
              </a:rPr>
              <a:t>diện</a:t>
            </a:r>
            <a:r>
              <a:rPr lang="en-US" sz="2400" dirty="0">
                <a:latin typeface="Arial" charset="0"/>
                <a:cs typeface="Arial" charset="0"/>
              </a:rPr>
              <a:t>, </a:t>
            </a:r>
            <a:r>
              <a:rPr lang="en-US" sz="2400" dirty="0" err="1">
                <a:latin typeface="Arial" charset="0"/>
                <a:cs typeface="Arial" charset="0"/>
              </a:rPr>
              <a:t>lấy</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sự</a:t>
            </a:r>
            <a:endParaRPr lang="en-US" sz="2400" dirty="0">
              <a:latin typeface="Arial" charset="0"/>
              <a:cs typeface="Arial" charset="0"/>
            </a:endParaRPr>
          </a:p>
          <a:p>
            <a:pPr algn="ctr">
              <a:defRPr/>
            </a:pPr>
            <a:r>
              <a:rPr lang="en-US" sz="2400" dirty="0">
                <a:latin typeface="Arial" charset="0"/>
                <a:cs typeface="Arial" charset="0"/>
              </a:rPr>
              <a:t> </a:t>
            </a:r>
            <a:r>
              <a:rPr lang="en-US" sz="2400" dirty="0" err="1">
                <a:latin typeface="Arial" charset="0"/>
                <a:cs typeface="Arial" charset="0"/>
              </a:rPr>
              <a:t>làm</a:t>
            </a:r>
            <a:r>
              <a:rPr lang="en-US" sz="2400" dirty="0">
                <a:latin typeface="Arial" charset="0"/>
                <a:cs typeface="Arial" charset="0"/>
              </a:rPr>
              <a:t> </a:t>
            </a:r>
            <a:r>
              <a:rPr lang="en-US" sz="2400" dirty="0" err="1">
                <a:latin typeface="Arial" charset="0"/>
                <a:cs typeface="Arial" charset="0"/>
              </a:rPr>
              <a:t>trung</a:t>
            </a:r>
            <a:r>
              <a:rPr lang="en-US" sz="2400" dirty="0">
                <a:latin typeface="Arial" charset="0"/>
                <a:cs typeface="Arial" charset="0"/>
              </a:rPr>
              <a:t> </a:t>
            </a:r>
            <a:r>
              <a:rPr lang="en-US" sz="2400" dirty="0" err="1">
                <a:latin typeface="Arial" charset="0"/>
                <a:cs typeface="Arial" charset="0"/>
              </a:rPr>
              <a:t>tâm</a:t>
            </a:r>
            <a:r>
              <a:rPr lang="en-US" sz="2400" dirty="0">
                <a:latin typeface="Arial" charset="0"/>
                <a:cs typeface="Arial" charset="0"/>
              </a:rPr>
              <a:t>, </a:t>
            </a:r>
            <a:r>
              <a:rPr lang="en-US" sz="2400" dirty="0" err="1">
                <a:latin typeface="Arial" charset="0"/>
                <a:cs typeface="Arial" charset="0"/>
              </a:rPr>
              <a:t>lấy</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p>
          <a:p>
            <a:pPr algn="ctr">
              <a:defRPr/>
            </a:pPr>
            <a:r>
              <a:rPr lang="en-US" sz="2400" dirty="0" err="1">
                <a:latin typeface="Arial" charset="0"/>
                <a:cs typeface="Arial" charset="0"/>
              </a:rPr>
              <a:t>làm</a:t>
            </a:r>
            <a:r>
              <a:rPr lang="en-US" sz="2400" dirty="0">
                <a:latin typeface="Arial" charset="0"/>
                <a:cs typeface="Arial" charset="0"/>
              </a:rPr>
              <a:t> </a:t>
            </a:r>
            <a:r>
              <a:rPr lang="en-US" sz="2400" dirty="0" err="1">
                <a:latin typeface="Arial" charset="0"/>
                <a:cs typeface="Arial" charset="0"/>
              </a:rPr>
              <a:t>cơ</a:t>
            </a:r>
            <a:r>
              <a:rPr lang="en-US" sz="2400" dirty="0">
                <a:latin typeface="Arial" charset="0"/>
                <a:cs typeface="Arial" charset="0"/>
              </a:rPr>
              <a:t> </a:t>
            </a:r>
            <a:r>
              <a:rPr lang="en-US" sz="2400" dirty="0" err="1">
                <a:latin typeface="Arial" charset="0"/>
                <a:cs typeface="Arial" charset="0"/>
              </a:rPr>
              <a:t>sở</a:t>
            </a:r>
            <a:endParaRPr lang="en-US" sz="2100" b="1" dirty="0">
              <a:latin typeface="Arial" charset="0"/>
              <a:cs typeface="+mn-cs"/>
            </a:endParaRPr>
          </a:p>
        </p:txBody>
      </p:sp>
      <p:sp>
        <p:nvSpPr>
          <p:cNvPr id="28" name="AutoShape 10"/>
          <p:cNvSpPr>
            <a:spLocks noChangeArrowheads="1"/>
          </p:cNvSpPr>
          <p:nvPr/>
        </p:nvSpPr>
        <p:spPr bwMode="auto">
          <a:xfrm>
            <a:off x="6477000" y="2527301"/>
            <a:ext cx="3810000" cy="1497013"/>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Toàn</a:t>
            </a:r>
            <a:r>
              <a:rPr lang="en-US" sz="2400" dirty="0">
                <a:latin typeface="Arial" charset="0"/>
                <a:cs typeface="Arial" charset="0"/>
              </a:rPr>
              <a:t> </a:t>
            </a:r>
            <a:r>
              <a:rPr lang="en-US" sz="2400" dirty="0" err="1">
                <a:latin typeface="Arial" charset="0"/>
                <a:cs typeface="Arial" charset="0"/>
              </a:rPr>
              <a:t>diện</a:t>
            </a:r>
            <a:r>
              <a:rPr lang="en-US" sz="2400" dirty="0">
                <a:latin typeface="Arial" charset="0"/>
                <a:cs typeface="Arial" charset="0"/>
              </a:rPr>
              <a:t>, </a:t>
            </a:r>
            <a:r>
              <a:rPr lang="en-US" sz="2400" dirty="0" err="1">
                <a:latin typeface="Arial" charset="0"/>
                <a:cs typeface="Arial" charset="0"/>
              </a:rPr>
              <a:t>lấy</a:t>
            </a:r>
            <a:r>
              <a:rPr lang="en-US" sz="2400" dirty="0">
                <a:latin typeface="Arial" charset="0"/>
                <a:cs typeface="Arial" charset="0"/>
              </a:rPr>
              <a:t> </a:t>
            </a:r>
            <a:r>
              <a:rPr lang="en-US" sz="2400" dirty="0" err="1">
                <a:latin typeface="Arial" charset="0"/>
                <a:cs typeface="Arial" charset="0"/>
              </a:rPr>
              <a:t>quân</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làm</a:t>
            </a:r>
            <a:r>
              <a:rPr lang="en-US" sz="2400" dirty="0">
                <a:latin typeface="Arial" charset="0"/>
                <a:cs typeface="Arial" charset="0"/>
              </a:rPr>
              <a:t> </a:t>
            </a:r>
            <a:r>
              <a:rPr lang="en-US" sz="2400" dirty="0" err="1">
                <a:latin typeface="Arial" charset="0"/>
                <a:cs typeface="Arial" charset="0"/>
              </a:rPr>
              <a:t>trung</a:t>
            </a:r>
            <a:r>
              <a:rPr lang="en-US" sz="2400" dirty="0">
                <a:latin typeface="Arial" charset="0"/>
                <a:cs typeface="Arial" charset="0"/>
              </a:rPr>
              <a:t> </a:t>
            </a:r>
            <a:r>
              <a:rPr lang="en-US" sz="2400" dirty="0" err="1">
                <a:latin typeface="Arial" charset="0"/>
                <a:cs typeface="Arial" charset="0"/>
              </a:rPr>
              <a:t>tâm</a:t>
            </a:r>
            <a:r>
              <a:rPr lang="en-US" sz="2400" dirty="0">
                <a:latin typeface="Arial" charset="0"/>
                <a:cs typeface="Arial" charset="0"/>
              </a:rPr>
              <a:t>, </a:t>
            </a:r>
            <a:r>
              <a:rPr lang="en-US" sz="2400" dirty="0" err="1">
                <a:latin typeface="Arial" charset="0"/>
                <a:cs typeface="Arial" charset="0"/>
              </a:rPr>
              <a:t>lấy</a:t>
            </a:r>
            <a:r>
              <a:rPr lang="en-US" sz="2400" dirty="0">
                <a:latin typeface="Arial" charset="0"/>
                <a:cs typeface="Arial" charset="0"/>
              </a:rPr>
              <a:t> </a:t>
            </a:r>
          </a:p>
          <a:p>
            <a:pPr algn="ctr" eaLnBrk="0" hangingPunct="0">
              <a:defRPr/>
            </a:pP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r>
              <a:rPr lang="en-US" sz="2400" dirty="0" err="1">
                <a:latin typeface="Arial" charset="0"/>
                <a:cs typeface="Arial" charset="0"/>
              </a:rPr>
              <a:t>làm</a:t>
            </a:r>
            <a:r>
              <a:rPr lang="en-US" sz="2400" dirty="0">
                <a:latin typeface="Arial" charset="0"/>
                <a:cs typeface="Arial" charset="0"/>
              </a:rPr>
              <a:t> </a:t>
            </a:r>
            <a:r>
              <a:rPr lang="en-US" sz="2400" dirty="0" err="1">
                <a:latin typeface="Arial" charset="0"/>
                <a:cs typeface="Arial" charset="0"/>
              </a:rPr>
              <a:t>cơ</a:t>
            </a:r>
            <a:r>
              <a:rPr lang="en-US" sz="2400" dirty="0">
                <a:latin typeface="Arial" charset="0"/>
                <a:cs typeface="Arial" charset="0"/>
              </a:rPr>
              <a:t> </a:t>
            </a:r>
            <a:r>
              <a:rPr lang="en-US" sz="2400" dirty="0" err="1">
                <a:latin typeface="Arial" charset="0"/>
                <a:cs typeface="Arial" charset="0"/>
              </a:rPr>
              <a:t>sở</a:t>
            </a:r>
            <a:endParaRPr lang="vi-VN" sz="2100" b="1" dirty="0">
              <a:latin typeface="Arial" charset="0"/>
              <a:cs typeface="+mn-cs"/>
            </a:endParaRPr>
          </a:p>
        </p:txBody>
      </p:sp>
      <p:pic>
        <p:nvPicPr>
          <p:cNvPr id="2562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3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3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3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3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264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264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2658"/>
                </p:tgtEl>
              </p:cMediaNode>
            </p:audio>
            <p:seq concurrent="1" nextAc="seek">
              <p:cTn id="38" restart="whenNotActive" fill="hold" evtFilter="cancelBubble" nodeType="interactiveSeq">
                <p:stCondLst>
                  <p:cond evt="onClick" delay="0">
                    <p:tgtEl>
                      <p:spTgt spid="11266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266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2666"/>
                                        </p:tgtEl>
                                      </p:cBhvr>
                                    </p:animEffect>
                                    <p:set>
                                      <p:cBhvr>
                                        <p:cTn id="46" dur="1" fill="hold">
                                          <p:stCondLst>
                                            <p:cond delay="499"/>
                                          </p:stCondLst>
                                        </p:cTn>
                                        <p:tgtEl>
                                          <p:spTgt spid="11266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2665"/>
                                        </p:tgtEl>
                                      </p:cBhvr>
                                    </p:animEffect>
                                    <p:set>
                                      <p:cBhvr>
                                        <p:cTn id="50" dur="1" fill="hold">
                                          <p:stCondLst>
                                            <p:cond delay="499"/>
                                          </p:stCondLst>
                                        </p:cTn>
                                        <p:tgtEl>
                                          <p:spTgt spid="11266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2664"/>
                                        </p:tgtEl>
                                      </p:cBhvr>
                                    </p:animEffect>
                                    <p:set>
                                      <p:cBhvr>
                                        <p:cTn id="54" dur="1" fill="hold">
                                          <p:stCondLst>
                                            <p:cond delay="499"/>
                                          </p:stCondLst>
                                        </p:cTn>
                                        <p:tgtEl>
                                          <p:spTgt spid="11266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2663"/>
                                        </p:tgtEl>
                                      </p:cBhvr>
                                    </p:animEffect>
                                    <p:set>
                                      <p:cBhvr>
                                        <p:cTn id="58" dur="1" fill="hold">
                                          <p:stCondLst>
                                            <p:cond delay="499"/>
                                          </p:stCondLst>
                                        </p:cTn>
                                        <p:tgtEl>
                                          <p:spTgt spid="11266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2662"/>
                                        </p:tgtEl>
                                      </p:cBhvr>
                                    </p:animEffect>
                                    <p:set>
                                      <p:cBhvr>
                                        <p:cTn id="62" dur="1" fill="hold">
                                          <p:stCondLst>
                                            <p:cond delay="499"/>
                                          </p:stCondLst>
                                        </p:cTn>
                                        <p:tgtEl>
                                          <p:spTgt spid="11266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2661"/>
                                        </p:tgtEl>
                                      </p:cBhvr>
                                    </p:animEffect>
                                    <p:set>
                                      <p:cBhvr>
                                        <p:cTn id="66" dur="1" fill="hold">
                                          <p:stCondLst>
                                            <p:cond delay="499"/>
                                          </p:stCondLst>
                                        </p:cTn>
                                        <p:tgtEl>
                                          <p:spTgt spid="11266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2659"/>
                                        </p:tgtEl>
                                      </p:cBhvr>
                                    </p:animEffect>
                                    <p:set>
                                      <p:cBhvr>
                                        <p:cTn id="70" dur="1" fill="hold">
                                          <p:stCondLst>
                                            <p:cond delay="499"/>
                                          </p:stCondLst>
                                        </p:cTn>
                                        <p:tgtEl>
                                          <p:spTgt spid="11265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2642"/>
                                        </p:tgtEl>
                                      </p:cBhvr>
                                    </p:animEffect>
                                    <p:set>
                                      <p:cBhvr>
                                        <p:cTn id="74" dur="1" fill="hold">
                                          <p:stCondLst>
                                            <p:cond delay="499"/>
                                          </p:stCondLst>
                                        </p:cTn>
                                        <p:tgtEl>
                                          <p:spTgt spid="11264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2667"/>
                  </p:tgtEl>
                </p:cond>
              </p:nextCondLst>
            </p:seq>
          </p:childTnLst>
        </p:cTn>
      </p:par>
    </p:tnLst>
    <p:bldLst>
      <p:bldP spid="112642" grpId="0" animBg="1"/>
      <p:bldP spid="65540" grpId="0"/>
      <p:bldP spid="65541" grpId="0" animBg="1"/>
      <p:bldP spid="65541" grpId="1" animBg="1"/>
      <p:bldP spid="65546" grpId="0" animBg="1"/>
      <p:bldP spid="112659" grpId="0" animBg="1"/>
      <p:bldP spid="112661" grpId="0" animBg="1"/>
      <p:bldP spid="112662" grpId="0" animBg="1"/>
      <p:bldP spid="112663" grpId="0" animBg="1"/>
      <p:bldP spid="112664" grpId="0" animBg="1"/>
      <p:bldP spid="112665" grpId="0" animBg="1"/>
      <p:bldP spid="112666" grpId="0" animBg="1"/>
      <p:bldP spid="112668" grpId="0" animBg="1"/>
      <p:bldP spid="27"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366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895600" y="1303338"/>
            <a:ext cx="7391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Một trong những đặc điểm của chiến tranh nhân dân bảo vệ Tổ quốc là:</a:t>
            </a:r>
          </a:p>
        </p:txBody>
      </p:sp>
      <p:sp>
        <p:nvSpPr>
          <p:cNvPr id="65541" name="AutoShape 5"/>
          <p:cNvSpPr>
            <a:spLocks noChangeArrowheads="1"/>
          </p:cNvSpPr>
          <p:nvPr/>
        </p:nvSpPr>
        <p:spPr bwMode="auto">
          <a:xfrm>
            <a:off x="2057400" y="2293938"/>
            <a:ext cx="3911600" cy="1516062"/>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a:buFontTx/>
              <a:buAutoNum type="alphaUcPeriod"/>
              <a:defRPr/>
            </a:pP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diễn</a:t>
            </a:r>
            <a:r>
              <a:rPr lang="en-US" sz="2400" dirty="0">
                <a:latin typeface="Arial" charset="0"/>
                <a:cs typeface="Arial" charset="0"/>
              </a:rPr>
              <a:t> </a:t>
            </a:r>
            <a:r>
              <a:rPr lang="en-US" sz="2400" dirty="0" err="1">
                <a:latin typeface="Arial" charset="0"/>
                <a:cs typeface="Arial" charset="0"/>
              </a:rPr>
              <a:t>ra</a:t>
            </a:r>
            <a:r>
              <a:rPr lang="en-US" sz="2400" dirty="0">
                <a:latin typeface="Arial" charset="0"/>
                <a:cs typeface="Arial" charset="0"/>
              </a:rPr>
              <a:t> </a:t>
            </a:r>
          </a:p>
          <a:p>
            <a:pPr algn="ctr">
              <a:defRPr/>
            </a:pPr>
            <a:r>
              <a:rPr lang="en-US" sz="2400" dirty="0" err="1">
                <a:latin typeface="Arial" charset="0"/>
                <a:cs typeface="Arial" charset="0"/>
              </a:rPr>
              <a:t>khẩn</a:t>
            </a:r>
            <a:r>
              <a:rPr lang="en-US" sz="2400" dirty="0">
                <a:latin typeface="Arial" charset="0"/>
                <a:cs typeface="Arial" charset="0"/>
              </a:rPr>
              <a:t> </a:t>
            </a:r>
            <a:r>
              <a:rPr lang="en-US" sz="2400" dirty="0" err="1">
                <a:latin typeface="Arial" charset="0"/>
                <a:cs typeface="Arial" charset="0"/>
              </a:rPr>
              <a:t>trương</a:t>
            </a:r>
            <a:r>
              <a:rPr lang="en-US" sz="2400" dirty="0">
                <a:latin typeface="Arial" charset="0"/>
                <a:cs typeface="Arial" charset="0"/>
              </a:rPr>
              <a:t>, </a:t>
            </a:r>
            <a:r>
              <a:rPr lang="en-US" sz="2400" dirty="0" err="1">
                <a:latin typeface="Arial" charset="0"/>
                <a:cs typeface="Arial" charset="0"/>
              </a:rPr>
              <a:t>quyết</a:t>
            </a:r>
            <a:r>
              <a:rPr lang="en-US" sz="2400" dirty="0">
                <a:latin typeface="Arial" charset="0"/>
                <a:cs typeface="Arial" charset="0"/>
              </a:rPr>
              <a:t> </a:t>
            </a:r>
            <a:r>
              <a:rPr lang="en-US" sz="2400" dirty="0" err="1">
                <a:latin typeface="Arial" charset="0"/>
                <a:cs typeface="Arial" charset="0"/>
              </a:rPr>
              <a:t>liệt</a:t>
            </a:r>
            <a:r>
              <a:rPr lang="en-US" sz="2400" dirty="0">
                <a:latin typeface="Arial" charset="0"/>
                <a:cs typeface="Arial" charset="0"/>
              </a:rPr>
              <a:t> </a:t>
            </a:r>
            <a:r>
              <a:rPr lang="en-US" sz="2400" dirty="0" err="1">
                <a:latin typeface="Arial" charset="0"/>
                <a:cs typeface="Arial" charset="0"/>
              </a:rPr>
              <a:t>phức</a:t>
            </a:r>
            <a:endParaRPr lang="en-US" sz="2400" dirty="0">
              <a:latin typeface="Arial" charset="0"/>
              <a:cs typeface="Arial" charset="0"/>
            </a:endParaRPr>
          </a:p>
          <a:p>
            <a:pPr algn="ctr">
              <a:defRPr/>
            </a:pPr>
            <a:r>
              <a:rPr lang="en-US" sz="2400" dirty="0">
                <a:latin typeface="Arial" charset="0"/>
                <a:cs typeface="Arial" charset="0"/>
              </a:rPr>
              <a:t> </a:t>
            </a:r>
            <a:r>
              <a:rPr lang="en-US" sz="2400" dirty="0" err="1">
                <a:latin typeface="Arial" charset="0"/>
                <a:cs typeface="Arial" charset="0"/>
              </a:rPr>
              <a:t>tạp</a:t>
            </a:r>
            <a:r>
              <a:rPr lang="en-US" sz="2400" dirty="0">
                <a:latin typeface="Arial" charset="0"/>
                <a:cs typeface="Arial" charset="0"/>
              </a:rPr>
              <a:t> </a:t>
            </a:r>
            <a:r>
              <a:rPr lang="en-US" sz="2400" dirty="0" err="1">
                <a:latin typeface="Arial" charset="0"/>
                <a:cs typeface="Arial" charset="0"/>
              </a:rPr>
              <a:t>ngay</a:t>
            </a:r>
            <a:r>
              <a:rPr lang="en-US" sz="2400" dirty="0">
                <a:latin typeface="Arial" charset="0"/>
                <a:cs typeface="Arial" charset="0"/>
              </a:rPr>
              <a:t> </a:t>
            </a:r>
            <a:r>
              <a:rPr lang="en-US" sz="2400" dirty="0" err="1">
                <a:latin typeface="Arial" charset="0"/>
                <a:cs typeface="Arial" charset="0"/>
              </a:rPr>
              <a:t>từ</a:t>
            </a:r>
            <a:r>
              <a:rPr lang="en-US" sz="2400" dirty="0">
                <a:latin typeface="Arial" charset="0"/>
                <a:cs typeface="Arial" charset="0"/>
              </a:rPr>
              <a:t> </a:t>
            </a:r>
            <a:r>
              <a:rPr lang="en-US" sz="2400" dirty="0" err="1">
                <a:latin typeface="Arial" charset="0"/>
                <a:cs typeface="Arial" charset="0"/>
              </a:rPr>
              <a:t>đầu</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trong</a:t>
            </a:r>
            <a:r>
              <a:rPr lang="en-US" sz="2400" dirty="0">
                <a:latin typeface="Arial" charset="0"/>
                <a:cs typeface="Arial" charset="0"/>
              </a:rPr>
              <a:t> </a:t>
            </a:r>
          </a:p>
          <a:p>
            <a:pPr algn="ctr">
              <a:defRPr/>
            </a:pPr>
            <a:r>
              <a:rPr lang="en-US" sz="2400" dirty="0" err="1">
                <a:latin typeface="Arial" charset="0"/>
                <a:cs typeface="Arial" charset="0"/>
              </a:rPr>
              <a:t>suốt</a:t>
            </a:r>
            <a:r>
              <a:rPr lang="en-US" sz="2400" dirty="0">
                <a:latin typeface="Arial" charset="0"/>
                <a:cs typeface="Arial" charset="0"/>
              </a:rPr>
              <a:t> </a:t>
            </a:r>
            <a:r>
              <a:rPr lang="en-US" sz="2400" dirty="0" err="1">
                <a:latin typeface="Arial" charset="0"/>
                <a:cs typeface="Arial" charset="0"/>
              </a:rPr>
              <a:t>quá</a:t>
            </a:r>
            <a:r>
              <a:rPr lang="en-US" sz="2400" dirty="0">
                <a:latin typeface="Arial" charset="0"/>
                <a:cs typeface="Arial" charset="0"/>
              </a:rPr>
              <a:t> </a:t>
            </a:r>
            <a:r>
              <a:rPr lang="en-US" sz="2400" dirty="0" err="1">
                <a:latin typeface="Arial" charset="0"/>
                <a:cs typeface="Arial" charset="0"/>
              </a:rPr>
              <a:t>trình</a:t>
            </a:r>
            <a:r>
              <a:rPr lang="en-US" sz="2400" dirty="0">
                <a:latin typeface="Arial" charset="0"/>
                <a:cs typeface="Arial" charset="0"/>
              </a:rPr>
              <a:t> </a:t>
            </a:r>
          </a:p>
        </p:txBody>
      </p:sp>
      <p:sp>
        <p:nvSpPr>
          <p:cNvPr id="65549" name="AutoShape 13"/>
          <p:cNvSpPr>
            <a:spLocks noChangeArrowheads="1"/>
          </p:cNvSpPr>
          <p:nvPr/>
        </p:nvSpPr>
        <p:spPr bwMode="auto">
          <a:xfrm>
            <a:off x="6261100" y="4038600"/>
            <a:ext cx="3898900" cy="1524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diễn</a:t>
            </a:r>
            <a:r>
              <a:rPr lang="en-US" sz="2400" dirty="0">
                <a:latin typeface="Arial" charset="0"/>
                <a:cs typeface="Arial" charset="0"/>
              </a:rPr>
              <a:t> </a:t>
            </a:r>
            <a:r>
              <a:rPr lang="en-US" sz="2400" dirty="0" err="1">
                <a:latin typeface="Arial" charset="0"/>
                <a:cs typeface="Arial" charset="0"/>
              </a:rPr>
              <a:t>ra</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quy</a:t>
            </a:r>
            <a:r>
              <a:rPr lang="en-US" sz="2400" dirty="0">
                <a:latin typeface="Arial" charset="0"/>
                <a:cs typeface="Arial" charset="0"/>
              </a:rPr>
              <a:t> </a:t>
            </a:r>
            <a:r>
              <a:rPr lang="en-US" sz="2400" dirty="0" err="1">
                <a:latin typeface="Arial" charset="0"/>
                <a:cs typeface="Arial" charset="0"/>
              </a:rPr>
              <a:t>mô</a:t>
            </a:r>
            <a:r>
              <a:rPr lang="en-US" sz="2400" dirty="0">
                <a:latin typeface="Arial" charset="0"/>
                <a:cs typeface="Arial" charset="0"/>
              </a:rPr>
              <a:t> </a:t>
            </a:r>
            <a:r>
              <a:rPr lang="en-US" sz="2400" dirty="0" err="1">
                <a:latin typeface="Arial" charset="0"/>
                <a:cs typeface="Arial" charset="0"/>
              </a:rPr>
              <a:t>lớn</a:t>
            </a:r>
            <a:r>
              <a:rPr lang="en-US" sz="2400" dirty="0">
                <a:latin typeface="Arial" charset="0"/>
                <a:cs typeface="Arial" charset="0"/>
              </a:rPr>
              <a:t>, </a:t>
            </a:r>
            <a:r>
              <a:rPr lang="en-US" sz="2400" dirty="0" err="1">
                <a:latin typeface="Arial" charset="0"/>
                <a:cs typeface="Arial" charset="0"/>
              </a:rPr>
              <a:t>diễn</a:t>
            </a:r>
            <a:r>
              <a:rPr lang="en-US" sz="2400" dirty="0">
                <a:latin typeface="Arial" charset="0"/>
                <a:cs typeface="Arial" charset="0"/>
              </a:rPr>
              <a:t> </a:t>
            </a:r>
            <a:r>
              <a:rPr lang="en-US" sz="2400" dirty="0" err="1">
                <a:latin typeface="Arial" charset="0"/>
                <a:cs typeface="Arial" charset="0"/>
              </a:rPr>
              <a:t>ra</a:t>
            </a:r>
            <a:r>
              <a:rPr lang="en-US" sz="2400" dirty="0">
                <a:latin typeface="Arial" charset="0"/>
                <a:cs typeface="Arial" charset="0"/>
              </a:rPr>
              <a:t> </a:t>
            </a:r>
          </a:p>
          <a:p>
            <a:pPr algn="ctr" eaLnBrk="0" hangingPunct="0">
              <a:defRPr/>
            </a:pPr>
            <a:r>
              <a:rPr lang="en-US" sz="2400" dirty="0" err="1">
                <a:latin typeface="Arial" charset="0"/>
                <a:cs typeface="Arial" charset="0"/>
              </a:rPr>
              <a:t>trên</a:t>
            </a:r>
            <a:r>
              <a:rPr lang="en-US" sz="2400" dirty="0">
                <a:latin typeface="Arial" charset="0"/>
                <a:cs typeface="Arial" charset="0"/>
              </a:rPr>
              <a:t> </a:t>
            </a:r>
            <a:r>
              <a:rPr lang="en-US" sz="2400" dirty="0" err="1">
                <a:latin typeface="Arial" charset="0"/>
                <a:cs typeface="Arial" charset="0"/>
              </a:rPr>
              <a:t>phạm</a:t>
            </a:r>
            <a:r>
              <a:rPr lang="en-US" sz="2400" dirty="0">
                <a:latin typeface="Arial" charset="0"/>
                <a:cs typeface="Arial" charset="0"/>
              </a:rPr>
              <a:t> vi </a:t>
            </a:r>
            <a:r>
              <a:rPr lang="en-US" sz="2400" dirty="0" err="1">
                <a:latin typeface="Arial" charset="0"/>
                <a:cs typeface="Arial" charset="0"/>
              </a:rPr>
              <a:t>cả</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r>
              <a:rPr lang="en-US" sz="2400" dirty="0" err="1">
                <a:latin typeface="Arial" charset="0"/>
                <a:cs typeface="Arial" charset="0"/>
              </a:rPr>
              <a:t>rất</a:t>
            </a:r>
            <a:r>
              <a:rPr lang="en-US" sz="2400" dirty="0">
                <a:latin typeface="Arial" charset="0"/>
                <a:cs typeface="Arial" charset="0"/>
              </a:rPr>
              <a:t> </a:t>
            </a:r>
          </a:p>
          <a:p>
            <a:pPr algn="ctr" eaLnBrk="0" hangingPunct="0">
              <a:defRPr/>
            </a:pPr>
            <a:r>
              <a:rPr lang="en-US" sz="2400" dirty="0" err="1">
                <a:latin typeface="Arial" charset="0"/>
                <a:cs typeface="Arial" charset="0"/>
              </a:rPr>
              <a:t>quyết</a:t>
            </a:r>
            <a:r>
              <a:rPr lang="en-US" sz="2400" dirty="0">
                <a:latin typeface="Arial" charset="0"/>
                <a:cs typeface="Arial" charset="0"/>
              </a:rPr>
              <a:t> </a:t>
            </a:r>
            <a:r>
              <a:rPr lang="en-US" sz="2400" dirty="0" err="1">
                <a:latin typeface="Arial" charset="0"/>
                <a:cs typeface="Arial" charset="0"/>
              </a:rPr>
              <a:t>liệt</a:t>
            </a:r>
            <a:endParaRPr lang="vi-VN" sz="2400" b="1" dirty="0">
              <a:latin typeface="Arial" charset="0"/>
              <a:cs typeface="+mn-cs"/>
            </a:endParaRPr>
          </a:p>
        </p:txBody>
      </p:sp>
      <p:sp>
        <p:nvSpPr>
          <p:cNvPr id="26631" name="Text Box 16"/>
          <p:cNvSpPr txBox="1">
            <a:spLocks noChangeArrowheads="1"/>
          </p:cNvSpPr>
          <p:nvPr/>
        </p:nvSpPr>
        <p:spPr bwMode="auto">
          <a:xfrm>
            <a:off x="1711326" y="1406526"/>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21</a:t>
            </a:r>
          </a:p>
        </p:txBody>
      </p:sp>
      <p:pic>
        <p:nvPicPr>
          <p:cNvPr id="11368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3" name="Oval 19"/>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663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393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3686" name="Oval 22"/>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3687" name="Oval 23"/>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3688" name="Oval 24"/>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3689" name="Oval 25"/>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3690" name="Oval 26"/>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3691" name="Text Box 27"/>
          <p:cNvSpPr txBox="1">
            <a:spLocks noChangeArrowheads="1"/>
          </p:cNvSpPr>
          <p:nvPr/>
        </p:nvSpPr>
        <p:spPr bwMode="auto">
          <a:xfrm>
            <a:off x="49530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3692" name="Text Box 28"/>
          <p:cNvSpPr txBox="1">
            <a:spLocks noChangeArrowheads="1"/>
          </p:cNvSpPr>
          <p:nvPr/>
        </p:nvSpPr>
        <p:spPr bwMode="auto">
          <a:xfrm>
            <a:off x="60960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664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4"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14300"/>
            <a:ext cx="1219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2057400" y="4038600"/>
            <a:ext cx="3911600" cy="1524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C.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diễn</a:t>
            </a:r>
            <a:r>
              <a:rPr lang="en-US" sz="2400" dirty="0">
                <a:latin typeface="Arial" charset="0"/>
                <a:cs typeface="Arial" charset="0"/>
              </a:rPr>
              <a:t> </a:t>
            </a:r>
            <a:r>
              <a:rPr lang="en-US" sz="2400" dirty="0" err="1">
                <a:latin typeface="Arial" charset="0"/>
                <a:cs typeface="Arial" charset="0"/>
              </a:rPr>
              <a:t>ra</a:t>
            </a:r>
            <a:r>
              <a:rPr lang="en-US" sz="2400" dirty="0">
                <a:latin typeface="Arial" charset="0"/>
                <a:cs typeface="Arial" charset="0"/>
              </a:rPr>
              <a:t> </a:t>
            </a:r>
          </a:p>
          <a:p>
            <a:pPr algn="ctr" eaLnBrk="0" hangingPunct="0">
              <a:defRPr/>
            </a:pPr>
            <a:r>
              <a:rPr lang="en-US" sz="2400" dirty="0" err="1">
                <a:latin typeface="Arial" charset="0"/>
                <a:cs typeface="Arial" charset="0"/>
              </a:rPr>
              <a:t>phức</a:t>
            </a:r>
            <a:r>
              <a:rPr lang="en-US" sz="2400" dirty="0">
                <a:latin typeface="Arial" charset="0"/>
                <a:cs typeface="Arial" charset="0"/>
              </a:rPr>
              <a:t> tap, </a:t>
            </a:r>
            <a:r>
              <a:rPr lang="en-US" sz="2400" dirty="0" err="1">
                <a:latin typeface="Arial" charset="0"/>
                <a:cs typeface="Arial" charset="0"/>
              </a:rPr>
              <a:t>phải</a:t>
            </a:r>
            <a:r>
              <a:rPr lang="en-US" sz="2400" dirty="0">
                <a:latin typeface="Arial" charset="0"/>
                <a:cs typeface="Arial" charset="0"/>
              </a:rPr>
              <a:t> </a:t>
            </a:r>
            <a:r>
              <a:rPr lang="en-US" sz="2400" dirty="0" err="1">
                <a:latin typeface="Arial" charset="0"/>
                <a:cs typeface="Arial" charset="0"/>
              </a:rPr>
              <a:t>đối</a:t>
            </a:r>
            <a:r>
              <a:rPr lang="en-US" sz="2400" dirty="0">
                <a:latin typeface="Arial" charset="0"/>
                <a:cs typeface="Arial" charset="0"/>
              </a:rPr>
              <a:t> </a:t>
            </a:r>
            <a:r>
              <a:rPr lang="en-US" sz="2400" dirty="0" err="1">
                <a:latin typeface="Arial" charset="0"/>
                <a:cs typeface="Arial" charset="0"/>
              </a:rPr>
              <a:t>đầu</a:t>
            </a:r>
            <a:r>
              <a:rPr lang="en-US" sz="2400" dirty="0">
                <a:latin typeface="Arial" charset="0"/>
                <a:cs typeface="Arial" charset="0"/>
              </a:rPr>
              <a:t> </a:t>
            </a:r>
            <a:r>
              <a:rPr lang="en-US" sz="2400" dirty="0" err="1">
                <a:latin typeface="Arial" charset="0"/>
                <a:cs typeface="Arial" charset="0"/>
              </a:rPr>
              <a:t>với</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nhiều</a:t>
            </a:r>
            <a:r>
              <a:rPr lang="en-US" sz="2400" dirty="0">
                <a:latin typeface="Arial" charset="0"/>
                <a:cs typeface="Arial" charset="0"/>
              </a:rPr>
              <a:t> </a:t>
            </a:r>
          </a:p>
          <a:p>
            <a:pPr algn="ctr" eaLnBrk="0" hangingPunct="0">
              <a:defRPr/>
            </a:pPr>
            <a:r>
              <a:rPr lang="en-US" sz="2400" dirty="0" err="1">
                <a:latin typeface="Arial" charset="0"/>
                <a:cs typeface="Arial" charset="0"/>
              </a:rPr>
              <a:t>nước</a:t>
            </a:r>
            <a:r>
              <a:rPr lang="en-US" sz="2400" dirty="0">
                <a:latin typeface="Arial" charset="0"/>
                <a:cs typeface="Arial" charset="0"/>
              </a:rPr>
              <a:t> </a:t>
            </a:r>
            <a:r>
              <a:rPr lang="en-US" sz="2400" dirty="0" err="1">
                <a:latin typeface="Arial" charset="0"/>
                <a:cs typeface="Arial" charset="0"/>
              </a:rPr>
              <a:t>tham</a:t>
            </a:r>
            <a:r>
              <a:rPr lang="en-US" sz="2400" dirty="0">
                <a:latin typeface="Arial" charset="0"/>
                <a:cs typeface="Arial" charset="0"/>
              </a:rPr>
              <a:t> </a:t>
            </a:r>
            <a:r>
              <a:rPr lang="en-US" sz="2400" dirty="0" err="1">
                <a:latin typeface="Arial" charset="0"/>
                <a:cs typeface="Arial" charset="0"/>
              </a:rPr>
              <a:t>gia</a:t>
            </a:r>
            <a:endParaRPr lang="vi-VN" sz="2400" b="1" dirty="0">
              <a:latin typeface="Arial" charset="0"/>
              <a:cs typeface="+mn-cs"/>
            </a:endParaRPr>
          </a:p>
        </p:txBody>
      </p:sp>
      <p:sp>
        <p:nvSpPr>
          <p:cNvPr id="27" name="AutoShape 13"/>
          <p:cNvSpPr>
            <a:spLocks noChangeArrowheads="1"/>
          </p:cNvSpPr>
          <p:nvPr/>
        </p:nvSpPr>
        <p:spPr bwMode="auto">
          <a:xfrm>
            <a:off x="6261100" y="2286000"/>
            <a:ext cx="3898900" cy="1524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diễn</a:t>
            </a:r>
            <a:r>
              <a:rPr lang="en-US" sz="2400" dirty="0">
                <a:latin typeface="Arial" charset="0"/>
                <a:cs typeface="Arial" charset="0"/>
              </a:rPr>
              <a:t> </a:t>
            </a:r>
            <a:r>
              <a:rPr lang="en-US" sz="2400" dirty="0" err="1">
                <a:latin typeface="Arial" charset="0"/>
                <a:cs typeface="Arial" charset="0"/>
              </a:rPr>
              <a:t>ra</a:t>
            </a:r>
            <a:r>
              <a:rPr lang="en-US" sz="2400" dirty="0">
                <a:latin typeface="Arial" charset="0"/>
                <a:cs typeface="Arial" charset="0"/>
              </a:rPr>
              <a:t> </a:t>
            </a:r>
          </a:p>
          <a:p>
            <a:pPr algn="ctr" eaLnBrk="0" hangingPunct="0">
              <a:defRPr/>
            </a:pPr>
            <a:r>
              <a:rPr lang="en-US" sz="2400" dirty="0" err="1">
                <a:latin typeface="Arial" charset="0"/>
                <a:cs typeface="Arial" charset="0"/>
              </a:rPr>
              <a:t>ác</a:t>
            </a:r>
            <a:r>
              <a:rPr lang="en-US" sz="2400" dirty="0">
                <a:latin typeface="Arial" charset="0"/>
                <a:cs typeface="Arial" charset="0"/>
              </a:rPr>
              <a:t> </a:t>
            </a:r>
            <a:r>
              <a:rPr lang="en-US" sz="2400" dirty="0" err="1">
                <a:latin typeface="Arial" charset="0"/>
                <a:cs typeface="Arial" charset="0"/>
              </a:rPr>
              <a:t>liệt</a:t>
            </a:r>
            <a:r>
              <a:rPr lang="en-US" sz="2400" dirty="0">
                <a:latin typeface="Arial" charset="0"/>
                <a:cs typeface="Arial" charset="0"/>
              </a:rPr>
              <a:t>, </a:t>
            </a:r>
            <a:r>
              <a:rPr lang="en-US" sz="2400" dirty="0" err="1">
                <a:latin typeface="Arial" charset="0"/>
                <a:cs typeface="Arial" charset="0"/>
              </a:rPr>
              <a:t>phải</a:t>
            </a:r>
            <a:r>
              <a:rPr lang="en-US" sz="2400" dirty="0">
                <a:latin typeface="Arial" charset="0"/>
                <a:cs typeface="Arial" charset="0"/>
              </a:rPr>
              <a:t> </a:t>
            </a:r>
            <a:r>
              <a:rPr lang="en-US" sz="2400" dirty="0" err="1">
                <a:latin typeface="Arial" charset="0"/>
                <a:cs typeface="Arial" charset="0"/>
              </a:rPr>
              <a:t>đối</a:t>
            </a:r>
            <a:r>
              <a:rPr lang="en-US" sz="2400" dirty="0">
                <a:latin typeface="Arial" charset="0"/>
                <a:cs typeface="Arial" charset="0"/>
              </a:rPr>
              <a:t> </a:t>
            </a:r>
            <a:r>
              <a:rPr lang="en-US" sz="2400" dirty="0" err="1">
                <a:latin typeface="Arial" charset="0"/>
                <a:cs typeface="Arial" charset="0"/>
              </a:rPr>
              <a:t>phó</a:t>
            </a:r>
            <a:r>
              <a:rPr lang="en-US" sz="2400" dirty="0">
                <a:latin typeface="Arial" charset="0"/>
                <a:cs typeface="Arial" charset="0"/>
              </a:rPr>
              <a:t>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vũ</a:t>
            </a:r>
            <a:r>
              <a:rPr lang="en-US" sz="2400" dirty="0">
                <a:latin typeface="Arial" charset="0"/>
                <a:cs typeface="Arial" charset="0"/>
              </a:rPr>
              <a:t> </a:t>
            </a:r>
          </a:p>
          <a:p>
            <a:pPr algn="ctr" eaLnBrk="0" hangingPunct="0">
              <a:defRPr/>
            </a:pPr>
            <a:r>
              <a:rPr lang="en-US" sz="2400" dirty="0" err="1">
                <a:latin typeface="Arial" charset="0"/>
                <a:cs typeface="Arial" charset="0"/>
              </a:rPr>
              <a:t>Khí</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nghệ</a:t>
            </a:r>
            <a:r>
              <a:rPr lang="en-US" sz="2400" dirty="0">
                <a:latin typeface="Arial" charset="0"/>
                <a:cs typeface="Arial" charset="0"/>
              </a:rPr>
              <a:t> </a:t>
            </a:r>
            <a:r>
              <a:rPr lang="en-US" sz="2400" dirty="0" err="1">
                <a:latin typeface="Arial" charset="0"/>
                <a:cs typeface="Arial" charset="0"/>
              </a:rPr>
              <a:t>cao</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địch</a:t>
            </a:r>
            <a:r>
              <a:rPr lang="en-US" sz="2400" dirty="0">
                <a:latin typeface="Arial" charset="0"/>
                <a:cs typeface="Arial" charset="0"/>
              </a:rPr>
              <a:t> </a:t>
            </a:r>
          </a:p>
          <a:p>
            <a:pPr algn="ctr" eaLnBrk="0" hangingPunct="0">
              <a:defRPr/>
            </a:pPr>
            <a:r>
              <a:rPr lang="en-US" sz="2400" dirty="0" err="1">
                <a:latin typeface="Arial" charset="0"/>
                <a:cs typeface="Arial" charset="0"/>
              </a:rPr>
              <a:t>ngay</a:t>
            </a:r>
            <a:r>
              <a:rPr lang="en-US" sz="2400" dirty="0">
                <a:latin typeface="Arial" charset="0"/>
                <a:cs typeface="Arial" charset="0"/>
              </a:rPr>
              <a:t> </a:t>
            </a:r>
            <a:r>
              <a:rPr lang="en-US" sz="2400" dirty="0" err="1">
                <a:latin typeface="Arial" charset="0"/>
                <a:cs typeface="Arial" charset="0"/>
              </a:rPr>
              <a:t>từ</a:t>
            </a:r>
            <a:r>
              <a:rPr lang="en-US" sz="2400" dirty="0">
                <a:latin typeface="Arial" charset="0"/>
                <a:cs typeface="Arial" charset="0"/>
              </a:rPr>
              <a:t> </a:t>
            </a:r>
            <a:r>
              <a:rPr lang="en-US" sz="2400" dirty="0" err="1">
                <a:latin typeface="Arial" charset="0"/>
                <a:cs typeface="Arial" charset="0"/>
              </a:rPr>
              <a:t>đầu</a:t>
            </a:r>
            <a:endParaRPr lang="vi-VN" sz="2400" b="1" dirty="0">
              <a:latin typeface="Arial" charset="0"/>
              <a:cs typeface="+mn-cs"/>
            </a:endParaRPr>
          </a:p>
        </p:txBody>
      </p:sp>
      <p:pic>
        <p:nvPicPr>
          <p:cNvPr id="26649"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2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2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20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20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366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3682"/>
                </p:tgtEl>
              </p:cMediaNode>
            </p:audio>
            <p:seq concurrent="1" nextAc="seek">
              <p:cTn id="38" restart="whenNotActive" fill="hold" evtFilter="cancelBubble" nodeType="interactiveSeq">
                <p:stCondLst>
                  <p:cond evt="onClick" delay="0">
                    <p:tgtEl>
                      <p:spTgt spid="11369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369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3690"/>
                                        </p:tgtEl>
                                      </p:cBhvr>
                                    </p:animEffect>
                                    <p:set>
                                      <p:cBhvr>
                                        <p:cTn id="46"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3689"/>
                                        </p:tgtEl>
                                      </p:cBhvr>
                                    </p:animEffect>
                                    <p:set>
                                      <p:cBhvr>
                                        <p:cTn id="50"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3688"/>
                                        </p:tgtEl>
                                      </p:cBhvr>
                                    </p:animEffect>
                                    <p:set>
                                      <p:cBhvr>
                                        <p:cTn id="54"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3687"/>
                                        </p:tgtEl>
                                      </p:cBhvr>
                                    </p:animEffect>
                                    <p:set>
                                      <p:cBhvr>
                                        <p:cTn id="58"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3686"/>
                                        </p:tgtEl>
                                      </p:cBhvr>
                                    </p:animEffect>
                                    <p:set>
                                      <p:cBhvr>
                                        <p:cTn id="62"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3685"/>
                                        </p:tgtEl>
                                      </p:cBhvr>
                                    </p:animEffect>
                                    <p:set>
                                      <p:cBhvr>
                                        <p:cTn id="66"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3683"/>
                                        </p:tgtEl>
                                      </p:cBhvr>
                                    </p:animEffect>
                                    <p:set>
                                      <p:cBhvr>
                                        <p:cTn id="70"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3666"/>
                                        </p:tgtEl>
                                      </p:cBhvr>
                                    </p:animEffect>
                                    <p:set>
                                      <p:cBhvr>
                                        <p:cTn id="74"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65540"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113692" grpId="0" animBg="1"/>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Oval 2"/>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469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98788" y="1214439"/>
            <a:ext cx="7288212"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300" i="1"/>
              <a:t>“Kết hợp sức mạnh dân tộc với sức mạnh thời đại, phát huy tinh thần tự lực tự cường, tranh thủ sự giúp đỡ quốc tế, sự đồng tình, ủng hộ của nhân dân tiến bộ thế giới”</a:t>
            </a:r>
            <a:r>
              <a:rPr lang="en-US" altLang="en-US" sz="2300"/>
              <a:t> là một trong những nội dung của:</a:t>
            </a:r>
            <a:endParaRPr lang="en-US" altLang="en-US" sz="2300" b="1" i="1"/>
          </a:p>
        </p:txBody>
      </p:sp>
      <p:sp>
        <p:nvSpPr>
          <p:cNvPr id="65541" name="AutoShape 5"/>
          <p:cNvSpPr>
            <a:spLocks noChangeArrowheads="1"/>
          </p:cNvSpPr>
          <p:nvPr/>
        </p:nvSpPr>
        <p:spPr bwMode="auto">
          <a:xfrm>
            <a:off x="6248401" y="2819400"/>
            <a:ext cx="3897313"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Quan điểm của Đảng </a:t>
            </a:r>
          </a:p>
          <a:p>
            <a:pPr algn="ctr" eaLnBrk="1" hangingPunct="1">
              <a:spcBef>
                <a:spcPct val="0"/>
              </a:spcBef>
              <a:buFontTx/>
              <a:buNone/>
            </a:pPr>
            <a:r>
              <a:rPr lang="en-US" altLang="en-US" sz="2400"/>
              <a:t>trong chiến tranh nhân dân </a:t>
            </a:r>
          </a:p>
          <a:p>
            <a:pPr algn="ctr" eaLnBrk="1" hangingPunct="1">
              <a:spcBef>
                <a:spcPct val="0"/>
              </a:spcBef>
              <a:buFontTx/>
              <a:buNone/>
            </a:pPr>
            <a:r>
              <a:rPr lang="en-US" altLang="en-US" sz="2400"/>
              <a:t>bảo vệ Tổ quốc</a:t>
            </a:r>
          </a:p>
        </p:txBody>
      </p:sp>
      <p:sp>
        <p:nvSpPr>
          <p:cNvPr id="65546" name="AutoShape 10"/>
          <p:cNvSpPr>
            <a:spLocks noChangeArrowheads="1"/>
          </p:cNvSpPr>
          <p:nvPr/>
        </p:nvSpPr>
        <p:spPr bwMode="auto">
          <a:xfrm>
            <a:off x="2133600" y="2819400"/>
            <a:ext cx="38481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A. </a:t>
            </a:r>
            <a:r>
              <a:rPr lang="en-US" sz="2400" dirty="0" err="1">
                <a:latin typeface="Arial" charset="0"/>
                <a:cs typeface="Arial" charset="0"/>
              </a:rPr>
              <a:t>Đặc</a:t>
            </a:r>
            <a:r>
              <a:rPr lang="en-US" sz="2400" dirty="0">
                <a:latin typeface="Arial" charset="0"/>
                <a:cs typeface="Arial" charset="0"/>
              </a:rPr>
              <a:t> </a:t>
            </a:r>
            <a:r>
              <a:rPr lang="en-US" sz="2400" dirty="0" err="1">
                <a:latin typeface="Arial" charset="0"/>
                <a:cs typeface="Arial" charset="0"/>
              </a:rPr>
              <a:t>điểm</a:t>
            </a:r>
            <a:r>
              <a:rPr lang="en-US" sz="2400" dirty="0">
                <a:latin typeface="Arial" charset="0"/>
                <a:cs typeface="Arial" charset="0"/>
              </a:rPr>
              <a:t> </a:t>
            </a:r>
            <a:r>
              <a:rPr lang="en-US" sz="2400" dirty="0" err="1">
                <a:latin typeface="Arial" charset="0"/>
                <a:cs typeface="Arial" charset="0"/>
              </a:rPr>
              <a:t>nổi</a:t>
            </a:r>
            <a:r>
              <a:rPr lang="en-US" sz="2400" dirty="0">
                <a:latin typeface="Arial" charset="0"/>
                <a:cs typeface="Arial" charset="0"/>
              </a:rPr>
              <a:t> </a:t>
            </a:r>
            <a:r>
              <a:rPr lang="en-US" sz="2400" dirty="0" err="1">
                <a:latin typeface="Arial" charset="0"/>
                <a:cs typeface="Arial" charset="0"/>
              </a:rPr>
              <a:t>bật</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trong</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eaLnBrk="0" hangingPunct="0">
              <a:defRPr/>
            </a:pP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endParaRPr lang="vi-VN" sz="2400" b="1" dirty="0">
              <a:latin typeface="Arial" charset="0"/>
              <a:cs typeface="+mn-cs"/>
            </a:endParaRPr>
          </a:p>
        </p:txBody>
      </p:sp>
      <p:sp>
        <p:nvSpPr>
          <p:cNvPr id="27656" name="Text Box 16"/>
          <p:cNvSpPr txBox="1">
            <a:spLocks noChangeArrowheads="1"/>
          </p:cNvSpPr>
          <p:nvPr/>
        </p:nvSpPr>
        <p:spPr bwMode="auto">
          <a:xfrm>
            <a:off x="1725614" y="12192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22</a:t>
            </a:r>
          </a:p>
        </p:txBody>
      </p:sp>
      <p:pic>
        <p:nvPicPr>
          <p:cNvPr id="11470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7" name="Oval 19"/>
          <p:cNvSpPr>
            <a:spLocks noChangeArrowheads="1"/>
          </p:cNvSpPr>
          <p:nvPr/>
        </p:nvSpPr>
        <p:spPr bwMode="auto">
          <a:xfrm>
            <a:off x="62436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765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869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9" name="Oval 21"/>
          <p:cNvSpPr>
            <a:spLocks noChangeArrowheads="1"/>
          </p:cNvSpPr>
          <p:nvPr/>
        </p:nvSpPr>
        <p:spPr bwMode="auto">
          <a:xfrm>
            <a:off x="623728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4710" name="Oval 22"/>
          <p:cNvSpPr>
            <a:spLocks noChangeArrowheads="1"/>
          </p:cNvSpPr>
          <p:nvPr/>
        </p:nvSpPr>
        <p:spPr bwMode="auto">
          <a:xfrm>
            <a:off x="62436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4711" name="Oval 23"/>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4712" name="Oval 24"/>
          <p:cNvSpPr>
            <a:spLocks noChangeArrowheads="1"/>
          </p:cNvSpPr>
          <p:nvPr/>
        </p:nvSpPr>
        <p:spPr bwMode="auto">
          <a:xfrm>
            <a:off x="62404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4713" name="Oval 25"/>
          <p:cNvSpPr>
            <a:spLocks noChangeArrowheads="1"/>
          </p:cNvSpPr>
          <p:nvPr/>
        </p:nvSpPr>
        <p:spPr bwMode="auto">
          <a:xfrm>
            <a:off x="62436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4714" name="Oval 26"/>
          <p:cNvSpPr>
            <a:spLocks noChangeArrowheads="1"/>
          </p:cNvSpPr>
          <p:nvPr/>
        </p:nvSpPr>
        <p:spPr bwMode="auto">
          <a:xfrm>
            <a:off x="62404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4715" name="Text Box 27"/>
          <p:cNvSpPr txBox="1">
            <a:spLocks noChangeArrowheads="1"/>
          </p:cNvSpPr>
          <p:nvPr/>
        </p:nvSpPr>
        <p:spPr bwMode="auto">
          <a:xfrm>
            <a:off x="4953000" y="61864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4716" name="Text Box 28"/>
          <p:cNvSpPr txBox="1">
            <a:spLocks noChangeArrowheads="1"/>
          </p:cNvSpPr>
          <p:nvPr/>
        </p:nvSpPr>
        <p:spPr bwMode="auto">
          <a:xfrm>
            <a:off x="60325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766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9" name="Text Box 69"/>
          <p:cNvSpPr txBox="1">
            <a:spLocks noChangeArrowheads="1"/>
          </p:cNvSpPr>
          <p:nvPr/>
        </p:nvSpPr>
        <p:spPr bwMode="auto">
          <a:xfrm>
            <a:off x="2133600" y="788989"/>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06364"/>
            <a:ext cx="11699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6248401" y="4419600"/>
            <a:ext cx="3897313"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Nội</a:t>
            </a:r>
            <a:r>
              <a:rPr lang="en-US" sz="2400" dirty="0">
                <a:latin typeface="Arial" charset="0"/>
                <a:cs typeface="Arial" charset="0"/>
              </a:rPr>
              <a:t> dung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yếu</a:t>
            </a:r>
            <a:endParaRPr lang="en-US" sz="2400" dirty="0">
              <a:latin typeface="Arial" charset="0"/>
              <a:cs typeface="Arial" charset="0"/>
            </a:endParaRPr>
          </a:p>
          <a:p>
            <a:pPr algn="ctr">
              <a:defRPr/>
            </a:pP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a:defRPr/>
            </a:pP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r>
              <a:rPr lang="en-US" sz="2400" dirty="0">
                <a:latin typeface="Arial" charset="0"/>
                <a:cs typeface="Arial" charset="0"/>
              </a:rPr>
              <a:t> </a:t>
            </a:r>
            <a:endParaRPr lang="en-US" sz="2400" b="1" dirty="0">
              <a:latin typeface="Arial" charset="0"/>
              <a:cs typeface="+mn-cs"/>
            </a:endParaRPr>
          </a:p>
        </p:txBody>
      </p:sp>
      <p:sp>
        <p:nvSpPr>
          <p:cNvPr id="27" name="AutoShape 10"/>
          <p:cNvSpPr>
            <a:spLocks noChangeArrowheads="1"/>
          </p:cNvSpPr>
          <p:nvPr/>
        </p:nvSpPr>
        <p:spPr bwMode="auto">
          <a:xfrm>
            <a:off x="2057400" y="4419600"/>
            <a:ext cx="39243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chất</a:t>
            </a:r>
            <a:r>
              <a:rPr lang="en-US" sz="2400" dirty="0">
                <a:latin typeface="Arial" charset="0"/>
                <a:cs typeface="Arial" charset="0"/>
              </a:rPr>
              <a:t> </a:t>
            </a:r>
            <a:r>
              <a:rPr lang="en-US" sz="2400" dirty="0" err="1">
                <a:latin typeface="Arial" charset="0"/>
                <a:cs typeface="Arial" charset="0"/>
              </a:rPr>
              <a:t>quan</a:t>
            </a:r>
            <a:r>
              <a:rPr lang="en-US" sz="2400" dirty="0">
                <a:latin typeface="Arial" charset="0"/>
                <a:cs typeface="Arial" charset="0"/>
              </a:rPr>
              <a:t> </a:t>
            </a:r>
            <a:r>
              <a:rPr lang="en-US" sz="2400" dirty="0" err="1">
                <a:latin typeface="Arial" charset="0"/>
                <a:cs typeface="Arial" charset="0"/>
              </a:rPr>
              <a:t>trọng</a:t>
            </a:r>
            <a:endParaRPr lang="en-US" sz="2400" dirty="0">
              <a:latin typeface="Arial" charset="0"/>
              <a:cs typeface="Arial" charset="0"/>
            </a:endParaRPr>
          </a:p>
          <a:p>
            <a:pPr algn="ctr">
              <a:defRPr/>
            </a:pP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cuộc</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p>
          <a:p>
            <a:pPr algn="ctr">
              <a:defRPr/>
            </a:pP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endParaRPr lang="en-US" sz="2400" b="1" dirty="0">
              <a:latin typeface="Arial" charset="0"/>
              <a:cs typeface="+mn-cs"/>
            </a:endParaRPr>
          </a:p>
        </p:txBody>
      </p:sp>
      <p:pic>
        <p:nvPicPr>
          <p:cNvPr id="2767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72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82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824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924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469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469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4706"/>
                </p:tgtEl>
              </p:cMediaNode>
            </p:audio>
            <p:seq concurrent="1" nextAc="seek">
              <p:cTn id="38" restart="whenNotActive" fill="hold" evtFilter="cancelBubble" nodeType="interactiveSeq">
                <p:stCondLst>
                  <p:cond evt="onClick" delay="0">
                    <p:tgtEl>
                      <p:spTgt spid="11471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471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4714"/>
                                        </p:tgtEl>
                                      </p:cBhvr>
                                    </p:animEffect>
                                    <p:set>
                                      <p:cBhvr>
                                        <p:cTn id="46" dur="1" fill="hold">
                                          <p:stCondLst>
                                            <p:cond delay="499"/>
                                          </p:stCondLst>
                                        </p:cTn>
                                        <p:tgtEl>
                                          <p:spTgt spid="11471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4713"/>
                                        </p:tgtEl>
                                      </p:cBhvr>
                                    </p:animEffect>
                                    <p:set>
                                      <p:cBhvr>
                                        <p:cTn id="50" dur="1" fill="hold">
                                          <p:stCondLst>
                                            <p:cond delay="499"/>
                                          </p:stCondLst>
                                        </p:cTn>
                                        <p:tgtEl>
                                          <p:spTgt spid="11471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4712"/>
                                        </p:tgtEl>
                                      </p:cBhvr>
                                    </p:animEffect>
                                    <p:set>
                                      <p:cBhvr>
                                        <p:cTn id="54" dur="1" fill="hold">
                                          <p:stCondLst>
                                            <p:cond delay="499"/>
                                          </p:stCondLst>
                                        </p:cTn>
                                        <p:tgtEl>
                                          <p:spTgt spid="11471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4711"/>
                                        </p:tgtEl>
                                      </p:cBhvr>
                                    </p:animEffect>
                                    <p:set>
                                      <p:cBhvr>
                                        <p:cTn id="58" dur="1" fill="hold">
                                          <p:stCondLst>
                                            <p:cond delay="499"/>
                                          </p:stCondLst>
                                        </p:cTn>
                                        <p:tgtEl>
                                          <p:spTgt spid="11471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4710"/>
                                        </p:tgtEl>
                                      </p:cBhvr>
                                    </p:animEffect>
                                    <p:set>
                                      <p:cBhvr>
                                        <p:cTn id="62" dur="1" fill="hold">
                                          <p:stCondLst>
                                            <p:cond delay="499"/>
                                          </p:stCondLst>
                                        </p:cTn>
                                        <p:tgtEl>
                                          <p:spTgt spid="11471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4709"/>
                                        </p:tgtEl>
                                      </p:cBhvr>
                                    </p:animEffect>
                                    <p:set>
                                      <p:cBhvr>
                                        <p:cTn id="66" dur="1" fill="hold">
                                          <p:stCondLst>
                                            <p:cond delay="499"/>
                                          </p:stCondLst>
                                        </p:cTn>
                                        <p:tgtEl>
                                          <p:spTgt spid="11470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4707"/>
                                        </p:tgtEl>
                                      </p:cBhvr>
                                    </p:animEffect>
                                    <p:set>
                                      <p:cBhvr>
                                        <p:cTn id="70" dur="1" fill="hold">
                                          <p:stCondLst>
                                            <p:cond delay="499"/>
                                          </p:stCondLst>
                                        </p:cTn>
                                        <p:tgtEl>
                                          <p:spTgt spid="11470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4690"/>
                                        </p:tgtEl>
                                      </p:cBhvr>
                                    </p:animEffect>
                                    <p:set>
                                      <p:cBhvr>
                                        <p:cTn id="74" dur="1" fill="hold">
                                          <p:stCondLst>
                                            <p:cond delay="499"/>
                                          </p:stCondLst>
                                        </p:cTn>
                                        <p:tgtEl>
                                          <p:spTgt spid="11469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4715"/>
                  </p:tgtEl>
                </p:cond>
              </p:nextCondLst>
            </p:seq>
          </p:childTnLst>
        </p:cTn>
      </p:par>
    </p:tnLst>
    <p:bldLst>
      <p:bldP spid="114690" grpId="0" animBg="1"/>
      <p:bldP spid="65540" grpId="0"/>
      <p:bldP spid="65541" grpId="0" animBg="1"/>
      <p:bldP spid="65541" grpId="1" animBg="1"/>
      <p:bldP spid="65546" grpId="0" animBg="1"/>
      <p:bldP spid="114707" grpId="0" animBg="1"/>
      <p:bldP spid="114709" grpId="0" animBg="1"/>
      <p:bldP spid="114710" grpId="0" animBg="1"/>
      <p:bldP spid="114711" grpId="0" animBg="1"/>
      <p:bldP spid="114712" grpId="0" animBg="1"/>
      <p:bldP spid="114713" grpId="0" animBg="1"/>
      <p:bldP spid="114714" grpId="0" animBg="1"/>
      <p:bldP spid="114716" grpId="0" animBg="1"/>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Oval 2"/>
          <p:cNvSpPr>
            <a:spLocks noChangeArrowheads="1"/>
          </p:cNvSpPr>
          <p:nvPr/>
        </p:nvSpPr>
        <p:spPr bwMode="auto">
          <a:xfrm>
            <a:off x="6324600" y="62071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571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802314"/>
            <a:ext cx="9144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48000" y="1219201"/>
            <a:ext cx="7086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a:t>Quan </a:t>
            </a:r>
            <a:r>
              <a:rPr lang="en-US" altLang="en-US" sz="2400" i="1" dirty="0" err="1"/>
              <a:t>điểm</a:t>
            </a:r>
            <a:r>
              <a:rPr lang="en-US" altLang="en-US" sz="2400" i="1" dirty="0"/>
              <a:t> </a:t>
            </a:r>
            <a:r>
              <a:rPr lang="en-US" altLang="en-US" sz="2400" i="1" dirty="0" err="1"/>
              <a:t>của</a:t>
            </a:r>
            <a:r>
              <a:rPr lang="en-US" altLang="en-US" sz="2400" i="1" dirty="0"/>
              <a:t> </a:t>
            </a:r>
            <a:r>
              <a:rPr lang="en-US" altLang="en-US" sz="2400" i="1" dirty="0" err="1"/>
              <a:t>Đảng</a:t>
            </a:r>
            <a:r>
              <a:rPr lang="en-US" altLang="en-US" sz="2400" i="1" dirty="0"/>
              <a:t> ta </a:t>
            </a:r>
            <a:r>
              <a:rPr lang="en-US" altLang="en-US" sz="2400" i="1" dirty="0" err="1"/>
              <a:t>trong</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nhân</a:t>
            </a:r>
            <a:r>
              <a:rPr lang="en-US" altLang="en-US" sz="2400" i="1" dirty="0"/>
              <a:t> </a:t>
            </a:r>
            <a:r>
              <a:rPr lang="en-US" altLang="en-US" sz="2400" i="1" dirty="0" err="1"/>
              <a:t>dân</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a:t>
            </a:r>
            <a:r>
              <a:rPr lang="en-US" altLang="en-US" sz="2400" i="1" dirty="0" err="1"/>
              <a:t>là</a:t>
            </a:r>
            <a:r>
              <a:rPr lang="en-US" altLang="en-US" sz="2400" i="1" dirty="0"/>
              <a:t> </a:t>
            </a:r>
            <a:r>
              <a:rPr lang="en-US" altLang="en-US" sz="2400" i="1" dirty="0" err="1"/>
              <a:t>phải</a:t>
            </a:r>
            <a:r>
              <a:rPr lang="en-US" altLang="en-US" sz="2400" i="1" dirty="0"/>
              <a:t> </a:t>
            </a:r>
            <a:r>
              <a:rPr lang="en-US" altLang="en-US" sz="2400" i="1" dirty="0" err="1"/>
              <a:t>tiến</a:t>
            </a:r>
            <a:r>
              <a:rPr lang="en-US" altLang="en-US" sz="2400" i="1" dirty="0"/>
              <a:t> </a:t>
            </a:r>
            <a:r>
              <a:rPr lang="en-US" altLang="en-US" sz="2400" i="1" dirty="0" err="1"/>
              <a:t>hành</a:t>
            </a:r>
            <a:r>
              <a:rPr lang="en-US" altLang="en-US" sz="2400" i="1" dirty="0"/>
              <a:t>:</a:t>
            </a:r>
          </a:p>
        </p:txBody>
      </p:sp>
      <p:sp>
        <p:nvSpPr>
          <p:cNvPr id="65541" name="AutoShape 5"/>
          <p:cNvSpPr>
            <a:spLocks noChangeArrowheads="1"/>
          </p:cNvSpPr>
          <p:nvPr/>
        </p:nvSpPr>
        <p:spPr bwMode="auto">
          <a:xfrm>
            <a:off x="1828800" y="4038600"/>
            <a:ext cx="41529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t>C. Chiến tranh toàn diện, kết </a:t>
            </a:r>
          </a:p>
          <a:p>
            <a:pPr algn="ctr" eaLnBrk="1" hangingPunct="1">
              <a:spcBef>
                <a:spcPct val="0"/>
              </a:spcBef>
              <a:buFontTx/>
              <a:buNone/>
            </a:pPr>
            <a:r>
              <a:rPr lang="en-US" altLang="en-US" sz="2200"/>
              <a:t>hợp chặt chẽ giữa đấu tranh </a:t>
            </a:r>
          </a:p>
          <a:p>
            <a:pPr algn="ctr" eaLnBrk="1" hangingPunct="1">
              <a:spcBef>
                <a:spcPct val="0"/>
              </a:spcBef>
              <a:buFontTx/>
              <a:buNone/>
            </a:pPr>
            <a:r>
              <a:rPr lang="en-US" altLang="en-US" sz="2200"/>
              <a:t>quân sự, chính trị, ngoại giao, </a:t>
            </a:r>
          </a:p>
          <a:p>
            <a:pPr algn="ctr" eaLnBrk="1" hangingPunct="1">
              <a:spcBef>
                <a:spcPct val="0"/>
              </a:spcBef>
              <a:buFontTx/>
              <a:buNone/>
            </a:pPr>
            <a:r>
              <a:rPr lang="en-US" altLang="en-US" sz="2200"/>
              <a:t>kinh tế, văn hóa, tư tưởng</a:t>
            </a:r>
          </a:p>
        </p:txBody>
      </p:sp>
      <p:sp>
        <p:nvSpPr>
          <p:cNvPr id="65549" name="AutoShape 13"/>
          <p:cNvSpPr>
            <a:spLocks noChangeArrowheads="1"/>
          </p:cNvSpPr>
          <p:nvPr/>
        </p:nvSpPr>
        <p:spPr bwMode="auto">
          <a:xfrm>
            <a:off x="1828800" y="2209800"/>
            <a:ext cx="4152900" cy="1524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200" dirty="0">
                <a:latin typeface="Arial" charset="0"/>
                <a:cs typeface="Arial" charset="0"/>
              </a:rPr>
              <a:t> A. Cuộc </a:t>
            </a:r>
            <a:r>
              <a:rPr lang="en-US" sz="2200" dirty="0" err="1">
                <a:latin typeface="Arial" charset="0"/>
                <a:cs typeface="Arial" charset="0"/>
              </a:rPr>
              <a:t>chiến</a:t>
            </a:r>
            <a:r>
              <a:rPr lang="en-US" sz="2200" dirty="0">
                <a:latin typeface="Arial" charset="0"/>
                <a:cs typeface="Arial" charset="0"/>
              </a:rPr>
              <a:t> </a:t>
            </a:r>
            <a:r>
              <a:rPr lang="en-US" sz="2200" dirty="0" err="1">
                <a:latin typeface="Arial" charset="0"/>
                <a:cs typeface="Arial" charset="0"/>
              </a:rPr>
              <a:t>tranh</a:t>
            </a:r>
            <a:r>
              <a:rPr lang="en-US" sz="2200" dirty="0">
                <a:latin typeface="Arial" charset="0"/>
                <a:cs typeface="Arial" charset="0"/>
              </a:rPr>
              <a:t> </a:t>
            </a:r>
            <a:r>
              <a:rPr lang="en-US" sz="2200" dirty="0" err="1">
                <a:latin typeface="Arial" charset="0"/>
                <a:cs typeface="Arial" charset="0"/>
              </a:rPr>
              <a:t>toàn</a:t>
            </a:r>
            <a:r>
              <a:rPr lang="en-US" sz="2200" dirty="0">
                <a:latin typeface="Arial" charset="0"/>
                <a:cs typeface="Arial" charset="0"/>
              </a:rPr>
              <a:t> </a:t>
            </a:r>
          </a:p>
          <a:p>
            <a:pPr algn="ctr" eaLnBrk="0" hangingPunct="0">
              <a:defRPr/>
            </a:pPr>
            <a:r>
              <a:rPr lang="en-US" sz="2200" dirty="0" err="1">
                <a:latin typeface="Arial" charset="0"/>
                <a:cs typeface="Arial" charset="0"/>
              </a:rPr>
              <a:t>dân</a:t>
            </a:r>
            <a:r>
              <a:rPr lang="en-US" sz="2200" dirty="0">
                <a:latin typeface="Arial" charset="0"/>
                <a:cs typeface="Arial" charset="0"/>
              </a:rPr>
              <a:t>, </a:t>
            </a:r>
            <a:r>
              <a:rPr lang="en-US" sz="2200" dirty="0" err="1">
                <a:latin typeface="Arial" charset="0"/>
                <a:cs typeface="Arial" charset="0"/>
              </a:rPr>
              <a:t>đánh</a:t>
            </a:r>
            <a:r>
              <a:rPr lang="en-US" sz="2200" dirty="0">
                <a:latin typeface="Arial" charset="0"/>
                <a:cs typeface="Arial" charset="0"/>
              </a:rPr>
              <a:t> </a:t>
            </a:r>
            <a:r>
              <a:rPr lang="en-US" sz="2200" dirty="0" err="1">
                <a:latin typeface="Arial" charset="0"/>
                <a:cs typeface="Arial" charset="0"/>
              </a:rPr>
              <a:t>địch</a:t>
            </a:r>
            <a:r>
              <a:rPr lang="en-US" sz="2200" dirty="0">
                <a:latin typeface="Arial" charset="0"/>
                <a:cs typeface="Arial" charset="0"/>
              </a:rPr>
              <a:t> </a:t>
            </a:r>
            <a:r>
              <a:rPr lang="en-US" sz="2200" dirty="0" err="1">
                <a:latin typeface="Arial" charset="0"/>
                <a:cs typeface="Arial" charset="0"/>
              </a:rPr>
              <a:t>trên</a:t>
            </a:r>
            <a:r>
              <a:rPr lang="en-US" sz="2200" dirty="0">
                <a:latin typeface="Arial" charset="0"/>
                <a:cs typeface="Arial" charset="0"/>
              </a:rPr>
              <a:t> </a:t>
            </a:r>
            <a:r>
              <a:rPr lang="en-US" sz="2200" dirty="0" err="1">
                <a:latin typeface="Arial" charset="0"/>
                <a:cs typeface="Arial" charset="0"/>
              </a:rPr>
              <a:t>mọi</a:t>
            </a:r>
            <a:r>
              <a:rPr lang="en-US" sz="2200" dirty="0">
                <a:latin typeface="Arial" charset="0"/>
                <a:cs typeface="Arial" charset="0"/>
              </a:rPr>
              <a:t> </a:t>
            </a:r>
            <a:r>
              <a:rPr lang="en-US" sz="2200" dirty="0" err="1">
                <a:latin typeface="Arial" charset="0"/>
                <a:cs typeface="Arial" charset="0"/>
              </a:rPr>
              <a:t>mặt</a:t>
            </a:r>
            <a:r>
              <a:rPr lang="en-US" sz="2200" dirty="0">
                <a:latin typeface="Arial" charset="0"/>
                <a:cs typeface="Arial" charset="0"/>
              </a:rPr>
              <a:t> </a:t>
            </a:r>
            <a:r>
              <a:rPr lang="en-US" sz="2200" dirty="0" err="1">
                <a:latin typeface="Arial" charset="0"/>
                <a:cs typeface="Arial" charset="0"/>
              </a:rPr>
              <a:t>trận</a:t>
            </a:r>
            <a:endParaRPr lang="en-US" sz="2200" dirty="0">
              <a:latin typeface="Arial" charset="0"/>
              <a:cs typeface="Arial" charset="0"/>
            </a:endParaRPr>
          </a:p>
          <a:p>
            <a:pPr algn="ctr" eaLnBrk="0" hangingPunct="0">
              <a:defRPr/>
            </a:pPr>
            <a:r>
              <a:rPr lang="en-US" sz="2200" dirty="0">
                <a:latin typeface="Arial" charset="0"/>
                <a:cs typeface="Arial" charset="0"/>
              </a:rPr>
              <a:t> </a:t>
            </a:r>
            <a:r>
              <a:rPr lang="en-US" sz="2200" dirty="0" err="1">
                <a:latin typeface="Arial" charset="0"/>
                <a:cs typeface="Arial" charset="0"/>
              </a:rPr>
              <a:t>chính</a:t>
            </a:r>
            <a:r>
              <a:rPr lang="en-US" sz="2200" dirty="0">
                <a:latin typeface="Arial" charset="0"/>
                <a:cs typeface="Arial" charset="0"/>
              </a:rPr>
              <a:t> </a:t>
            </a:r>
            <a:r>
              <a:rPr lang="en-US" sz="2200" dirty="0" err="1">
                <a:latin typeface="Arial" charset="0"/>
                <a:cs typeface="Arial" charset="0"/>
              </a:rPr>
              <a:t>trị</a:t>
            </a:r>
            <a:r>
              <a:rPr lang="en-US" sz="2200" dirty="0">
                <a:latin typeface="Arial" charset="0"/>
                <a:cs typeface="Arial" charset="0"/>
              </a:rPr>
              <a:t>, </a:t>
            </a:r>
            <a:r>
              <a:rPr lang="en-US" sz="2200" dirty="0" err="1">
                <a:latin typeface="Arial" charset="0"/>
                <a:cs typeface="Arial" charset="0"/>
              </a:rPr>
              <a:t>quân</a:t>
            </a:r>
            <a:r>
              <a:rPr lang="en-US" sz="2200" dirty="0">
                <a:latin typeface="Arial" charset="0"/>
                <a:cs typeface="Arial" charset="0"/>
              </a:rPr>
              <a:t> </a:t>
            </a:r>
            <a:r>
              <a:rPr lang="en-US" sz="2200" dirty="0" err="1">
                <a:latin typeface="Arial" charset="0"/>
                <a:cs typeface="Arial" charset="0"/>
              </a:rPr>
              <a:t>sự</a:t>
            </a:r>
            <a:r>
              <a:rPr lang="en-US" sz="2200" dirty="0">
                <a:latin typeface="Arial" charset="0"/>
                <a:cs typeface="Arial" charset="0"/>
              </a:rPr>
              <a:t>, </a:t>
            </a:r>
            <a:r>
              <a:rPr lang="en-US" sz="2200" dirty="0" err="1">
                <a:latin typeface="Arial" charset="0"/>
                <a:cs typeface="Arial" charset="0"/>
              </a:rPr>
              <a:t>ngoại</a:t>
            </a:r>
            <a:r>
              <a:rPr lang="en-US" sz="2200" dirty="0">
                <a:latin typeface="Arial" charset="0"/>
                <a:cs typeface="Arial" charset="0"/>
              </a:rPr>
              <a:t> </a:t>
            </a:r>
            <a:r>
              <a:rPr lang="en-US" sz="2200" dirty="0" err="1">
                <a:latin typeface="Arial" charset="0"/>
                <a:cs typeface="Arial" charset="0"/>
              </a:rPr>
              <a:t>giao</a:t>
            </a:r>
            <a:r>
              <a:rPr lang="en-US" sz="2200" dirty="0">
                <a:latin typeface="Arial" charset="0"/>
                <a:cs typeface="Arial" charset="0"/>
              </a:rPr>
              <a:t>, </a:t>
            </a:r>
          </a:p>
          <a:p>
            <a:pPr algn="ctr" eaLnBrk="0" hangingPunct="0">
              <a:defRPr/>
            </a:pPr>
            <a:r>
              <a:rPr lang="en-US" sz="2200" dirty="0" err="1">
                <a:latin typeface="Arial" charset="0"/>
                <a:cs typeface="Arial" charset="0"/>
              </a:rPr>
              <a:t>trên</a:t>
            </a:r>
            <a:r>
              <a:rPr lang="en-US" sz="2200" dirty="0">
                <a:latin typeface="Arial" charset="0"/>
                <a:cs typeface="Arial" charset="0"/>
              </a:rPr>
              <a:t> </a:t>
            </a:r>
            <a:r>
              <a:rPr lang="en-US" sz="2200" dirty="0" err="1">
                <a:latin typeface="Arial" charset="0"/>
                <a:cs typeface="Arial" charset="0"/>
              </a:rPr>
              <a:t>cả</a:t>
            </a:r>
            <a:r>
              <a:rPr lang="en-US" sz="2200" dirty="0">
                <a:latin typeface="Arial" charset="0"/>
                <a:cs typeface="Arial" charset="0"/>
              </a:rPr>
              <a:t> </a:t>
            </a:r>
            <a:r>
              <a:rPr lang="en-US" sz="2200" dirty="0" err="1">
                <a:latin typeface="Arial" charset="0"/>
                <a:cs typeface="Arial" charset="0"/>
              </a:rPr>
              <a:t>ba</a:t>
            </a:r>
            <a:r>
              <a:rPr lang="en-US" sz="2200" dirty="0">
                <a:latin typeface="Arial" charset="0"/>
                <a:cs typeface="Arial" charset="0"/>
              </a:rPr>
              <a:t> </a:t>
            </a:r>
            <a:r>
              <a:rPr lang="en-US" sz="2200" dirty="0" err="1">
                <a:latin typeface="Arial" charset="0"/>
                <a:cs typeface="Arial" charset="0"/>
              </a:rPr>
              <a:t>vùng</a:t>
            </a:r>
            <a:r>
              <a:rPr lang="en-US" sz="2200" dirty="0">
                <a:latin typeface="Arial" charset="0"/>
                <a:cs typeface="Arial" charset="0"/>
              </a:rPr>
              <a:t> </a:t>
            </a:r>
            <a:r>
              <a:rPr lang="en-US" sz="2200" dirty="0" err="1">
                <a:latin typeface="Arial" charset="0"/>
                <a:cs typeface="Arial" charset="0"/>
              </a:rPr>
              <a:t>chiến</a:t>
            </a:r>
            <a:r>
              <a:rPr lang="en-US" sz="2200" dirty="0">
                <a:latin typeface="Arial" charset="0"/>
                <a:cs typeface="Arial" charset="0"/>
              </a:rPr>
              <a:t> </a:t>
            </a:r>
            <a:r>
              <a:rPr lang="en-US" sz="2200" dirty="0" err="1">
                <a:latin typeface="Arial" charset="0"/>
                <a:cs typeface="Arial" charset="0"/>
              </a:rPr>
              <a:t>lược</a:t>
            </a:r>
            <a:endParaRPr lang="vi-VN" sz="2200" b="1" dirty="0">
              <a:latin typeface="Arial" charset="0"/>
              <a:cs typeface="+mn-cs"/>
            </a:endParaRPr>
          </a:p>
        </p:txBody>
      </p:sp>
      <p:sp>
        <p:nvSpPr>
          <p:cNvPr id="28680" name="Text Box 16"/>
          <p:cNvSpPr txBox="1">
            <a:spLocks noChangeArrowheads="1"/>
          </p:cNvSpPr>
          <p:nvPr/>
        </p:nvSpPr>
        <p:spPr bwMode="auto">
          <a:xfrm>
            <a:off x="1808164" y="13716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23</a:t>
            </a:r>
          </a:p>
        </p:txBody>
      </p:sp>
      <p:pic>
        <p:nvPicPr>
          <p:cNvPr id="11573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1" name="Oval 19"/>
          <p:cNvSpPr>
            <a:spLocks noChangeArrowheads="1"/>
          </p:cNvSpPr>
          <p:nvPr/>
        </p:nvSpPr>
        <p:spPr bwMode="auto">
          <a:xfrm>
            <a:off x="6324600" y="61706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868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20263" y="6062664"/>
            <a:ext cx="6350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3" name="Oval 21"/>
          <p:cNvSpPr>
            <a:spLocks noChangeArrowheads="1"/>
          </p:cNvSpPr>
          <p:nvPr/>
        </p:nvSpPr>
        <p:spPr bwMode="auto">
          <a:xfrm>
            <a:off x="6324600" y="62071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5734" name="Oval 22"/>
          <p:cNvSpPr>
            <a:spLocks noChangeArrowheads="1"/>
          </p:cNvSpPr>
          <p:nvPr/>
        </p:nvSpPr>
        <p:spPr bwMode="auto">
          <a:xfrm>
            <a:off x="6324600" y="62071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5735" name="Oval 23"/>
          <p:cNvSpPr>
            <a:spLocks noChangeArrowheads="1"/>
          </p:cNvSpPr>
          <p:nvPr/>
        </p:nvSpPr>
        <p:spPr bwMode="auto">
          <a:xfrm>
            <a:off x="6340475" y="61706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5736" name="Oval 24"/>
          <p:cNvSpPr>
            <a:spLocks noChangeArrowheads="1"/>
          </p:cNvSpPr>
          <p:nvPr/>
        </p:nvSpPr>
        <p:spPr bwMode="auto">
          <a:xfrm>
            <a:off x="6340475" y="61849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5737" name="Oval 25"/>
          <p:cNvSpPr>
            <a:spLocks noChangeArrowheads="1"/>
          </p:cNvSpPr>
          <p:nvPr/>
        </p:nvSpPr>
        <p:spPr bwMode="auto">
          <a:xfrm>
            <a:off x="6324600" y="62039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5738" name="Oval 26"/>
          <p:cNvSpPr>
            <a:spLocks noChangeArrowheads="1"/>
          </p:cNvSpPr>
          <p:nvPr/>
        </p:nvSpPr>
        <p:spPr bwMode="auto">
          <a:xfrm>
            <a:off x="6327775" y="62023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5739" name="Text Box 27"/>
          <p:cNvSpPr txBox="1">
            <a:spLocks noChangeArrowheads="1"/>
          </p:cNvSpPr>
          <p:nvPr/>
        </p:nvSpPr>
        <p:spPr bwMode="auto">
          <a:xfrm>
            <a:off x="4876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5740" name="Text Box 28"/>
          <p:cNvSpPr txBox="1">
            <a:spLocks noChangeArrowheads="1"/>
          </p:cNvSpPr>
          <p:nvPr/>
        </p:nvSpPr>
        <p:spPr bwMode="auto">
          <a:xfrm>
            <a:off x="6248400" y="6073776"/>
            <a:ext cx="609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869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3" name="Text Box 69"/>
          <p:cNvSpPr txBox="1">
            <a:spLocks noChangeArrowheads="1"/>
          </p:cNvSpPr>
          <p:nvPr/>
        </p:nvSpPr>
        <p:spPr bwMode="auto">
          <a:xfrm>
            <a:off x="2057400" y="838201"/>
            <a:ext cx="830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86501" y="2209800"/>
            <a:ext cx="4068763" cy="1524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200" dirty="0">
                <a:latin typeface="Arial" charset="0"/>
                <a:cs typeface="Arial" charset="0"/>
              </a:rPr>
              <a:t> B. </a:t>
            </a:r>
            <a:r>
              <a:rPr lang="en-US" sz="2200" dirty="0" err="1">
                <a:latin typeface="Arial" charset="0"/>
                <a:cs typeface="Arial" charset="0"/>
              </a:rPr>
              <a:t>Chiến</a:t>
            </a:r>
            <a:r>
              <a:rPr lang="en-US" sz="2200" dirty="0">
                <a:latin typeface="Arial" charset="0"/>
                <a:cs typeface="Arial" charset="0"/>
              </a:rPr>
              <a:t> </a:t>
            </a:r>
            <a:r>
              <a:rPr lang="en-US" sz="2200" dirty="0" err="1">
                <a:latin typeface="Arial" charset="0"/>
                <a:cs typeface="Arial" charset="0"/>
              </a:rPr>
              <a:t>tranh</a:t>
            </a:r>
            <a:r>
              <a:rPr lang="en-US" sz="2200" dirty="0">
                <a:latin typeface="Arial" charset="0"/>
                <a:cs typeface="Arial" charset="0"/>
              </a:rPr>
              <a:t> </a:t>
            </a:r>
            <a:r>
              <a:rPr lang="en-US" sz="2200" dirty="0" err="1">
                <a:latin typeface="Arial" charset="0"/>
                <a:cs typeface="Arial" charset="0"/>
              </a:rPr>
              <a:t>trên</a:t>
            </a:r>
            <a:r>
              <a:rPr lang="en-US" sz="2200" dirty="0">
                <a:latin typeface="Arial" charset="0"/>
                <a:cs typeface="Arial" charset="0"/>
              </a:rPr>
              <a:t> </a:t>
            </a:r>
            <a:r>
              <a:rPr lang="en-US" sz="2200" dirty="0" err="1">
                <a:latin typeface="Arial" charset="0"/>
                <a:cs typeface="Arial" charset="0"/>
              </a:rPr>
              <a:t>cả</a:t>
            </a:r>
            <a:r>
              <a:rPr lang="en-US" sz="2200" dirty="0">
                <a:latin typeface="Arial" charset="0"/>
                <a:cs typeface="Arial" charset="0"/>
              </a:rPr>
              <a:t> </a:t>
            </a:r>
            <a:r>
              <a:rPr lang="en-US" sz="2200" dirty="0" err="1">
                <a:latin typeface="Arial" charset="0"/>
                <a:cs typeface="Arial" charset="0"/>
              </a:rPr>
              <a:t>nước</a:t>
            </a:r>
            <a:r>
              <a:rPr lang="en-US" sz="2200" dirty="0">
                <a:latin typeface="Arial" charset="0"/>
                <a:cs typeface="Arial" charset="0"/>
              </a:rPr>
              <a:t>, </a:t>
            </a:r>
          </a:p>
          <a:p>
            <a:pPr algn="ctr" eaLnBrk="0" hangingPunct="0">
              <a:defRPr/>
            </a:pPr>
            <a:r>
              <a:rPr lang="en-US" sz="2200" dirty="0" err="1">
                <a:latin typeface="Arial" charset="0"/>
                <a:cs typeface="Arial" charset="0"/>
              </a:rPr>
              <a:t>trên</a:t>
            </a:r>
            <a:r>
              <a:rPr lang="en-US" sz="2200" dirty="0">
                <a:latin typeface="Arial" charset="0"/>
                <a:cs typeface="Arial" charset="0"/>
              </a:rPr>
              <a:t> </a:t>
            </a:r>
            <a:r>
              <a:rPr lang="en-US" sz="2200" dirty="0" err="1">
                <a:latin typeface="Arial" charset="0"/>
                <a:cs typeface="Arial" charset="0"/>
              </a:rPr>
              <a:t>mọi</a:t>
            </a:r>
            <a:r>
              <a:rPr lang="en-US" sz="2200" dirty="0">
                <a:latin typeface="Arial" charset="0"/>
                <a:cs typeface="Arial" charset="0"/>
              </a:rPr>
              <a:t> </a:t>
            </a:r>
            <a:r>
              <a:rPr lang="en-US" sz="2200" dirty="0" err="1">
                <a:latin typeface="Arial" charset="0"/>
                <a:cs typeface="Arial" charset="0"/>
              </a:rPr>
              <a:t>mặt</a:t>
            </a:r>
            <a:r>
              <a:rPr lang="en-US" sz="2200" dirty="0">
                <a:latin typeface="Arial" charset="0"/>
                <a:cs typeface="Arial" charset="0"/>
              </a:rPr>
              <a:t> </a:t>
            </a:r>
            <a:r>
              <a:rPr lang="en-US" sz="2200" dirty="0" err="1">
                <a:latin typeface="Arial" charset="0"/>
                <a:cs typeface="Arial" charset="0"/>
              </a:rPr>
              <a:t>trận</a:t>
            </a:r>
            <a:r>
              <a:rPr lang="en-US" sz="2200" dirty="0">
                <a:latin typeface="Arial" charset="0"/>
                <a:cs typeface="Arial" charset="0"/>
              </a:rPr>
              <a:t>, </a:t>
            </a:r>
            <a:r>
              <a:rPr lang="en-US" sz="2200" dirty="0" err="1">
                <a:latin typeface="Arial" charset="0"/>
                <a:cs typeface="Arial" charset="0"/>
              </a:rPr>
              <a:t>lấy</a:t>
            </a:r>
            <a:r>
              <a:rPr lang="en-US" sz="2200" dirty="0">
                <a:latin typeface="Arial" charset="0"/>
                <a:cs typeface="Arial" charset="0"/>
              </a:rPr>
              <a:t> </a:t>
            </a:r>
            <a:r>
              <a:rPr lang="en-US" sz="2200" dirty="0" err="1">
                <a:latin typeface="Arial" charset="0"/>
                <a:cs typeface="Arial" charset="0"/>
              </a:rPr>
              <a:t>thắng</a:t>
            </a:r>
            <a:r>
              <a:rPr lang="en-US" sz="2200" dirty="0">
                <a:latin typeface="Arial" charset="0"/>
                <a:cs typeface="Arial" charset="0"/>
              </a:rPr>
              <a:t> </a:t>
            </a:r>
            <a:r>
              <a:rPr lang="en-US" sz="2200" dirty="0" err="1">
                <a:latin typeface="Arial" charset="0"/>
                <a:cs typeface="Arial" charset="0"/>
              </a:rPr>
              <a:t>lợi</a:t>
            </a:r>
            <a:r>
              <a:rPr lang="en-US" sz="2200" dirty="0">
                <a:latin typeface="Arial" charset="0"/>
                <a:cs typeface="Arial" charset="0"/>
              </a:rPr>
              <a:t> </a:t>
            </a:r>
          </a:p>
          <a:p>
            <a:pPr algn="ctr" eaLnBrk="0" hangingPunct="0">
              <a:defRPr/>
            </a:pPr>
            <a:r>
              <a:rPr lang="en-US" sz="2200" dirty="0" err="1">
                <a:latin typeface="Arial" charset="0"/>
                <a:cs typeface="Arial" charset="0"/>
              </a:rPr>
              <a:t>quân</a:t>
            </a:r>
            <a:r>
              <a:rPr lang="en-US" sz="2200" dirty="0">
                <a:latin typeface="Arial" charset="0"/>
                <a:cs typeface="Arial" charset="0"/>
              </a:rPr>
              <a:t> </a:t>
            </a:r>
            <a:r>
              <a:rPr lang="en-US" sz="2200" dirty="0" err="1">
                <a:latin typeface="Arial" charset="0"/>
                <a:cs typeface="Arial" charset="0"/>
              </a:rPr>
              <a:t>sự</a:t>
            </a:r>
            <a:r>
              <a:rPr lang="en-US" sz="2200" dirty="0">
                <a:latin typeface="Arial" charset="0"/>
                <a:cs typeface="Arial" charset="0"/>
              </a:rPr>
              <a:t> </a:t>
            </a:r>
            <a:r>
              <a:rPr lang="en-US" sz="2200" dirty="0" err="1">
                <a:latin typeface="Arial" charset="0"/>
                <a:cs typeface="Arial" charset="0"/>
              </a:rPr>
              <a:t>là</a:t>
            </a:r>
            <a:r>
              <a:rPr lang="en-US" sz="2200" dirty="0">
                <a:latin typeface="Arial" charset="0"/>
                <a:cs typeface="Arial" charset="0"/>
              </a:rPr>
              <a:t> </a:t>
            </a:r>
            <a:r>
              <a:rPr lang="en-US" sz="2200" dirty="0" err="1">
                <a:latin typeface="Arial" charset="0"/>
                <a:cs typeface="Arial" charset="0"/>
              </a:rPr>
              <a:t>là</a:t>
            </a:r>
            <a:r>
              <a:rPr lang="en-US" sz="2200" dirty="0">
                <a:latin typeface="Arial" charset="0"/>
                <a:cs typeface="Arial" charset="0"/>
              </a:rPr>
              <a:t> </a:t>
            </a:r>
            <a:r>
              <a:rPr lang="en-US" sz="2200" dirty="0" err="1">
                <a:latin typeface="Arial" charset="0"/>
                <a:cs typeface="Arial" charset="0"/>
              </a:rPr>
              <a:t>yếu</a:t>
            </a:r>
            <a:r>
              <a:rPr lang="en-US" sz="2200" dirty="0">
                <a:latin typeface="Arial" charset="0"/>
                <a:cs typeface="Arial" charset="0"/>
              </a:rPr>
              <a:t> </a:t>
            </a:r>
            <a:r>
              <a:rPr lang="en-US" sz="2200" dirty="0" err="1">
                <a:latin typeface="Arial" charset="0"/>
                <a:cs typeface="Arial" charset="0"/>
              </a:rPr>
              <a:t>tố</a:t>
            </a:r>
            <a:r>
              <a:rPr lang="en-US" sz="2200" dirty="0">
                <a:latin typeface="Arial" charset="0"/>
                <a:cs typeface="Arial" charset="0"/>
              </a:rPr>
              <a:t> </a:t>
            </a:r>
            <a:r>
              <a:rPr lang="en-US" sz="2200" dirty="0" err="1">
                <a:latin typeface="Arial" charset="0"/>
                <a:cs typeface="Arial" charset="0"/>
              </a:rPr>
              <a:t>quyết</a:t>
            </a:r>
            <a:r>
              <a:rPr lang="en-US" sz="2200" dirty="0">
                <a:latin typeface="Arial" charset="0"/>
                <a:cs typeface="Arial" charset="0"/>
              </a:rPr>
              <a:t> </a:t>
            </a:r>
            <a:r>
              <a:rPr lang="en-US" sz="2200" dirty="0" err="1">
                <a:latin typeface="Arial" charset="0"/>
                <a:cs typeface="Arial" charset="0"/>
              </a:rPr>
              <a:t>định</a:t>
            </a:r>
            <a:r>
              <a:rPr lang="en-US" sz="2200" dirty="0">
                <a:latin typeface="Arial" charset="0"/>
                <a:cs typeface="Arial" charset="0"/>
              </a:rPr>
              <a:t> </a:t>
            </a:r>
          </a:p>
          <a:p>
            <a:pPr algn="ctr" eaLnBrk="0" hangingPunct="0">
              <a:defRPr/>
            </a:pPr>
            <a:r>
              <a:rPr lang="en-US" sz="2200" dirty="0" err="1">
                <a:latin typeface="Arial" charset="0"/>
                <a:cs typeface="Arial" charset="0"/>
              </a:rPr>
              <a:t>giành</a:t>
            </a:r>
            <a:r>
              <a:rPr lang="en-US" sz="2200" dirty="0">
                <a:latin typeface="Arial" charset="0"/>
                <a:cs typeface="Arial" charset="0"/>
              </a:rPr>
              <a:t> </a:t>
            </a:r>
            <a:r>
              <a:rPr lang="en-US" sz="2200" dirty="0" err="1">
                <a:latin typeface="Arial" charset="0"/>
                <a:cs typeface="Arial" charset="0"/>
              </a:rPr>
              <a:t>thắng</a:t>
            </a:r>
            <a:r>
              <a:rPr lang="en-US" sz="2200" dirty="0">
                <a:latin typeface="Arial" charset="0"/>
                <a:cs typeface="Arial" charset="0"/>
              </a:rPr>
              <a:t> </a:t>
            </a:r>
            <a:r>
              <a:rPr lang="en-US" sz="2200" dirty="0" err="1">
                <a:latin typeface="Arial" charset="0"/>
                <a:cs typeface="Arial" charset="0"/>
              </a:rPr>
              <a:t>lợi</a:t>
            </a:r>
            <a:endParaRPr lang="vi-VN" sz="2200" b="1" dirty="0">
              <a:latin typeface="Arial" charset="0"/>
              <a:cs typeface="+mn-cs"/>
            </a:endParaRPr>
          </a:p>
        </p:txBody>
      </p:sp>
      <p:sp>
        <p:nvSpPr>
          <p:cNvPr id="28" name="AutoShape 13"/>
          <p:cNvSpPr>
            <a:spLocks noChangeArrowheads="1"/>
          </p:cNvSpPr>
          <p:nvPr/>
        </p:nvSpPr>
        <p:spPr bwMode="auto">
          <a:xfrm>
            <a:off x="6286501" y="4038600"/>
            <a:ext cx="4068763" cy="1524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Cuộc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chính</a:t>
            </a:r>
            <a:endParaRPr lang="en-US" sz="2400" dirty="0">
              <a:latin typeface="Arial" charset="0"/>
              <a:cs typeface="Arial" charset="0"/>
            </a:endParaRPr>
          </a:p>
          <a:p>
            <a:pPr algn="ctr">
              <a:defRPr/>
            </a:pPr>
            <a:r>
              <a:rPr lang="en-US" sz="2400" dirty="0">
                <a:latin typeface="Arial" charset="0"/>
                <a:cs typeface="Arial" charset="0"/>
              </a:rPr>
              <a:t> </a:t>
            </a:r>
            <a:r>
              <a:rPr lang="en-US" sz="2400" dirty="0" err="1">
                <a:latin typeface="Arial" charset="0"/>
                <a:cs typeface="Arial" charset="0"/>
              </a:rPr>
              <a:t>nghĩa</a:t>
            </a:r>
            <a:r>
              <a:rPr lang="en-US" sz="2400" dirty="0">
                <a:latin typeface="Arial" charset="0"/>
                <a:cs typeface="Arial" charset="0"/>
              </a:rPr>
              <a:t>, </a:t>
            </a:r>
            <a:r>
              <a:rPr lang="en-US" sz="2400" dirty="0" err="1">
                <a:latin typeface="Arial" charset="0"/>
                <a:cs typeface="Arial" charset="0"/>
              </a:rPr>
              <a:t>tự</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bằng</a:t>
            </a:r>
            <a:r>
              <a:rPr lang="en-US" sz="2400" dirty="0">
                <a:latin typeface="Arial" charset="0"/>
                <a:cs typeface="Arial" charset="0"/>
              </a:rPr>
              <a:t> </a:t>
            </a:r>
            <a:r>
              <a:rPr lang="en-US" sz="2400" dirty="0" err="1">
                <a:latin typeface="Arial" charset="0"/>
                <a:cs typeface="Arial" charset="0"/>
              </a:rPr>
              <a:t>sức</a:t>
            </a:r>
            <a:r>
              <a:rPr lang="en-US" sz="2400" dirty="0">
                <a:latin typeface="Arial" charset="0"/>
                <a:cs typeface="Arial" charset="0"/>
              </a:rPr>
              <a:t> </a:t>
            </a:r>
            <a:r>
              <a:rPr lang="en-US" sz="2400" dirty="0" err="1">
                <a:latin typeface="Arial" charset="0"/>
                <a:cs typeface="Arial" charset="0"/>
              </a:rPr>
              <a:t>mạnh</a:t>
            </a:r>
            <a:endParaRPr lang="en-US" sz="2400" dirty="0">
              <a:latin typeface="Arial" charset="0"/>
              <a:cs typeface="Arial" charset="0"/>
            </a:endParaRPr>
          </a:p>
          <a:p>
            <a:pPr algn="ctr">
              <a:defRPr/>
            </a:pP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cả</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tộc</a:t>
            </a:r>
            <a:r>
              <a:rPr lang="en-US" sz="2400" dirty="0">
                <a:latin typeface="Arial" charset="0"/>
                <a:cs typeface="Arial" charset="0"/>
              </a:rPr>
              <a:t> </a:t>
            </a:r>
            <a:r>
              <a:rPr lang="en-US" sz="2400" dirty="0" err="1">
                <a:latin typeface="Arial" charset="0"/>
                <a:cs typeface="Arial" charset="0"/>
              </a:rPr>
              <a:t>để</a:t>
            </a:r>
            <a:r>
              <a:rPr lang="en-US" sz="2400" dirty="0">
                <a:latin typeface="Arial" charset="0"/>
                <a:cs typeface="Arial" charset="0"/>
              </a:rPr>
              <a:t> </a:t>
            </a: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p>
          <a:p>
            <a:pPr algn="ctr">
              <a:defRPr/>
            </a:pPr>
            <a:r>
              <a:rPr lang="en-US" sz="2400" dirty="0" err="1">
                <a:latin typeface="Arial" charset="0"/>
                <a:cs typeface="Arial" charset="0"/>
              </a:rPr>
              <a:t>độc</a:t>
            </a:r>
            <a:r>
              <a:rPr lang="en-US" sz="2400" dirty="0">
                <a:latin typeface="Arial" charset="0"/>
                <a:cs typeface="Arial" charset="0"/>
              </a:rPr>
              <a:t> </a:t>
            </a:r>
            <a:r>
              <a:rPr lang="en-US" sz="2400" dirty="0" err="1">
                <a:latin typeface="Arial" charset="0"/>
                <a:cs typeface="Arial" charset="0"/>
              </a:rPr>
              <a:t>lập</a:t>
            </a:r>
            <a:r>
              <a:rPr lang="en-US" sz="2400" dirty="0">
                <a:latin typeface="Arial" charset="0"/>
                <a:cs typeface="Arial" charset="0"/>
              </a:rPr>
              <a:t> </a:t>
            </a:r>
            <a:r>
              <a:rPr lang="en-US" sz="2400" dirty="0" err="1">
                <a:latin typeface="Arial" charset="0"/>
                <a:cs typeface="Arial" charset="0"/>
              </a:rPr>
              <a:t>tự</a:t>
            </a:r>
            <a:r>
              <a:rPr lang="en-US" sz="2400" dirty="0">
                <a:latin typeface="Arial" charset="0"/>
                <a:cs typeface="Arial" charset="0"/>
              </a:rPr>
              <a:t> do, </a:t>
            </a:r>
            <a:r>
              <a:rPr lang="en-US" sz="2400" dirty="0" err="1">
                <a:latin typeface="Arial" charset="0"/>
                <a:cs typeface="Arial" charset="0"/>
              </a:rPr>
              <a:t>lãnh</a:t>
            </a:r>
            <a:r>
              <a:rPr lang="en-US" sz="2400" dirty="0">
                <a:latin typeface="Arial" charset="0"/>
                <a:cs typeface="Arial" charset="0"/>
              </a:rPr>
              <a:t> </a:t>
            </a:r>
            <a:r>
              <a:rPr lang="en-US" sz="2400" dirty="0" err="1">
                <a:latin typeface="Arial" charset="0"/>
                <a:cs typeface="Arial" charset="0"/>
              </a:rPr>
              <a:t>thổ</a:t>
            </a:r>
            <a:endParaRPr lang="en-US" sz="2400" b="1" dirty="0">
              <a:latin typeface="Arial" charset="0"/>
              <a:cs typeface="+mn-cs"/>
            </a:endParaRPr>
          </a:p>
        </p:txBody>
      </p:sp>
      <p:pic>
        <p:nvPicPr>
          <p:cNvPr id="2869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6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6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6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571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571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5730"/>
                </p:tgtEl>
              </p:cMediaNode>
            </p:audio>
            <p:seq concurrent="1" nextAc="seek">
              <p:cTn id="38" restart="whenNotActive" fill="hold" evtFilter="cancelBubble" nodeType="interactiveSeq">
                <p:stCondLst>
                  <p:cond evt="onClick" delay="0">
                    <p:tgtEl>
                      <p:spTgt spid="11573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574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5738"/>
                                        </p:tgtEl>
                                      </p:cBhvr>
                                    </p:animEffect>
                                    <p:set>
                                      <p:cBhvr>
                                        <p:cTn id="46" dur="1" fill="hold">
                                          <p:stCondLst>
                                            <p:cond delay="499"/>
                                          </p:stCondLst>
                                        </p:cTn>
                                        <p:tgtEl>
                                          <p:spTgt spid="11573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5737"/>
                                        </p:tgtEl>
                                      </p:cBhvr>
                                    </p:animEffect>
                                    <p:set>
                                      <p:cBhvr>
                                        <p:cTn id="50" dur="1" fill="hold">
                                          <p:stCondLst>
                                            <p:cond delay="499"/>
                                          </p:stCondLst>
                                        </p:cTn>
                                        <p:tgtEl>
                                          <p:spTgt spid="11573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5736"/>
                                        </p:tgtEl>
                                      </p:cBhvr>
                                    </p:animEffect>
                                    <p:set>
                                      <p:cBhvr>
                                        <p:cTn id="54" dur="1" fill="hold">
                                          <p:stCondLst>
                                            <p:cond delay="499"/>
                                          </p:stCondLst>
                                        </p:cTn>
                                        <p:tgtEl>
                                          <p:spTgt spid="11573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5735"/>
                                        </p:tgtEl>
                                      </p:cBhvr>
                                    </p:animEffect>
                                    <p:set>
                                      <p:cBhvr>
                                        <p:cTn id="58" dur="1" fill="hold">
                                          <p:stCondLst>
                                            <p:cond delay="499"/>
                                          </p:stCondLst>
                                        </p:cTn>
                                        <p:tgtEl>
                                          <p:spTgt spid="11573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5734"/>
                                        </p:tgtEl>
                                      </p:cBhvr>
                                    </p:animEffect>
                                    <p:set>
                                      <p:cBhvr>
                                        <p:cTn id="62" dur="1" fill="hold">
                                          <p:stCondLst>
                                            <p:cond delay="499"/>
                                          </p:stCondLst>
                                        </p:cTn>
                                        <p:tgtEl>
                                          <p:spTgt spid="11573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5733"/>
                                        </p:tgtEl>
                                      </p:cBhvr>
                                    </p:animEffect>
                                    <p:set>
                                      <p:cBhvr>
                                        <p:cTn id="66" dur="1" fill="hold">
                                          <p:stCondLst>
                                            <p:cond delay="499"/>
                                          </p:stCondLst>
                                        </p:cTn>
                                        <p:tgtEl>
                                          <p:spTgt spid="11573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5731"/>
                                        </p:tgtEl>
                                      </p:cBhvr>
                                    </p:animEffect>
                                    <p:set>
                                      <p:cBhvr>
                                        <p:cTn id="70" dur="1" fill="hold">
                                          <p:stCondLst>
                                            <p:cond delay="499"/>
                                          </p:stCondLst>
                                        </p:cTn>
                                        <p:tgtEl>
                                          <p:spTgt spid="11573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5714"/>
                                        </p:tgtEl>
                                      </p:cBhvr>
                                    </p:animEffect>
                                    <p:set>
                                      <p:cBhvr>
                                        <p:cTn id="74" dur="1" fill="hold">
                                          <p:stCondLst>
                                            <p:cond delay="499"/>
                                          </p:stCondLst>
                                        </p:cTn>
                                        <p:tgtEl>
                                          <p:spTgt spid="11571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5739"/>
                  </p:tgtEl>
                </p:cond>
              </p:nextCondLst>
            </p:seq>
          </p:childTnLst>
        </p:cTn>
      </p:par>
    </p:tnLst>
    <p:bldLst>
      <p:bldP spid="115714" grpId="0" animBg="1"/>
      <p:bldP spid="65540" grpId="0"/>
      <p:bldP spid="65541" grpId="0" animBg="1"/>
      <p:bldP spid="65541" grpId="1" animBg="1"/>
      <p:bldP spid="65549" grpId="0" animBg="1"/>
      <p:bldP spid="115731" grpId="0" animBg="1"/>
      <p:bldP spid="115733" grpId="0" animBg="1"/>
      <p:bldP spid="115734" grpId="0" animBg="1"/>
      <p:bldP spid="115735" grpId="0" animBg="1"/>
      <p:bldP spid="115736" grpId="0" animBg="1"/>
      <p:bldP spid="115737" grpId="0" animBg="1"/>
      <p:bldP spid="115738" grpId="0" animBg="1"/>
      <p:bldP spid="115740" grpId="0" animBg="1"/>
      <p:bldP spid="27" grpId="0" animBg="1"/>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Oval 2"/>
          <p:cNvSpPr>
            <a:spLocks noChangeArrowheads="1"/>
          </p:cNvSpPr>
          <p:nvPr/>
        </p:nvSpPr>
        <p:spPr bwMode="auto">
          <a:xfrm>
            <a:off x="6276975"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674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143001"/>
            <a:ext cx="7086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Tính</a:t>
            </a:r>
            <a:r>
              <a:rPr lang="en-US" altLang="en-US" sz="2400" i="1" dirty="0"/>
              <a:t> </a:t>
            </a:r>
            <a:r>
              <a:rPr lang="en-US" altLang="en-US" sz="2400" i="1" dirty="0" err="1"/>
              <a:t>hiện</a:t>
            </a:r>
            <a:r>
              <a:rPr lang="en-US" altLang="en-US" sz="2400" i="1" dirty="0"/>
              <a:t> </a:t>
            </a:r>
            <a:r>
              <a:rPr lang="en-US" altLang="en-US" sz="2400" i="1" dirty="0" err="1"/>
              <a:t>đại</a:t>
            </a:r>
            <a:r>
              <a:rPr lang="en-US" altLang="en-US" sz="2400" i="1" dirty="0"/>
              <a:t> </a:t>
            </a:r>
            <a:r>
              <a:rPr lang="en-US" altLang="en-US" sz="2400" i="1" dirty="0" err="1"/>
              <a:t>trong</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nhân</a:t>
            </a:r>
            <a:r>
              <a:rPr lang="en-US" altLang="en-US" sz="2400" i="1" dirty="0"/>
              <a:t> </a:t>
            </a:r>
            <a:r>
              <a:rPr lang="en-US" altLang="en-US" sz="2400" i="1" dirty="0" err="1"/>
              <a:t>dân</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ở </a:t>
            </a:r>
            <a:r>
              <a:rPr lang="en-US" altLang="en-US" sz="2400" i="1" dirty="0" err="1"/>
              <a:t>Việt</a:t>
            </a:r>
            <a:r>
              <a:rPr lang="en-US" altLang="en-US" sz="2400" i="1" dirty="0"/>
              <a:t> Nam </a:t>
            </a:r>
            <a:r>
              <a:rPr lang="en-US" altLang="en-US" sz="2400" i="1" dirty="0" err="1"/>
              <a:t>là</a:t>
            </a:r>
            <a:r>
              <a:rPr lang="en-US" altLang="en-US" sz="2400" i="1" dirty="0"/>
              <a:t> </a:t>
            </a:r>
            <a:r>
              <a:rPr lang="en-US" altLang="en-US" sz="2400" i="1" dirty="0" err="1"/>
              <a:t>hiện</a:t>
            </a:r>
            <a:r>
              <a:rPr lang="en-US" altLang="en-US" sz="2400" i="1" dirty="0"/>
              <a:t> </a:t>
            </a:r>
            <a:r>
              <a:rPr lang="en-US" altLang="en-US" sz="2400" i="1" dirty="0" err="1"/>
              <a:t>đại</a:t>
            </a:r>
            <a:r>
              <a:rPr lang="en-US" altLang="en-US" sz="2400" i="1" dirty="0"/>
              <a:t> </a:t>
            </a:r>
            <a:r>
              <a:rPr lang="en-US" altLang="en-US" sz="2400" i="1" dirty="0" err="1"/>
              <a:t>về</a:t>
            </a:r>
            <a:r>
              <a:rPr lang="en-US" altLang="en-US" sz="2400" i="1" dirty="0"/>
              <a:t>: </a:t>
            </a:r>
          </a:p>
        </p:txBody>
      </p:sp>
      <p:sp>
        <p:nvSpPr>
          <p:cNvPr id="65541" name="AutoShape 5"/>
          <p:cNvSpPr>
            <a:spLocks noChangeArrowheads="1"/>
          </p:cNvSpPr>
          <p:nvPr/>
        </p:nvSpPr>
        <p:spPr bwMode="auto">
          <a:xfrm>
            <a:off x="6248400" y="2209800"/>
            <a:ext cx="41910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Vũ khí, trang bị, tri thức </a:t>
            </a:r>
          </a:p>
          <a:p>
            <a:pPr algn="ctr" eaLnBrk="1" hangingPunct="1">
              <a:spcBef>
                <a:spcPct val="0"/>
              </a:spcBef>
              <a:buFontTx/>
              <a:buNone/>
            </a:pPr>
            <a:r>
              <a:rPr lang="en-US" altLang="en-US" sz="2400"/>
              <a:t>và nghệ thuật quân sự</a:t>
            </a:r>
          </a:p>
        </p:txBody>
      </p:sp>
      <p:sp>
        <p:nvSpPr>
          <p:cNvPr id="65549" name="AutoShape 13"/>
          <p:cNvSpPr>
            <a:spLocks noChangeArrowheads="1"/>
          </p:cNvSpPr>
          <p:nvPr/>
        </p:nvSpPr>
        <p:spPr bwMode="auto">
          <a:xfrm>
            <a:off x="6248400" y="3962400"/>
            <a:ext cx="41910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Vũ khí, trang bị </a:t>
            </a:r>
          </a:p>
          <a:p>
            <a:pPr algn="ctr" eaLnBrk="1" hangingPunct="1">
              <a:spcBef>
                <a:spcPct val="0"/>
              </a:spcBef>
              <a:buFontTx/>
              <a:buNone/>
            </a:pPr>
            <a:r>
              <a:rPr lang="en-US" altLang="en-US" sz="2400"/>
              <a:t>và hệ thống phòng thủ</a:t>
            </a:r>
            <a:endParaRPr lang="en-US" altLang="en-US" sz="2200" b="1">
              <a:latin typeface="Times New Roman" panose="02020603050405020304" pitchFamily="18" charset="0"/>
              <a:cs typeface="Times New Roman" panose="02020603050405020304" pitchFamily="18" charset="0"/>
            </a:endParaRPr>
          </a:p>
        </p:txBody>
      </p:sp>
      <p:sp>
        <p:nvSpPr>
          <p:cNvPr id="29703" name="Text Box 16"/>
          <p:cNvSpPr txBox="1">
            <a:spLocks noChangeArrowheads="1"/>
          </p:cNvSpPr>
          <p:nvPr/>
        </p:nvSpPr>
        <p:spPr bwMode="auto">
          <a:xfrm>
            <a:off x="1693864" y="1371600"/>
            <a:ext cx="1184275"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24</a:t>
            </a:r>
          </a:p>
        </p:txBody>
      </p:sp>
      <p:pic>
        <p:nvPicPr>
          <p:cNvPr id="11675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5" name="Oval 19"/>
          <p:cNvSpPr>
            <a:spLocks noChangeArrowheads="1"/>
          </p:cNvSpPr>
          <p:nvPr/>
        </p:nvSpPr>
        <p:spPr bwMode="auto">
          <a:xfrm>
            <a:off x="6297613"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970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2500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7" name="Oval 21"/>
          <p:cNvSpPr>
            <a:spLocks noChangeArrowheads="1"/>
          </p:cNvSpPr>
          <p:nvPr/>
        </p:nvSpPr>
        <p:spPr bwMode="auto">
          <a:xfrm>
            <a:off x="6297613"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6758" name="Oval 22"/>
          <p:cNvSpPr>
            <a:spLocks noChangeArrowheads="1"/>
          </p:cNvSpPr>
          <p:nvPr/>
        </p:nvSpPr>
        <p:spPr bwMode="auto">
          <a:xfrm>
            <a:off x="6300788"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6759" name="Oval 23"/>
          <p:cNvSpPr>
            <a:spLocks noChangeArrowheads="1"/>
          </p:cNvSpPr>
          <p:nvPr/>
        </p:nvSpPr>
        <p:spPr bwMode="auto">
          <a:xfrm>
            <a:off x="6303963" y="60753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6760" name="Oval 24"/>
          <p:cNvSpPr>
            <a:spLocks noChangeArrowheads="1"/>
          </p:cNvSpPr>
          <p:nvPr/>
        </p:nvSpPr>
        <p:spPr bwMode="auto">
          <a:xfrm>
            <a:off x="6303963"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6761" name="Oval 25"/>
          <p:cNvSpPr>
            <a:spLocks noChangeArrowheads="1"/>
          </p:cNvSpPr>
          <p:nvPr/>
        </p:nvSpPr>
        <p:spPr bwMode="auto">
          <a:xfrm>
            <a:off x="6324600"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6762" name="Oval 26"/>
          <p:cNvSpPr>
            <a:spLocks noChangeArrowheads="1"/>
          </p:cNvSpPr>
          <p:nvPr/>
        </p:nvSpPr>
        <p:spPr bwMode="auto">
          <a:xfrm>
            <a:off x="6300788"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6763" name="Text Box 27"/>
          <p:cNvSpPr txBox="1">
            <a:spLocks noChangeArrowheads="1"/>
          </p:cNvSpPr>
          <p:nvPr/>
        </p:nvSpPr>
        <p:spPr bwMode="auto">
          <a:xfrm>
            <a:off x="4953000" y="61722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6764" name="Text Box 28"/>
          <p:cNvSpPr txBox="1">
            <a:spLocks noChangeArrowheads="1"/>
          </p:cNvSpPr>
          <p:nvPr/>
        </p:nvSpPr>
        <p:spPr bwMode="auto">
          <a:xfrm>
            <a:off x="6019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971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69"/>
          <p:cNvSpPr txBox="1">
            <a:spLocks noChangeArrowheads="1"/>
          </p:cNvSpPr>
          <p:nvPr/>
        </p:nvSpPr>
        <p:spPr bwMode="auto">
          <a:xfrm>
            <a:off x="2057400" y="762001"/>
            <a:ext cx="807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1828801" y="2209800"/>
            <a:ext cx="4265613" cy="1524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A. </a:t>
            </a:r>
            <a:r>
              <a:rPr lang="en-US" sz="2400" dirty="0" err="1">
                <a:latin typeface="Arial" charset="0"/>
                <a:cs typeface="Arial" charset="0"/>
              </a:rPr>
              <a:t>Khí</a:t>
            </a:r>
            <a:r>
              <a:rPr lang="en-US" sz="2400" dirty="0">
                <a:latin typeface="Arial" charset="0"/>
                <a:cs typeface="Arial" charset="0"/>
              </a:rPr>
              <a:t> </a:t>
            </a:r>
            <a:r>
              <a:rPr lang="en-US" sz="2400" dirty="0" err="1">
                <a:latin typeface="Arial" charset="0"/>
                <a:cs typeface="Arial" charset="0"/>
              </a:rPr>
              <a:t>tài</a:t>
            </a:r>
            <a:r>
              <a:rPr lang="en-US" sz="2400" dirty="0">
                <a:latin typeface="Arial" charset="0"/>
                <a:cs typeface="Arial" charset="0"/>
              </a:rPr>
              <a:t>, </a:t>
            </a:r>
            <a:r>
              <a:rPr lang="en-US" sz="2400" dirty="0" err="1">
                <a:latin typeface="Arial" charset="0"/>
                <a:cs typeface="Arial" charset="0"/>
              </a:rPr>
              <a:t>phương</a:t>
            </a:r>
            <a:r>
              <a:rPr lang="en-US" sz="2400" dirty="0">
                <a:latin typeface="Arial" charset="0"/>
                <a:cs typeface="Arial" charset="0"/>
              </a:rPr>
              <a:t> </a:t>
            </a:r>
            <a:r>
              <a:rPr lang="en-US" sz="2400" dirty="0" err="1">
                <a:latin typeface="Arial" charset="0"/>
                <a:cs typeface="Arial" charset="0"/>
              </a:rPr>
              <a:t>tiện</a:t>
            </a:r>
            <a:r>
              <a:rPr lang="en-US" sz="2400" dirty="0">
                <a:latin typeface="Arial" charset="0"/>
                <a:cs typeface="Arial" charset="0"/>
              </a:rPr>
              <a:t>, </a:t>
            </a:r>
          </a:p>
          <a:p>
            <a:pPr algn="ctr" eaLnBrk="0" hangingPunct="0">
              <a:defRPr/>
            </a:pP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đánh</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thế</a:t>
            </a:r>
            <a:r>
              <a:rPr lang="en-US" sz="2400" dirty="0">
                <a:latin typeface="Arial" charset="0"/>
                <a:cs typeface="Arial" charset="0"/>
              </a:rPr>
              <a:t> </a:t>
            </a:r>
            <a:r>
              <a:rPr lang="en-US" sz="2400" dirty="0" err="1">
                <a:latin typeface="Arial" charset="0"/>
                <a:cs typeface="Arial" charset="0"/>
              </a:rPr>
              <a:t>trận</a:t>
            </a:r>
            <a:r>
              <a:rPr lang="en-US" sz="2400" dirty="0">
                <a:latin typeface="Arial" charset="0"/>
                <a:cs typeface="Arial" charset="0"/>
              </a:rPr>
              <a:t> </a:t>
            </a:r>
            <a:endParaRPr lang="vi-VN" sz="2200" b="1" dirty="0">
              <a:latin typeface="Arial" charset="0"/>
              <a:cs typeface="+mn-cs"/>
            </a:endParaRPr>
          </a:p>
        </p:txBody>
      </p:sp>
      <p:sp>
        <p:nvSpPr>
          <p:cNvPr id="27" name="AutoShape 13"/>
          <p:cNvSpPr>
            <a:spLocks noChangeArrowheads="1"/>
          </p:cNvSpPr>
          <p:nvPr/>
        </p:nvSpPr>
        <p:spPr bwMode="auto">
          <a:xfrm>
            <a:off x="1828800" y="3962400"/>
            <a:ext cx="42672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Tri thức lực lượng</a:t>
            </a:r>
          </a:p>
          <a:p>
            <a:pPr algn="ctr" eaLnBrk="1" hangingPunct="1">
              <a:spcBef>
                <a:spcPct val="0"/>
              </a:spcBef>
              <a:buFontTx/>
              <a:buNone/>
            </a:pPr>
            <a:r>
              <a:rPr lang="en-US" altLang="en-US" sz="2400"/>
              <a:t> vũ trang và vũ khí, trang bị</a:t>
            </a:r>
            <a:endParaRPr lang="en-US" altLang="en-US" sz="2200" b="1">
              <a:latin typeface="Times New Roman" panose="02020603050405020304" pitchFamily="18" charset="0"/>
              <a:cs typeface="Times New Roman" panose="02020603050405020304" pitchFamily="18" charset="0"/>
            </a:endParaRPr>
          </a:p>
        </p:txBody>
      </p:sp>
      <p:pic>
        <p:nvPicPr>
          <p:cNvPr id="2972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6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27" presetClass="entr" presetSubtype="0" repeatCount="indefinite" fill="hold" grpId="0" nodeType="withEffect">
                                  <p:stCondLst>
                                    <p:cond delay="0"/>
                                  </p:stCondLst>
                                  <p:iterate type="lt">
                                    <p:tmPct val="50000"/>
                                  </p:iterate>
                                  <p:childTnLst>
                                    <p:set>
                                      <p:cBhvr>
                                        <p:cTn id="22" dur="1" fill="hold">
                                          <p:stCondLst>
                                            <p:cond delay="0"/>
                                          </p:stCondLst>
                                        </p:cTn>
                                        <p:tgtEl>
                                          <p:spTgt spid="30"/>
                                        </p:tgtEl>
                                        <p:attrNameLst>
                                          <p:attrName>style.visibility</p:attrName>
                                        </p:attrNameLst>
                                      </p:cBhvr>
                                      <p:to>
                                        <p:strVal val="visible"/>
                                      </p:to>
                                    </p:set>
                                    <p:anim calcmode="discrete" valueType="clr">
                                      <p:cBhvr override="childStyle">
                                        <p:cTn id="23"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30"/>
                                        </p:tgtEl>
                                        <p:attrNameLst>
                                          <p:attrName>fillcolor</p:attrName>
                                        </p:attrNameLst>
                                      </p:cBhvr>
                                      <p:tavLst>
                                        <p:tav tm="0">
                                          <p:val>
                                            <p:clrVal>
                                              <a:schemeClr val="accent2"/>
                                            </p:clrVal>
                                          </p:val>
                                        </p:tav>
                                        <p:tav tm="50000">
                                          <p:val>
                                            <p:clrVal>
                                              <a:schemeClr val="hlink"/>
                                            </p:clrVal>
                                          </p:val>
                                        </p:tav>
                                      </p:tavLst>
                                    </p:anim>
                                    <p:set>
                                      <p:cBhvr>
                                        <p:cTn id="25" dur="80"/>
                                        <p:tgtEl>
                                          <p:spTgt spid="30"/>
                                        </p:tgtEl>
                                        <p:attrNameLst>
                                          <p:attrName>fill.type</p:attrName>
                                        </p:attrNameLst>
                                      </p:cBhvr>
                                      <p:to>
                                        <p:strVal val="solid"/>
                                      </p:to>
                                    </p:set>
                                  </p:childTnLst>
                                </p:cTn>
                              </p:par>
                            </p:childTnLst>
                          </p:cTn>
                        </p:par>
                        <p:par>
                          <p:cTn id="26" fill="hold" nodeType="afterGroup">
                            <p:stCondLst>
                              <p:cond delay="6920"/>
                            </p:stCondLst>
                            <p:childTnLst>
                              <p:par>
                                <p:cTn id="27" presetID="4" presetClass="entr" presetSubtype="32"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ox(out)">
                                      <p:cBhvr>
                                        <p:cTn id="29" dur="1000"/>
                                        <p:tgtEl>
                                          <p:spTgt spid="26"/>
                                        </p:tgtEl>
                                      </p:cBhvr>
                                    </p:animEffect>
                                  </p:childTnLst>
                                </p:cTn>
                              </p:par>
                            </p:childTnLst>
                          </p:cTn>
                        </p:par>
                        <p:par>
                          <p:cTn id="30" fill="hold" nodeType="afterGroup">
                            <p:stCondLst>
                              <p:cond delay="7920"/>
                            </p:stCondLst>
                            <p:childTnLst>
                              <p:par>
                                <p:cTn id="31" presetID="4" presetClass="entr" presetSubtype="32"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ox(out)">
                                      <p:cBhvr>
                                        <p:cTn id="3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11674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22" presetClass="emph" presetSubtype="0" fill="hold" grpId="1" nodeType="clickEffect">
                                  <p:stCondLst>
                                    <p:cond delay="0"/>
                                  </p:stCondLst>
                                  <p:childTnLst>
                                    <p:animClr clrSpc="hsl" dir="cw">
                                      <p:cBhvr override="childStyle">
                                        <p:cTn id="38" dur="500" fill="hold"/>
                                        <p:tgtEl>
                                          <p:spTgt spid="65541"/>
                                        </p:tgtEl>
                                        <p:attrNameLst>
                                          <p:attrName>style.color</p:attrName>
                                        </p:attrNameLst>
                                      </p:cBhvr>
                                      <p:by>
                                        <p:hsl h="-7200000" s="0" l="0"/>
                                      </p:by>
                                    </p:animClr>
                                    <p:animClr clrSpc="hsl" dir="cw">
                                      <p:cBhvr>
                                        <p:cTn id="39" dur="500" fill="hold"/>
                                        <p:tgtEl>
                                          <p:spTgt spid="65541"/>
                                        </p:tgtEl>
                                        <p:attrNameLst>
                                          <p:attrName>fillcolor</p:attrName>
                                        </p:attrNameLst>
                                      </p:cBhvr>
                                      <p:by>
                                        <p:hsl h="-7200000" s="0" l="0"/>
                                      </p:by>
                                    </p:animClr>
                                    <p:animClr clrSpc="hsl" dir="cw">
                                      <p:cBhvr>
                                        <p:cTn id="40" dur="500" fill="hold"/>
                                        <p:tgtEl>
                                          <p:spTgt spid="65541"/>
                                        </p:tgtEl>
                                        <p:attrNameLst>
                                          <p:attrName>stroke.color</p:attrName>
                                        </p:attrNameLst>
                                      </p:cBhvr>
                                      <p:by>
                                        <p:hsl h="-7200000" s="0" l="0"/>
                                      </p:by>
                                    </p:animClr>
                                    <p:set>
                                      <p:cBhvr>
                                        <p:cTn id="41" dur="500" fill="hold"/>
                                        <p:tgtEl>
                                          <p:spTgt spid="65541"/>
                                        </p:tgtEl>
                                        <p:attrNameLst>
                                          <p:attrName>fill.type</p:attrName>
                                        </p:attrNameLst>
                                      </p:cBhvr>
                                      <p:to>
                                        <p:strVal val="solid"/>
                                      </p:to>
                                    </p:set>
                                  </p:childTnLst>
                                  <p:subTnLst>
                                    <p:audio>
                                      <p:cMediaNode>
                                        <p:cTn display="0" masterRel="sameClick">
                                          <p:stCondLst>
                                            <p:cond evt="begin" delay="0">
                                              <p:tn val="3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6741"/>
                  </p:tgtEl>
                </p:cond>
              </p:nextCondLst>
            </p:seq>
            <p:audio>
              <p:cMediaNode>
                <p:cTn id="42" fill="hold" display="0">
                  <p:stCondLst>
                    <p:cond delay="indefinite"/>
                  </p:stCondLst>
                  <p:endCondLst>
                    <p:cond evt="onNext" delay="0">
                      <p:tgtEl>
                        <p:sldTgt/>
                      </p:tgtEl>
                    </p:cond>
                    <p:cond evt="onPrev" delay="0">
                      <p:tgtEl>
                        <p:sldTgt/>
                      </p:tgtEl>
                    </p:cond>
                    <p:cond evt="onStopAudio" delay="0">
                      <p:tgtEl>
                        <p:sldTgt/>
                      </p:tgtEl>
                    </p:cond>
                  </p:endCondLst>
                </p:cTn>
                <p:tgtEl>
                  <p:spTgt spid="116754"/>
                </p:tgtEl>
              </p:cMediaNode>
            </p:audio>
            <p:seq concurrent="1" nextAc="seek">
              <p:cTn id="43" restart="whenNotActive" fill="hold" evtFilter="cancelBubble" nodeType="interactiveSeq">
                <p:stCondLst>
                  <p:cond evt="onClick" delay="0">
                    <p:tgtEl>
                      <p:spTgt spid="116763"/>
                    </p:tgtEl>
                  </p:cond>
                </p:stCondLst>
                <p:endSync evt="end" delay="0">
                  <p:rtn val="all"/>
                </p:endSync>
                <p:childTnLst>
                  <p:par>
                    <p:cTn id="44" fill="hold" nodeType="clickPar">
                      <p:stCondLst>
                        <p:cond delay="0"/>
                      </p:stCondLst>
                      <p:childTnLst>
                        <p:par>
                          <p:cTn id="45" fill="hold" nodeType="withGroup">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116764"/>
                                        </p:tgtEl>
                                        <p:attrNameLst>
                                          <p:attrName>style.visibility</p:attrName>
                                        </p:attrNameLst>
                                      </p:cBhvr>
                                      <p:to>
                                        <p:strVal val="hidden"/>
                                      </p:to>
                                    </p:set>
                                  </p:childTnLst>
                                </p:cTn>
                              </p:par>
                            </p:childTnLst>
                          </p:cTn>
                        </p:par>
                        <p:par>
                          <p:cTn id="48" fill="hold" nodeType="afterGroup">
                            <p:stCondLst>
                              <p:cond delay="0"/>
                            </p:stCondLst>
                            <p:childTnLst>
                              <p:par>
                                <p:cTn id="49" presetID="4" presetClass="exit" presetSubtype="16" fill="hold" grpId="0" nodeType="afterEffect">
                                  <p:stCondLst>
                                    <p:cond delay="1000"/>
                                  </p:stCondLst>
                                  <p:childTnLst>
                                    <p:animEffect transition="out" filter="box(in)">
                                      <p:cBhvr>
                                        <p:cTn id="50" dur="500"/>
                                        <p:tgtEl>
                                          <p:spTgt spid="116762"/>
                                        </p:tgtEl>
                                      </p:cBhvr>
                                    </p:animEffect>
                                    <p:set>
                                      <p:cBhvr>
                                        <p:cTn id="51" dur="1" fill="hold">
                                          <p:stCondLst>
                                            <p:cond delay="499"/>
                                          </p:stCondLst>
                                        </p:cTn>
                                        <p:tgtEl>
                                          <p:spTgt spid="11676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1500"/>
                            </p:stCondLst>
                            <p:childTnLst>
                              <p:par>
                                <p:cTn id="53" presetID="4" presetClass="exit" presetSubtype="16" fill="hold" grpId="0" nodeType="afterEffect">
                                  <p:stCondLst>
                                    <p:cond delay="1000"/>
                                  </p:stCondLst>
                                  <p:childTnLst>
                                    <p:animEffect transition="out" filter="box(in)">
                                      <p:cBhvr>
                                        <p:cTn id="54" dur="500"/>
                                        <p:tgtEl>
                                          <p:spTgt spid="116761"/>
                                        </p:tgtEl>
                                      </p:cBhvr>
                                    </p:animEffect>
                                    <p:set>
                                      <p:cBhvr>
                                        <p:cTn id="55" dur="1" fill="hold">
                                          <p:stCondLst>
                                            <p:cond delay="499"/>
                                          </p:stCondLst>
                                        </p:cTn>
                                        <p:tgtEl>
                                          <p:spTgt spid="11676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3000"/>
                            </p:stCondLst>
                            <p:childTnLst>
                              <p:par>
                                <p:cTn id="57" presetID="4" presetClass="exit" presetSubtype="16" fill="hold" grpId="0" nodeType="afterEffect">
                                  <p:stCondLst>
                                    <p:cond delay="1000"/>
                                  </p:stCondLst>
                                  <p:childTnLst>
                                    <p:animEffect transition="out" filter="box(in)">
                                      <p:cBhvr>
                                        <p:cTn id="58" dur="500"/>
                                        <p:tgtEl>
                                          <p:spTgt spid="116760"/>
                                        </p:tgtEl>
                                      </p:cBhvr>
                                    </p:animEffect>
                                    <p:set>
                                      <p:cBhvr>
                                        <p:cTn id="59" dur="1" fill="hold">
                                          <p:stCondLst>
                                            <p:cond delay="499"/>
                                          </p:stCondLst>
                                        </p:cTn>
                                        <p:tgtEl>
                                          <p:spTgt spid="11676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4500"/>
                            </p:stCondLst>
                            <p:childTnLst>
                              <p:par>
                                <p:cTn id="61" presetID="4" presetClass="exit" presetSubtype="16" fill="hold" grpId="0" nodeType="afterEffect">
                                  <p:stCondLst>
                                    <p:cond delay="1000"/>
                                  </p:stCondLst>
                                  <p:childTnLst>
                                    <p:animEffect transition="out" filter="box(in)">
                                      <p:cBhvr>
                                        <p:cTn id="62" dur="500"/>
                                        <p:tgtEl>
                                          <p:spTgt spid="116759"/>
                                        </p:tgtEl>
                                      </p:cBhvr>
                                    </p:animEffect>
                                    <p:set>
                                      <p:cBhvr>
                                        <p:cTn id="63" dur="1" fill="hold">
                                          <p:stCondLst>
                                            <p:cond delay="499"/>
                                          </p:stCondLst>
                                        </p:cTn>
                                        <p:tgtEl>
                                          <p:spTgt spid="11675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6000"/>
                            </p:stCondLst>
                            <p:childTnLst>
                              <p:par>
                                <p:cTn id="65" presetID="4" presetClass="exit" presetSubtype="16" fill="hold" grpId="0" nodeType="afterEffect">
                                  <p:stCondLst>
                                    <p:cond delay="1000"/>
                                  </p:stCondLst>
                                  <p:childTnLst>
                                    <p:animEffect transition="out" filter="box(in)">
                                      <p:cBhvr>
                                        <p:cTn id="66" dur="500"/>
                                        <p:tgtEl>
                                          <p:spTgt spid="116758"/>
                                        </p:tgtEl>
                                      </p:cBhvr>
                                    </p:animEffect>
                                    <p:set>
                                      <p:cBhvr>
                                        <p:cTn id="67" dur="1" fill="hold">
                                          <p:stCondLst>
                                            <p:cond delay="499"/>
                                          </p:stCondLst>
                                        </p:cTn>
                                        <p:tgtEl>
                                          <p:spTgt spid="116758"/>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7500"/>
                            </p:stCondLst>
                            <p:childTnLst>
                              <p:par>
                                <p:cTn id="69" presetID="4" presetClass="exit" presetSubtype="16" fill="hold" grpId="0" nodeType="afterEffect">
                                  <p:stCondLst>
                                    <p:cond delay="1000"/>
                                  </p:stCondLst>
                                  <p:childTnLst>
                                    <p:animEffect transition="out" filter="box(in)">
                                      <p:cBhvr>
                                        <p:cTn id="70" dur="500"/>
                                        <p:tgtEl>
                                          <p:spTgt spid="116757"/>
                                        </p:tgtEl>
                                      </p:cBhvr>
                                    </p:animEffect>
                                    <p:set>
                                      <p:cBhvr>
                                        <p:cTn id="71" dur="1" fill="hold">
                                          <p:stCondLst>
                                            <p:cond delay="499"/>
                                          </p:stCondLst>
                                        </p:cTn>
                                        <p:tgtEl>
                                          <p:spTgt spid="116757"/>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4" name="beep.wav"/>
                                        </p:tgtEl>
                                      </p:cMediaNode>
                                    </p:audio>
                                  </p:subTnLst>
                                </p:cTn>
                              </p:par>
                            </p:childTnLst>
                          </p:cTn>
                        </p:par>
                        <p:par>
                          <p:cTn id="72" fill="hold" nodeType="afterGroup">
                            <p:stCondLst>
                              <p:cond delay="9000"/>
                            </p:stCondLst>
                            <p:childTnLst>
                              <p:par>
                                <p:cTn id="73" presetID="4" presetClass="exit" presetSubtype="16" fill="hold" grpId="0" nodeType="afterEffect">
                                  <p:stCondLst>
                                    <p:cond delay="1000"/>
                                  </p:stCondLst>
                                  <p:childTnLst>
                                    <p:animEffect transition="out" filter="box(in)">
                                      <p:cBhvr>
                                        <p:cTn id="74" dur="500"/>
                                        <p:tgtEl>
                                          <p:spTgt spid="116755"/>
                                        </p:tgtEl>
                                      </p:cBhvr>
                                    </p:animEffect>
                                    <p:set>
                                      <p:cBhvr>
                                        <p:cTn id="75" dur="1" fill="hold">
                                          <p:stCondLst>
                                            <p:cond delay="499"/>
                                          </p:stCondLst>
                                        </p:cTn>
                                        <p:tgtEl>
                                          <p:spTgt spid="116755"/>
                                        </p:tgtEl>
                                        <p:attrNameLst>
                                          <p:attrName>style.visibility</p:attrName>
                                        </p:attrNameLst>
                                      </p:cBhvr>
                                      <p:to>
                                        <p:strVal val="hidden"/>
                                      </p:to>
                                    </p:set>
                                  </p:childTnLst>
                                  <p:subTnLst>
                                    <p:audio>
                                      <p:cMediaNode>
                                        <p:cTn display="0" masterRel="sameClick">
                                          <p:stCondLst>
                                            <p:cond evt="begin" delay="0">
                                              <p:tn val="73"/>
                                            </p:cond>
                                          </p:stCondLst>
                                          <p:endCondLst>
                                            <p:cond evt="onStopAudio" delay="0">
                                              <p:tgtEl>
                                                <p:sldTgt/>
                                              </p:tgtEl>
                                            </p:cond>
                                          </p:endCondLst>
                                        </p:cTn>
                                        <p:tgtEl>
                                          <p:sndTgt r:embed="rId4" name="beep.wav"/>
                                        </p:tgtEl>
                                      </p:cMediaNode>
                                    </p:audio>
                                  </p:subTnLst>
                                </p:cTn>
                              </p:par>
                            </p:childTnLst>
                          </p:cTn>
                        </p:par>
                        <p:par>
                          <p:cTn id="76" fill="hold" nodeType="afterGroup">
                            <p:stCondLst>
                              <p:cond delay="10500"/>
                            </p:stCondLst>
                            <p:childTnLst>
                              <p:par>
                                <p:cTn id="77" presetID="4" presetClass="exit" presetSubtype="16" fill="hold" grpId="0" nodeType="afterEffect">
                                  <p:stCondLst>
                                    <p:cond delay="500"/>
                                  </p:stCondLst>
                                  <p:childTnLst>
                                    <p:animEffect transition="out" filter="box(in)">
                                      <p:cBhvr>
                                        <p:cTn id="78" dur="500"/>
                                        <p:tgtEl>
                                          <p:spTgt spid="116738"/>
                                        </p:tgtEl>
                                      </p:cBhvr>
                                    </p:animEffect>
                                    <p:set>
                                      <p:cBhvr>
                                        <p:cTn id="79" dur="1" fill="hold">
                                          <p:stCondLst>
                                            <p:cond delay="499"/>
                                          </p:stCondLst>
                                        </p:cTn>
                                        <p:tgtEl>
                                          <p:spTgt spid="116738"/>
                                        </p:tgtEl>
                                        <p:attrNameLst>
                                          <p:attrName>style.visibility</p:attrName>
                                        </p:attrNameLst>
                                      </p:cBhvr>
                                      <p:to>
                                        <p:strVal val="hidden"/>
                                      </p:to>
                                    </p:set>
                                  </p:childTnLst>
                                  <p:subTnLst>
                                    <p:audio>
                                      <p:cMediaNode>
                                        <p:cTn display="0" masterRel="sameClick">
                                          <p:stCondLst>
                                            <p:cond evt="begin" delay="0">
                                              <p:tn val="77"/>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6763"/>
                  </p:tgtEl>
                </p:cond>
              </p:nextCondLst>
            </p:seq>
          </p:childTnLst>
        </p:cTn>
      </p:par>
    </p:tnLst>
    <p:bldLst>
      <p:bldP spid="116738" grpId="0" animBg="1"/>
      <p:bldP spid="65540" grpId="0"/>
      <p:bldP spid="65541" grpId="0" animBg="1"/>
      <p:bldP spid="65541" grpId="1" animBg="1"/>
      <p:bldP spid="65549" grpId="0" animBg="1"/>
      <p:bldP spid="116755" grpId="0" animBg="1"/>
      <p:bldP spid="116757" grpId="0" animBg="1"/>
      <p:bldP spid="116758" grpId="0" animBg="1"/>
      <p:bldP spid="116759" grpId="0" animBg="1"/>
      <p:bldP spid="116760" grpId="0" animBg="1"/>
      <p:bldP spid="116761" grpId="0" animBg="1"/>
      <p:bldP spid="116762" grpId="0" animBg="1"/>
      <p:bldP spid="116764" grpId="0" animBg="1"/>
      <p:bldP spid="30" grpId="0"/>
      <p:bldP spid="26" grpId="0" animBg="1"/>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Oval 2"/>
          <p:cNvSpPr>
            <a:spLocks noChangeArrowheads="1"/>
          </p:cNvSpPr>
          <p:nvPr/>
        </p:nvSpPr>
        <p:spPr bwMode="auto">
          <a:xfrm>
            <a:off x="6642100" y="62484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777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9" name="Oval 19"/>
          <p:cNvSpPr>
            <a:spLocks noChangeArrowheads="1"/>
          </p:cNvSpPr>
          <p:nvPr/>
        </p:nvSpPr>
        <p:spPr bwMode="auto">
          <a:xfrm>
            <a:off x="6642100" y="62436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0725"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677400" y="62293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p:cNvSpPr>
            <a:spLocks noChangeArrowheads="1"/>
          </p:cNvSpPr>
          <p:nvPr/>
        </p:nvSpPr>
        <p:spPr bwMode="auto">
          <a:xfrm>
            <a:off x="6642100" y="62261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7782" name="Oval 22"/>
          <p:cNvSpPr>
            <a:spLocks noChangeArrowheads="1"/>
          </p:cNvSpPr>
          <p:nvPr/>
        </p:nvSpPr>
        <p:spPr bwMode="auto">
          <a:xfrm>
            <a:off x="6642100" y="6216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7783" name="Oval 23"/>
          <p:cNvSpPr>
            <a:spLocks noChangeArrowheads="1"/>
          </p:cNvSpPr>
          <p:nvPr/>
        </p:nvSpPr>
        <p:spPr bwMode="auto">
          <a:xfrm>
            <a:off x="6642100" y="62436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7784" name="Oval 24"/>
          <p:cNvSpPr>
            <a:spLocks noChangeArrowheads="1"/>
          </p:cNvSpPr>
          <p:nvPr/>
        </p:nvSpPr>
        <p:spPr bwMode="auto">
          <a:xfrm>
            <a:off x="6642100" y="6216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7785" name="Oval 25"/>
          <p:cNvSpPr>
            <a:spLocks noChangeArrowheads="1"/>
          </p:cNvSpPr>
          <p:nvPr/>
        </p:nvSpPr>
        <p:spPr bwMode="auto">
          <a:xfrm>
            <a:off x="6642100" y="62261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7786" name="Oval 26"/>
          <p:cNvSpPr>
            <a:spLocks noChangeArrowheads="1"/>
          </p:cNvSpPr>
          <p:nvPr/>
        </p:nvSpPr>
        <p:spPr bwMode="auto">
          <a:xfrm>
            <a:off x="6642100" y="62484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7787" name="Text Box 27"/>
          <p:cNvSpPr txBox="1">
            <a:spLocks noChangeArrowheads="1"/>
          </p:cNvSpPr>
          <p:nvPr/>
        </p:nvSpPr>
        <p:spPr bwMode="auto">
          <a:xfrm>
            <a:off x="5270500" y="62626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7788" name="Text Box 28"/>
          <p:cNvSpPr txBox="1">
            <a:spLocks noChangeArrowheads="1"/>
          </p:cNvSpPr>
          <p:nvPr/>
        </p:nvSpPr>
        <p:spPr bwMode="auto">
          <a:xfrm>
            <a:off x="63246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0734"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5" name="Text Box 69"/>
          <p:cNvSpPr txBox="1">
            <a:spLocks noChangeArrowheads="1"/>
          </p:cNvSpPr>
          <p:nvPr/>
        </p:nvSpPr>
        <p:spPr bwMode="auto">
          <a:xfrm>
            <a:off x="2057400" y="7588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0736"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774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7"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762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00200" y="5867400"/>
            <a:ext cx="99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p:cNvSpPr txBox="1">
            <a:spLocks noChangeArrowheads="1"/>
          </p:cNvSpPr>
          <p:nvPr/>
        </p:nvSpPr>
        <p:spPr bwMode="auto">
          <a:xfrm>
            <a:off x="3048000" y="1143001"/>
            <a:ext cx="7391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a:t>Quan </a:t>
            </a:r>
            <a:r>
              <a:rPr lang="en-US" altLang="en-US" sz="2400" i="1" dirty="0" err="1"/>
              <a:t>điểm</a:t>
            </a:r>
            <a:r>
              <a:rPr lang="en-US" altLang="en-US" sz="2400" i="1" dirty="0"/>
              <a:t> </a:t>
            </a:r>
            <a:r>
              <a:rPr lang="en-US" altLang="en-US" sz="2400" i="1" dirty="0" err="1"/>
              <a:t>thực</a:t>
            </a:r>
            <a:r>
              <a:rPr lang="en-US" altLang="en-US" sz="2400" i="1" dirty="0"/>
              <a:t> </a:t>
            </a:r>
            <a:r>
              <a:rPr lang="en-US" altLang="en-US" sz="2400" i="1" dirty="0" err="1"/>
              <a:t>hiện</a:t>
            </a:r>
            <a:r>
              <a:rPr lang="en-US" altLang="en-US" sz="2400" i="1" dirty="0"/>
              <a:t> </a:t>
            </a:r>
            <a:r>
              <a:rPr lang="en-US" altLang="en-US" sz="2400" i="1" dirty="0" err="1"/>
              <a:t>toàn</a:t>
            </a:r>
            <a:r>
              <a:rPr lang="en-US" altLang="en-US" sz="2400" i="1" dirty="0"/>
              <a:t> </a:t>
            </a:r>
            <a:r>
              <a:rPr lang="en-US" altLang="en-US" sz="2400" i="1" dirty="0" err="1"/>
              <a:t>dân</a:t>
            </a:r>
            <a:r>
              <a:rPr lang="en-US" altLang="en-US" sz="2400" i="1" dirty="0"/>
              <a:t> </a:t>
            </a:r>
            <a:r>
              <a:rPr lang="en-US" altLang="en-US" sz="2400" i="1" dirty="0" err="1"/>
              <a:t>đánh</a:t>
            </a:r>
            <a:r>
              <a:rPr lang="en-US" altLang="en-US" sz="2400" i="1" dirty="0"/>
              <a:t> </a:t>
            </a:r>
            <a:r>
              <a:rPr lang="en-US" altLang="en-US" sz="2400" i="1" dirty="0" err="1"/>
              <a:t>giặc</a:t>
            </a:r>
            <a:r>
              <a:rPr lang="en-US" altLang="en-US" sz="2400" i="1" dirty="0"/>
              <a:t> </a:t>
            </a:r>
            <a:r>
              <a:rPr lang="en-US" altLang="en-US" sz="2400" i="1" dirty="0" err="1"/>
              <a:t>trong</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nhân</a:t>
            </a:r>
            <a:r>
              <a:rPr lang="en-US" altLang="en-US" sz="2400" i="1" dirty="0"/>
              <a:t> </a:t>
            </a:r>
            <a:r>
              <a:rPr lang="en-US" altLang="en-US" sz="2400" i="1" dirty="0" err="1"/>
              <a:t>dân</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a:t>
            </a:r>
            <a:r>
              <a:rPr lang="en-US" altLang="en-US" sz="2400" i="1" dirty="0" err="1"/>
              <a:t>có</a:t>
            </a:r>
            <a:r>
              <a:rPr lang="en-US" altLang="en-US" sz="2400" i="1" dirty="0"/>
              <a:t> ý </a:t>
            </a:r>
            <a:r>
              <a:rPr lang="en-US" altLang="en-US" sz="2400" i="1" dirty="0" err="1"/>
              <a:t>nghĩa</a:t>
            </a:r>
            <a:r>
              <a:rPr lang="en-US" altLang="en-US" sz="2400" i="1" dirty="0"/>
              <a:t> </a:t>
            </a:r>
            <a:r>
              <a:rPr lang="en-US" altLang="en-US" sz="2400" i="1" dirty="0" err="1"/>
              <a:t>là</a:t>
            </a:r>
            <a:r>
              <a:rPr lang="en-US" altLang="en-US" sz="2400" i="1" dirty="0"/>
              <a:t>:</a:t>
            </a:r>
          </a:p>
        </p:txBody>
      </p:sp>
      <p:sp>
        <p:nvSpPr>
          <p:cNvPr id="28" name="AutoShape 5"/>
          <p:cNvSpPr>
            <a:spLocks noChangeArrowheads="1"/>
          </p:cNvSpPr>
          <p:nvPr/>
        </p:nvSpPr>
        <p:spPr bwMode="auto">
          <a:xfrm>
            <a:off x="1927226" y="4191000"/>
            <a:ext cx="4092575" cy="1589088"/>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Cơ sở để huy động được </a:t>
            </a:r>
          </a:p>
          <a:p>
            <a:pPr algn="ctr" eaLnBrk="1" hangingPunct="1">
              <a:spcBef>
                <a:spcPct val="0"/>
              </a:spcBef>
              <a:buFontTx/>
              <a:buNone/>
            </a:pPr>
            <a:r>
              <a:rPr lang="en-US" altLang="en-US" sz="2400"/>
              <a:t>lực lượng toàn dân tham gia </a:t>
            </a:r>
          </a:p>
          <a:p>
            <a:pPr algn="ctr" eaLnBrk="1" hangingPunct="1">
              <a:spcBef>
                <a:spcPct val="0"/>
              </a:spcBef>
              <a:buFontTx/>
              <a:buNone/>
            </a:pPr>
            <a:r>
              <a:rPr lang="en-US" altLang="en-US" sz="2400"/>
              <a:t>đánh giặc</a:t>
            </a:r>
          </a:p>
        </p:txBody>
      </p:sp>
      <p:sp>
        <p:nvSpPr>
          <p:cNvPr id="30" name="AutoShape 13"/>
          <p:cNvSpPr>
            <a:spLocks noChangeArrowheads="1"/>
          </p:cNvSpPr>
          <p:nvPr/>
        </p:nvSpPr>
        <p:spPr bwMode="auto">
          <a:xfrm>
            <a:off x="6164264" y="2209800"/>
            <a:ext cx="4122737" cy="16764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Điều</a:t>
            </a:r>
            <a:r>
              <a:rPr lang="en-US" sz="2400" dirty="0">
                <a:latin typeface="Arial" charset="0"/>
                <a:cs typeface="Arial" charset="0"/>
              </a:rPr>
              <a:t> </a:t>
            </a:r>
            <a:r>
              <a:rPr lang="en-US" sz="2400" dirty="0" err="1">
                <a:latin typeface="Arial" charset="0"/>
                <a:cs typeface="Arial" charset="0"/>
              </a:rPr>
              <a:t>kiện</a:t>
            </a:r>
            <a:r>
              <a:rPr lang="en-US" sz="2400" dirty="0">
                <a:latin typeface="Arial" charset="0"/>
                <a:cs typeface="Arial" charset="0"/>
              </a:rPr>
              <a:t> </a:t>
            </a:r>
            <a:r>
              <a:rPr lang="en-US" sz="2400" dirty="0" err="1">
                <a:latin typeface="Arial" charset="0"/>
                <a:cs typeface="Arial" charset="0"/>
              </a:rPr>
              <a:t>để</a:t>
            </a:r>
            <a:r>
              <a:rPr lang="en-US" sz="2400" dirty="0">
                <a:latin typeface="Arial" charset="0"/>
                <a:cs typeface="Arial" charset="0"/>
              </a:rPr>
              <a:t> </a:t>
            </a:r>
            <a:r>
              <a:rPr lang="en-US" sz="2400" dirty="0" err="1">
                <a:latin typeface="Arial" charset="0"/>
                <a:cs typeface="Arial" charset="0"/>
              </a:rPr>
              <a:t>mỗi</a:t>
            </a:r>
            <a:r>
              <a:rPr lang="en-US" sz="2400" dirty="0">
                <a:latin typeface="Arial" charset="0"/>
                <a:cs typeface="Arial" charset="0"/>
              </a:rPr>
              <a:t> </a:t>
            </a:r>
          </a:p>
          <a:p>
            <a:pPr algn="ctr" eaLnBrk="0" hangingPunct="0">
              <a:defRPr/>
            </a:pPr>
            <a:r>
              <a:rPr lang="en-US" sz="2400" dirty="0" err="1">
                <a:latin typeface="Arial" charset="0"/>
                <a:cs typeface="Arial" charset="0"/>
              </a:rPr>
              <a:t>người</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được</a:t>
            </a:r>
            <a:r>
              <a:rPr lang="en-US" sz="2400" dirty="0">
                <a:latin typeface="Arial" charset="0"/>
                <a:cs typeface="Arial" charset="0"/>
              </a:rPr>
              <a:t> </a:t>
            </a:r>
            <a:r>
              <a:rPr lang="en-US" sz="2400" dirty="0" err="1">
                <a:latin typeface="Arial" charset="0"/>
                <a:cs typeface="Arial" charset="0"/>
              </a:rPr>
              <a:t>tham</a:t>
            </a:r>
            <a:r>
              <a:rPr lang="en-US" sz="2400" dirty="0">
                <a:latin typeface="Arial" charset="0"/>
                <a:cs typeface="Arial" charset="0"/>
              </a:rPr>
              <a:t> </a:t>
            </a:r>
            <a:r>
              <a:rPr lang="en-US" sz="2400" dirty="0" err="1">
                <a:latin typeface="Arial" charset="0"/>
                <a:cs typeface="Arial" charset="0"/>
              </a:rPr>
              <a:t>gia</a:t>
            </a:r>
            <a:r>
              <a:rPr lang="en-US" sz="2400" dirty="0">
                <a:latin typeface="Arial" charset="0"/>
                <a:cs typeface="Arial" charset="0"/>
              </a:rPr>
              <a:t> </a:t>
            </a:r>
          </a:p>
          <a:p>
            <a:pPr algn="ctr" eaLnBrk="0" hangingPunct="0">
              <a:defRPr/>
            </a:pPr>
            <a:r>
              <a:rPr lang="en-US" sz="2400" dirty="0" err="1">
                <a:latin typeface="Arial" charset="0"/>
                <a:cs typeface="Arial" charset="0"/>
              </a:rPr>
              <a:t>đánh</a:t>
            </a:r>
            <a:r>
              <a:rPr lang="en-US" sz="2400" dirty="0">
                <a:latin typeface="Arial" charset="0"/>
                <a:cs typeface="Arial" charset="0"/>
              </a:rPr>
              <a:t> </a:t>
            </a:r>
            <a:r>
              <a:rPr lang="en-US" sz="2400" dirty="0" err="1">
                <a:latin typeface="Arial" charset="0"/>
                <a:cs typeface="Arial" charset="0"/>
              </a:rPr>
              <a:t>giặc</a:t>
            </a:r>
            <a:r>
              <a:rPr lang="en-US" sz="2400" dirty="0">
                <a:latin typeface="Arial" charset="0"/>
                <a:cs typeface="Arial" charset="0"/>
              </a:rPr>
              <a:t>, </a:t>
            </a:r>
            <a:r>
              <a:rPr lang="en-US" sz="2400" dirty="0" err="1">
                <a:latin typeface="Arial" charset="0"/>
                <a:cs typeface="Arial" charset="0"/>
              </a:rPr>
              <a:t>giữ</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endParaRPr lang="vi-VN" sz="2100" b="1" dirty="0">
              <a:latin typeface="Arial" charset="0"/>
              <a:cs typeface="+mn-cs"/>
            </a:endParaRPr>
          </a:p>
        </p:txBody>
      </p:sp>
      <p:sp>
        <p:nvSpPr>
          <p:cNvPr id="30742" name="Text Box 16"/>
          <p:cNvSpPr txBox="1">
            <a:spLocks noChangeArrowheads="1"/>
          </p:cNvSpPr>
          <p:nvPr/>
        </p:nvSpPr>
        <p:spPr bwMode="auto">
          <a:xfrm>
            <a:off x="1774826" y="12795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25</a:t>
            </a:r>
          </a:p>
        </p:txBody>
      </p:sp>
      <p:sp>
        <p:nvSpPr>
          <p:cNvPr id="26" name="AutoShape 13"/>
          <p:cNvSpPr>
            <a:spLocks noChangeArrowheads="1"/>
          </p:cNvSpPr>
          <p:nvPr/>
        </p:nvSpPr>
        <p:spPr bwMode="auto">
          <a:xfrm>
            <a:off x="1927226" y="2209800"/>
            <a:ext cx="4092575" cy="16764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Cơ</a:t>
            </a:r>
            <a:r>
              <a:rPr lang="en-US" sz="2400" dirty="0">
                <a:latin typeface="Arial" charset="0"/>
                <a:cs typeface="Arial" charset="0"/>
              </a:rPr>
              <a:t> </a:t>
            </a:r>
            <a:r>
              <a:rPr lang="en-US" sz="2400" dirty="0" err="1">
                <a:latin typeface="Arial" charset="0"/>
                <a:cs typeface="Arial" charset="0"/>
              </a:rPr>
              <a:t>sở</a:t>
            </a:r>
            <a:r>
              <a:rPr lang="en-US" sz="2400" dirty="0">
                <a:latin typeface="Arial" charset="0"/>
                <a:cs typeface="Arial" charset="0"/>
              </a:rPr>
              <a:t> </a:t>
            </a:r>
            <a:r>
              <a:rPr lang="en-US" sz="2400" dirty="0" err="1">
                <a:latin typeface="Arial" charset="0"/>
                <a:cs typeface="Arial" charset="0"/>
              </a:rPr>
              <a:t>để</a:t>
            </a:r>
            <a:r>
              <a:rPr lang="en-US" sz="2400" dirty="0">
                <a:latin typeface="Arial" charset="0"/>
                <a:cs typeface="Arial" charset="0"/>
              </a:rPr>
              <a:t> </a:t>
            </a:r>
            <a:r>
              <a:rPr lang="en-US" sz="2400" dirty="0" err="1">
                <a:latin typeface="Arial" charset="0"/>
                <a:cs typeface="Arial" charset="0"/>
              </a:rPr>
              <a:t>phát</a:t>
            </a:r>
            <a:r>
              <a:rPr lang="en-US" sz="2400" dirty="0">
                <a:latin typeface="Arial" charset="0"/>
                <a:cs typeface="Arial" charset="0"/>
              </a:rPr>
              <a:t> </a:t>
            </a:r>
            <a:r>
              <a:rPr lang="en-US" sz="2400" dirty="0" err="1">
                <a:latin typeface="Arial" charset="0"/>
                <a:cs typeface="Arial" charset="0"/>
              </a:rPr>
              <a:t>huy</a:t>
            </a:r>
            <a:r>
              <a:rPr lang="en-US" sz="2400" dirty="0">
                <a:latin typeface="Arial" charset="0"/>
                <a:cs typeface="Arial" charset="0"/>
              </a:rPr>
              <a:t> </a:t>
            </a:r>
          </a:p>
          <a:p>
            <a:pPr algn="ctr">
              <a:defRPr/>
            </a:pPr>
            <a:r>
              <a:rPr lang="en-US" sz="2400" dirty="0" err="1">
                <a:latin typeface="Arial" charset="0"/>
                <a:cs typeface="Arial" charset="0"/>
              </a:rPr>
              <a:t>cao</a:t>
            </a:r>
            <a:r>
              <a:rPr lang="en-US" sz="2400" dirty="0">
                <a:latin typeface="Arial" charset="0"/>
                <a:cs typeface="Arial" charset="0"/>
              </a:rPr>
              <a:t> </a:t>
            </a:r>
            <a:r>
              <a:rPr lang="en-US" sz="2400" dirty="0" err="1">
                <a:latin typeface="Arial" charset="0"/>
                <a:cs typeface="Arial" charset="0"/>
              </a:rPr>
              <a:t>nhất</a:t>
            </a:r>
            <a:r>
              <a:rPr lang="en-US" sz="2400" dirty="0">
                <a:latin typeface="Arial" charset="0"/>
                <a:cs typeface="Arial" charset="0"/>
              </a:rPr>
              <a:t> </a:t>
            </a:r>
            <a:r>
              <a:rPr lang="en-US" sz="2400" dirty="0" err="1">
                <a:latin typeface="Arial" charset="0"/>
                <a:cs typeface="Arial" charset="0"/>
              </a:rPr>
              <a:t>yếu</a:t>
            </a:r>
            <a:r>
              <a:rPr lang="en-US" sz="2400" dirty="0">
                <a:latin typeface="Arial" charset="0"/>
                <a:cs typeface="Arial" charset="0"/>
              </a:rPr>
              <a:t> </a:t>
            </a:r>
            <a:r>
              <a:rPr lang="en-US" sz="2400" dirty="0" err="1">
                <a:latin typeface="Arial" charset="0"/>
                <a:cs typeface="Arial" charset="0"/>
              </a:rPr>
              <a:t>tố</a:t>
            </a:r>
            <a:r>
              <a:rPr lang="en-US" sz="2400" dirty="0">
                <a:latin typeface="Arial" charset="0"/>
                <a:cs typeface="Arial" charset="0"/>
              </a:rPr>
              <a:t> con </a:t>
            </a:r>
            <a:r>
              <a:rPr lang="en-US" sz="2400" dirty="0" err="1">
                <a:latin typeface="Arial" charset="0"/>
                <a:cs typeface="Arial" charset="0"/>
              </a:rPr>
              <a:t>người</a:t>
            </a:r>
            <a:r>
              <a:rPr lang="en-US" sz="2400" dirty="0">
                <a:latin typeface="Arial" charset="0"/>
                <a:cs typeface="Arial" charset="0"/>
              </a:rPr>
              <a:t> </a:t>
            </a:r>
          </a:p>
          <a:p>
            <a:pPr algn="ctr">
              <a:defRPr/>
            </a:pPr>
            <a:r>
              <a:rPr lang="en-US" sz="2400" dirty="0" err="1">
                <a:latin typeface="Arial" charset="0"/>
                <a:cs typeface="Arial" charset="0"/>
              </a:rPr>
              <a:t>trong</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endParaRPr lang="en-US" sz="2100" b="1" dirty="0">
              <a:latin typeface="Arial" charset="0"/>
              <a:cs typeface="+mn-cs"/>
            </a:endParaRPr>
          </a:p>
        </p:txBody>
      </p:sp>
      <p:sp>
        <p:nvSpPr>
          <p:cNvPr id="29" name="AutoShape 13"/>
          <p:cNvSpPr>
            <a:spLocks noChangeArrowheads="1"/>
          </p:cNvSpPr>
          <p:nvPr/>
        </p:nvSpPr>
        <p:spPr bwMode="auto">
          <a:xfrm>
            <a:off x="6178550" y="4191000"/>
            <a:ext cx="4108450" cy="1589088"/>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Điều</a:t>
            </a:r>
            <a:r>
              <a:rPr lang="en-US" sz="2400" dirty="0">
                <a:latin typeface="Arial" charset="0"/>
                <a:cs typeface="Arial" charset="0"/>
              </a:rPr>
              <a:t> </a:t>
            </a:r>
            <a:r>
              <a:rPr lang="en-US" sz="2400" dirty="0" err="1">
                <a:latin typeface="Arial" charset="0"/>
                <a:cs typeface="Arial" charset="0"/>
              </a:rPr>
              <a:t>kiện</a:t>
            </a:r>
            <a:r>
              <a:rPr lang="en-US" sz="2400" dirty="0">
                <a:latin typeface="Arial" charset="0"/>
                <a:cs typeface="Arial" charset="0"/>
              </a:rPr>
              <a:t> </a:t>
            </a:r>
            <a:r>
              <a:rPr lang="en-US" sz="2400" dirty="0" err="1">
                <a:latin typeface="Arial" charset="0"/>
                <a:cs typeface="Arial" charset="0"/>
              </a:rPr>
              <a:t>để</a:t>
            </a:r>
            <a:r>
              <a:rPr lang="en-US" sz="2400" dirty="0">
                <a:latin typeface="Arial" charset="0"/>
                <a:cs typeface="Arial" charset="0"/>
              </a:rPr>
              <a:t> </a:t>
            </a:r>
            <a:r>
              <a:rPr lang="en-US" sz="2400" dirty="0" err="1">
                <a:latin typeface="Arial" charset="0"/>
                <a:cs typeface="Arial" charset="0"/>
              </a:rPr>
              <a:t>phát</a:t>
            </a:r>
            <a:r>
              <a:rPr lang="en-US" sz="2400" dirty="0">
                <a:latin typeface="Arial" charset="0"/>
                <a:cs typeface="Arial" charset="0"/>
              </a:rPr>
              <a:t> </a:t>
            </a:r>
            <a:r>
              <a:rPr lang="en-US" sz="2400" dirty="0" err="1">
                <a:latin typeface="Arial" charset="0"/>
                <a:cs typeface="Arial" charset="0"/>
              </a:rPr>
              <a:t>huy</a:t>
            </a:r>
            <a:r>
              <a:rPr lang="en-US" sz="2400" dirty="0">
                <a:latin typeface="Arial" charset="0"/>
                <a:cs typeface="Arial" charset="0"/>
              </a:rPr>
              <a:t> </a:t>
            </a:r>
          </a:p>
          <a:p>
            <a:pPr algn="ctr" eaLnBrk="0" hangingPunct="0">
              <a:defRPr/>
            </a:pPr>
            <a:r>
              <a:rPr lang="en-US" sz="2400" dirty="0" err="1">
                <a:latin typeface="Arial" charset="0"/>
                <a:cs typeface="Arial" charset="0"/>
              </a:rPr>
              <a:t>sức</a:t>
            </a:r>
            <a:r>
              <a:rPr lang="en-US" sz="2400" dirty="0">
                <a:latin typeface="Arial" charset="0"/>
                <a:cs typeface="Arial" charset="0"/>
              </a:rPr>
              <a:t> </a:t>
            </a:r>
            <a:r>
              <a:rPr lang="en-US" sz="2400" dirty="0" err="1">
                <a:latin typeface="Arial" charset="0"/>
                <a:cs typeface="Arial" charset="0"/>
              </a:rPr>
              <a:t>mạnh</a:t>
            </a:r>
            <a:r>
              <a:rPr lang="en-US" sz="2400" dirty="0">
                <a:latin typeface="Arial" charset="0"/>
                <a:cs typeface="Arial" charset="0"/>
              </a:rPr>
              <a:t> </a:t>
            </a:r>
            <a:r>
              <a:rPr lang="en-US" sz="2400" dirty="0" err="1">
                <a:latin typeface="Arial" charset="0"/>
                <a:cs typeface="Arial" charset="0"/>
              </a:rPr>
              <a:t>trong</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p>
          <a:p>
            <a:pPr algn="ctr" eaLnBrk="0" hangingPunct="0">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ngoài</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endParaRPr lang="vi-VN" sz="2100" b="1" dirty="0">
              <a:latin typeface="Arial" charset="0"/>
              <a:cs typeface="+mn-cs"/>
            </a:endParaRPr>
          </a:p>
        </p:txBody>
      </p:sp>
      <p:pic>
        <p:nvPicPr>
          <p:cNvPr id="30745"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par>
                          <p:cTn id="10" fill="hold" nodeType="afterGroup">
                            <p:stCondLst>
                              <p:cond delay="3040"/>
                            </p:stCondLst>
                            <p:childTnLst>
                              <p:par>
                                <p:cTn id="11" presetID="4" presetClass="entr" presetSubtype="3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out)">
                                      <p:cBhvr>
                                        <p:cTn id="13" dur="1000"/>
                                        <p:tgtEl>
                                          <p:spTgt spid="30"/>
                                        </p:tgtEl>
                                      </p:cBhvr>
                                    </p:animEffect>
                                  </p:childTnLst>
                                </p:cTn>
                              </p:par>
                            </p:childTnLst>
                          </p:cTn>
                        </p:par>
                        <p:par>
                          <p:cTn id="14" fill="hold" nodeType="afterGroup">
                            <p:stCondLst>
                              <p:cond delay="404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50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04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6" fill="hold" display="0">
                  <p:stCondLst>
                    <p:cond delay="indefinite"/>
                  </p:stCondLst>
                  <p:endCondLst>
                    <p:cond evt="onNext" delay="0">
                      <p:tgtEl>
                        <p:sldTgt/>
                      </p:tgtEl>
                    </p:cond>
                    <p:cond evt="onPrev" delay="0">
                      <p:tgtEl>
                        <p:sldTgt/>
                      </p:tgtEl>
                    </p:cond>
                    <p:cond evt="onStopAudio" delay="0">
                      <p:tgtEl>
                        <p:sldTgt/>
                      </p:tgtEl>
                    </p:cond>
                  </p:endCondLst>
                </p:cTn>
                <p:tgtEl>
                  <p:spTgt spid="117778"/>
                </p:tgtEl>
              </p:cMediaNode>
            </p:audio>
            <p:seq concurrent="1" nextAc="seek">
              <p:cTn id="27" restart="whenNotActive" fill="hold" evtFilter="cancelBubble" nodeType="interactiveSeq">
                <p:stCondLst>
                  <p:cond evt="onClick" delay="0">
                    <p:tgtEl>
                      <p:spTgt spid="117787"/>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17788"/>
                                        </p:tgtEl>
                                        <p:attrNameLst>
                                          <p:attrName>style.visibility</p:attrName>
                                        </p:attrNameLst>
                                      </p:cBhvr>
                                      <p:to>
                                        <p:strVal val="hidden"/>
                                      </p:to>
                                    </p:set>
                                  </p:childTnLst>
                                </p:cTn>
                              </p:par>
                            </p:childTnLst>
                          </p:cTn>
                        </p:par>
                        <p:par>
                          <p:cTn id="32" fill="hold" nodeType="afterGroup">
                            <p:stCondLst>
                              <p:cond delay="0"/>
                            </p:stCondLst>
                            <p:childTnLst>
                              <p:par>
                                <p:cTn id="33" presetID="4" presetClass="exit" presetSubtype="16" fill="hold" grpId="0" nodeType="afterEffect">
                                  <p:stCondLst>
                                    <p:cond delay="1000"/>
                                  </p:stCondLst>
                                  <p:childTnLst>
                                    <p:animEffect transition="out" filter="box(in)">
                                      <p:cBhvr>
                                        <p:cTn id="34" dur="500"/>
                                        <p:tgtEl>
                                          <p:spTgt spid="117786"/>
                                        </p:tgtEl>
                                      </p:cBhvr>
                                    </p:animEffect>
                                    <p:set>
                                      <p:cBhvr>
                                        <p:cTn id="35" dur="1" fill="hold">
                                          <p:stCondLst>
                                            <p:cond delay="499"/>
                                          </p:stCondLst>
                                        </p:cTn>
                                        <p:tgtEl>
                                          <p:spTgt spid="117786"/>
                                        </p:tgtEl>
                                        <p:attrNameLst>
                                          <p:attrName>style.visibility</p:attrName>
                                        </p:attrNameLst>
                                      </p:cBhvr>
                                      <p:to>
                                        <p:strVal val="hidden"/>
                                      </p:to>
                                    </p:set>
                                  </p:childTnLst>
                                  <p:subTnLst>
                                    <p:audio>
                                      <p:cMediaNode>
                                        <p:cTn display="0" masterRel="sameClick">
                                          <p:stCondLst>
                                            <p:cond evt="begin" delay="0">
                                              <p:tn val="33"/>
                                            </p:cond>
                                          </p:stCondLst>
                                          <p:endCondLst>
                                            <p:cond evt="onStopAudio" delay="0">
                                              <p:tgtEl>
                                                <p:sldTgt/>
                                              </p:tgtEl>
                                            </p:cond>
                                          </p:endCondLst>
                                        </p:cTn>
                                        <p:tgtEl>
                                          <p:sndTgt r:embed="rId3" name="beep.wav"/>
                                        </p:tgtEl>
                                      </p:cMediaNode>
                                    </p:audio>
                                  </p:subTnLst>
                                </p:cTn>
                              </p:par>
                            </p:childTnLst>
                          </p:cTn>
                        </p:par>
                        <p:par>
                          <p:cTn id="36" fill="hold" nodeType="afterGroup">
                            <p:stCondLst>
                              <p:cond delay="1500"/>
                            </p:stCondLst>
                            <p:childTnLst>
                              <p:par>
                                <p:cTn id="37" presetID="4" presetClass="exit" presetSubtype="16" fill="hold" grpId="0" nodeType="afterEffect">
                                  <p:stCondLst>
                                    <p:cond delay="1000"/>
                                  </p:stCondLst>
                                  <p:childTnLst>
                                    <p:animEffect transition="out" filter="box(in)">
                                      <p:cBhvr>
                                        <p:cTn id="38" dur="500"/>
                                        <p:tgtEl>
                                          <p:spTgt spid="117785"/>
                                        </p:tgtEl>
                                      </p:cBhvr>
                                    </p:animEffect>
                                    <p:set>
                                      <p:cBhvr>
                                        <p:cTn id="39" dur="1" fill="hold">
                                          <p:stCondLst>
                                            <p:cond delay="499"/>
                                          </p:stCondLst>
                                        </p:cTn>
                                        <p:tgtEl>
                                          <p:spTgt spid="117785"/>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3" name="beep.wav"/>
                                        </p:tgtEl>
                                      </p:cMediaNode>
                                    </p:audio>
                                  </p:subTnLst>
                                </p:cTn>
                              </p:par>
                            </p:childTnLst>
                          </p:cTn>
                        </p:par>
                        <p:par>
                          <p:cTn id="40" fill="hold" nodeType="afterGroup">
                            <p:stCondLst>
                              <p:cond delay="3000"/>
                            </p:stCondLst>
                            <p:childTnLst>
                              <p:par>
                                <p:cTn id="41" presetID="4" presetClass="exit" presetSubtype="16" fill="hold" grpId="0" nodeType="afterEffect">
                                  <p:stCondLst>
                                    <p:cond delay="1000"/>
                                  </p:stCondLst>
                                  <p:childTnLst>
                                    <p:animEffect transition="out" filter="box(in)">
                                      <p:cBhvr>
                                        <p:cTn id="42" dur="500"/>
                                        <p:tgtEl>
                                          <p:spTgt spid="117784"/>
                                        </p:tgtEl>
                                      </p:cBhvr>
                                    </p:animEffect>
                                    <p:set>
                                      <p:cBhvr>
                                        <p:cTn id="43" dur="1" fill="hold">
                                          <p:stCondLst>
                                            <p:cond delay="499"/>
                                          </p:stCondLst>
                                        </p:cTn>
                                        <p:tgtEl>
                                          <p:spTgt spid="11778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3" name="beep.wav"/>
                                        </p:tgtEl>
                                      </p:cMediaNode>
                                    </p:audio>
                                  </p:subTnLst>
                                </p:cTn>
                              </p:par>
                            </p:childTnLst>
                          </p:cTn>
                        </p:par>
                        <p:par>
                          <p:cTn id="44" fill="hold" nodeType="afterGroup">
                            <p:stCondLst>
                              <p:cond delay="4500"/>
                            </p:stCondLst>
                            <p:childTnLst>
                              <p:par>
                                <p:cTn id="45" presetID="4" presetClass="exit" presetSubtype="16" fill="hold" grpId="0" nodeType="afterEffect">
                                  <p:stCondLst>
                                    <p:cond delay="1000"/>
                                  </p:stCondLst>
                                  <p:childTnLst>
                                    <p:animEffect transition="out" filter="box(in)">
                                      <p:cBhvr>
                                        <p:cTn id="46" dur="500"/>
                                        <p:tgtEl>
                                          <p:spTgt spid="117783"/>
                                        </p:tgtEl>
                                      </p:cBhvr>
                                    </p:animEffect>
                                    <p:set>
                                      <p:cBhvr>
                                        <p:cTn id="47" dur="1" fill="hold">
                                          <p:stCondLst>
                                            <p:cond delay="499"/>
                                          </p:stCondLst>
                                        </p:cTn>
                                        <p:tgtEl>
                                          <p:spTgt spid="11778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3" name="beep.wav"/>
                                        </p:tgtEl>
                                      </p:cMediaNode>
                                    </p:audio>
                                  </p:subTnLst>
                                </p:cTn>
                              </p:par>
                            </p:childTnLst>
                          </p:cTn>
                        </p:par>
                        <p:par>
                          <p:cTn id="48" fill="hold" nodeType="afterGroup">
                            <p:stCondLst>
                              <p:cond delay="6000"/>
                            </p:stCondLst>
                            <p:childTnLst>
                              <p:par>
                                <p:cTn id="49" presetID="4" presetClass="exit" presetSubtype="16" fill="hold" grpId="0" nodeType="afterEffect">
                                  <p:stCondLst>
                                    <p:cond delay="1000"/>
                                  </p:stCondLst>
                                  <p:childTnLst>
                                    <p:animEffect transition="out" filter="box(in)">
                                      <p:cBhvr>
                                        <p:cTn id="50" dur="500"/>
                                        <p:tgtEl>
                                          <p:spTgt spid="117782"/>
                                        </p:tgtEl>
                                      </p:cBhvr>
                                    </p:animEffect>
                                    <p:set>
                                      <p:cBhvr>
                                        <p:cTn id="51" dur="1" fill="hold">
                                          <p:stCondLst>
                                            <p:cond delay="499"/>
                                          </p:stCondLst>
                                        </p:cTn>
                                        <p:tgtEl>
                                          <p:spTgt spid="11778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3" name="beep.wav"/>
                                        </p:tgtEl>
                                      </p:cMediaNode>
                                    </p:audio>
                                  </p:subTnLst>
                                </p:cTn>
                              </p:par>
                            </p:childTnLst>
                          </p:cTn>
                        </p:par>
                        <p:par>
                          <p:cTn id="52" fill="hold" nodeType="afterGroup">
                            <p:stCondLst>
                              <p:cond delay="7500"/>
                            </p:stCondLst>
                            <p:childTnLst>
                              <p:par>
                                <p:cTn id="53" presetID="4" presetClass="exit" presetSubtype="16" fill="hold" grpId="0" nodeType="afterEffect">
                                  <p:stCondLst>
                                    <p:cond delay="1000"/>
                                  </p:stCondLst>
                                  <p:childTnLst>
                                    <p:animEffect transition="out" filter="box(in)">
                                      <p:cBhvr>
                                        <p:cTn id="54" dur="500"/>
                                        <p:tgtEl>
                                          <p:spTgt spid="117781"/>
                                        </p:tgtEl>
                                      </p:cBhvr>
                                    </p:animEffect>
                                    <p:set>
                                      <p:cBhvr>
                                        <p:cTn id="55" dur="1" fill="hold">
                                          <p:stCondLst>
                                            <p:cond delay="499"/>
                                          </p:stCondLst>
                                        </p:cTn>
                                        <p:tgtEl>
                                          <p:spTgt spid="11778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3" name="beep.wav"/>
                                        </p:tgtEl>
                                      </p:cMediaNode>
                                    </p:audio>
                                  </p:subTnLst>
                                </p:cTn>
                              </p:par>
                            </p:childTnLst>
                          </p:cTn>
                        </p:par>
                        <p:par>
                          <p:cTn id="56" fill="hold" nodeType="afterGroup">
                            <p:stCondLst>
                              <p:cond delay="9000"/>
                            </p:stCondLst>
                            <p:childTnLst>
                              <p:par>
                                <p:cTn id="57" presetID="4" presetClass="exit" presetSubtype="16" fill="hold" grpId="0" nodeType="afterEffect">
                                  <p:stCondLst>
                                    <p:cond delay="1000"/>
                                  </p:stCondLst>
                                  <p:childTnLst>
                                    <p:animEffect transition="out" filter="box(in)">
                                      <p:cBhvr>
                                        <p:cTn id="58" dur="500"/>
                                        <p:tgtEl>
                                          <p:spTgt spid="117779"/>
                                        </p:tgtEl>
                                      </p:cBhvr>
                                    </p:animEffect>
                                    <p:set>
                                      <p:cBhvr>
                                        <p:cTn id="59" dur="1" fill="hold">
                                          <p:stCondLst>
                                            <p:cond delay="499"/>
                                          </p:stCondLst>
                                        </p:cTn>
                                        <p:tgtEl>
                                          <p:spTgt spid="117779"/>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3" name="beep.wav"/>
                                        </p:tgtEl>
                                      </p:cMediaNode>
                                    </p:audio>
                                  </p:subTnLst>
                                </p:cTn>
                              </p:par>
                            </p:childTnLst>
                          </p:cTn>
                        </p:par>
                        <p:par>
                          <p:cTn id="60" fill="hold" nodeType="afterGroup">
                            <p:stCondLst>
                              <p:cond delay="10500"/>
                            </p:stCondLst>
                            <p:childTnLst>
                              <p:par>
                                <p:cTn id="61" presetID="4" presetClass="exit" presetSubtype="16" fill="hold" grpId="0" nodeType="afterEffect">
                                  <p:stCondLst>
                                    <p:cond delay="500"/>
                                  </p:stCondLst>
                                  <p:childTnLst>
                                    <p:animEffect transition="out" filter="box(in)">
                                      <p:cBhvr>
                                        <p:cTn id="62" dur="500"/>
                                        <p:tgtEl>
                                          <p:spTgt spid="117762"/>
                                        </p:tgtEl>
                                      </p:cBhvr>
                                    </p:animEffect>
                                    <p:set>
                                      <p:cBhvr>
                                        <p:cTn id="63" dur="1" fill="hold">
                                          <p:stCondLst>
                                            <p:cond delay="499"/>
                                          </p:stCondLst>
                                        </p:cTn>
                                        <p:tgtEl>
                                          <p:spTgt spid="117762"/>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17787"/>
                  </p:tgtEl>
                </p:cond>
              </p:nextCondLst>
            </p:seq>
            <p:seq concurrent="1" nextAc="seek">
              <p:cTn id="64" restart="whenNotActive" fill="hold" evtFilter="cancelBubble" nodeType="interactiveSeq">
                <p:stCondLst>
                  <p:cond evt="onClick" delay="0">
                    <p:tgtEl>
                      <p:spTgt spid="25"/>
                    </p:tgtEl>
                  </p:cond>
                </p:stCondLst>
                <p:endSync evt="end" delay="0">
                  <p:rtn val="all"/>
                </p:endSync>
                <p:childTnLst>
                  <p:par>
                    <p:cTn id="65" fill="hold" nodeType="clickPar">
                      <p:stCondLst>
                        <p:cond delay="0"/>
                      </p:stCondLst>
                      <p:childTnLst>
                        <p:par>
                          <p:cTn id="66" fill="hold" nodeType="withGroup">
                            <p:stCondLst>
                              <p:cond delay="0"/>
                            </p:stCondLst>
                            <p:childTnLst>
                              <p:par>
                                <p:cTn id="67" presetID="22" presetClass="emph" presetSubtype="0" fill="hold" grpId="1" nodeType="clickEffect">
                                  <p:stCondLst>
                                    <p:cond delay="0"/>
                                  </p:stCondLst>
                                  <p:childTnLst>
                                    <p:animClr clrSpc="hsl" dir="cw">
                                      <p:cBhvr override="childStyle">
                                        <p:cTn id="68" dur="500" fill="hold"/>
                                        <p:tgtEl>
                                          <p:spTgt spid="28"/>
                                        </p:tgtEl>
                                        <p:attrNameLst>
                                          <p:attrName>style.color</p:attrName>
                                        </p:attrNameLst>
                                      </p:cBhvr>
                                      <p:by>
                                        <p:hsl h="-7200000" s="0" l="0"/>
                                      </p:by>
                                    </p:animClr>
                                    <p:animClr clrSpc="hsl" dir="cw">
                                      <p:cBhvr>
                                        <p:cTn id="69" dur="500" fill="hold"/>
                                        <p:tgtEl>
                                          <p:spTgt spid="28"/>
                                        </p:tgtEl>
                                        <p:attrNameLst>
                                          <p:attrName>fillcolor</p:attrName>
                                        </p:attrNameLst>
                                      </p:cBhvr>
                                      <p:by>
                                        <p:hsl h="-7200000" s="0" l="0"/>
                                      </p:by>
                                    </p:animClr>
                                    <p:animClr clrSpc="hsl" dir="cw">
                                      <p:cBhvr>
                                        <p:cTn id="70" dur="500" fill="hold"/>
                                        <p:tgtEl>
                                          <p:spTgt spid="28"/>
                                        </p:tgtEl>
                                        <p:attrNameLst>
                                          <p:attrName>stroke.color</p:attrName>
                                        </p:attrNameLst>
                                      </p:cBhvr>
                                      <p:by>
                                        <p:hsl h="-7200000" s="0" l="0"/>
                                      </p:by>
                                    </p:animClr>
                                    <p:set>
                                      <p:cBhvr>
                                        <p:cTn id="71" dur="500" fill="hold"/>
                                        <p:tgtEl>
                                          <p:spTgt spid="28"/>
                                        </p:tgtEl>
                                        <p:attrNameLst>
                                          <p:attrName>fill.type</p:attrName>
                                        </p:attrNameLst>
                                      </p:cBhvr>
                                      <p:to>
                                        <p:strVal val="solid"/>
                                      </p:to>
                                    </p:set>
                                  </p:childTnLst>
                                  <p:subTnLst>
                                    <p:audio>
                                      <p:cMediaNode>
                                        <p:cTn display="0" masterRel="sameClick">
                                          <p:stCondLst>
                                            <p:cond evt="begin" delay="0">
                                              <p:tn val="67"/>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5"/>
                  </p:tgtEl>
                </p:cond>
              </p:nextCondLst>
            </p:seq>
          </p:childTnLst>
        </p:cTn>
      </p:par>
    </p:tnLst>
    <p:bldLst>
      <p:bldP spid="117762" grpId="0" animBg="1"/>
      <p:bldP spid="117779" grpId="0" animBg="1"/>
      <p:bldP spid="117781" grpId="0" animBg="1"/>
      <p:bldP spid="117782" grpId="0" animBg="1"/>
      <p:bldP spid="117783" grpId="0" animBg="1"/>
      <p:bldP spid="117784" grpId="0" animBg="1"/>
      <p:bldP spid="117785" grpId="0" animBg="1"/>
      <p:bldP spid="117786" grpId="0" animBg="1"/>
      <p:bldP spid="117788" grpId="0" animBg="1"/>
      <p:bldP spid="27" grpId="0"/>
      <p:bldP spid="28" grpId="0" animBg="1"/>
      <p:bldP spid="28" grpId="1" animBg="1"/>
      <p:bldP spid="30" grpId="0" animBg="1"/>
      <p:bldP spid="26"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hlinkClick r:id="rId3" action="ppaction://hlinkpres?slideindex=1&amp;slidetitle="/>
          </p:cNvPr>
          <p:cNvSpPr>
            <a:spLocks noChangeArrowheads="1"/>
          </p:cNvSpPr>
          <p:nvPr/>
        </p:nvSpPr>
        <p:spPr bwMode="auto">
          <a:xfrm>
            <a:off x="2209800" y="2209800"/>
            <a:ext cx="7772400" cy="4267200"/>
          </a:xfrm>
          <a:prstGeom prst="roundRect">
            <a:avLst>
              <a:gd name="adj" fmla="val 16667"/>
            </a:avLst>
          </a:prstGeom>
          <a:solidFill>
            <a:schemeClr val="bg1"/>
          </a:solidFill>
          <a:ln w="57150" cmpd="thinThick">
            <a:solidFill>
              <a:srgbClr val="CC00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vi-VN" altLang="en-US" sz="1800"/>
          </a:p>
        </p:txBody>
      </p:sp>
      <p:pic>
        <p:nvPicPr>
          <p:cNvPr id="4099" name="Picture 4" descr="3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flipV="1">
            <a:off x="2590800" y="12192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AutoShape 8">
            <a:hlinkClick r:id="rId5" action="ppaction://hlinksldjump"/>
          </p:cNvPr>
          <p:cNvSpPr>
            <a:spLocks noChangeArrowheads="1"/>
          </p:cNvSpPr>
          <p:nvPr/>
        </p:nvSpPr>
        <p:spPr bwMode="auto">
          <a:xfrm>
            <a:off x="4051300" y="2530475"/>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35</a:t>
            </a:r>
          </a:p>
        </p:txBody>
      </p:sp>
      <p:sp>
        <p:nvSpPr>
          <p:cNvPr id="60425" name="AutoShape 9">
            <a:hlinkClick r:id="rId6" action="ppaction://hlinksldjump"/>
          </p:cNvPr>
          <p:cNvSpPr>
            <a:spLocks noChangeArrowheads="1"/>
          </p:cNvSpPr>
          <p:nvPr/>
        </p:nvSpPr>
        <p:spPr bwMode="auto">
          <a:xfrm>
            <a:off x="4051300" y="3124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36</a:t>
            </a:r>
          </a:p>
        </p:txBody>
      </p:sp>
      <p:sp>
        <p:nvSpPr>
          <p:cNvPr id="60426" name="AutoShape 10">
            <a:hlinkClick r:id="rId7" action="ppaction://hlinksldjump"/>
          </p:cNvPr>
          <p:cNvSpPr>
            <a:spLocks noChangeArrowheads="1"/>
          </p:cNvSpPr>
          <p:nvPr/>
        </p:nvSpPr>
        <p:spPr bwMode="auto">
          <a:xfrm>
            <a:off x="4051300" y="37465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37</a:t>
            </a:r>
          </a:p>
        </p:txBody>
      </p:sp>
      <p:sp>
        <p:nvSpPr>
          <p:cNvPr id="60427" name="AutoShape 11">
            <a:hlinkClick r:id="rId8" action="ppaction://hlinksldjump"/>
          </p:cNvPr>
          <p:cNvSpPr>
            <a:spLocks noChangeArrowheads="1"/>
          </p:cNvSpPr>
          <p:nvPr/>
        </p:nvSpPr>
        <p:spPr bwMode="auto">
          <a:xfrm>
            <a:off x="4051300" y="5562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40</a:t>
            </a:r>
          </a:p>
        </p:txBody>
      </p:sp>
      <p:sp>
        <p:nvSpPr>
          <p:cNvPr id="60428" name="AutoShape 12">
            <a:hlinkClick r:id="rId9" action="ppaction://hlinksldjump"/>
          </p:cNvPr>
          <p:cNvSpPr>
            <a:spLocks noChangeArrowheads="1"/>
          </p:cNvSpPr>
          <p:nvPr/>
        </p:nvSpPr>
        <p:spPr bwMode="auto">
          <a:xfrm>
            <a:off x="4051300" y="4953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39</a:t>
            </a:r>
          </a:p>
        </p:txBody>
      </p:sp>
      <p:sp>
        <p:nvSpPr>
          <p:cNvPr id="60429" name="AutoShape 13">
            <a:hlinkClick r:id="rId10" action="ppaction://hlinksldjump"/>
          </p:cNvPr>
          <p:cNvSpPr>
            <a:spLocks noChangeArrowheads="1"/>
          </p:cNvSpPr>
          <p:nvPr/>
        </p:nvSpPr>
        <p:spPr bwMode="auto">
          <a:xfrm>
            <a:off x="4051300" y="4368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38</a:t>
            </a:r>
          </a:p>
        </p:txBody>
      </p:sp>
      <p:sp>
        <p:nvSpPr>
          <p:cNvPr id="60430" name="AutoShape 14">
            <a:hlinkClick r:id="rId11" action="ppaction://hlinksldjump"/>
          </p:cNvPr>
          <p:cNvSpPr>
            <a:spLocks noChangeArrowheads="1"/>
          </p:cNvSpPr>
          <p:nvPr/>
        </p:nvSpPr>
        <p:spPr bwMode="auto">
          <a:xfrm>
            <a:off x="5113338" y="2530475"/>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41</a:t>
            </a:r>
          </a:p>
        </p:txBody>
      </p:sp>
      <p:sp>
        <p:nvSpPr>
          <p:cNvPr id="60431" name="AutoShape 15">
            <a:hlinkClick r:id="rId12" action="ppaction://hlinksldjump"/>
          </p:cNvPr>
          <p:cNvSpPr>
            <a:spLocks noChangeArrowheads="1"/>
          </p:cNvSpPr>
          <p:nvPr/>
        </p:nvSpPr>
        <p:spPr bwMode="auto">
          <a:xfrm>
            <a:off x="5113338" y="31369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42</a:t>
            </a:r>
          </a:p>
        </p:txBody>
      </p:sp>
      <p:sp>
        <p:nvSpPr>
          <p:cNvPr id="60432" name="AutoShape 16">
            <a:hlinkClick r:id="rId13" action="ppaction://hlinksldjump"/>
          </p:cNvPr>
          <p:cNvSpPr>
            <a:spLocks noChangeArrowheads="1"/>
          </p:cNvSpPr>
          <p:nvPr/>
        </p:nvSpPr>
        <p:spPr bwMode="auto">
          <a:xfrm>
            <a:off x="5113338" y="3759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43</a:t>
            </a:r>
          </a:p>
        </p:txBody>
      </p:sp>
      <p:sp>
        <p:nvSpPr>
          <p:cNvPr id="60433" name="AutoShape 17">
            <a:hlinkClick r:id="rId14" action="ppaction://hlinksldjump"/>
          </p:cNvPr>
          <p:cNvSpPr>
            <a:spLocks noChangeArrowheads="1"/>
          </p:cNvSpPr>
          <p:nvPr/>
        </p:nvSpPr>
        <p:spPr bwMode="auto">
          <a:xfrm>
            <a:off x="5113338" y="5562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46</a:t>
            </a:r>
          </a:p>
        </p:txBody>
      </p:sp>
      <p:sp>
        <p:nvSpPr>
          <p:cNvPr id="60434" name="AutoShape 18">
            <a:hlinkClick r:id="rId15" action="ppaction://hlinksldjump"/>
          </p:cNvPr>
          <p:cNvSpPr>
            <a:spLocks noChangeArrowheads="1"/>
          </p:cNvSpPr>
          <p:nvPr/>
        </p:nvSpPr>
        <p:spPr bwMode="auto">
          <a:xfrm>
            <a:off x="5113338" y="4978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45</a:t>
            </a:r>
          </a:p>
        </p:txBody>
      </p:sp>
      <p:sp>
        <p:nvSpPr>
          <p:cNvPr id="60435" name="AutoShape 19">
            <a:hlinkClick r:id="rId16" action="ppaction://hlinksldjump"/>
          </p:cNvPr>
          <p:cNvSpPr>
            <a:spLocks noChangeArrowheads="1"/>
          </p:cNvSpPr>
          <p:nvPr/>
        </p:nvSpPr>
        <p:spPr bwMode="auto">
          <a:xfrm>
            <a:off x="5113338" y="437515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44</a:t>
            </a:r>
          </a:p>
        </p:txBody>
      </p:sp>
      <p:sp>
        <p:nvSpPr>
          <p:cNvPr id="60436" name="AutoShape 20">
            <a:hlinkClick r:id="rId17" action="ppaction://hlinksldjump"/>
          </p:cNvPr>
          <p:cNvSpPr>
            <a:spLocks noChangeArrowheads="1"/>
          </p:cNvSpPr>
          <p:nvPr/>
        </p:nvSpPr>
        <p:spPr bwMode="auto">
          <a:xfrm>
            <a:off x="6184900" y="2530475"/>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47</a:t>
            </a:r>
          </a:p>
        </p:txBody>
      </p:sp>
      <p:sp>
        <p:nvSpPr>
          <p:cNvPr id="60437" name="AutoShape 21">
            <a:hlinkClick r:id="rId18" action="ppaction://hlinksldjump"/>
          </p:cNvPr>
          <p:cNvSpPr>
            <a:spLocks noChangeArrowheads="1"/>
          </p:cNvSpPr>
          <p:nvPr/>
        </p:nvSpPr>
        <p:spPr bwMode="auto">
          <a:xfrm>
            <a:off x="6184900" y="31369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48</a:t>
            </a:r>
          </a:p>
        </p:txBody>
      </p:sp>
      <p:sp>
        <p:nvSpPr>
          <p:cNvPr id="60438" name="AutoShape 22">
            <a:hlinkClick r:id="rId19" action="ppaction://hlinksldjump"/>
          </p:cNvPr>
          <p:cNvSpPr>
            <a:spLocks noChangeArrowheads="1"/>
          </p:cNvSpPr>
          <p:nvPr/>
        </p:nvSpPr>
        <p:spPr bwMode="auto">
          <a:xfrm>
            <a:off x="6184900" y="37211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49</a:t>
            </a:r>
          </a:p>
        </p:txBody>
      </p:sp>
      <p:sp>
        <p:nvSpPr>
          <p:cNvPr id="60439" name="AutoShape 23">
            <a:hlinkClick r:id="rId20" action="ppaction://hlinksldjump"/>
          </p:cNvPr>
          <p:cNvSpPr>
            <a:spLocks noChangeArrowheads="1"/>
          </p:cNvSpPr>
          <p:nvPr/>
        </p:nvSpPr>
        <p:spPr bwMode="auto">
          <a:xfrm>
            <a:off x="6184900" y="5562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52</a:t>
            </a:r>
          </a:p>
        </p:txBody>
      </p:sp>
      <p:sp>
        <p:nvSpPr>
          <p:cNvPr id="60440" name="AutoShape 24">
            <a:hlinkClick r:id="rId21" action="ppaction://hlinksldjump"/>
          </p:cNvPr>
          <p:cNvSpPr>
            <a:spLocks noChangeArrowheads="1"/>
          </p:cNvSpPr>
          <p:nvPr/>
        </p:nvSpPr>
        <p:spPr bwMode="auto">
          <a:xfrm>
            <a:off x="6184900" y="4953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51</a:t>
            </a:r>
          </a:p>
        </p:txBody>
      </p:sp>
      <p:sp>
        <p:nvSpPr>
          <p:cNvPr id="60441" name="AutoShape 25">
            <a:hlinkClick r:id="rId22" action="ppaction://hlinksldjump"/>
          </p:cNvPr>
          <p:cNvSpPr>
            <a:spLocks noChangeArrowheads="1"/>
          </p:cNvSpPr>
          <p:nvPr/>
        </p:nvSpPr>
        <p:spPr bwMode="auto">
          <a:xfrm>
            <a:off x="6184900" y="4343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50</a:t>
            </a:r>
          </a:p>
        </p:txBody>
      </p:sp>
      <p:sp>
        <p:nvSpPr>
          <p:cNvPr id="60442" name="AutoShape 26">
            <a:hlinkClick r:id="rId23" action="ppaction://hlinksldjump"/>
          </p:cNvPr>
          <p:cNvSpPr>
            <a:spLocks noChangeArrowheads="1"/>
          </p:cNvSpPr>
          <p:nvPr/>
        </p:nvSpPr>
        <p:spPr bwMode="auto">
          <a:xfrm>
            <a:off x="2971800" y="2489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29</a:t>
            </a:r>
          </a:p>
        </p:txBody>
      </p:sp>
      <p:sp>
        <p:nvSpPr>
          <p:cNvPr id="60443" name="AutoShape 27">
            <a:hlinkClick r:id="rId24" action="ppaction://hlinksldjump"/>
          </p:cNvPr>
          <p:cNvSpPr>
            <a:spLocks noChangeArrowheads="1"/>
          </p:cNvSpPr>
          <p:nvPr/>
        </p:nvSpPr>
        <p:spPr bwMode="auto">
          <a:xfrm>
            <a:off x="2971800" y="3098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30</a:t>
            </a:r>
          </a:p>
        </p:txBody>
      </p:sp>
      <p:sp>
        <p:nvSpPr>
          <p:cNvPr id="60444" name="AutoShape 28">
            <a:hlinkClick r:id="rId25" action="ppaction://hlinksldjump"/>
          </p:cNvPr>
          <p:cNvSpPr>
            <a:spLocks noChangeArrowheads="1"/>
          </p:cNvSpPr>
          <p:nvPr/>
        </p:nvSpPr>
        <p:spPr bwMode="auto">
          <a:xfrm>
            <a:off x="2971800" y="37211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31</a:t>
            </a:r>
          </a:p>
        </p:txBody>
      </p:sp>
      <p:sp>
        <p:nvSpPr>
          <p:cNvPr id="60445" name="AutoShape 29">
            <a:hlinkClick r:id="rId26" action="ppaction://hlinksldjump"/>
          </p:cNvPr>
          <p:cNvSpPr>
            <a:spLocks noChangeArrowheads="1"/>
          </p:cNvSpPr>
          <p:nvPr/>
        </p:nvSpPr>
        <p:spPr bwMode="auto">
          <a:xfrm>
            <a:off x="2971800" y="5562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34</a:t>
            </a:r>
          </a:p>
        </p:txBody>
      </p:sp>
      <p:sp>
        <p:nvSpPr>
          <p:cNvPr id="60446" name="AutoShape 30">
            <a:hlinkClick r:id="rId27" action="ppaction://hlinksldjump"/>
          </p:cNvPr>
          <p:cNvSpPr>
            <a:spLocks noChangeArrowheads="1"/>
          </p:cNvSpPr>
          <p:nvPr/>
        </p:nvSpPr>
        <p:spPr bwMode="auto">
          <a:xfrm>
            <a:off x="2971800" y="4978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33</a:t>
            </a:r>
          </a:p>
        </p:txBody>
      </p:sp>
      <p:sp>
        <p:nvSpPr>
          <p:cNvPr id="60447" name="AutoShape 31">
            <a:hlinkClick r:id="rId28" action="ppaction://hlinksldjump"/>
          </p:cNvPr>
          <p:cNvSpPr>
            <a:spLocks noChangeArrowheads="1"/>
          </p:cNvSpPr>
          <p:nvPr/>
        </p:nvSpPr>
        <p:spPr bwMode="auto">
          <a:xfrm>
            <a:off x="2971800" y="4343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32</a:t>
            </a:r>
          </a:p>
        </p:txBody>
      </p:sp>
      <p:sp>
        <p:nvSpPr>
          <p:cNvPr id="60448" name="AutoShape 32">
            <a:hlinkClick r:id="rId29" action="ppaction://hlinksldjump"/>
          </p:cNvPr>
          <p:cNvSpPr>
            <a:spLocks noChangeArrowheads="1"/>
          </p:cNvSpPr>
          <p:nvPr/>
        </p:nvSpPr>
        <p:spPr bwMode="auto">
          <a:xfrm>
            <a:off x="7246938" y="2514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53</a:t>
            </a:r>
          </a:p>
        </p:txBody>
      </p:sp>
      <p:sp>
        <p:nvSpPr>
          <p:cNvPr id="60449" name="AutoShape 33">
            <a:hlinkClick r:id="rId30" action="ppaction://hlinksldjump"/>
          </p:cNvPr>
          <p:cNvSpPr>
            <a:spLocks noChangeArrowheads="1"/>
          </p:cNvSpPr>
          <p:nvPr/>
        </p:nvSpPr>
        <p:spPr bwMode="auto">
          <a:xfrm>
            <a:off x="7246938" y="31369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54</a:t>
            </a:r>
          </a:p>
        </p:txBody>
      </p:sp>
      <p:sp>
        <p:nvSpPr>
          <p:cNvPr id="60450" name="AutoShape 34">
            <a:hlinkClick r:id="rId31" action="ppaction://hlinksldjump"/>
          </p:cNvPr>
          <p:cNvSpPr>
            <a:spLocks noChangeArrowheads="1"/>
          </p:cNvSpPr>
          <p:nvPr/>
        </p:nvSpPr>
        <p:spPr bwMode="auto">
          <a:xfrm>
            <a:off x="7246938" y="3733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55</a:t>
            </a:r>
          </a:p>
        </p:txBody>
      </p:sp>
      <p:sp>
        <p:nvSpPr>
          <p:cNvPr id="60451" name="AutoShape 35">
            <a:hlinkClick r:id="rId32" action="ppaction://hlinksldjump"/>
          </p:cNvPr>
          <p:cNvSpPr>
            <a:spLocks noChangeArrowheads="1"/>
          </p:cNvSpPr>
          <p:nvPr/>
        </p:nvSpPr>
        <p:spPr bwMode="auto">
          <a:xfrm>
            <a:off x="7246938" y="5562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58</a:t>
            </a:r>
          </a:p>
        </p:txBody>
      </p:sp>
      <p:sp>
        <p:nvSpPr>
          <p:cNvPr id="60452" name="AutoShape 36">
            <a:hlinkClick r:id="rId33" action="ppaction://hlinksldjump"/>
          </p:cNvPr>
          <p:cNvSpPr>
            <a:spLocks noChangeArrowheads="1"/>
          </p:cNvSpPr>
          <p:nvPr/>
        </p:nvSpPr>
        <p:spPr bwMode="auto">
          <a:xfrm>
            <a:off x="7246938" y="4953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57</a:t>
            </a:r>
          </a:p>
        </p:txBody>
      </p:sp>
      <p:sp>
        <p:nvSpPr>
          <p:cNvPr id="60453" name="AutoShape 37">
            <a:hlinkClick r:id="rId34" action="ppaction://hlinksldjump"/>
          </p:cNvPr>
          <p:cNvSpPr>
            <a:spLocks noChangeArrowheads="1"/>
          </p:cNvSpPr>
          <p:nvPr/>
        </p:nvSpPr>
        <p:spPr bwMode="auto">
          <a:xfrm>
            <a:off x="7246938" y="437515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56</a:t>
            </a:r>
          </a:p>
        </p:txBody>
      </p:sp>
      <p:sp>
        <p:nvSpPr>
          <p:cNvPr id="60485" name="Text Box 69"/>
          <p:cNvSpPr txBox="1">
            <a:spLocks noChangeArrowheads="1"/>
          </p:cNvSpPr>
          <p:nvPr/>
        </p:nvSpPr>
        <p:spPr bwMode="auto">
          <a:xfrm>
            <a:off x="2057400" y="9144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60486" name="Picture 70" descr="Logo Doan 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525000" y="7620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2" name="Picture 1" descr="logoTDT-banquyen"/>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828800" y="76200"/>
            <a:ext cx="160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32">
            <a:hlinkClick r:id="rId37" action="ppaction://hlinksldjump"/>
          </p:cNvPr>
          <p:cNvSpPr>
            <a:spLocks noChangeArrowheads="1"/>
          </p:cNvSpPr>
          <p:nvPr/>
        </p:nvSpPr>
        <p:spPr bwMode="auto">
          <a:xfrm>
            <a:off x="5562600" y="1447800"/>
            <a:ext cx="1295400" cy="533400"/>
          </a:xfrm>
          <a:prstGeom prst="roundRect">
            <a:avLst>
              <a:gd name="adj" fmla="val 16667"/>
            </a:avLst>
          </a:prstGeom>
          <a:blipFill dpi="0" rotWithShape="1">
            <a:blip r:embed="rId38"/>
            <a:srcRect/>
            <a:tile tx="0" ty="0" sx="100000" sy="100000" flip="none" algn="tl"/>
          </a:blip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t>Bài 4</a:t>
            </a:r>
          </a:p>
        </p:txBody>
      </p:sp>
      <p:sp>
        <p:nvSpPr>
          <p:cNvPr id="41" name="AutoShape 35">
            <a:hlinkClick r:id="rId39" action="ppaction://hlinksldjump"/>
          </p:cNvPr>
          <p:cNvSpPr>
            <a:spLocks noChangeArrowheads="1"/>
          </p:cNvSpPr>
          <p:nvPr/>
        </p:nvSpPr>
        <p:spPr bwMode="auto">
          <a:xfrm>
            <a:off x="8318500" y="2514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59</a:t>
            </a:r>
          </a:p>
        </p:txBody>
      </p:sp>
      <p:sp>
        <p:nvSpPr>
          <p:cNvPr id="42" name="AutoShape 35">
            <a:hlinkClick r:id="rId40" action="ppaction://hlinksldjump"/>
          </p:cNvPr>
          <p:cNvSpPr>
            <a:spLocks noChangeArrowheads="1"/>
          </p:cNvSpPr>
          <p:nvPr/>
        </p:nvSpPr>
        <p:spPr bwMode="auto">
          <a:xfrm>
            <a:off x="8318500" y="31369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60</a:t>
            </a:r>
          </a:p>
        </p:txBody>
      </p:sp>
      <p:sp>
        <p:nvSpPr>
          <p:cNvPr id="43" name="AutoShape 35">
            <a:hlinkClick r:id="rId41" action="ppaction://hlinksldjump"/>
          </p:cNvPr>
          <p:cNvSpPr>
            <a:spLocks noChangeArrowheads="1"/>
          </p:cNvSpPr>
          <p:nvPr/>
        </p:nvSpPr>
        <p:spPr bwMode="auto">
          <a:xfrm>
            <a:off x="8318500" y="3748088"/>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61</a:t>
            </a:r>
          </a:p>
        </p:txBody>
      </p:sp>
      <p:sp>
        <p:nvSpPr>
          <p:cNvPr id="44" name="AutoShape 35">
            <a:hlinkClick r:id="rId42" action="ppaction://hlinksldjump"/>
          </p:cNvPr>
          <p:cNvSpPr>
            <a:spLocks noChangeArrowheads="1"/>
          </p:cNvSpPr>
          <p:nvPr/>
        </p:nvSpPr>
        <p:spPr bwMode="auto">
          <a:xfrm>
            <a:off x="8318500" y="437515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62</a:t>
            </a:r>
          </a:p>
        </p:txBody>
      </p:sp>
      <p:sp>
        <p:nvSpPr>
          <p:cNvPr id="45" name="AutoShape 35">
            <a:hlinkClick r:id="rId43" action="ppaction://hlinksldjump"/>
          </p:cNvPr>
          <p:cNvSpPr>
            <a:spLocks noChangeArrowheads="1"/>
          </p:cNvSpPr>
          <p:nvPr/>
        </p:nvSpPr>
        <p:spPr bwMode="auto">
          <a:xfrm>
            <a:off x="8318500" y="4978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63</a:t>
            </a:r>
          </a:p>
        </p:txBody>
      </p:sp>
      <p:sp>
        <p:nvSpPr>
          <p:cNvPr id="51" name="AutoShape 35">
            <a:hlinkClick r:id="rId44" action="ppaction://hlinksldjump"/>
          </p:cNvPr>
          <p:cNvSpPr>
            <a:spLocks noChangeArrowheads="1"/>
          </p:cNvSpPr>
          <p:nvPr/>
        </p:nvSpPr>
        <p:spPr bwMode="auto">
          <a:xfrm>
            <a:off x="8321675" y="5532438"/>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64</a:t>
            </a:r>
          </a:p>
        </p:txBody>
      </p:sp>
      <p:sp>
        <p:nvSpPr>
          <p:cNvPr id="4140" name="Rectangle 45"/>
          <p:cNvSpPr>
            <a:spLocks noChangeArrowheads="1"/>
          </p:cNvSpPr>
          <p:nvPr/>
        </p:nvSpPr>
        <p:spPr bwMode="auto">
          <a:xfrm>
            <a:off x="3505200" y="152400"/>
            <a:ext cx="58674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b="1">
                <a:solidFill>
                  <a:srgbClr val="0070C0"/>
                </a:solidFill>
              </a:rPr>
              <a:t>SINH VIÊN TÔN ĐỨC THẮNG</a:t>
            </a:r>
          </a:p>
        </p:txBody>
      </p:sp>
    </p:spTree>
  </p:cSld>
  <p:clrMapOvr>
    <a:masterClrMapping/>
  </p:clrMapOvr>
  <p:transition spd="slow" advClick="0">
    <p:zoom/>
    <p:sndAc>
      <p:stSnd>
        <p:snd r:embed="rId2" name="bomb.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0486"/>
                                        </p:tgtEl>
                                        <p:attrNameLst>
                                          <p:attrName>style.visibility</p:attrName>
                                        </p:attrNameLst>
                                      </p:cBhvr>
                                      <p:to>
                                        <p:strVal val="visible"/>
                                      </p:to>
                                    </p:set>
                                  </p:childTnLst>
                                </p:cTn>
                              </p:par>
                              <p:par>
                                <p:cTn id="7" presetID="27" presetClass="entr" presetSubtype="0" repeatCount="indefinite" fill="hold" grpId="0" nodeType="withEffect">
                                  <p:stCondLst>
                                    <p:cond delay="0"/>
                                  </p:stCondLst>
                                  <p:iterate type="lt">
                                    <p:tmPct val="50000"/>
                                  </p:iterate>
                                  <p:childTnLst>
                                    <p:set>
                                      <p:cBhvr>
                                        <p:cTn id="8" dur="1" fill="hold">
                                          <p:stCondLst>
                                            <p:cond delay="0"/>
                                          </p:stCondLst>
                                        </p:cTn>
                                        <p:tgtEl>
                                          <p:spTgt spid="60485"/>
                                        </p:tgtEl>
                                        <p:attrNameLst>
                                          <p:attrName>style.visibility</p:attrName>
                                        </p:attrNameLst>
                                      </p:cBhvr>
                                      <p:to>
                                        <p:strVal val="visible"/>
                                      </p:to>
                                    </p:set>
                                    <p:anim calcmode="discrete" valueType="clr">
                                      <p:cBhvr override="childStyle">
                                        <p:cTn id="9" dur="80"/>
                                        <p:tgtEl>
                                          <p:spTgt spid="60485"/>
                                        </p:tgtEl>
                                        <p:attrNameLst>
                                          <p:attrName>style.color</p:attrName>
                                        </p:attrNameLst>
                                      </p:cBhvr>
                                      <p:tavLst>
                                        <p:tav tm="0">
                                          <p:val>
                                            <p:clrVal>
                                              <a:schemeClr val="accent2"/>
                                            </p:clrVal>
                                          </p:val>
                                        </p:tav>
                                        <p:tav tm="50000">
                                          <p:val>
                                            <p:clrVal>
                                              <a:schemeClr val="hlink"/>
                                            </p:clrVal>
                                          </p:val>
                                        </p:tav>
                                      </p:tavLst>
                                    </p:anim>
                                    <p:anim calcmode="discrete" valueType="clr">
                                      <p:cBhvr>
                                        <p:cTn id="10" dur="80"/>
                                        <p:tgtEl>
                                          <p:spTgt spid="60485"/>
                                        </p:tgtEl>
                                        <p:attrNameLst>
                                          <p:attrName>fillcolor</p:attrName>
                                        </p:attrNameLst>
                                      </p:cBhvr>
                                      <p:tavLst>
                                        <p:tav tm="0">
                                          <p:val>
                                            <p:clrVal>
                                              <a:schemeClr val="accent2"/>
                                            </p:clrVal>
                                          </p:val>
                                        </p:tav>
                                        <p:tav tm="50000">
                                          <p:val>
                                            <p:clrVal>
                                              <a:schemeClr val="hlink"/>
                                            </p:clrVal>
                                          </p:val>
                                        </p:tav>
                                      </p:tavLst>
                                    </p:anim>
                                    <p:set>
                                      <p:cBhvr>
                                        <p:cTn id="11" dur="80"/>
                                        <p:tgtEl>
                                          <p:spTgt spid="6048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60442"/>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60442"/>
                                        </p:tgtEl>
                                      </p:cBhvr>
                                    </p:animEffect>
                                    <p:set>
                                      <p:cBhvr>
                                        <p:cTn id="17" dur="1" fill="hold">
                                          <p:stCondLst>
                                            <p:cond delay="499"/>
                                          </p:stCondLst>
                                        </p:cTn>
                                        <p:tgtEl>
                                          <p:spTgt spid="60442"/>
                                        </p:tgtEl>
                                        <p:attrNameLst>
                                          <p:attrName>style.visibility</p:attrName>
                                        </p:attrNameLst>
                                      </p:cBhvr>
                                      <p:to>
                                        <p:strVal val="hidden"/>
                                      </p:to>
                                    </p:set>
                                  </p:childTnLst>
                                </p:cTn>
                              </p:par>
                            </p:childTnLst>
                          </p:cTn>
                        </p:par>
                      </p:childTnLst>
                    </p:cTn>
                  </p:par>
                </p:childTnLst>
              </p:cTn>
              <p:nextCondLst>
                <p:cond evt="onClick" delay="0">
                  <p:tgtEl>
                    <p:spTgt spid="60442"/>
                  </p:tgtEl>
                </p:cond>
              </p:nextCondLst>
            </p:seq>
            <p:seq concurrent="1" nextAc="seek">
              <p:cTn id="18" restart="whenNotActive" fill="hold" evtFilter="cancelBubble" nodeType="interactiveSeq">
                <p:stCondLst>
                  <p:cond evt="onClick" delay="0">
                    <p:tgtEl>
                      <p:spTgt spid="60443"/>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60443"/>
                                        </p:tgtEl>
                                      </p:cBhvr>
                                    </p:animEffect>
                                    <p:set>
                                      <p:cBhvr>
                                        <p:cTn id="23" dur="1" fill="hold">
                                          <p:stCondLst>
                                            <p:cond delay="499"/>
                                          </p:stCondLst>
                                        </p:cTn>
                                        <p:tgtEl>
                                          <p:spTgt spid="60443"/>
                                        </p:tgtEl>
                                        <p:attrNameLst>
                                          <p:attrName>style.visibility</p:attrName>
                                        </p:attrNameLst>
                                      </p:cBhvr>
                                      <p:to>
                                        <p:strVal val="hidden"/>
                                      </p:to>
                                    </p:set>
                                  </p:childTnLst>
                                </p:cTn>
                              </p:par>
                            </p:childTnLst>
                          </p:cTn>
                        </p:par>
                      </p:childTnLst>
                    </p:cTn>
                  </p:par>
                </p:childTnLst>
              </p:cTn>
              <p:nextCondLst>
                <p:cond evt="onClick" delay="0">
                  <p:tgtEl>
                    <p:spTgt spid="60443"/>
                  </p:tgtEl>
                </p:cond>
              </p:nextCondLst>
            </p:seq>
            <p:seq concurrent="1" nextAc="seek">
              <p:cTn id="24" restart="whenNotActive" fill="hold" evtFilter="cancelBubble" nodeType="interactiveSeq">
                <p:stCondLst>
                  <p:cond evt="onClick" delay="0">
                    <p:tgtEl>
                      <p:spTgt spid="60444"/>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5" presetClass="exit" presetSubtype="10" fill="hold" grpId="0" nodeType="clickEffect">
                                  <p:stCondLst>
                                    <p:cond delay="0"/>
                                  </p:stCondLst>
                                  <p:childTnLst>
                                    <p:animEffect transition="out" filter="checkerboard(across)">
                                      <p:cBhvr>
                                        <p:cTn id="28" dur="500"/>
                                        <p:tgtEl>
                                          <p:spTgt spid="60444"/>
                                        </p:tgtEl>
                                      </p:cBhvr>
                                    </p:animEffect>
                                    <p:set>
                                      <p:cBhvr>
                                        <p:cTn id="29" dur="1" fill="hold">
                                          <p:stCondLst>
                                            <p:cond delay="499"/>
                                          </p:stCondLst>
                                        </p:cTn>
                                        <p:tgtEl>
                                          <p:spTgt spid="60444"/>
                                        </p:tgtEl>
                                        <p:attrNameLst>
                                          <p:attrName>style.visibility</p:attrName>
                                        </p:attrNameLst>
                                      </p:cBhvr>
                                      <p:to>
                                        <p:strVal val="hidden"/>
                                      </p:to>
                                    </p:set>
                                  </p:childTnLst>
                                </p:cTn>
                              </p:par>
                            </p:childTnLst>
                          </p:cTn>
                        </p:par>
                      </p:childTnLst>
                    </p:cTn>
                  </p:par>
                </p:childTnLst>
              </p:cTn>
              <p:nextCondLst>
                <p:cond evt="onClick" delay="0">
                  <p:tgtEl>
                    <p:spTgt spid="60444"/>
                  </p:tgtEl>
                </p:cond>
              </p:nextCondLst>
            </p:seq>
            <p:seq concurrent="1" nextAc="seek">
              <p:cTn id="30" restart="whenNotActive" fill="hold" evtFilter="cancelBubble" nodeType="interactiveSeq">
                <p:stCondLst>
                  <p:cond evt="onClick" delay="0">
                    <p:tgtEl>
                      <p:spTgt spid="60447"/>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60447"/>
                                        </p:tgtEl>
                                      </p:cBhvr>
                                    </p:animEffect>
                                    <p:set>
                                      <p:cBhvr>
                                        <p:cTn id="35" dur="1" fill="hold">
                                          <p:stCondLst>
                                            <p:cond delay="499"/>
                                          </p:stCondLst>
                                        </p:cTn>
                                        <p:tgtEl>
                                          <p:spTgt spid="60447"/>
                                        </p:tgtEl>
                                        <p:attrNameLst>
                                          <p:attrName>style.visibility</p:attrName>
                                        </p:attrNameLst>
                                      </p:cBhvr>
                                      <p:to>
                                        <p:strVal val="hidden"/>
                                      </p:to>
                                    </p:set>
                                  </p:childTnLst>
                                </p:cTn>
                              </p:par>
                            </p:childTnLst>
                          </p:cTn>
                        </p:par>
                      </p:childTnLst>
                    </p:cTn>
                  </p:par>
                </p:childTnLst>
              </p:cTn>
              <p:nextCondLst>
                <p:cond evt="onClick" delay="0">
                  <p:tgtEl>
                    <p:spTgt spid="60447"/>
                  </p:tgtEl>
                </p:cond>
              </p:nextCondLst>
            </p:seq>
            <p:seq concurrent="1" nextAc="seek">
              <p:cTn id="36" restart="whenNotActive" fill="hold" evtFilter="cancelBubble" nodeType="interactiveSeq">
                <p:stCondLst>
                  <p:cond evt="onClick" delay="0">
                    <p:tgtEl>
                      <p:spTgt spid="60446"/>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5" presetClass="exit" presetSubtype="10" fill="hold" grpId="0" nodeType="clickEffect">
                                  <p:stCondLst>
                                    <p:cond delay="0"/>
                                  </p:stCondLst>
                                  <p:childTnLst>
                                    <p:animEffect transition="out" filter="checkerboard(across)">
                                      <p:cBhvr>
                                        <p:cTn id="40" dur="500"/>
                                        <p:tgtEl>
                                          <p:spTgt spid="60446"/>
                                        </p:tgtEl>
                                      </p:cBhvr>
                                    </p:animEffect>
                                    <p:set>
                                      <p:cBhvr>
                                        <p:cTn id="41" dur="1" fill="hold">
                                          <p:stCondLst>
                                            <p:cond delay="499"/>
                                          </p:stCondLst>
                                        </p:cTn>
                                        <p:tgtEl>
                                          <p:spTgt spid="60446"/>
                                        </p:tgtEl>
                                        <p:attrNameLst>
                                          <p:attrName>style.visibility</p:attrName>
                                        </p:attrNameLst>
                                      </p:cBhvr>
                                      <p:to>
                                        <p:strVal val="hidden"/>
                                      </p:to>
                                    </p:set>
                                  </p:childTnLst>
                                </p:cTn>
                              </p:par>
                            </p:childTnLst>
                          </p:cTn>
                        </p:par>
                      </p:childTnLst>
                    </p:cTn>
                  </p:par>
                </p:childTnLst>
              </p:cTn>
              <p:nextCondLst>
                <p:cond evt="onClick" delay="0">
                  <p:tgtEl>
                    <p:spTgt spid="60446"/>
                  </p:tgtEl>
                </p:cond>
              </p:nextCondLst>
            </p:seq>
            <p:seq concurrent="1" nextAc="seek">
              <p:cTn id="42" restart="whenNotActive" fill="hold" evtFilter="cancelBubble" nodeType="interactiveSeq">
                <p:stCondLst>
                  <p:cond evt="onClick" delay="0">
                    <p:tgtEl>
                      <p:spTgt spid="60445"/>
                    </p:tgtEl>
                  </p:cond>
                </p:stCondLst>
                <p:endSync evt="end" delay="0">
                  <p:rtn val="all"/>
                </p:endSync>
                <p:childTnLst>
                  <p:par>
                    <p:cTn id="43" fill="hold" nodeType="clickPar">
                      <p:stCondLst>
                        <p:cond delay="0"/>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60445"/>
                                        </p:tgtEl>
                                      </p:cBhvr>
                                    </p:animEffect>
                                    <p:set>
                                      <p:cBhvr>
                                        <p:cTn id="47" dur="1" fill="hold">
                                          <p:stCondLst>
                                            <p:cond delay="499"/>
                                          </p:stCondLst>
                                        </p:cTn>
                                        <p:tgtEl>
                                          <p:spTgt spid="60445"/>
                                        </p:tgtEl>
                                        <p:attrNameLst>
                                          <p:attrName>style.visibility</p:attrName>
                                        </p:attrNameLst>
                                      </p:cBhvr>
                                      <p:to>
                                        <p:strVal val="hidden"/>
                                      </p:to>
                                    </p:set>
                                  </p:childTnLst>
                                </p:cTn>
                              </p:par>
                            </p:childTnLst>
                          </p:cTn>
                        </p:par>
                      </p:childTnLst>
                    </p:cTn>
                  </p:par>
                </p:childTnLst>
              </p:cTn>
              <p:nextCondLst>
                <p:cond evt="onClick" delay="0">
                  <p:tgtEl>
                    <p:spTgt spid="60445"/>
                  </p:tgtEl>
                </p:cond>
              </p:nextCondLst>
            </p:seq>
            <p:seq concurrent="1" nextAc="seek">
              <p:cTn id="48" restart="whenNotActive" fill="hold" evtFilter="cancelBubble" nodeType="interactiveSeq">
                <p:stCondLst>
                  <p:cond evt="onClick" delay="0">
                    <p:tgtEl>
                      <p:spTgt spid="60424"/>
                    </p:tgtEl>
                  </p:cond>
                </p:stCondLst>
                <p:endSync evt="end" delay="0">
                  <p:rtn val="all"/>
                </p:endSync>
                <p:childTnLst>
                  <p:par>
                    <p:cTn id="49" fill="hold" nodeType="clickPar">
                      <p:stCondLst>
                        <p:cond delay="0"/>
                      </p:stCondLst>
                      <p:childTnLst>
                        <p:par>
                          <p:cTn id="50" fill="hold" nodeType="withGroup">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60424"/>
                                        </p:tgtEl>
                                      </p:cBhvr>
                                    </p:animEffect>
                                    <p:set>
                                      <p:cBhvr>
                                        <p:cTn id="53" dur="1" fill="hold">
                                          <p:stCondLst>
                                            <p:cond delay="499"/>
                                          </p:stCondLst>
                                        </p:cTn>
                                        <p:tgtEl>
                                          <p:spTgt spid="60424"/>
                                        </p:tgtEl>
                                        <p:attrNameLst>
                                          <p:attrName>style.visibility</p:attrName>
                                        </p:attrNameLst>
                                      </p:cBhvr>
                                      <p:to>
                                        <p:strVal val="hidden"/>
                                      </p:to>
                                    </p:set>
                                  </p:childTnLst>
                                </p:cTn>
                              </p:par>
                            </p:childTnLst>
                          </p:cTn>
                        </p:par>
                      </p:childTnLst>
                    </p:cTn>
                  </p:par>
                </p:childTnLst>
              </p:cTn>
              <p:nextCondLst>
                <p:cond evt="onClick" delay="0">
                  <p:tgtEl>
                    <p:spTgt spid="60424"/>
                  </p:tgtEl>
                </p:cond>
              </p:nextCondLst>
            </p:seq>
            <p:seq concurrent="1" nextAc="seek">
              <p:cTn id="54" restart="whenNotActive" fill="hold" evtFilter="cancelBubble" nodeType="interactiveSeq">
                <p:stCondLst>
                  <p:cond evt="onClick" delay="0">
                    <p:tgtEl>
                      <p:spTgt spid="60425"/>
                    </p:tgtEl>
                  </p:cond>
                </p:stCondLst>
                <p:endSync evt="end" delay="0">
                  <p:rtn val="all"/>
                </p:endSync>
                <p:childTnLst>
                  <p:par>
                    <p:cTn id="55" fill="hold" nodeType="clickPar">
                      <p:stCondLst>
                        <p:cond delay="0"/>
                      </p:stCondLst>
                      <p:childTnLst>
                        <p:par>
                          <p:cTn id="56" fill="hold" nodeType="withGroup">
                            <p:stCondLst>
                              <p:cond delay="0"/>
                            </p:stCondLst>
                            <p:childTnLst>
                              <p:par>
                                <p:cTn id="57" presetID="5" presetClass="exit" presetSubtype="10" fill="hold" grpId="0" nodeType="clickEffect">
                                  <p:stCondLst>
                                    <p:cond delay="0"/>
                                  </p:stCondLst>
                                  <p:childTnLst>
                                    <p:animEffect transition="out" filter="checkerboard(across)">
                                      <p:cBhvr>
                                        <p:cTn id="58" dur="500"/>
                                        <p:tgtEl>
                                          <p:spTgt spid="60425"/>
                                        </p:tgtEl>
                                      </p:cBhvr>
                                    </p:animEffect>
                                    <p:set>
                                      <p:cBhvr>
                                        <p:cTn id="59" dur="1" fill="hold">
                                          <p:stCondLst>
                                            <p:cond delay="499"/>
                                          </p:stCondLst>
                                        </p:cTn>
                                        <p:tgtEl>
                                          <p:spTgt spid="60425"/>
                                        </p:tgtEl>
                                        <p:attrNameLst>
                                          <p:attrName>style.visibility</p:attrName>
                                        </p:attrNameLst>
                                      </p:cBhvr>
                                      <p:to>
                                        <p:strVal val="hidden"/>
                                      </p:to>
                                    </p:set>
                                  </p:childTnLst>
                                </p:cTn>
                              </p:par>
                            </p:childTnLst>
                          </p:cTn>
                        </p:par>
                      </p:childTnLst>
                    </p:cTn>
                  </p:par>
                </p:childTnLst>
              </p:cTn>
              <p:nextCondLst>
                <p:cond evt="onClick" delay="0">
                  <p:tgtEl>
                    <p:spTgt spid="60425"/>
                  </p:tgtEl>
                </p:cond>
              </p:nextCondLst>
            </p:seq>
            <p:seq concurrent="1" nextAc="seek">
              <p:cTn id="60" restart="whenNotActive" fill="hold" evtFilter="cancelBubble" nodeType="interactiveSeq">
                <p:stCondLst>
                  <p:cond evt="onClick" delay="0">
                    <p:tgtEl>
                      <p:spTgt spid="60426"/>
                    </p:tgtEl>
                  </p:cond>
                </p:stCondLst>
                <p:endSync evt="end" delay="0">
                  <p:rtn val="all"/>
                </p:endSync>
                <p:childTnLst>
                  <p:par>
                    <p:cTn id="61" fill="hold" nodeType="clickPar">
                      <p:stCondLst>
                        <p:cond delay="0"/>
                      </p:stCondLst>
                      <p:childTnLst>
                        <p:par>
                          <p:cTn id="62" fill="hold" nodeType="withGroup">
                            <p:stCondLst>
                              <p:cond delay="0"/>
                            </p:stCondLst>
                            <p:childTnLst>
                              <p:par>
                                <p:cTn id="63" presetID="5" presetClass="exit" presetSubtype="10" fill="hold" grpId="0" nodeType="clickEffect">
                                  <p:stCondLst>
                                    <p:cond delay="0"/>
                                  </p:stCondLst>
                                  <p:childTnLst>
                                    <p:animEffect transition="out" filter="checkerboard(across)">
                                      <p:cBhvr>
                                        <p:cTn id="64" dur="500"/>
                                        <p:tgtEl>
                                          <p:spTgt spid="60426"/>
                                        </p:tgtEl>
                                      </p:cBhvr>
                                    </p:animEffect>
                                    <p:set>
                                      <p:cBhvr>
                                        <p:cTn id="65" dur="1" fill="hold">
                                          <p:stCondLst>
                                            <p:cond delay="499"/>
                                          </p:stCondLst>
                                        </p:cTn>
                                        <p:tgtEl>
                                          <p:spTgt spid="60426"/>
                                        </p:tgtEl>
                                        <p:attrNameLst>
                                          <p:attrName>style.visibility</p:attrName>
                                        </p:attrNameLst>
                                      </p:cBhvr>
                                      <p:to>
                                        <p:strVal val="hidden"/>
                                      </p:to>
                                    </p:set>
                                  </p:childTnLst>
                                </p:cTn>
                              </p:par>
                            </p:childTnLst>
                          </p:cTn>
                        </p:par>
                      </p:childTnLst>
                    </p:cTn>
                  </p:par>
                </p:childTnLst>
              </p:cTn>
              <p:nextCondLst>
                <p:cond evt="onClick" delay="0">
                  <p:tgtEl>
                    <p:spTgt spid="60426"/>
                  </p:tgtEl>
                </p:cond>
              </p:nextCondLst>
            </p:seq>
            <p:seq concurrent="1" nextAc="seek">
              <p:cTn id="66" restart="whenNotActive" fill="hold" evtFilter="cancelBubble" nodeType="interactiveSeq">
                <p:stCondLst>
                  <p:cond evt="onClick" delay="0">
                    <p:tgtEl>
                      <p:spTgt spid="60430"/>
                    </p:tgtEl>
                  </p:cond>
                </p:stCondLst>
                <p:endSync evt="end" delay="0">
                  <p:rtn val="all"/>
                </p:endSync>
                <p:childTnLst>
                  <p:par>
                    <p:cTn id="67" fill="hold" nodeType="clickPar">
                      <p:stCondLst>
                        <p:cond delay="0"/>
                      </p:stCondLst>
                      <p:childTnLst>
                        <p:par>
                          <p:cTn id="68" fill="hold" nodeType="withGroup">
                            <p:stCondLst>
                              <p:cond delay="0"/>
                            </p:stCondLst>
                            <p:childTnLst>
                              <p:par>
                                <p:cTn id="69" presetID="5" presetClass="exit" presetSubtype="10" fill="hold" grpId="0" nodeType="clickEffect">
                                  <p:stCondLst>
                                    <p:cond delay="0"/>
                                  </p:stCondLst>
                                  <p:childTnLst>
                                    <p:animEffect transition="out" filter="checkerboard(across)">
                                      <p:cBhvr>
                                        <p:cTn id="70" dur="500"/>
                                        <p:tgtEl>
                                          <p:spTgt spid="60430"/>
                                        </p:tgtEl>
                                      </p:cBhvr>
                                    </p:animEffect>
                                    <p:set>
                                      <p:cBhvr>
                                        <p:cTn id="71" dur="1" fill="hold">
                                          <p:stCondLst>
                                            <p:cond delay="499"/>
                                          </p:stCondLst>
                                        </p:cTn>
                                        <p:tgtEl>
                                          <p:spTgt spid="60430"/>
                                        </p:tgtEl>
                                        <p:attrNameLst>
                                          <p:attrName>style.visibility</p:attrName>
                                        </p:attrNameLst>
                                      </p:cBhvr>
                                      <p:to>
                                        <p:strVal val="hidden"/>
                                      </p:to>
                                    </p:set>
                                  </p:childTnLst>
                                </p:cTn>
                              </p:par>
                            </p:childTnLst>
                          </p:cTn>
                        </p:par>
                      </p:childTnLst>
                    </p:cTn>
                  </p:par>
                </p:childTnLst>
              </p:cTn>
              <p:nextCondLst>
                <p:cond evt="onClick" delay="0">
                  <p:tgtEl>
                    <p:spTgt spid="60430"/>
                  </p:tgtEl>
                </p:cond>
              </p:nextCondLst>
            </p:seq>
            <p:seq concurrent="1" nextAc="seek">
              <p:cTn id="72" restart="whenNotActive" fill="hold" evtFilter="cancelBubble" nodeType="interactiveSeq">
                <p:stCondLst>
                  <p:cond evt="onClick" delay="0">
                    <p:tgtEl>
                      <p:spTgt spid="60428"/>
                    </p:tgtEl>
                  </p:cond>
                </p:stCondLst>
                <p:endSync evt="end" delay="0">
                  <p:rtn val="all"/>
                </p:endSync>
                <p:childTnLst>
                  <p:par>
                    <p:cTn id="73" fill="hold" nodeType="clickPar">
                      <p:stCondLst>
                        <p:cond delay="0"/>
                      </p:stCondLst>
                      <p:childTnLst>
                        <p:par>
                          <p:cTn id="74" fill="hold" nodeType="withGroup">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60428"/>
                                        </p:tgtEl>
                                      </p:cBhvr>
                                    </p:animEffect>
                                    <p:set>
                                      <p:cBhvr>
                                        <p:cTn id="77" dur="1" fill="hold">
                                          <p:stCondLst>
                                            <p:cond delay="499"/>
                                          </p:stCondLst>
                                        </p:cTn>
                                        <p:tgtEl>
                                          <p:spTgt spid="60428"/>
                                        </p:tgtEl>
                                        <p:attrNameLst>
                                          <p:attrName>style.visibility</p:attrName>
                                        </p:attrNameLst>
                                      </p:cBhvr>
                                      <p:to>
                                        <p:strVal val="hidden"/>
                                      </p:to>
                                    </p:set>
                                  </p:childTnLst>
                                </p:cTn>
                              </p:par>
                            </p:childTnLst>
                          </p:cTn>
                        </p:par>
                      </p:childTnLst>
                    </p:cTn>
                  </p:par>
                </p:childTnLst>
              </p:cTn>
              <p:nextCondLst>
                <p:cond evt="onClick" delay="0">
                  <p:tgtEl>
                    <p:spTgt spid="60428"/>
                  </p:tgtEl>
                </p:cond>
              </p:nextCondLst>
            </p:seq>
            <p:seq concurrent="1" nextAc="seek">
              <p:cTn id="78" restart="whenNotActive" fill="hold" evtFilter="cancelBubble" nodeType="interactiveSeq">
                <p:stCondLst>
                  <p:cond evt="onClick" delay="0">
                    <p:tgtEl>
                      <p:spTgt spid="60427"/>
                    </p:tgtEl>
                  </p:cond>
                </p:stCondLst>
                <p:endSync evt="end" delay="0">
                  <p:rtn val="all"/>
                </p:endSync>
                <p:childTnLst>
                  <p:par>
                    <p:cTn id="79" fill="hold" nodeType="clickPar">
                      <p:stCondLst>
                        <p:cond delay="0"/>
                      </p:stCondLst>
                      <p:childTnLst>
                        <p:par>
                          <p:cTn id="80" fill="hold" nodeType="withGroup">
                            <p:stCondLst>
                              <p:cond delay="0"/>
                            </p:stCondLst>
                            <p:childTnLst>
                              <p:par>
                                <p:cTn id="81" presetID="5" presetClass="exit" presetSubtype="10" fill="hold" grpId="0" nodeType="clickEffect">
                                  <p:stCondLst>
                                    <p:cond delay="0"/>
                                  </p:stCondLst>
                                  <p:childTnLst>
                                    <p:animEffect transition="out" filter="checkerboard(across)">
                                      <p:cBhvr>
                                        <p:cTn id="82" dur="500"/>
                                        <p:tgtEl>
                                          <p:spTgt spid="60427"/>
                                        </p:tgtEl>
                                      </p:cBhvr>
                                    </p:animEffect>
                                    <p:set>
                                      <p:cBhvr>
                                        <p:cTn id="83" dur="1" fill="hold">
                                          <p:stCondLst>
                                            <p:cond delay="499"/>
                                          </p:stCondLst>
                                        </p:cTn>
                                        <p:tgtEl>
                                          <p:spTgt spid="60427"/>
                                        </p:tgtEl>
                                        <p:attrNameLst>
                                          <p:attrName>style.visibility</p:attrName>
                                        </p:attrNameLst>
                                      </p:cBhvr>
                                      <p:to>
                                        <p:strVal val="hidden"/>
                                      </p:to>
                                    </p:set>
                                  </p:childTnLst>
                                </p:cTn>
                              </p:par>
                            </p:childTnLst>
                          </p:cTn>
                        </p:par>
                      </p:childTnLst>
                    </p:cTn>
                  </p:par>
                </p:childTnLst>
              </p:cTn>
              <p:nextCondLst>
                <p:cond evt="onClick" delay="0">
                  <p:tgtEl>
                    <p:spTgt spid="60427"/>
                  </p:tgtEl>
                </p:cond>
              </p:nextCondLst>
            </p:seq>
            <p:seq concurrent="1" nextAc="seek">
              <p:cTn id="84" restart="whenNotActive" fill="hold" evtFilter="cancelBubble" nodeType="interactiveSeq">
                <p:stCondLst>
                  <p:cond evt="onClick" delay="0">
                    <p:tgtEl>
                      <p:spTgt spid="60429"/>
                    </p:tgtEl>
                  </p:cond>
                </p:stCondLst>
                <p:endSync evt="end" delay="0">
                  <p:rtn val="all"/>
                </p:endSync>
                <p:childTnLst>
                  <p:par>
                    <p:cTn id="85" fill="hold" nodeType="clickPar">
                      <p:stCondLst>
                        <p:cond delay="0"/>
                      </p:stCondLst>
                      <p:childTnLst>
                        <p:par>
                          <p:cTn id="86" fill="hold" nodeType="withGroup">
                            <p:stCondLst>
                              <p:cond delay="0"/>
                            </p:stCondLst>
                            <p:childTnLst>
                              <p:par>
                                <p:cTn id="87" presetID="5" presetClass="exit" presetSubtype="10" fill="hold" grpId="0" nodeType="clickEffect">
                                  <p:stCondLst>
                                    <p:cond delay="0"/>
                                  </p:stCondLst>
                                  <p:childTnLst>
                                    <p:animEffect transition="out" filter="checkerboard(across)">
                                      <p:cBhvr>
                                        <p:cTn id="88" dur="500"/>
                                        <p:tgtEl>
                                          <p:spTgt spid="60429"/>
                                        </p:tgtEl>
                                      </p:cBhvr>
                                    </p:animEffect>
                                    <p:set>
                                      <p:cBhvr>
                                        <p:cTn id="89" dur="1" fill="hold">
                                          <p:stCondLst>
                                            <p:cond delay="499"/>
                                          </p:stCondLst>
                                        </p:cTn>
                                        <p:tgtEl>
                                          <p:spTgt spid="60429"/>
                                        </p:tgtEl>
                                        <p:attrNameLst>
                                          <p:attrName>style.visibility</p:attrName>
                                        </p:attrNameLst>
                                      </p:cBhvr>
                                      <p:to>
                                        <p:strVal val="hidden"/>
                                      </p:to>
                                    </p:set>
                                  </p:childTnLst>
                                </p:cTn>
                              </p:par>
                            </p:childTnLst>
                          </p:cTn>
                        </p:par>
                      </p:childTnLst>
                    </p:cTn>
                  </p:par>
                </p:childTnLst>
              </p:cTn>
              <p:nextCondLst>
                <p:cond evt="onClick" delay="0">
                  <p:tgtEl>
                    <p:spTgt spid="60429"/>
                  </p:tgtEl>
                </p:cond>
              </p:nextCondLst>
            </p:seq>
            <p:seq concurrent="1" nextAc="seek">
              <p:cTn id="90" restart="whenNotActive" fill="hold" evtFilter="cancelBubble" nodeType="interactiveSeq">
                <p:stCondLst>
                  <p:cond evt="onClick" delay="0">
                    <p:tgtEl>
                      <p:spTgt spid="60431"/>
                    </p:tgtEl>
                  </p:cond>
                </p:stCondLst>
                <p:endSync evt="end" delay="0">
                  <p:rtn val="all"/>
                </p:endSync>
                <p:childTnLst>
                  <p:par>
                    <p:cTn id="91" fill="hold" nodeType="clickPar">
                      <p:stCondLst>
                        <p:cond delay="0"/>
                      </p:stCondLst>
                      <p:childTnLst>
                        <p:par>
                          <p:cTn id="92" fill="hold" nodeType="withGroup">
                            <p:stCondLst>
                              <p:cond delay="0"/>
                            </p:stCondLst>
                            <p:childTnLst>
                              <p:par>
                                <p:cTn id="93" presetID="5" presetClass="exit" presetSubtype="10" fill="hold" grpId="0" nodeType="clickEffect">
                                  <p:stCondLst>
                                    <p:cond delay="0"/>
                                  </p:stCondLst>
                                  <p:childTnLst>
                                    <p:animEffect transition="out" filter="checkerboard(across)">
                                      <p:cBhvr>
                                        <p:cTn id="94" dur="500"/>
                                        <p:tgtEl>
                                          <p:spTgt spid="60431"/>
                                        </p:tgtEl>
                                      </p:cBhvr>
                                    </p:animEffect>
                                    <p:set>
                                      <p:cBhvr>
                                        <p:cTn id="95" dur="1" fill="hold">
                                          <p:stCondLst>
                                            <p:cond delay="499"/>
                                          </p:stCondLst>
                                        </p:cTn>
                                        <p:tgtEl>
                                          <p:spTgt spid="60431"/>
                                        </p:tgtEl>
                                        <p:attrNameLst>
                                          <p:attrName>style.visibility</p:attrName>
                                        </p:attrNameLst>
                                      </p:cBhvr>
                                      <p:to>
                                        <p:strVal val="hidden"/>
                                      </p:to>
                                    </p:set>
                                  </p:childTnLst>
                                </p:cTn>
                              </p:par>
                            </p:childTnLst>
                          </p:cTn>
                        </p:par>
                      </p:childTnLst>
                    </p:cTn>
                  </p:par>
                </p:childTnLst>
              </p:cTn>
              <p:nextCondLst>
                <p:cond evt="onClick" delay="0">
                  <p:tgtEl>
                    <p:spTgt spid="60431"/>
                  </p:tgtEl>
                </p:cond>
              </p:nextCondLst>
            </p:seq>
            <p:seq concurrent="1" nextAc="seek">
              <p:cTn id="96" restart="whenNotActive" fill="hold" evtFilter="cancelBubble" nodeType="interactiveSeq">
                <p:stCondLst>
                  <p:cond evt="onClick" delay="0">
                    <p:tgtEl>
                      <p:spTgt spid="60432"/>
                    </p:tgtEl>
                  </p:cond>
                </p:stCondLst>
                <p:endSync evt="end" delay="0">
                  <p:rtn val="all"/>
                </p:endSync>
                <p:childTnLst>
                  <p:par>
                    <p:cTn id="97" fill="hold" nodeType="clickPar">
                      <p:stCondLst>
                        <p:cond delay="0"/>
                      </p:stCondLst>
                      <p:childTnLst>
                        <p:par>
                          <p:cTn id="98" fill="hold" nodeType="withGroup">
                            <p:stCondLst>
                              <p:cond delay="0"/>
                            </p:stCondLst>
                            <p:childTnLst>
                              <p:par>
                                <p:cTn id="99" presetID="5" presetClass="exit" presetSubtype="10" fill="hold" grpId="0" nodeType="clickEffect">
                                  <p:stCondLst>
                                    <p:cond delay="0"/>
                                  </p:stCondLst>
                                  <p:childTnLst>
                                    <p:animEffect transition="out" filter="checkerboard(across)">
                                      <p:cBhvr>
                                        <p:cTn id="100" dur="500"/>
                                        <p:tgtEl>
                                          <p:spTgt spid="60432"/>
                                        </p:tgtEl>
                                      </p:cBhvr>
                                    </p:animEffect>
                                    <p:set>
                                      <p:cBhvr>
                                        <p:cTn id="101" dur="1" fill="hold">
                                          <p:stCondLst>
                                            <p:cond delay="499"/>
                                          </p:stCondLst>
                                        </p:cTn>
                                        <p:tgtEl>
                                          <p:spTgt spid="60432"/>
                                        </p:tgtEl>
                                        <p:attrNameLst>
                                          <p:attrName>style.visibility</p:attrName>
                                        </p:attrNameLst>
                                      </p:cBhvr>
                                      <p:to>
                                        <p:strVal val="hidden"/>
                                      </p:to>
                                    </p:set>
                                  </p:childTnLst>
                                </p:cTn>
                              </p:par>
                            </p:childTnLst>
                          </p:cTn>
                        </p:par>
                      </p:childTnLst>
                    </p:cTn>
                  </p:par>
                </p:childTnLst>
              </p:cTn>
              <p:nextCondLst>
                <p:cond evt="onClick" delay="0">
                  <p:tgtEl>
                    <p:spTgt spid="60432"/>
                  </p:tgtEl>
                </p:cond>
              </p:nextCondLst>
            </p:seq>
            <p:seq concurrent="1" nextAc="seek">
              <p:cTn id="102" restart="whenNotActive" fill="hold" evtFilter="cancelBubble" nodeType="interactiveSeq">
                <p:stCondLst>
                  <p:cond evt="onClick" delay="0">
                    <p:tgtEl>
                      <p:spTgt spid="60435"/>
                    </p:tgtEl>
                  </p:cond>
                </p:stCondLst>
                <p:endSync evt="end" delay="0">
                  <p:rtn val="all"/>
                </p:endSync>
                <p:childTnLst>
                  <p:par>
                    <p:cTn id="103" fill="hold" nodeType="clickPar">
                      <p:stCondLst>
                        <p:cond delay="0"/>
                      </p:stCondLst>
                      <p:childTnLst>
                        <p:par>
                          <p:cTn id="104" fill="hold" nodeType="withGroup">
                            <p:stCondLst>
                              <p:cond delay="0"/>
                            </p:stCondLst>
                            <p:childTnLst>
                              <p:par>
                                <p:cTn id="105" presetID="5" presetClass="exit" presetSubtype="10" fill="hold" grpId="0" nodeType="clickEffect">
                                  <p:stCondLst>
                                    <p:cond delay="0"/>
                                  </p:stCondLst>
                                  <p:childTnLst>
                                    <p:animEffect transition="out" filter="checkerboard(across)">
                                      <p:cBhvr>
                                        <p:cTn id="106" dur="500"/>
                                        <p:tgtEl>
                                          <p:spTgt spid="60435"/>
                                        </p:tgtEl>
                                      </p:cBhvr>
                                    </p:animEffect>
                                    <p:set>
                                      <p:cBhvr>
                                        <p:cTn id="107" dur="1" fill="hold">
                                          <p:stCondLst>
                                            <p:cond delay="499"/>
                                          </p:stCondLst>
                                        </p:cTn>
                                        <p:tgtEl>
                                          <p:spTgt spid="60435"/>
                                        </p:tgtEl>
                                        <p:attrNameLst>
                                          <p:attrName>style.visibility</p:attrName>
                                        </p:attrNameLst>
                                      </p:cBhvr>
                                      <p:to>
                                        <p:strVal val="hidden"/>
                                      </p:to>
                                    </p:set>
                                  </p:childTnLst>
                                </p:cTn>
                              </p:par>
                            </p:childTnLst>
                          </p:cTn>
                        </p:par>
                      </p:childTnLst>
                    </p:cTn>
                  </p:par>
                </p:childTnLst>
              </p:cTn>
              <p:nextCondLst>
                <p:cond evt="onClick" delay="0">
                  <p:tgtEl>
                    <p:spTgt spid="60435"/>
                  </p:tgtEl>
                </p:cond>
              </p:nextCondLst>
            </p:seq>
            <p:seq concurrent="1" nextAc="seek">
              <p:cTn id="108" restart="whenNotActive" fill="hold" evtFilter="cancelBubble" nodeType="interactiveSeq">
                <p:stCondLst>
                  <p:cond evt="onClick" delay="0">
                    <p:tgtEl>
                      <p:spTgt spid="60434"/>
                    </p:tgtEl>
                  </p:cond>
                </p:stCondLst>
                <p:endSync evt="end" delay="0">
                  <p:rtn val="all"/>
                </p:endSync>
                <p:childTnLst>
                  <p:par>
                    <p:cTn id="109" fill="hold" nodeType="clickPar">
                      <p:stCondLst>
                        <p:cond delay="0"/>
                      </p:stCondLst>
                      <p:childTnLst>
                        <p:par>
                          <p:cTn id="110" fill="hold" nodeType="withGroup">
                            <p:stCondLst>
                              <p:cond delay="0"/>
                            </p:stCondLst>
                            <p:childTnLst>
                              <p:par>
                                <p:cTn id="111" presetID="5" presetClass="exit" presetSubtype="10" fill="hold" grpId="0" nodeType="clickEffect">
                                  <p:stCondLst>
                                    <p:cond delay="0"/>
                                  </p:stCondLst>
                                  <p:childTnLst>
                                    <p:animEffect transition="out" filter="checkerboard(across)">
                                      <p:cBhvr>
                                        <p:cTn id="112" dur="500"/>
                                        <p:tgtEl>
                                          <p:spTgt spid="60434"/>
                                        </p:tgtEl>
                                      </p:cBhvr>
                                    </p:animEffect>
                                    <p:set>
                                      <p:cBhvr>
                                        <p:cTn id="113" dur="1" fill="hold">
                                          <p:stCondLst>
                                            <p:cond delay="499"/>
                                          </p:stCondLst>
                                        </p:cTn>
                                        <p:tgtEl>
                                          <p:spTgt spid="60434"/>
                                        </p:tgtEl>
                                        <p:attrNameLst>
                                          <p:attrName>style.visibility</p:attrName>
                                        </p:attrNameLst>
                                      </p:cBhvr>
                                      <p:to>
                                        <p:strVal val="hidden"/>
                                      </p:to>
                                    </p:set>
                                  </p:childTnLst>
                                </p:cTn>
                              </p:par>
                            </p:childTnLst>
                          </p:cTn>
                        </p:par>
                      </p:childTnLst>
                    </p:cTn>
                  </p:par>
                </p:childTnLst>
              </p:cTn>
              <p:nextCondLst>
                <p:cond evt="onClick" delay="0">
                  <p:tgtEl>
                    <p:spTgt spid="60434"/>
                  </p:tgtEl>
                </p:cond>
              </p:nextCondLst>
            </p:seq>
            <p:seq concurrent="1" nextAc="seek">
              <p:cTn id="114" restart="whenNotActive" fill="hold" evtFilter="cancelBubble" nodeType="interactiveSeq">
                <p:stCondLst>
                  <p:cond evt="onClick" delay="0">
                    <p:tgtEl>
                      <p:spTgt spid="60433"/>
                    </p:tgtEl>
                  </p:cond>
                </p:stCondLst>
                <p:endSync evt="end" delay="0">
                  <p:rtn val="all"/>
                </p:endSync>
                <p:childTnLst>
                  <p:par>
                    <p:cTn id="115" fill="hold" nodeType="clickPar">
                      <p:stCondLst>
                        <p:cond delay="0"/>
                      </p:stCondLst>
                      <p:childTnLst>
                        <p:par>
                          <p:cTn id="116" fill="hold" nodeType="withGroup">
                            <p:stCondLst>
                              <p:cond delay="0"/>
                            </p:stCondLst>
                            <p:childTnLst>
                              <p:par>
                                <p:cTn id="117" presetID="5" presetClass="exit" presetSubtype="10" fill="hold" grpId="0" nodeType="clickEffect">
                                  <p:stCondLst>
                                    <p:cond delay="0"/>
                                  </p:stCondLst>
                                  <p:childTnLst>
                                    <p:animEffect transition="out" filter="checkerboard(across)">
                                      <p:cBhvr>
                                        <p:cTn id="118" dur="500"/>
                                        <p:tgtEl>
                                          <p:spTgt spid="60433"/>
                                        </p:tgtEl>
                                      </p:cBhvr>
                                    </p:animEffect>
                                    <p:set>
                                      <p:cBhvr>
                                        <p:cTn id="119" dur="1" fill="hold">
                                          <p:stCondLst>
                                            <p:cond delay="499"/>
                                          </p:stCondLst>
                                        </p:cTn>
                                        <p:tgtEl>
                                          <p:spTgt spid="60433"/>
                                        </p:tgtEl>
                                        <p:attrNameLst>
                                          <p:attrName>style.visibility</p:attrName>
                                        </p:attrNameLst>
                                      </p:cBhvr>
                                      <p:to>
                                        <p:strVal val="hidden"/>
                                      </p:to>
                                    </p:set>
                                  </p:childTnLst>
                                </p:cTn>
                              </p:par>
                            </p:childTnLst>
                          </p:cTn>
                        </p:par>
                      </p:childTnLst>
                    </p:cTn>
                  </p:par>
                </p:childTnLst>
              </p:cTn>
              <p:nextCondLst>
                <p:cond evt="onClick" delay="0">
                  <p:tgtEl>
                    <p:spTgt spid="60433"/>
                  </p:tgtEl>
                </p:cond>
              </p:nextCondLst>
            </p:seq>
            <p:seq concurrent="1" nextAc="seek">
              <p:cTn id="120" restart="whenNotActive" fill="hold" evtFilter="cancelBubble" nodeType="interactiveSeq">
                <p:stCondLst>
                  <p:cond evt="onClick" delay="0">
                    <p:tgtEl>
                      <p:spTgt spid="60436"/>
                    </p:tgtEl>
                  </p:cond>
                </p:stCondLst>
                <p:endSync evt="end" delay="0">
                  <p:rtn val="all"/>
                </p:endSync>
                <p:childTnLst>
                  <p:par>
                    <p:cTn id="121" fill="hold" nodeType="clickPar">
                      <p:stCondLst>
                        <p:cond delay="0"/>
                      </p:stCondLst>
                      <p:childTnLst>
                        <p:par>
                          <p:cTn id="122" fill="hold" nodeType="withGroup">
                            <p:stCondLst>
                              <p:cond delay="0"/>
                            </p:stCondLst>
                            <p:childTnLst>
                              <p:par>
                                <p:cTn id="123" presetID="5" presetClass="exit" presetSubtype="10" fill="hold" grpId="0" nodeType="clickEffect">
                                  <p:stCondLst>
                                    <p:cond delay="0"/>
                                  </p:stCondLst>
                                  <p:childTnLst>
                                    <p:animEffect transition="out" filter="checkerboard(across)">
                                      <p:cBhvr>
                                        <p:cTn id="124" dur="500"/>
                                        <p:tgtEl>
                                          <p:spTgt spid="60436"/>
                                        </p:tgtEl>
                                      </p:cBhvr>
                                    </p:animEffect>
                                    <p:set>
                                      <p:cBhvr>
                                        <p:cTn id="125" dur="1" fill="hold">
                                          <p:stCondLst>
                                            <p:cond delay="499"/>
                                          </p:stCondLst>
                                        </p:cTn>
                                        <p:tgtEl>
                                          <p:spTgt spid="60436"/>
                                        </p:tgtEl>
                                        <p:attrNameLst>
                                          <p:attrName>style.visibility</p:attrName>
                                        </p:attrNameLst>
                                      </p:cBhvr>
                                      <p:to>
                                        <p:strVal val="hidden"/>
                                      </p:to>
                                    </p:set>
                                  </p:childTnLst>
                                </p:cTn>
                              </p:par>
                            </p:childTnLst>
                          </p:cTn>
                        </p:par>
                      </p:childTnLst>
                    </p:cTn>
                  </p:par>
                </p:childTnLst>
              </p:cTn>
              <p:nextCondLst>
                <p:cond evt="onClick" delay="0">
                  <p:tgtEl>
                    <p:spTgt spid="60436"/>
                  </p:tgtEl>
                </p:cond>
              </p:nextCondLst>
            </p:seq>
            <p:seq concurrent="1" nextAc="seek">
              <p:cTn id="126" restart="whenNotActive" fill="hold" evtFilter="cancelBubble" nodeType="interactiveSeq">
                <p:stCondLst>
                  <p:cond evt="onClick" delay="0">
                    <p:tgtEl>
                      <p:spTgt spid="60437"/>
                    </p:tgtEl>
                  </p:cond>
                </p:stCondLst>
                <p:endSync evt="end" delay="0">
                  <p:rtn val="all"/>
                </p:endSync>
                <p:childTnLst>
                  <p:par>
                    <p:cTn id="127" fill="hold" nodeType="clickPar">
                      <p:stCondLst>
                        <p:cond delay="0"/>
                      </p:stCondLst>
                      <p:childTnLst>
                        <p:par>
                          <p:cTn id="128" fill="hold" nodeType="withGroup">
                            <p:stCondLst>
                              <p:cond delay="0"/>
                            </p:stCondLst>
                            <p:childTnLst>
                              <p:par>
                                <p:cTn id="129" presetID="5" presetClass="exit" presetSubtype="10" fill="hold" grpId="0" nodeType="clickEffect">
                                  <p:stCondLst>
                                    <p:cond delay="0"/>
                                  </p:stCondLst>
                                  <p:childTnLst>
                                    <p:animEffect transition="out" filter="checkerboard(across)">
                                      <p:cBhvr>
                                        <p:cTn id="130" dur="500"/>
                                        <p:tgtEl>
                                          <p:spTgt spid="60437"/>
                                        </p:tgtEl>
                                      </p:cBhvr>
                                    </p:animEffect>
                                    <p:set>
                                      <p:cBhvr>
                                        <p:cTn id="131" dur="1" fill="hold">
                                          <p:stCondLst>
                                            <p:cond delay="499"/>
                                          </p:stCondLst>
                                        </p:cTn>
                                        <p:tgtEl>
                                          <p:spTgt spid="60437"/>
                                        </p:tgtEl>
                                        <p:attrNameLst>
                                          <p:attrName>style.visibility</p:attrName>
                                        </p:attrNameLst>
                                      </p:cBhvr>
                                      <p:to>
                                        <p:strVal val="hidden"/>
                                      </p:to>
                                    </p:set>
                                  </p:childTnLst>
                                </p:cTn>
                              </p:par>
                            </p:childTnLst>
                          </p:cTn>
                        </p:par>
                      </p:childTnLst>
                    </p:cTn>
                  </p:par>
                </p:childTnLst>
              </p:cTn>
              <p:nextCondLst>
                <p:cond evt="onClick" delay="0">
                  <p:tgtEl>
                    <p:spTgt spid="60437"/>
                  </p:tgtEl>
                </p:cond>
              </p:nextCondLst>
            </p:seq>
            <p:seq concurrent="1" nextAc="seek">
              <p:cTn id="132" restart="whenNotActive" fill="hold" evtFilter="cancelBubble" nodeType="interactiveSeq">
                <p:stCondLst>
                  <p:cond evt="onClick" delay="0">
                    <p:tgtEl>
                      <p:spTgt spid="60438"/>
                    </p:tgtEl>
                  </p:cond>
                </p:stCondLst>
                <p:endSync evt="end" delay="0">
                  <p:rtn val="all"/>
                </p:endSync>
                <p:childTnLst>
                  <p:par>
                    <p:cTn id="133" fill="hold" nodeType="clickPar">
                      <p:stCondLst>
                        <p:cond delay="0"/>
                      </p:stCondLst>
                      <p:childTnLst>
                        <p:par>
                          <p:cTn id="134" fill="hold" nodeType="withGroup">
                            <p:stCondLst>
                              <p:cond delay="0"/>
                            </p:stCondLst>
                            <p:childTnLst>
                              <p:par>
                                <p:cTn id="135" presetID="5" presetClass="exit" presetSubtype="10" fill="hold" grpId="0" nodeType="clickEffect">
                                  <p:stCondLst>
                                    <p:cond delay="0"/>
                                  </p:stCondLst>
                                  <p:childTnLst>
                                    <p:animEffect transition="out" filter="checkerboard(across)">
                                      <p:cBhvr>
                                        <p:cTn id="136" dur="500"/>
                                        <p:tgtEl>
                                          <p:spTgt spid="60438"/>
                                        </p:tgtEl>
                                      </p:cBhvr>
                                    </p:animEffect>
                                    <p:set>
                                      <p:cBhvr>
                                        <p:cTn id="137" dur="1" fill="hold">
                                          <p:stCondLst>
                                            <p:cond delay="499"/>
                                          </p:stCondLst>
                                        </p:cTn>
                                        <p:tgtEl>
                                          <p:spTgt spid="60438"/>
                                        </p:tgtEl>
                                        <p:attrNameLst>
                                          <p:attrName>style.visibility</p:attrName>
                                        </p:attrNameLst>
                                      </p:cBhvr>
                                      <p:to>
                                        <p:strVal val="hidden"/>
                                      </p:to>
                                    </p:set>
                                  </p:childTnLst>
                                </p:cTn>
                              </p:par>
                            </p:childTnLst>
                          </p:cTn>
                        </p:par>
                      </p:childTnLst>
                    </p:cTn>
                  </p:par>
                </p:childTnLst>
              </p:cTn>
              <p:nextCondLst>
                <p:cond evt="onClick" delay="0">
                  <p:tgtEl>
                    <p:spTgt spid="60438"/>
                  </p:tgtEl>
                </p:cond>
              </p:nextCondLst>
            </p:seq>
            <p:seq concurrent="1" nextAc="seek">
              <p:cTn id="138" restart="whenNotActive" fill="hold" evtFilter="cancelBubble" nodeType="interactiveSeq">
                <p:stCondLst>
                  <p:cond evt="onClick" delay="0">
                    <p:tgtEl>
                      <p:spTgt spid="60441"/>
                    </p:tgtEl>
                  </p:cond>
                </p:stCondLst>
                <p:endSync evt="end" delay="0">
                  <p:rtn val="all"/>
                </p:endSync>
                <p:childTnLst>
                  <p:par>
                    <p:cTn id="139" fill="hold" nodeType="clickPar">
                      <p:stCondLst>
                        <p:cond delay="0"/>
                      </p:stCondLst>
                      <p:childTnLst>
                        <p:par>
                          <p:cTn id="140" fill="hold" nodeType="withGroup">
                            <p:stCondLst>
                              <p:cond delay="0"/>
                            </p:stCondLst>
                            <p:childTnLst>
                              <p:par>
                                <p:cTn id="141" presetID="5" presetClass="exit" presetSubtype="10" fill="hold" grpId="0" nodeType="clickEffect">
                                  <p:stCondLst>
                                    <p:cond delay="0"/>
                                  </p:stCondLst>
                                  <p:childTnLst>
                                    <p:animEffect transition="out" filter="checkerboard(across)">
                                      <p:cBhvr>
                                        <p:cTn id="142" dur="500"/>
                                        <p:tgtEl>
                                          <p:spTgt spid="60441"/>
                                        </p:tgtEl>
                                      </p:cBhvr>
                                    </p:animEffect>
                                    <p:set>
                                      <p:cBhvr>
                                        <p:cTn id="143" dur="1" fill="hold">
                                          <p:stCondLst>
                                            <p:cond delay="499"/>
                                          </p:stCondLst>
                                        </p:cTn>
                                        <p:tgtEl>
                                          <p:spTgt spid="60441"/>
                                        </p:tgtEl>
                                        <p:attrNameLst>
                                          <p:attrName>style.visibility</p:attrName>
                                        </p:attrNameLst>
                                      </p:cBhvr>
                                      <p:to>
                                        <p:strVal val="hidden"/>
                                      </p:to>
                                    </p:set>
                                  </p:childTnLst>
                                </p:cTn>
                              </p:par>
                            </p:childTnLst>
                          </p:cTn>
                        </p:par>
                      </p:childTnLst>
                    </p:cTn>
                  </p:par>
                </p:childTnLst>
              </p:cTn>
              <p:nextCondLst>
                <p:cond evt="onClick" delay="0">
                  <p:tgtEl>
                    <p:spTgt spid="60441"/>
                  </p:tgtEl>
                </p:cond>
              </p:nextCondLst>
            </p:seq>
            <p:seq concurrent="1" nextAc="seek">
              <p:cTn id="144" restart="whenNotActive" fill="hold" evtFilter="cancelBubble" nodeType="interactiveSeq">
                <p:stCondLst>
                  <p:cond evt="onClick" delay="0">
                    <p:tgtEl>
                      <p:spTgt spid="60440"/>
                    </p:tgtEl>
                  </p:cond>
                </p:stCondLst>
                <p:endSync evt="end" delay="0">
                  <p:rtn val="all"/>
                </p:endSync>
                <p:childTnLst>
                  <p:par>
                    <p:cTn id="145" fill="hold" nodeType="clickPar">
                      <p:stCondLst>
                        <p:cond delay="0"/>
                      </p:stCondLst>
                      <p:childTnLst>
                        <p:par>
                          <p:cTn id="146" fill="hold" nodeType="withGroup">
                            <p:stCondLst>
                              <p:cond delay="0"/>
                            </p:stCondLst>
                            <p:childTnLst>
                              <p:par>
                                <p:cTn id="147" presetID="5" presetClass="exit" presetSubtype="10" fill="hold" grpId="0" nodeType="clickEffect">
                                  <p:stCondLst>
                                    <p:cond delay="0"/>
                                  </p:stCondLst>
                                  <p:childTnLst>
                                    <p:animEffect transition="out" filter="checkerboard(across)">
                                      <p:cBhvr>
                                        <p:cTn id="148" dur="500"/>
                                        <p:tgtEl>
                                          <p:spTgt spid="60440"/>
                                        </p:tgtEl>
                                      </p:cBhvr>
                                    </p:animEffect>
                                    <p:set>
                                      <p:cBhvr>
                                        <p:cTn id="149" dur="1" fill="hold">
                                          <p:stCondLst>
                                            <p:cond delay="499"/>
                                          </p:stCondLst>
                                        </p:cTn>
                                        <p:tgtEl>
                                          <p:spTgt spid="60440"/>
                                        </p:tgtEl>
                                        <p:attrNameLst>
                                          <p:attrName>style.visibility</p:attrName>
                                        </p:attrNameLst>
                                      </p:cBhvr>
                                      <p:to>
                                        <p:strVal val="hidden"/>
                                      </p:to>
                                    </p:set>
                                  </p:childTnLst>
                                </p:cTn>
                              </p:par>
                            </p:childTnLst>
                          </p:cTn>
                        </p:par>
                      </p:childTnLst>
                    </p:cTn>
                  </p:par>
                </p:childTnLst>
              </p:cTn>
              <p:nextCondLst>
                <p:cond evt="onClick" delay="0">
                  <p:tgtEl>
                    <p:spTgt spid="60440"/>
                  </p:tgtEl>
                </p:cond>
              </p:nextCondLst>
            </p:seq>
            <p:seq concurrent="1" nextAc="seek">
              <p:cTn id="150" restart="whenNotActive" fill="hold" evtFilter="cancelBubble" nodeType="interactiveSeq">
                <p:stCondLst>
                  <p:cond evt="onClick" delay="0">
                    <p:tgtEl>
                      <p:spTgt spid="60439"/>
                    </p:tgtEl>
                  </p:cond>
                </p:stCondLst>
                <p:endSync evt="end" delay="0">
                  <p:rtn val="all"/>
                </p:endSync>
                <p:childTnLst>
                  <p:par>
                    <p:cTn id="151" fill="hold" nodeType="clickPar">
                      <p:stCondLst>
                        <p:cond delay="0"/>
                      </p:stCondLst>
                      <p:childTnLst>
                        <p:par>
                          <p:cTn id="152" fill="hold" nodeType="withGroup">
                            <p:stCondLst>
                              <p:cond delay="0"/>
                            </p:stCondLst>
                            <p:childTnLst>
                              <p:par>
                                <p:cTn id="153" presetID="5" presetClass="exit" presetSubtype="10" fill="hold" grpId="0" nodeType="clickEffect">
                                  <p:stCondLst>
                                    <p:cond delay="0"/>
                                  </p:stCondLst>
                                  <p:childTnLst>
                                    <p:animEffect transition="out" filter="checkerboard(across)">
                                      <p:cBhvr>
                                        <p:cTn id="154" dur="500"/>
                                        <p:tgtEl>
                                          <p:spTgt spid="60439"/>
                                        </p:tgtEl>
                                      </p:cBhvr>
                                    </p:animEffect>
                                    <p:set>
                                      <p:cBhvr>
                                        <p:cTn id="155" dur="1" fill="hold">
                                          <p:stCondLst>
                                            <p:cond delay="499"/>
                                          </p:stCondLst>
                                        </p:cTn>
                                        <p:tgtEl>
                                          <p:spTgt spid="60439"/>
                                        </p:tgtEl>
                                        <p:attrNameLst>
                                          <p:attrName>style.visibility</p:attrName>
                                        </p:attrNameLst>
                                      </p:cBhvr>
                                      <p:to>
                                        <p:strVal val="hidden"/>
                                      </p:to>
                                    </p:set>
                                  </p:childTnLst>
                                </p:cTn>
                              </p:par>
                            </p:childTnLst>
                          </p:cTn>
                        </p:par>
                      </p:childTnLst>
                    </p:cTn>
                  </p:par>
                </p:childTnLst>
              </p:cTn>
              <p:nextCondLst>
                <p:cond evt="onClick" delay="0">
                  <p:tgtEl>
                    <p:spTgt spid="60439"/>
                  </p:tgtEl>
                </p:cond>
              </p:nextCondLst>
            </p:seq>
            <p:seq concurrent="1" nextAc="seek">
              <p:cTn id="156" restart="whenNotActive" fill="hold" evtFilter="cancelBubble" nodeType="interactiveSeq">
                <p:stCondLst>
                  <p:cond evt="onClick" delay="0">
                    <p:tgtEl>
                      <p:spTgt spid="60448"/>
                    </p:tgtEl>
                  </p:cond>
                </p:stCondLst>
                <p:endSync evt="end" delay="0">
                  <p:rtn val="all"/>
                </p:endSync>
                <p:childTnLst>
                  <p:par>
                    <p:cTn id="157" fill="hold" nodeType="clickPar">
                      <p:stCondLst>
                        <p:cond delay="0"/>
                      </p:stCondLst>
                      <p:childTnLst>
                        <p:par>
                          <p:cTn id="158" fill="hold" nodeType="withGroup">
                            <p:stCondLst>
                              <p:cond delay="0"/>
                            </p:stCondLst>
                            <p:childTnLst>
                              <p:par>
                                <p:cTn id="159" presetID="5" presetClass="exit" presetSubtype="10" fill="hold" grpId="0" nodeType="clickEffect">
                                  <p:stCondLst>
                                    <p:cond delay="0"/>
                                  </p:stCondLst>
                                  <p:childTnLst>
                                    <p:animEffect transition="out" filter="checkerboard(across)">
                                      <p:cBhvr>
                                        <p:cTn id="160" dur="500"/>
                                        <p:tgtEl>
                                          <p:spTgt spid="60448"/>
                                        </p:tgtEl>
                                      </p:cBhvr>
                                    </p:animEffect>
                                    <p:set>
                                      <p:cBhvr>
                                        <p:cTn id="161" dur="1" fill="hold">
                                          <p:stCondLst>
                                            <p:cond delay="499"/>
                                          </p:stCondLst>
                                        </p:cTn>
                                        <p:tgtEl>
                                          <p:spTgt spid="60448"/>
                                        </p:tgtEl>
                                        <p:attrNameLst>
                                          <p:attrName>style.visibility</p:attrName>
                                        </p:attrNameLst>
                                      </p:cBhvr>
                                      <p:to>
                                        <p:strVal val="hidden"/>
                                      </p:to>
                                    </p:set>
                                  </p:childTnLst>
                                </p:cTn>
                              </p:par>
                            </p:childTnLst>
                          </p:cTn>
                        </p:par>
                      </p:childTnLst>
                    </p:cTn>
                  </p:par>
                </p:childTnLst>
              </p:cTn>
              <p:nextCondLst>
                <p:cond evt="onClick" delay="0">
                  <p:tgtEl>
                    <p:spTgt spid="60448"/>
                  </p:tgtEl>
                </p:cond>
              </p:nextCondLst>
            </p:seq>
            <p:seq concurrent="1" nextAc="seek">
              <p:cTn id="162" restart="whenNotActive" fill="hold" evtFilter="cancelBubble" nodeType="interactiveSeq">
                <p:stCondLst>
                  <p:cond evt="onClick" delay="0">
                    <p:tgtEl>
                      <p:spTgt spid="60449"/>
                    </p:tgtEl>
                  </p:cond>
                </p:stCondLst>
                <p:endSync evt="end" delay="0">
                  <p:rtn val="all"/>
                </p:endSync>
                <p:childTnLst>
                  <p:par>
                    <p:cTn id="163" fill="hold" nodeType="clickPar">
                      <p:stCondLst>
                        <p:cond delay="0"/>
                      </p:stCondLst>
                      <p:childTnLst>
                        <p:par>
                          <p:cTn id="164" fill="hold" nodeType="withGroup">
                            <p:stCondLst>
                              <p:cond delay="0"/>
                            </p:stCondLst>
                            <p:childTnLst>
                              <p:par>
                                <p:cTn id="165" presetID="5" presetClass="exit" presetSubtype="10" fill="hold" grpId="0" nodeType="clickEffect">
                                  <p:stCondLst>
                                    <p:cond delay="0"/>
                                  </p:stCondLst>
                                  <p:childTnLst>
                                    <p:animEffect transition="out" filter="checkerboard(across)">
                                      <p:cBhvr>
                                        <p:cTn id="166" dur="500"/>
                                        <p:tgtEl>
                                          <p:spTgt spid="60449"/>
                                        </p:tgtEl>
                                      </p:cBhvr>
                                    </p:animEffect>
                                    <p:set>
                                      <p:cBhvr>
                                        <p:cTn id="167" dur="1" fill="hold">
                                          <p:stCondLst>
                                            <p:cond delay="499"/>
                                          </p:stCondLst>
                                        </p:cTn>
                                        <p:tgtEl>
                                          <p:spTgt spid="60449"/>
                                        </p:tgtEl>
                                        <p:attrNameLst>
                                          <p:attrName>style.visibility</p:attrName>
                                        </p:attrNameLst>
                                      </p:cBhvr>
                                      <p:to>
                                        <p:strVal val="hidden"/>
                                      </p:to>
                                    </p:set>
                                  </p:childTnLst>
                                </p:cTn>
                              </p:par>
                            </p:childTnLst>
                          </p:cTn>
                        </p:par>
                      </p:childTnLst>
                    </p:cTn>
                  </p:par>
                </p:childTnLst>
              </p:cTn>
              <p:nextCondLst>
                <p:cond evt="onClick" delay="0">
                  <p:tgtEl>
                    <p:spTgt spid="60449"/>
                  </p:tgtEl>
                </p:cond>
              </p:nextCondLst>
            </p:seq>
            <p:seq concurrent="1" nextAc="seek">
              <p:cTn id="168" restart="whenNotActive" fill="hold" evtFilter="cancelBubble" nodeType="interactiveSeq">
                <p:stCondLst>
                  <p:cond evt="onClick" delay="0">
                    <p:tgtEl>
                      <p:spTgt spid="60450"/>
                    </p:tgtEl>
                  </p:cond>
                </p:stCondLst>
                <p:endSync evt="end" delay="0">
                  <p:rtn val="all"/>
                </p:endSync>
                <p:childTnLst>
                  <p:par>
                    <p:cTn id="169" fill="hold" nodeType="clickPar">
                      <p:stCondLst>
                        <p:cond delay="0"/>
                      </p:stCondLst>
                      <p:childTnLst>
                        <p:par>
                          <p:cTn id="170" fill="hold" nodeType="withGroup">
                            <p:stCondLst>
                              <p:cond delay="0"/>
                            </p:stCondLst>
                            <p:childTnLst>
                              <p:par>
                                <p:cTn id="171" presetID="5" presetClass="exit" presetSubtype="10" fill="hold" grpId="0" nodeType="clickEffect">
                                  <p:stCondLst>
                                    <p:cond delay="0"/>
                                  </p:stCondLst>
                                  <p:childTnLst>
                                    <p:animEffect transition="out" filter="checkerboard(across)">
                                      <p:cBhvr>
                                        <p:cTn id="172" dur="500"/>
                                        <p:tgtEl>
                                          <p:spTgt spid="60450"/>
                                        </p:tgtEl>
                                      </p:cBhvr>
                                    </p:animEffect>
                                    <p:set>
                                      <p:cBhvr>
                                        <p:cTn id="173" dur="1" fill="hold">
                                          <p:stCondLst>
                                            <p:cond delay="499"/>
                                          </p:stCondLst>
                                        </p:cTn>
                                        <p:tgtEl>
                                          <p:spTgt spid="60450"/>
                                        </p:tgtEl>
                                        <p:attrNameLst>
                                          <p:attrName>style.visibility</p:attrName>
                                        </p:attrNameLst>
                                      </p:cBhvr>
                                      <p:to>
                                        <p:strVal val="hidden"/>
                                      </p:to>
                                    </p:set>
                                  </p:childTnLst>
                                </p:cTn>
                              </p:par>
                            </p:childTnLst>
                          </p:cTn>
                        </p:par>
                      </p:childTnLst>
                    </p:cTn>
                  </p:par>
                </p:childTnLst>
              </p:cTn>
              <p:nextCondLst>
                <p:cond evt="onClick" delay="0">
                  <p:tgtEl>
                    <p:spTgt spid="60450"/>
                  </p:tgtEl>
                </p:cond>
              </p:nextCondLst>
            </p:seq>
            <p:seq concurrent="1" nextAc="seek">
              <p:cTn id="174" restart="whenNotActive" fill="hold" evtFilter="cancelBubble" nodeType="interactiveSeq">
                <p:stCondLst>
                  <p:cond evt="onClick" delay="0">
                    <p:tgtEl>
                      <p:spTgt spid="60453"/>
                    </p:tgtEl>
                  </p:cond>
                </p:stCondLst>
                <p:endSync evt="end" delay="0">
                  <p:rtn val="all"/>
                </p:endSync>
                <p:childTnLst>
                  <p:par>
                    <p:cTn id="175" fill="hold" nodeType="clickPar">
                      <p:stCondLst>
                        <p:cond delay="0"/>
                      </p:stCondLst>
                      <p:childTnLst>
                        <p:par>
                          <p:cTn id="176" fill="hold" nodeType="withGroup">
                            <p:stCondLst>
                              <p:cond delay="0"/>
                            </p:stCondLst>
                            <p:childTnLst>
                              <p:par>
                                <p:cTn id="177" presetID="5" presetClass="exit" presetSubtype="10" fill="hold" grpId="0" nodeType="clickEffect">
                                  <p:stCondLst>
                                    <p:cond delay="0"/>
                                  </p:stCondLst>
                                  <p:childTnLst>
                                    <p:animEffect transition="out" filter="checkerboard(across)">
                                      <p:cBhvr>
                                        <p:cTn id="178" dur="500"/>
                                        <p:tgtEl>
                                          <p:spTgt spid="60453"/>
                                        </p:tgtEl>
                                      </p:cBhvr>
                                    </p:animEffect>
                                    <p:set>
                                      <p:cBhvr>
                                        <p:cTn id="179" dur="1" fill="hold">
                                          <p:stCondLst>
                                            <p:cond delay="499"/>
                                          </p:stCondLst>
                                        </p:cTn>
                                        <p:tgtEl>
                                          <p:spTgt spid="60453"/>
                                        </p:tgtEl>
                                        <p:attrNameLst>
                                          <p:attrName>style.visibility</p:attrName>
                                        </p:attrNameLst>
                                      </p:cBhvr>
                                      <p:to>
                                        <p:strVal val="hidden"/>
                                      </p:to>
                                    </p:set>
                                  </p:childTnLst>
                                </p:cTn>
                              </p:par>
                            </p:childTnLst>
                          </p:cTn>
                        </p:par>
                      </p:childTnLst>
                    </p:cTn>
                  </p:par>
                </p:childTnLst>
              </p:cTn>
              <p:nextCondLst>
                <p:cond evt="onClick" delay="0">
                  <p:tgtEl>
                    <p:spTgt spid="60453"/>
                  </p:tgtEl>
                </p:cond>
              </p:nextCondLst>
            </p:seq>
            <p:seq concurrent="1" nextAc="seek">
              <p:cTn id="180" restart="whenNotActive" fill="hold" evtFilter="cancelBubble" nodeType="interactiveSeq">
                <p:stCondLst>
                  <p:cond evt="onClick" delay="0">
                    <p:tgtEl>
                      <p:spTgt spid="60452"/>
                    </p:tgtEl>
                  </p:cond>
                </p:stCondLst>
                <p:endSync evt="end" delay="0">
                  <p:rtn val="all"/>
                </p:endSync>
                <p:childTnLst>
                  <p:par>
                    <p:cTn id="181" fill="hold" nodeType="clickPar">
                      <p:stCondLst>
                        <p:cond delay="0"/>
                      </p:stCondLst>
                      <p:childTnLst>
                        <p:par>
                          <p:cTn id="182" fill="hold" nodeType="withGroup">
                            <p:stCondLst>
                              <p:cond delay="0"/>
                            </p:stCondLst>
                            <p:childTnLst>
                              <p:par>
                                <p:cTn id="183" presetID="5" presetClass="exit" presetSubtype="10" fill="hold" grpId="0" nodeType="clickEffect">
                                  <p:stCondLst>
                                    <p:cond delay="0"/>
                                  </p:stCondLst>
                                  <p:childTnLst>
                                    <p:animEffect transition="out" filter="checkerboard(across)">
                                      <p:cBhvr>
                                        <p:cTn id="184" dur="500"/>
                                        <p:tgtEl>
                                          <p:spTgt spid="60452"/>
                                        </p:tgtEl>
                                      </p:cBhvr>
                                    </p:animEffect>
                                    <p:set>
                                      <p:cBhvr>
                                        <p:cTn id="185" dur="1" fill="hold">
                                          <p:stCondLst>
                                            <p:cond delay="499"/>
                                          </p:stCondLst>
                                        </p:cTn>
                                        <p:tgtEl>
                                          <p:spTgt spid="60452"/>
                                        </p:tgtEl>
                                        <p:attrNameLst>
                                          <p:attrName>style.visibility</p:attrName>
                                        </p:attrNameLst>
                                      </p:cBhvr>
                                      <p:to>
                                        <p:strVal val="hidden"/>
                                      </p:to>
                                    </p:set>
                                  </p:childTnLst>
                                </p:cTn>
                              </p:par>
                            </p:childTnLst>
                          </p:cTn>
                        </p:par>
                      </p:childTnLst>
                    </p:cTn>
                  </p:par>
                </p:childTnLst>
              </p:cTn>
              <p:nextCondLst>
                <p:cond evt="onClick" delay="0">
                  <p:tgtEl>
                    <p:spTgt spid="60452"/>
                  </p:tgtEl>
                </p:cond>
              </p:nextCondLst>
            </p:seq>
            <p:seq concurrent="1" nextAc="seek">
              <p:cTn id="186" restart="whenNotActive" fill="hold" evtFilter="cancelBubble" nodeType="interactiveSeq">
                <p:stCondLst>
                  <p:cond evt="onClick" delay="0">
                    <p:tgtEl>
                      <p:spTgt spid="60451"/>
                    </p:tgtEl>
                  </p:cond>
                </p:stCondLst>
                <p:endSync evt="end" delay="0">
                  <p:rtn val="all"/>
                </p:endSync>
                <p:childTnLst>
                  <p:par>
                    <p:cTn id="187" fill="hold" nodeType="clickPar">
                      <p:stCondLst>
                        <p:cond delay="0"/>
                      </p:stCondLst>
                      <p:childTnLst>
                        <p:par>
                          <p:cTn id="188" fill="hold" nodeType="withGroup">
                            <p:stCondLst>
                              <p:cond delay="0"/>
                            </p:stCondLst>
                            <p:childTnLst>
                              <p:par>
                                <p:cTn id="189" presetID="5" presetClass="exit" presetSubtype="10" fill="hold" grpId="0" nodeType="clickEffect">
                                  <p:stCondLst>
                                    <p:cond delay="0"/>
                                  </p:stCondLst>
                                  <p:childTnLst>
                                    <p:animEffect transition="out" filter="checkerboard(across)">
                                      <p:cBhvr>
                                        <p:cTn id="190" dur="500"/>
                                        <p:tgtEl>
                                          <p:spTgt spid="60451"/>
                                        </p:tgtEl>
                                      </p:cBhvr>
                                    </p:animEffect>
                                    <p:set>
                                      <p:cBhvr>
                                        <p:cTn id="191" dur="1" fill="hold">
                                          <p:stCondLst>
                                            <p:cond delay="499"/>
                                          </p:stCondLst>
                                        </p:cTn>
                                        <p:tgtEl>
                                          <p:spTgt spid="60451"/>
                                        </p:tgtEl>
                                        <p:attrNameLst>
                                          <p:attrName>style.visibility</p:attrName>
                                        </p:attrNameLst>
                                      </p:cBhvr>
                                      <p:to>
                                        <p:strVal val="hidden"/>
                                      </p:to>
                                    </p:set>
                                  </p:childTnLst>
                                </p:cTn>
                              </p:par>
                            </p:childTnLst>
                          </p:cTn>
                        </p:par>
                      </p:childTnLst>
                    </p:cTn>
                  </p:par>
                </p:childTnLst>
              </p:cTn>
              <p:nextCondLst>
                <p:cond evt="onClick" delay="0">
                  <p:tgtEl>
                    <p:spTgt spid="60451"/>
                  </p:tgtEl>
                </p:cond>
              </p:nextCondLst>
            </p:seq>
            <p:seq concurrent="1" nextAc="seek">
              <p:cTn id="192" restart="whenNotActive" fill="hold" evtFilter="cancelBubble" nodeType="interactiveSeq">
                <p:stCondLst>
                  <p:cond evt="onClick" delay="0">
                    <p:tgtEl>
                      <p:spTgt spid="40"/>
                    </p:tgtEl>
                  </p:cond>
                </p:stCondLst>
                <p:endSync evt="end" delay="0">
                  <p:rtn val="all"/>
                </p:endSync>
                <p:childTnLst>
                  <p:par>
                    <p:cTn id="193" fill="hold" nodeType="clickPar">
                      <p:stCondLst>
                        <p:cond delay="0"/>
                      </p:stCondLst>
                      <p:childTnLst>
                        <p:par>
                          <p:cTn id="194" fill="hold" nodeType="withGroup">
                            <p:stCondLst>
                              <p:cond delay="0"/>
                            </p:stCondLst>
                            <p:childTnLst>
                              <p:par>
                                <p:cTn id="195" presetID="5" presetClass="exit" presetSubtype="10" fill="hold" grpId="0" nodeType="clickEffect">
                                  <p:stCondLst>
                                    <p:cond delay="0"/>
                                  </p:stCondLst>
                                  <p:childTnLst>
                                    <p:animEffect transition="out" filter="checkerboard(across)">
                                      <p:cBhvr>
                                        <p:cTn id="196" dur="500"/>
                                        <p:tgtEl>
                                          <p:spTgt spid="40"/>
                                        </p:tgtEl>
                                      </p:cBhvr>
                                    </p:animEffect>
                                    <p:set>
                                      <p:cBhvr>
                                        <p:cTn id="197"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seq concurrent="1" nextAc="seek">
              <p:cTn id="198" restart="whenNotActive" fill="hold" evtFilter="cancelBubble" nodeType="interactiveSeq">
                <p:stCondLst>
                  <p:cond evt="onClick" delay="0">
                    <p:tgtEl>
                      <p:spTgt spid="41"/>
                    </p:tgtEl>
                  </p:cond>
                </p:stCondLst>
                <p:endSync evt="end" delay="0">
                  <p:rtn val="all"/>
                </p:endSync>
                <p:childTnLst>
                  <p:par>
                    <p:cTn id="199" fill="hold" nodeType="clickPar">
                      <p:stCondLst>
                        <p:cond delay="0"/>
                      </p:stCondLst>
                      <p:childTnLst>
                        <p:par>
                          <p:cTn id="200" fill="hold" nodeType="withGroup">
                            <p:stCondLst>
                              <p:cond delay="0"/>
                            </p:stCondLst>
                            <p:childTnLst>
                              <p:par>
                                <p:cTn id="201" presetID="5" presetClass="exit" presetSubtype="10" fill="hold" grpId="0" nodeType="clickEffect">
                                  <p:stCondLst>
                                    <p:cond delay="0"/>
                                  </p:stCondLst>
                                  <p:childTnLst>
                                    <p:animEffect transition="out" filter="checkerboard(across)">
                                      <p:cBhvr>
                                        <p:cTn id="202" dur="500"/>
                                        <p:tgtEl>
                                          <p:spTgt spid="41"/>
                                        </p:tgtEl>
                                      </p:cBhvr>
                                    </p:animEffect>
                                    <p:set>
                                      <p:cBhvr>
                                        <p:cTn id="203" dur="1" fill="hold">
                                          <p:stCondLst>
                                            <p:cond delay="499"/>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41"/>
                  </p:tgtEl>
                </p:cond>
              </p:nextCondLst>
            </p:seq>
            <p:seq concurrent="1" nextAc="seek">
              <p:cTn id="204" restart="whenNotActive" fill="hold" evtFilter="cancelBubble" nodeType="interactiveSeq">
                <p:stCondLst>
                  <p:cond evt="onClick" delay="0">
                    <p:tgtEl>
                      <p:spTgt spid="42"/>
                    </p:tgtEl>
                  </p:cond>
                </p:stCondLst>
                <p:endSync evt="end" delay="0">
                  <p:rtn val="all"/>
                </p:endSync>
                <p:childTnLst>
                  <p:par>
                    <p:cTn id="205" fill="hold" nodeType="clickPar">
                      <p:stCondLst>
                        <p:cond delay="0"/>
                      </p:stCondLst>
                      <p:childTnLst>
                        <p:par>
                          <p:cTn id="206" fill="hold" nodeType="withGroup">
                            <p:stCondLst>
                              <p:cond delay="0"/>
                            </p:stCondLst>
                            <p:childTnLst>
                              <p:par>
                                <p:cTn id="207" presetID="5" presetClass="exit" presetSubtype="10" fill="hold" grpId="0" nodeType="clickEffect">
                                  <p:stCondLst>
                                    <p:cond delay="0"/>
                                  </p:stCondLst>
                                  <p:childTnLst>
                                    <p:animEffect transition="out" filter="checkerboard(across)">
                                      <p:cBhvr>
                                        <p:cTn id="208" dur="500"/>
                                        <p:tgtEl>
                                          <p:spTgt spid="42"/>
                                        </p:tgtEl>
                                      </p:cBhvr>
                                    </p:animEffect>
                                    <p:set>
                                      <p:cBhvr>
                                        <p:cTn id="209" dur="1" fill="hold">
                                          <p:stCondLst>
                                            <p:cond delay="499"/>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42"/>
                  </p:tgtEl>
                </p:cond>
              </p:nextCondLst>
            </p:seq>
            <p:seq concurrent="1" nextAc="seek">
              <p:cTn id="210" restart="whenNotActive" fill="hold" evtFilter="cancelBubble" nodeType="interactiveSeq">
                <p:stCondLst>
                  <p:cond evt="onClick" delay="0">
                    <p:tgtEl>
                      <p:spTgt spid="43"/>
                    </p:tgtEl>
                  </p:cond>
                </p:stCondLst>
                <p:endSync evt="end" delay="0">
                  <p:rtn val="all"/>
                </p:endSync>
                <p:childTnLst>
                  <p:par>
                    <p:cTn id="211" fill="hold" nodeType="clickPar">
                      <p:stCondLst>
                        <p:cond delay="0"/>
                      </p:stCondLst>
                      <p:childTnLst>
                        <p:par>
                          <p:cTn id="212" fill="hold" nodeType="withGroup">
                            <p:stCondLst>
                              <p:cond delay="0"/>
                            </p:stCondLst>
                            <p:childTnLst>
                              <p:par>
                                <p:cTn id="213" presetID="5" presetClass="exit" presetSubtype="10" fill="hold" grpId="0" nodeType="clickEffect">
                                  <p:stCondLst>
                                    <p:cond delay="0"/>
                                  </p:stCondLst>
                                  <p:childTnLst>
                                    <p:animEffect transition="out" filter="checkerboard(across)">
                                      <p:cBhvr>
                                        <p:cTn id="214" dur="500"/>
                                        <p:tgtEl>
                                          <p:spTgt spid="43"/>
                                        </p:tgtEl>
                                      </p:cBhvr>
                                    </p:animEffect>
                                    <p:set>
                                      <p:cBhvr>
                                        <p:cTn id="215" dur="1" fill="hold">
                                          <p:stCondLst>
                                            <p:cond delay="499"/>
                                          </p:stCondLst>
                                        </p:cTn>
                                        <p:tgtEl>
                                          <p:spTgt spid="43"/>
                                        </p:tgtEl>
                                        <p:attrNameLst>
                                          <p:attrName>style.visibility</p:attrName>
                                        </p:attrNameLst>
                                      </p:cBhvr>
                                      <p:to>
                                        <p:strVal val="hidden"/>
                                      </p:to>
                                    </p:set>
                                  </p:childTnLst>
                                </p:cTn>
                              </p:par>
                            </p:childTnLst>
                          </p:cTn>
                        </p:par>
                      </p:childTnLst>
                    </p:cTn>
                  </p:par>
                </p:childTnLst>
              </p:cTn>
              <p:nextCondLst>
                <p:cond evt="onClick" delay="0">
                  <p:tgtEl>
                    <p:spTgt spid="43"/>
                  </p:tgtEl>
                </p:cond>
              </p:nextCondLst>
            </p:seq>
            <p:seq concurrent="1" nextAc="seek">
              <p:cTn id="216" restart="whenNotActive" fill="hold" evtFilter="cancelBubble" nodeType="interactiveSeq">
                <p:stCondLst>
                  <p:cond evt="onClick" delay="0">
                    <p:tgtEl>
                      <p:spTgt spid="44"/>
                    </p:tgtEl>
                  </p:cond>
                </p:stCondLst>
                <p:endSync evt="end" delay="0">
                  <p:rtn val="all"/>
                </p:endSync>
                <p:childTnLst>
                  <p:par>
                    <p:cTn id="217" fill="hold" nodeType="clickPar">
                      <p:stCondLst>
                        <p:cond delay="0"/>
                      </p:stCondLst>
                      <p:childTnLst>
                        <p:par>
                          <p:cTn id="218" fill="hold" nodeType="withGroup">
                            <p:stCondLst>
                              <p:cond delay="0"/>
                            </p:stCondLst>
                            <p:childTnLst>
                              <p:par>
                                <p:cTn id="219" presetID="5" presetClass="exit" presetSubtype="10" fill="hold" grpId="0" nodeType="clickEffect">
                                  <p:stCondLst>
                                    <p:cond delay="0"/>
                                  </p:stCondLst>
                                  <p:childTnLst>
                                    <p:animEffect transition="out" filter="checkerboard(across)">
                                      <p:cBhvr>
                                        <p:cTn id="220" dur="500"/>
                                        <p:tgtEl>
                                          <p:spTgt spid="44"/>
                                        </p:tgtEl>
                                      </p:cBhvr>
                                    </p:animEffect>
                                    <p:set>
                                      <p:cBhvr>
                                        <p:cTn id="221" dur="1" fill="hold">
                                          <p:stCondLst>
                                            <p:cond delay="499"/>
                                          </p:stCondLst>
                                        </p:cTn>
                                        <p:tgtEl>
                                          <p:spTgt spid="44"/>
                                        </p:tgtEl>
                                        <p:attrNameLst>
                                          <p:attrName>style.visibility</p:attrName>
                                        </p:attrNameLst>
                                      </p:cBhvr>
                                      <p:to>
                                        <p:strVal val="hidden"/>
                                      </p:to>
                                    </p:set>
                                  </p:childTnLst>
                                </p:cTn>
                              </p:par>
                            </p:childTnLst>
                          </p:cTn>
                        </p:par>
                      </p:childTnLst>
                    </p:cTn>
                  </p:par>
                </p:childTnLst>
              </p:cTn>
              <p:nextCondLst>
                <p:cond evt="onClick" delay="0">
                  <p:tgtEl>
                    <p:spTgt spid="44"/>
                  </p:tgtEl>
                </p:cond>
              </p:nextCondLst>
            </p:seq>
            <p:seq concurrent="1" nextAc="seek">
              <p:cTn id="222" restart="whenNotActive" fill="hold" evtFilter="cancelBubble" nodeType="interactiveSeq">
                <p:stCondLst>
                  <p:cond evt="onClick" delay="0">
                    <p:tgtEl>
                      <p:spTgt spid="45"/>
                    </p:tgtEl>
                  </p:cond>
                </p:stCondLst>
                <p:endSync evt="end" delay="0">
                  <p:rtn val="all"/>
                </p:endSync>
                <p:childTnLst>
                  <p:par>
                    <p:cTn id="223" fill="hold" nodeType="clickPar">
                      <p:stCondLst>
                        <p:cond delay="0"/>
                      </p:stCondLst>
                      <p:childTnLst>
                        <p:par>
                          <p:cTn id="224" fill="hold" nodeType="withGroup">
                            <p:stCondLst>
                              <p:cond delay="0"/>
                            </p:stCondLst>
                            <p:childTnLst>
                              <p:par>
                                <p:cTn id="225" presetID="5" presetClass="exit" presetSubtype="10" fill="hold" grpId="0" nodeType="clickEffect">
                                  <p:stCondLst>
                                    <p:cond delay="0"/>
                                  </p:stCondLst>
                                  <p:childTnLst>
                                    <p:animEffect transition="out" filter="checkerboard(across)">
                                      <p:cBhvr>
                                        <p:cTn id="226" dur="500"/>
                                        <p:tgtEl>
                                          <p:spTgt spid="45"/>
                                        </p:tgtEl>
                                      </p:cBhvr>
                                    </p:animEffect>
                                    <p:set>
                                      <p:cBhvr>
                                        <p:cTn id="227" dur="1" fill="hold">
                                          <p:stCondLst>
                                            <p:cond delay="499"/>
                                          </p:stCondLst>
                                        </p:cTn>
                                        <p:tgtEl>
                                          <p:spTgt spid="45"/>
                                        </p:tgtEl>
                                        <p:attrNameLst>
                                          <p:attrName>style.visibility</p:attrName>
                                        </p:attrNameLst>
                                      </p:cBhvr>
                                      <p:to>
                                        <p:strVal val="hidden"/>
                                      </p:to>
                                    </p:set>
                                  </p:childTnLst>
                                </p:cTn>
                              </p:par>
                            </p:childTnLst>
                          </p:cTn>
                        </p:par>
                      </p:childTnLst>
                    </p:cTn>
                  </p:par>
                </p:childTnLst>
              </p:cTn>
              <p:nextCondLst>
                <p:cond evt="onClick" delay="0">
                  <p:tgtEl>
                    <p:spTgt spid="45"/>
                  </p:tgtEl>
                </p:cond>
              </p:nextCondLst>
            </p:seq>
            <p:seq concurrent="1" nextAc="seek">
              <p:cTn id="228" restart="whenNotActive" fill="hold" evtFilter="cancelBubble" nodeType="interactiveSeq">
                <p:stCondLst>
                  <p:cond evt="onClick" delay="0">
                    <p:tgtEl>
                      <p:spTgt spid="51"/>
                    </p:tgtEl>
                  </p:cond>
                </p:stCondLst>
                <p:endSync evt="end" delay="0">
                  <p:rtn val="all"/>
                </p:endSync>
                <p:childTnLst>
                  <p:par>
                    <p:cTn id="229" fill="hold" nodeType="clickPar">
                      <p:stCondLst>
                        <p:cond delay="0"/>
                      </p:stCondLst>
                      <p:childTnLst>
                        <p:par>
                          <p:cTn id="230" fill="hold" nodeType="withGroup">
                            <p:stCondLst>
                              <p:cond delay="0"/>
                            </p:stCondLst>
                            <p:childTnLst>
                              <p:par>
                                <p:cTn id="231" presetID="5" presetClass="exit" presetSubtype="10" fill="hold" grpId="0" nodeType="clickEffect">
                                  <p:stCondLst>
                                    <p:cond delay="0"/>
                                  </p:stCondLst>
                                  <p:childTnLst>
                                    <p:animEffect transition="out" filter="checkerboard(across)">
                                      <p:cBhvr>
                                        <p:cTn id="232" dur="500"/>
                                        <p:tgtEl>
                                          <p:spTgt spid="51"/>
                                        </p:tgtEl>
                                      </p:cBhvr>
                                    </p:animEffect>
                                    <p:set>
                                      <p:cBhvr>
                                        <p:cTn id="233" dur="1" fill="hold">
                                          <p:stCondLst>
                                            <p:cond delay="499"/>
                                          </p:stCondLst>
                                        </p:cTn>
                                        <p:tgtEl>
                                          <p:spTgt spid="51"/>
                                        </p:tgtEl>
                                        <p:attrNameLst>
                                          <p:attrName>style.visibility</p:attrName>
                                        </p:attrNameLst>
                                      </p:cBhvr>
                                      <p:to>
                                        <p:strVal val="hidden"/>
                                      </p:to>
                                    </p:set>
                                  </p:childTnLst>
                                </p:cTn>
                              </p:par>
                            </p:childTnLst>
                          </p:cTn>
                        </p:par>
                      </p:childTnLst>
                    </p:cTn>
                  </p:par>
                </p:childTnLst>
              </p:cTn>
              <p:nextCondLst>
                <p:cond evt="onClick" delay="0">
                  <p:tgtEl>
                    <p:spTgt spid="51"/>
                  </p:tgtEl>
                </p:cond>
              </p:nextCondLst>
            </p:seq>
          </p:childTnLst>
        </p:cTn>
      </p:par>
    </p:tnLst>
    <p:bldLst>
      <p:bldP spid="60424" grpId="0" animBg="1"/>
      <p:bldP spid="60425" grpId="0" animBg="1"/>
      <p:bldP spid="60426" grpId="0" animBg="1"/>
      <p:bldP spid="60427" grpId="0" animBg="1"/>
      <p:bldP spid="60428" grpId="0" animBg="1"/>
      <p:bldP spid="60429" grpId="0" animBg="1"/>
      <p:bldP spid="60430" grpId="0" animBg="1"/>
      <p:bldP spid="60431" grpId="0" animBg="1"/>
      <p:bldP spid="60432" grpId="0" animBg="1"/>
      <p:bldP spid="60433" grpId="0" animBg="1"/>
      <p:bldP spid="60434" grpId="0" animBg="1"/>
      <p:bldP spid="60435" grpId="0" animBg="1"/>
      <p:bldP spid="60436" grpId="0" animBg="1"/>
      <p:bldP spid="60437" grpId="0" animBg="1"/>
      <p:bldP spid="60438" grpId="0" animBg="1"/>
      <p:bldP spid="60439" grpId="0" animBg="1"/>
      <p:bldP spid="60440" grpId="0" animBg="1"/>
      <p:bldP spid="60441" grpId="0" animBg="1"/>
      <p:bldP spid="60442" grpId="0" animBg="1"/>
      <p:bldP spid="60443" grpId="0" animBg="1"/>
      <p:bldP spid="60444" grpId="0" animBg="1"/>
      <p:bldP spid="60445" grpId="0" animBg="1"/>
      <p:bldP spid="60446" grpId="0" animBg="1"/>
      <p:bldP spid="60447" grpId="0" animBg="1"/>
      <p:bldP spid="60448" grpId="0" animBg="1"/>
      <p:bldP spid="60449" grpId="0" animBg="1"/>
      <p:bldP spid="60450" grpId="0" animBg="1"/>
      <p:bldP spid="60451" grpId="0" animBg="1"/>
      <p:bldP spid="60452" grpId="0" animBg="1"/>
      <p:bldP spid="60453" grpId="0" animBg="1"/>
      <p:bldP spid="60485" grpId="0"/>
      <p:bldP spid="40" grpId="0" animBg="1"/>
      <p:bldP spid="41" grpId="0" animBg="1"/>
      <p:bldP spid="42" grpId="0" animBg="1"/>
      <p:bldP spid="43" grpId="0" animBg="1"/>
      <p:bldP spid="44" grpId="0" animBg="1"/>
      <p:bldP spid="45" grpId="0" animBg="1"/>
      <p:bldP spid="51"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p:cNvSpPr>
            <a:spLocks noChangeArrowheads="1"/>
          </p:cNvSpPr>
          <p:nvPr/>
        </p:nvSpPr>
        <p:spPr bwMode="auto">
          <a:xfrm>
            <a:off x="6237288" y="61341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878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24200" y="1227138"/>
            <a:ext cx="6781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Mặt trận có ý nghĩa quyết định thắng lợi của chiến tranh là:</a:t>
            </a:r>
          </a:p>
        </p:txBody>
      </p:sp>
      <p:sp>
        <p:nvSpPr>
          <p:cNvPr id="65541" name="AutoShape 5"/>
          <p:cNvSpPr>
            <a:spLocks noChangeArrowheads="1"/>
          </p:cNvSpPr>
          <p:nvPr/>
        </p:nvSpPr>
        <p:spPr bwMode="auto">
          <a:xfrm>
            <a:off x="2133600" y="2362200"/>
            <a:ext cx="38100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Mặt trận quân sự</a:t>
            </a:r>
          </a:p>
        </p:txBody>
      </p:sp>
      <p:sp>
        <p:nvSpPr>
          <p:cNvPr id="65549" name="AutoShape 13"/>
          <p:cNvSpPr>
            <a:spLocks noChangeArrowheads="1"/>
          </p:cNvSpPr>
          <p:nvPr/>
        </p:nvSpPr>
        <p:spPr bwMode="auto">
          <a:xfrm>
            <a:off x="6553200" y="2362200"/>
            <a:ext cx="3830638"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a:defRPr/>
            </a:pPr>
            <a:r>
              <a:rPr lang="en-US" sz="2400" dirty="0">
                <a:latin typeface="Arial" charset="0"/>
                <a:cs typeface="Arial" charset="0"/>
              </a:rPr>
              <a:t> B. </a:t>
            </a:r>
            <a:r>
              <a:rPr lang="en-US" sz="2400" dirty="0" err="1">
                <a:latin typeface="Arial" charset="0"/>
                <a:cs typeface="Arial" charset="0"/>
              </a:rPr>
              <a:t>Mặt</a:t>
            </a:r>
            <a:r>
              <a:rPr lang="en-US" sz="2400" dirty="0">
                <a:latin typeface="Arial" charset="0"/>
                <a:cs typeface="Arial" charset="0"/>
              </a:rPr>
              <a:t> </a:t>
            </a:r>
            <a:r>
              <a:rPr lang="en-US" sz="2400" dirty="0" err="1">
                <a:latin typeface="Arial" charset="0"/>
                <a:cs typeface="Arial" charset="0"/>
              </a:rPr>
              <a:t>trận</a:t>
            </a:r>
            <a:r>
              <a:rPr lang="en-US" sz="2400" dirty="0">
                <a:latin typeface="Arial" charset="0"/>
                <a:cs typeface="Arial" charset="0"/>
              </a:rPr>
              <a:t> </a:t>
            </a:r>
            <a:r>
              <a:rPr lang="en-US" sz="2400" dirty="0" err="1">
                <a:latin typeface="Arial" charset="0"/>
                <a:cs typeface="Arial" charset="0"/>
              </a:rPr>
              <a:t>kinh</a:t>
            </a:r>
            <a:r>
              <a:rPr lang="en-US" sz="2400" dirty="0">
                <a:latin typeface="Arial" charset="0"/>
                <a:cs typeface="Arial" charset="0"/>
              </a:rPr>
              <a:t> </a:t>
            </a:r>
            <a:r>
              <a:rPr lang="en-US" sz="2400" dirty="0" err="1">
                <a:latin typeface="Arial" charset="0"/>
                <a:cs typeface="Arial" charset="0"/>
              </a:rPr>
              <a:t>tế</a:t>
            </a:r>
            <a:endParaRPr lang="en-US" sz="2100" b="1" dirty="0">
              <a:latin typeface="Arial" charset="0"/>
              <a:cs typeface="+mn-cs"/>
            </a:endParaRPr>
          </a:p>
        </p:txBody>
      </p:sp>
      <p:sp>
        <p:nvSpPr>
          <p:cNvPr id="31751" name="Text Box 16"/>
          <p:cNvSpPr txBox="1">
            <a:spLocks noChangeArrowheads="1"/>
          </p:cNvSpPr>
          <p:nvPr/>
        </p:nvSpPr>
        <p:spPr bwMode="auto">
          <a:xfrm>
            <a:off x="1649414" y="12192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26</a:t>
            </a:r>
          </a:p>
        </p:txBody>
      </p:sp>
      <p:pic>
        <p:nvPicPr>
          <p:cNvPr id="11880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3" name="Oval 19"/>
          <p:cNvSpPr>
            <a:spLocks noChangeArrowheads="1"/>
          </p:cNvSpPr>
          <p:nvPr/>
        </p:nvSpPr>
        <p:spPr bwMode="auto">
          <a:xfrm>
            <a:off x="6237288" y="61198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175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98038" y="61769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p:cNvSpPr>
            <a:spLocks noChangeArrowheads="1"/>
          </p:cNvSpPr>
          <p:nvPr/>
        </p:nvSpPr>
        <p:spPr bwMode="auto">
          <a:xfrm>
            <a:off x="6237288" y="61531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8806" name="Oval 22"/>
          <p:cNvSpPr>
            <a:spLocks noChangeArrowheads="1"/>
          </p:cNvSpPr>
          <p:nvPr/>
        </p:nvSpPr>
        <p:spPr bwMode="auto">
          <a:xfrm>
            <a:off x="6230938" y="61198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8807" name="Oval 23"/>
          <p:cNvSpPr>
            <a:spLocks noChangeArrowheads="1"/>
          </p:cNvSpPr>
          <p:nvPr/>
        </p:nvSpPr>
        <p:spPr bwMode="auto">
          <a:xfrm>
            <a:off x="6230938" y="61134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8808" name="Oval 24"/>
          <p:cNvSpPr>
            <a:spLocks noChangeArrowheads="1"/>
          </p:cNvSpPr>
          <p:nvPr/>
        </p:nvSpPr>
        <p:spPr bwMode="auto">
          <a:xfrm>
            <a:off x="6248400" y="61198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8809" name="Oval 25"/>
          <p:cNvSpPr>
            <a:spLocks noChangeArrowheads="1"/>
          </p:cNvSpPr>
          <p:nvPr/>
        </p:nvSpPr>
        <p:spPr bwMode="auto">
          <a:xfrm>
            <a:off x="6237288" y="612298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8810" name="Oval 26"/>
          <p:cNvSpPr>
            <a:spLocks noChangeArrowheads="1"/>
          </p:cNvSpPr>
          <p:nvPr/>
        </p:nvSpPr>
        <p:spPr bwMode="auto">
          <a:xfrm>
            <a:off x="6237288" y="61134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8811" name="Text Box 27"/>
          <p:cNvSpPr txBox="1">
            <a:spLocks noChangeArrowheads="1"/>
          </p:cNvSpPr>
          <p:nvPr/>
        </p:nvSpPr>
        <p:spPr bwMode="auto">
          <a:xfrm>
            <a:off x="4876800" y="62626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8812" name="Text Box 28"/>
          <p:cNvSpPr txBox="1">
            <a:spLocks noChangeArrowheads="1"/>
          </p:cNvSpPr>
          <p:nvPr/>
        </p:nvSpPr>
        <p:spPr bwMode="auto">
          <a:xfrm>
            <a:off x="6019800" y="6078538"/>
            <a:ext cx="8382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176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4" name="Text Box 69"/>
          <p:cNvSpPr txBox="1">
            <a:spLocks noChangeArrowheads="1"/>
          </p:cNvSpPr>
          <p:nvPr/>
        </p:nvSpPr>
        <p:spPr bwMode="auto">
          <a:xfrm>
            <a:off x="2057400" y="7620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2382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2133600" y="3911600"/>
            <a:ext cx="3810000" cy="1270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C. </a:t>
            </a:r>
            <a:r>
              <a:rPr lang="en-US" sz="2400" dirty="0" err="1">
                <a:latin typeface="Arial" charset="0"/>
                <a:cs typeface="Arial" charset="0"/>
              </a:rPr>
              <a:t>Mặt</a:t>
            </a:r>
            <a:r>
              <a:rPr lang="en-US" sz="2400" dirty="0">
                <a:latin typeface="Arial" charset="0"/>
                <a:cs typeface="Arial" charset="0"/>
              </a:rPr>
              <a:t> </a:t>
            </a:r>
            <a:r>
              <a:rPr lang="en-US" sz="2400" dirty="0" err="1">
                <a:latin typeface="Arial" charset="0"/>
                <a:cs typeface="Arial" charset="0"/>
              </a:rPr>
              <a:t>trận</a:t>
            </a:r>
            <a:r>
              <a:rPr lang="en-US" sz="2400" dirty="0">
                <a:latin typeface="Arial" charset="0"/>
                <a:cs typeface="Arial" charset="0"/>
              </a:rPr>
              <a:t> </a:t>
            </a:r>
            <a:r>
              <a:rPr lang="en-US" sz="2400" dirty="0" err="1">
                <a:latin typeface="Arial" charset="0"/>
                <a:cs typeface="Arial" charset="0"/>
              </a:rPr>
              <a:t>ngoại</a:t>
            </a:r>
            <a:r>
              <a:rPr lang="en-US" sz="2400" dirty="0">
                <a:latin typeface="Arial" charset="0"/>
                <a:cs typeface="Arial" charset="0"/>
              </a:rPr>
              <a:t> </a:t>
            </a:r>
            <a:r>
              <a:rPr lang="en-US" sz="2400" dirty="0" err="1">
                <a:latin typeface="Arial" charset="0"/>
                <a:cs typeface="Arial" charset="0"/>
              </a:rPr>
              <a:t>giao</a:t>
            </a:r>
            <a:endParaRPr lang="vi-VN" sz="2100" b="1" dirty="0">
              <a:latin typeface="Arial" charset="0"/>
              <a:cs typeface="+mn-cs"/>
            </a:endParaRPr>
          </a:p>
        </p:txBody>
      </p:sp>
      <p:sp>
        <p:nvSpPr>
          <p:cNvPr id="27" name="AutoShape 13"/>
          <p:cNvSpPr>
            <a:spLocks noChangeArrowheads="1"/>
          </p:cNvSpPr>
          <p:nvPr/>
        </p:nvSpPr>
        <p:spPr bwMode="auto">
          <a:xfrm>
            <a:off x="6553200" y="3911600"/>
            <a:ext cx="3810000" cy="1270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Mặt</a:t>
            </a:r>
            <a:r>
              <a:rPr lang="en-US" sz="2400" dirty="0">
                <a:latin typeface="Arial" charset="0"/>
                <a:cs typeface="Arial" charset="0"/>
              </a:rPr>
              <a:t> </a:t>
            </a:r>
            <a:r>
              <a:rPr lang="en-US" sz="2400" dirty="0" err="1">
                <a:latin typeface="Arial" charset="0"/>
                <a:cs typeface="Arial" charset="0"/>
              </a:rPr>
              <a:t>trận</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endParaRPr lang="vi-VN" sz="2100" b="1" dirty="0">
              <a:latin typeface="Arial" charset="0"/>
              <a:cs typeface="+mn-cs"/>
            </a:endParaRPr>
          </a:p>
        </p:txBody>
      </p:sp>
      <p:pic>
        <p:nvPicPr>
          <p:cNvPr id="31769"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9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96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496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878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8802"/>
                </p:tgtEl>
              </p:cMediaNode>
            </p:audio>
            <p:seq concurrent="1" nextAc="seek">
              <p:cTn id="38" restart="whenNotActive" fill="hold" evtFilter="cancelBubble" nodeType="interactiveSeq">
                <p:stCondLst>
                  <p:cond evt="onClick" delay="0">
                    <p:tgtEl>
                      <p:spTgt spid="11881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881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8810"/>
                                        </p:tgtEl>
                                      </p:cBhvr>
                                    </p:animEffect>
                                    <p:set>
                                      <p:cBhvr>
                                        <p:cTn id="46"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8809"/>
                                        </p:tgtEl>
                                      </p:cBhvr>
                                    </p:animEffect>
                                    <p:set>
                                      <p:cBhvr>
                                        <p:cTn id="50"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8808"/>
                                        </p:tgtEl>
                                      </p:cBhvr>
                                    </p:animEffect>
                                    <p:set>
                                      <p:cBhvr>
                                        <p:cTn id="54"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8807"/>
                                        </p:tgtEl>
                                      </p:cBhvr>
                                    </p:animEffect>
                                    <p:set>
                                      <p:cBhvr>
                                        <p:cTn id="58"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8806"/>
                                        </p:tgtEl>
                                      </p:cBhvr>
                                    </p:animEffect>
                                    <p:set>
                                      <p:cBhvr>
                                        <p:cTn id="62"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8805"/>
                                        </p:tgtEl>
                                      </p:cBhvr>
                                    </p:animEffect>
                                    <p:set>
                                      <p:cBhvr>
                                        <p:cTn id="66"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8803"/>
                                        </p:tgtEl>
                                      </p:cBhvr>
                                    </p:animEffect>
                                    <p:set>
                                      <p:cBhvr>
                                        <p:cTn id="70"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8786"/>
                                        </p:tgtEl>
                                      </p:cBhvr>
                                    </p:animEffect>
                                    <p:set>
                                      <p:cBhvr>
                                        <p:cTn id="74"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6"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6165850" y="61341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98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352800" y="1227138"/>
            <a:ext cx="6781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Trong chiến tranh, yếu tố quyết định thắng lợi trên chiến trường là:</a:t>
            </a:r>
            <a:endParaRPr lang="en-US" altLang="en-US" sz="2300" b="1" i="1"/>
          </a:p>
        </p:txBody>
      </p:sp>
      <p:sp>
        <p:nvSpPr>
          <p:cNvPr id="65541" name="AutoShape 5"/>
          <p:cNvSpPr>
            <a:spLocks noChangeArrowheads="1"/>
          </p:cNvSpPr>
          <p:nvPr/>
        </p:nvSpPr>
        <p:spPr bwMode="auto">
          <a:xfrm>
            <a:off x="6107113" y="4343400"/>
            <a:ext cx="41529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D. Chính trị, tinh thần</a:t>
            </a:r>
          </a:p>
        </p:txBody>
      </p:sp>
      <p:sp>
        <p:nvSpPr>
          <p:cNvPr id="65546" name="AutoShape 10"/>
          <p:cNvSpPr>
            <a:spLocks noChangeArrowheads="1"/>
          </p:cNvSpPr>
          <p:nvPr/>
        </p:nvSpPr>
        <p:spPr bwMode="auto">
          <a:xfrm>
            <a:off x="6107113" y="2514600"/>
            <a:ext cx="41529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Vũ khí, trang bị hiện đại</a:t>
            </a:r>
            <a:endParaRPr lang="en-US" altLang="en-US" sz="2300" b="1"/>
          </a:p>
        </p:txBody>
      </p:sp>
      <p:sp>
        <p:nvSpPr>
          <p:cNvPr id="32775" name="Text Box 16"/>
          <p:cNvSpPr txBox="1">
            <a:spLocks noChangeArrowheads="1"/>
          </p:cNvSpPr>
          <p:nvPr/>
        </p:nvSpPr>
        <p:spPr bwMode="auto">
          <a:xfrm>
            <a:off x="1892300" y="1295401"/>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27</a:t>
            </a:r>
          </a:p>
        </p:txBody>
      </p:sp>
      <p:pic>
        <p:nvPicPr>
          <p:cNvPr id="1198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7" name="Oval 19"/>
          <p:cNvSpPr>
            <a:spLocks noChangeArrowheads="1"/>
          </p:cNvSpPr>
          <p:nvPr/>
        </p:nvSpPr>
        <p:spPr bwMode="auto">
          <a:xfrm>
            <a:off x="6165850" y="61341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277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134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9" name="Oval 21"/>
          <p:cNvSpPr>
            <a:spLocks noChangeArrowheads="1"/>
          </p:cNvSpPr>
          <p:nvPr/>
        </p:nvSpPr>
        <p:spPr bwMode="auto">
          <a:xfrm>
            <a:off x="6172200" y="61341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9830" name="Oval 22"/>
          <p:cNvSpPr>
            <a:spLocks noChangeArrowheads="1"/>
          </p:cNvSpPr>
          <p:nvPr/>
        </p:nvSpPr>
        <p:spPr bwMode="auto">
          <a:xfrm>
            <a:off x="6172200" y="61404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9831" name="Oval 23"/>
          <p:cNvSpPr>
            <a:spLocks noChangeArrowheads="1"/>
          </p:cNvSpPr>
          <p:nvPr/>
        </p:nvSpPr>
        <p:spPr bwMode="auto">
          <a:xfrm>
            <a:off x="6165850" y="61341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9832" name="Oval 24"/>
          <p:cNvSpPr>
            <a:spLocks noChangeArrowheads="1"/>
          </p:cNvSpPr>
          <p:nvPr/>
        </p:nvSpPr>
        <p:spPr bwMode="auto">
          <a:xfrm>
            <a:off x="6172200" y="61404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9833" name="Oval 25"/>
          <p:cNvSpPr>
            <a:spLocks noChangeArrowheads="1"/>
          </p:cNvSpPr>
          <p:nvPr/>
        </p:nvSpPr>
        <p:spPr bwMode="auto">
          <a:xfrm>
            <a:off x="6172200" y="61325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9834" name="Oval 26"/>
          <p:cNvSpPr>
            <a:spLocks noChangeArrowheads="1"/>
          </p:cNvSpPr>
          <p:nvPr/>
        </p:nvSpPr>
        <p:spPr bwMode="auto">
          <a:xfrm>
            <a:off x="6157913" y="61563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9835" name="Text Box 27"/>
          <p:cNvSpPr txBox="1">
            <a:spLocks noChangeArrowheads="1"/>
          </p:cNvSpPr>
          <p:nvPr/>
        </p:nvSpPr>
        <p:spPr bwMode="auto">
          <a:xfrm>
            <a:off x="48006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3278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19275" y="2514600"/>
            <a:ext cx="3962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Vũ khí và người chỉ huy</a:t>
            </a:r>
            <a:endParaRPr lang="vi-VN" altLang="en-US" sz="2400" b="1"/>
          </a:p>
        </p:txBody>
      </p:sp>
      <p:sp>
        <p:nvSpPr>
          <p:cNvPr id="28" name="AutoShape 10"/>
          <p:cNvSpPr>
            <a:spLocks noChangeArrowheads="1"/>
          </p:cNvSpPr>
          <p:nvPr/>
        </p:nvSpPr>
        <p:spPr bwMode="auto">
          <a:xfrm>
            <a:off x="1819275" y="4343400"/>
            <a:ext cx="3962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Nghệ thuật tác chiến </a:t>
            </a:r>
            <a:endParaRPr lang="vi-VN" altLang="en-US" sz="2400" b="1"/>
          </a:p>
        </p:txBody>
      </p:sp>
      <p:pic>
        <p:nvPicPr>
          <p:cNvPr id="32792"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2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27" presetClass="entr" presetSubtype="0" repeatCount="indefinite" fill="hold" grpId="0" nodeType="withEffect">
                                  <p:stCondLst>
                                    <p:cond delay="0"/>
                                  </p:stCondLst>
                                  <p:iterate type="lt">
                                    <p:tmPct val="50000"/>
                                  </p:iterate>
                                  <p:childTnLst>
                                    <p:set>
                                      <p:cBhvr>
                                        <p:cTn id="22" dur="1" fill="hold">
                                          <p:stCondLst>
                                            <p:cond delay="0"/>
                                          </p:stCondLst>
                                        </p:cTn>
                                        <p:tgtEl>
                                          <p:spTgt spid="30"/>
                                        </p:tgtEl>
                                        <p:attrNameLst>
                                          <p:attrName>style.visibility</p:attrName>
                                        </p:attrNameLst>
                                      </p:cBhvr>
                                      <p:to>
                                        <p:strVal val="visible"/>
                                      </p:to>
                                    </p:set>
                                    <p:anim calcmode="discrete" valueType="clr">
                                      <p:cBhvr override="childStyle">
                                        <p:cTn id="23"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30"/>
                                        </p:tgtEl>
                                        <p:attrNameLst>
                                          <p:attrName>fillcolor</p:attrName>
                                        </p:attrNameLst>
                                      </p:cBhvr>
                                      <p:tavLst>
                                        <p:tav tm="0">
                                          <p:val>
                                            <p:clrVal>
                                              <a:schemeClr val="accent2"/>
                                            </p:clrVal>
                                          </p:val>
                                        </p:tav>
                                        <p:tav tm="50000">
                                          <p:val>
                                            <p:clrVal>
                                              <a:schemeClr val="hlink"/>
                                            </p:clrVal>
                                          </p:val>
                                        </p:tav>
                                      </p:tavLst>
                                    </p:anim>
                                    <p:set>
                                      <p:cBhvr>
                                        <p:cTn id="25" dur="80"/>
                                        <p:tgtEl>
                                          <p:spTgt spid="30"/>
                                        </p:tgtEl>
                                        <p:attrNameLst>
                                          <p:attrName>fill.type</p:attrName>
                                        </p:attrNameLst>
                                      </p:cBhvr>
                                      <p:to>
                                        <p:strVal val="solid"/>
                                      </p:to>
                                    </p:set>
                                  </p:childTnLst>
                                </p:cTn>
                              </p:par>
                            </p:childTnLst>
                          </p:cTn>
                        </p:par>
                        <p:par>
                          <p:cTn id="26" fill="hold" nodeType="afterGroup">
                            <p:stCondLst>
                              <p:cond delay="6600"/>
                            </p:stCondLst>
                            <p:childTnLst>
                              <p:par>
                                <p:cTn id="27" presetID="4" presetClass="entr" presetSubtype="32"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ox(out)">
                                      <p:cBhvr>
                                        <p:cTn id="29" dur="1000"/>
                                        <p:tgtEl>
                                          <p:spTgt spid="27"/>
                                        </p:tgtEl>
                                      </p:cBhvr>
                                    </p:animEffect>
                                  </p:childTnLst>
                                </p:cTn>
                              </p:par>
                            </p:childTnLst>
                          </p:cTn>
                        </p:par>
                        <p:par>
                          <p:cTn id="30" fill="hold" nodeType="afterGroup">
                            <p:stCondLst>
                              <p:cond delay="7600"/>
                            </p:stCondLst>
                            <p:childTnLst>
                              <p:par>
                                <p:cTn id="31" presetID="4" presetClass="entr" presetSubtype="32"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ox(out)">
                                      <p:cBhvr>
                                        <p:cTn id="33"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11981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22" presetClass="emph" presetSubtype="0" fill="hold" grpId="1" nodeType="clickEffect">
                                  <p:stCondLst>
                                    <p:cond delay="0"/>
                                  </p:stCondLst>
                                  <p:childTnLst>
                                    <p:animClr clrSpc="hsl" dir="cw">
                                      <p:cBhvr override="childStyle">
                                        <p:cTn id="38" dur="500" fill="hold"/>
                                        <p:tgtEl>
                                          <p:spTgt spid="65541"/>
                                        </p:tgtEl>
                                        <p:attrNameLst>
                                          <p:attrName>style.color</p:attrName>
                                        </p:attrNameLst>
                                      </p:cBhvr>
                                      <p:by>
                                        <p:hsl h="-7200000" s="0" l="0"/>
                                      </p:by>
                                    </p:animClr>
                                    <p:animClr clrSpc="hsl" dir="cw">
                                      <p:cBhvr>
                                        <p:cTn id="39" dur="500" fill="hold"/>
                                        <p:tgtEl>
                                          <p:spTgt spid="65541"/>
                                        </p:tgtEl>
                                        <p:attrNameLst>
                                          <p:attrName>fillcolor</p:attrName>
                                        </p:attrNameLst>
                                      </p:cBhvr>
                                      <p:by>
                                        <p:hsl h="-7200000" s="0" l="0"/>
                                      </p:by>
                                    </p:animClr>
                                    <p:animClr clrSpc="hsl" dir="cw">
                                      <p:cBhvr>
                                        <p:cTn id="40" dur="500" fill="hold"/>
                                        <p:tgtEl>
                                          <p:spTgt spid="65541"/>
                                        </p:tgtEl>
                                        <p:attrNameLst>
                                          <p:attrName>stroke.color</p:attrName>
                                        </p:attrNameLst>
                                      </p:cBhvr>
                                      <p:by>
                                        <p:hsl h="-7200000" s="0" l="0"/>
                                      </p:by>
                                    </p:animClr>
                                    <p:set>
                                      <p:cBhvr>
                                        <p:cTn id="41" dur="500" fill="hold"/>
                                        <p:tgtEl>
                                          <p:spTgt spid="65541"/>
                                        </p:tgtEl>
                                        <p:attrNameLst>
                                          <p:attrName>fill.type</p:attrName>
                                        </p:attrNameLst>
                                      </p:cBhvr>
                                      <p:to>
                                        <p:strVal val="solid"/>
                                      </p:to>
                                    </p:set>
                                  </p:childTnLst>
                                  <p:subTnLst>
                                    <p:audio>
                                      <p:cMediaNode>
                                        <p:cTn display="0" masterRel="sameClick">
                                          <p:stCondLst>
                                            <p:cond evt="begin" delay="0">
                                              <p:tn val="3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9813"/>
                  </p:tgtEl>
                </p:cond>
              </p:nextCondLst>
            </p:seq>
            <p:audio>
              <p:cMediaNode>
                <p:cTn id="42" fill="hold" display="0">
                  <p:stCondLst>
                    <p:cond delay="indefinite"/>
                  </p:stCondLst>
                  <p:endCondLst>
                    <p:cond evt="onNext" delay="0">
                      <p:tgtEl>
                        <p:sldTgt/>
                      </p:tgtEl>
                    </p:cond>
                    <p:cond evt="onPrev" delay="0">
                      <p:tgtEl>
                        <p:sldTgt/>
                      </p:tgtEl>
                    </p:cond>
                    <p:cond evt="onStopAudio" delay="0">
                      <p:tgtEl>
                        <p:sldTgt/>
                      </p:tgtEl>
                    </p:cond>
                  </p:endCondLst>
                </p:cTn>
                <p:tgtEl>
                  <p:spTgt spid="119826"/>
                </p:tgtEl>
              </p:cMediaNode>
            </p:audio>
            <p:seq concurrent="1" nextAc="seek">
              <p:cTn id="43" restart="whenNotActive" fill="hold" evtFilter="cancelBubble" nodeType="interactiveSeq">
                <p:stCondLst>
                  <p:cond evt="onClick" delay="0">
                    <p:tgtEl>
                      <p:spTgt spid="119835"/>
                    </p:tgtEl>
                  </p:cond>
                </p:stCondLst>
                <p:endSync evt="end" delay="0">
                  <p:rtn val="all"/>
                </p:endSync>
                <p:childTnLst>
                  <p:par>
                    <p:cTn id="44" fill="hold" nodeType="clickPar">
                      <p:stCondLst>
                        <p:cond delay="0"/>
                      </p:stCondLst>
                      <p:childTnLst>
                        <p:par>
                          <p:cTn id="45" fill="hold" nodeType="withGroup">
                            <p:stCondLst>
                              <p:cond delay="0"/>
                            </p:stCondLst>
                            <p:childTnLst>
                              <p:par>
                                <p:cTn id="46" presetID="4" presetClass="exit" presetSubtype="16" fill="hold" grpId="0" nodeType="afterEffect">
                                  <p:stCondLst>
                                    <p:cond delay="1000"/>
                                  </p:stCondLst>
                                  <p:childTnLst>
                                    <p:animEffect transition="out" filter="box(in)">
                                      <p:cBhvr>
                                        <p:cTn id="47" dur="500"/>
                                        <p:tgtEl>
                                          <p:spTgt spid="119834"/>
                                        </p:tgtEl>
                                      </p:cBhvr>
                                    </p:animEffect>
                                    <p:set>
                                      <p:cBhvr>
                                        <p:cTn id="48" dur="1" fill="hold">
                                          <p:stCondLst>
                                            <p:cond delay="499"/>
                                          </p:stCondLst>
                                        </p:cTn>
                                        <p:tgtEl>
                                          <p:spTgt spid="119834"/>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1500"/>
                            </p:stCondLst>
                            <p:childTnLst>
                              <p:par>
                                <p:cTn id="50" presetID="4" presetClass="exit" presetSubtype="16" fill="hold" grpId="0" nodeType="afterEffect">
                                  <p:stCondLst>
                                    <p:cond delay="1000"/>
                                  </p:stCondLst>
                                  <p:childTnLst>
                                    <p:animEffect transition="out" filter="box(in)">
                                      <p:cBhvr>
                                        <p:cTn id="51" dur="500"/>
                                        <p:tgtEl>
                                          <p:spTgt spid="119833"/>
                                        </p:tgtEl>
                                      </p:cBhvr>
                                    </p:animEffect>
                                    <p:set>
                                      <p:cBhvr>
                                        <p:cTn id="52" dur="1" fill="hold">
                                          <p:stCondLst>
                                            <p:cond delay="499"/>
                                          </p:stCondLst>
                                        </p:cTn>
                                        <p:tgtEl>
                                          <p:spTgt spid="119833"/>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3000"/>
                            </p:stCondLst>
                            <p:childTnLst>
                              <p:par>
                                <p:cTn id="54" presetID="4" presetClass="exit" presetSubtype="16" fill="hold" grpId="0" nodeType="afterEffect">
                                  <p:stCondLst>
                                    <p:cond delay="1000"/>
                                  </p:stCondLst>
                                  <p:childTnLst>
                                    <p:animEffect transition="out" filter="box(in)">
                                      <p:cBhvr>
                                        <p:cTn id="55" dur="500"/>
                                        <p:tgtEl>
                                          <p:spTgt spid="119832"/>
                                        </p:tgtEl>
                                      </p:cBhvr>
                                    </p:animEffect>
                                    <p:set>
                                      <p:cBhvr>
                                        <p:cTn id="56" dur="1" fill="hold">
                                          <p:stCondLst>
                                            <p:cond delay="499"/>
                                          </p:stCondLst>
                                        </p:cTn>
                                        <p:tgtEl>
                                          <p:spTgt spid="119832"/>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4500"/>
                            </p:stCondLst>
                            <p:childTnLst>
                              <p:par>
                                <p:cTn id="58" presetID="4" presetClass="exit" presetSubtype="16" fill="hold" grpId="0" nodeType="afterEffect">
                                  <p:stCondLst>
                                    <p:cond delay="1000"/>
                                  </p:stCondLst>
                                  <p:childTnLst>
                                    <p:animEffect transition="out" filter="box(in)">
                                      <p:cBhvr>
                                        <p:cTn id="59" dur="500"/>
                                        <p:tgtEl>
                                          <p:spTgt spid="119831"/>
                                        </p:tgtEl>
                                      </p:cBhvr>
                                    </p:animEffect>
                                    <p:set>
                                      <p:cBhvr>
                                        <p:cTn id="60" dur="1" fill="hold">
                                          <p:stCondLst>
                                            <p:cond delay="499"/>
                                          </p:stCondLst>
                                        </p:cTn>
                                        <p:tgtEl>
                                          <p:spTgt spid="119831"/>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6000"/>
                            </p:stCondLst>
                            <p:childTnLst>
                              <p:par>
                                <p:cTn id="62" presetID="4" presetClass="exit" presetSubtype="16" fill="hold" grpId="0" nodeType="afterEffect">
                                  <p:stCondLst>
                                    <p:cond delay="1000"/>
                                  </p:stCondLst>
                                  <p:childTnLst>
                                    <p:animEffect transition="out" filter="box(in)">
                                      <p:cBhvr>
                                        <p:cTn id="63" dur="500"/>
                                        <p:tgtEl>
                                          <p:spTgt spid="119830"/>
                                        </p:tgtEl>
                                      </p:cBhvr>
                                    </p:animEffect>
                                    <p:set>
                                      <p:cBhvr>
                                        <p:cTn id="64" dur="1" fill="hold">
                                          <p:stCondLst>
                                            <p:cond delay="499"/>
                                          </p:stCondLst>
                                        </p:cTn>
                                        <p:tgtEl>
                                          <p:spTgt spid="119830"/>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7500"/>
                            </p:stCondLst>
                            <p:childTnLst>
                              <p:par>
                                <p:cTn id="66" presetID="4" presetClass="exit" presetSubtype="16" fill="hold" grpId="0" nodeType="afterEffect">
                                  <p:stCondLst>
                                    <p:cond delay="1000"/>
                                  </p:stCondLst>
                                  <p:childTnLst>
                                    <p:animEffect transition="out" filter="box(in)">
                                      <p:cBhvr>
                                        <p:cTn id="67" dur="500"/>
                                        <p:tgtEl>
                                          <p:spTgt spid="119829"/>
                                        </p:tgtEl>
                                      </p:cBhvr>
                                    </p:animEffect>
                                    <p:set>
                                      <p:cBhvr>
                                        <p:cTn id="68" dur="1" fill="hold">
                                          <p:stCondLst>
                                            <p:cond delay="499"/>
                                          </p:stCondLst>
                                        </p:cTn>
                                        <p:tgtEl>
                                          <p:spTgt spid="119829"/>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9000"/>
                            </p:stCondLst>
                            <p:childTnLst>
                              <p:par>
                                <p:cTn id="70" presetID="4" presetClass="exit" presetSubtype="16" fill="hold" grpId="0" nodeType="afterEffect">
                                  <p:stCondLst>
                                    <p:cond delay="1000"/>
                                  </p:stCondLst>
                                  <p:childTnLst>
                                    <p:animEffect transition="out" filter="box(in)">
                                      <p:cBhvr>
                                        <p:cTn id="71" dur="500"/>
                                        <p:tgtEl>
                                          <p:spTgt spid="119827"/>
                                        </p:tgtEl>
                                      </p:cBhvr>
                                    </p:animEffect>
                                    <p:set>
                                      <p:cBhvr>
                                        <p:cTn id="72" dur="1" fill="hold">
                                          <p:stCondLst>
                                            <p:cond delay="499"/>
                                          </p:stCondLst>
                                        </p:cTn>
                                        <p:tgtEl>
                                          <p:spTgt spid="119827"/>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4" name="beep.wav"/>
                                        </p:tgtEl>
                                      </p:cMediaNode>
                                    </p:audio>
                                  </p:subTnLst>
                                </p:cTn>
                              </p:par>
                            </p:childTnLst>
                          </p:cTn>
                        </p:par>
                        <p:par>
                          <p:cTn id="73" fill="hold" nodeType="afterGroup">
                            <p:stCondLst>
                              <p:cond delay="10500"/>
                            </p:stCondLst>
                            <p:childTnLst>
                              <p:par>
                                <p:cTn id="74" presetID="4" presetClass="exit" presetSubtype="16" fill="hold" grpId="0" nodeType="afterEffect">
                                  <p:stCondLst>
                                    <p:cond delay="500"/>
                                  </p:stCondLst>
                                  <p:childTnLst>
                                    <p:animEffect transition="out" filter="box(in)">
                                      <p:cBhvr>
                                        <p:cTn id="75" dur="500"/>
                                        <p:tgtEl>
                                          <p:spTgt spid="119810"/>
                                        </p:tgtEl>
                                      </p:cBhvr>
                                    </p:animEffect>
                                    <p:set>
                                      <p:cBhvr>
                                        <p:cTn id="76" dur="1" fill="hold">
                                          <p:stCondLst>
                                            <p:cond delay="499"/>
                                          </p:stCondLst>
                                        </p:cTn>
                                        <p:tgtEl>
                                          <p:spTgt spid="119810"/>
                                        </p:tgtEl>
                                        <p:attrNameLst>
                                          <p:attrName>style.visibility</p:attrName>
                                        </p:attrNameLst>
                                      </p:cBhvr>
                                      <p:to>
                                        <p:strVal val="hidden"/>
                                      </p:to>
                                    </p:set>
                                  </p:childTnLst>
                                  <p:subTnLst>
                                    <p:audio>
                                      <p:cMediaNode>
                                        <p:cTn display="0" masterRel="sameClick">
                                          <p:stCondLst>
                                            <p:cond evt="begin" delay="0">
                                              <p:tn val="74"/>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9835"/>
                  </p:tgtEl>
                </p:cond>
              </p:nextCondLst>
            </p:seq>
          </p:childTnLst>
        </p:cTn>
      </p:par>
    </p:tnLst>
    <p:bldLst>
      <p:bldP spid="119810" grpId="0" animBg="1"/>
      <p:bldP spid="65540" grpId="0"/>
      <p:bldP spid="65541" grpId="0" animBg="1"/>
      <p:bldP spid="65541" grpId="1" animBg="1"/>
      <p:bldP spid="65546" grpId="0" animBg="1"/>
      <p:bldP spid="119827" grpId="0" animBg="1"/>
      <p:bldP spid="119829" grpId="0" animBg="1"/>
      <p:bldP spid="119830" grpId="0" animBg="1"/>
      <p:bldP spid="119831" grpId="0" animBg="1"/>
      <p:bldP spid="119832" grpId="0" animBg="1"/>
      <p:bldP spid="119833" grpId="0" animBg="1"/>
      <p:bldP spid="119834" grpId="0" animBg="1"/>
      <p:bldP spid="30" grpId="0"/>
      <p:bldP spid="27"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6165850" y="61341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98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352800" y="1143000"/>
            <a:ext cx="6781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Trong chiến tranh nhân dân bảo vệ Tổ quốc, phải kết hợp kháng chiến với xây dựng, vừa chiến đấu vừa sản xuất, vì:</a:t>
            </a:r>
          </a:p>
        </p:txBody>
      </p:sp>
      <p:sp>
        <p:nvSpPr>
          <p:cNvPr id="65541" name="AutoShape 5"/>
          <p:cNvSpPr>
            <a:spLocks noChangeArrowheads="1"/>
          </p:cNvSpPr>
          <p:nvPr/>
        </p:nvSpPr>
        <p:spPr bwMode="auto">
          <a:xfrm>
            <a:off x="1724025" y="4114800"/>
            <a:ext cx="4152900" cy="1676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Nhu cầu bảo đảm cho</a:t>
            </a:r>
          </a:p>
          <a:p>
            <a:pPr algn="ctr">
              <a:spcBef>
                <a:spcPct val="0"/>
              </a:spcBef>
              <a:buFontTx/>
              <a:buNone/>
            </a:pPr>
            <a:r>
              <a:rPr lang="en-US" altLang="en-US" sz="2400"/>
              <a:t>chiến tranh và ổn định đời</a:t>
            </a:r>
          </a:p>
          <a:p>
            <a:pPr algn="ctr">
              <a:spcBef>
                <a:spcPct val="0"/>
              </a:spcBef>
              <a:buFontTx/>
              <a:buNone/>
            </a:pPr>
            <a:r>
              <a:rPr lang="en-US" altLang="en-US" sz="2400"/>
              <a:t>sống nhân dân đòi hỏi </a:t>
            </a:r>
          </a:p>
          <a:p>
            <a:pPr algn="ctr">
              <a:spcBef>
                <a:spcPct val="0"/>
              </a:spcBef>
              <a:buFontTx/>
              <a:buNone/>
            </a:pPr>
            <a:r>
              <a:rPr lang="en-US" altLang="en-US" sz="2400"/>
              <a:t>cao và khẩn trương</a:t>
            </a:r>
          </a:p>
        </p:txBody>
      </p:sp>
      <p:sp>
        <p:nvSpPr>
          <p:cNvPr id="65546" name="AutoShape 10"/>
          <p:cNvSpPr>
            <a:spLocks noChangeArrowheads="1"/>
          </p:cNvSpPr>
          <p:nvPr/>
        </p:nvSpPr>
        <p:spPr bwMode="auto">
          <a:xfrm>
            <a:off x="6107113" y="2343150"/>
            <a:ext cx="4152900" cy="16954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Kẻ thù sử dụng vũ </a:t>
            </a:r>
          </a:p>
          <a:p>
            <a:pPr algn="ctr">
              <a:spcBef>
                <a:spcPct val="0"/>
              </a:spcBef>
              <a:buFontTx/>
              <a:buNone/>
            </a:pPr>
            <a:r>
              <a:rPr lang="en-US" altLang="en-US" sz="2400"/>
              <a:t>khí công nghệ cao, thực hiện</a:t>
            </a:r>
          </a:p>
          <a:p>
            <a:pPr algn="ctr">
              <a:spcBef>
                <a:spcPct val="0"/>
              </a:spcBef>
              <a:buFontTx/>
              <a:buNone/>
            </a:pPr>
            <a:r>
              <a:rPr lang="en-US" altLang="en-US" sz="2400"/>
              <a:t>đánh nhanh, thắng nhanh, </a:t>
            </a:r>
          </a:p>
          <a:p>
            <a:pPr algn="ctr">
              <a:spcBef>
                <a:spcPct val="0"/>
              </a:spcBef>
              <a:buFontTx/>
              <a:buNone/>
            </a:pPr>
            <a:r>
              <a:rPr lang="en-US" altLang="en-US" sz="2400"/>
              <a:t>tàn phá rất lớn</a:t>
            </a:r>
            <a:endParaRPr lang="vi-VN" altLang="en-US" sz="2400" b="1"/>
          </a:p>
        </p:txBody>
      </p:sp>
      <p:sp>
        <p:nvSpPr>
          <p:cNvPr id="33799" name="Text Box 16"/>
          <p:cNvSpPr txBox="1">
            <a:spLocks noChangeArrowheads="1"/>
          </p:cNvSpPr>
          <p:nvPr/>
        </p:nvSpPr>
        <p:spPr bwMode="auto">
          <a:xfrm>
            <a:off x="1892300" y="1295401"/>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28</a:t>
            </a:r>
          </a:p>
        </p:txBody>
      </p:sp>
      <p:pic>
        <p:nvPicPr>
          <p:cNvPr id="1198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7" name="Oval 19"/>
          <p:cNvSpPr>
            <a:spLocks noChangeArrowheads="1"/>
          </p:cNvSpPr>
          <p:nvPr/>
        </p:nvSpPr>
        <p:spPr bwMode="auto">
          <a:xfrm>
            <a:off x="6165850" y="61341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380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134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9" name="Oval 21"/>
          <p:cNvSpPr>
            <a:spLocks noChangeArrowheads="1"/>
          </p:cNvSpPr>
          <p:nvPr/>
        </p:nvSpPr>
        <p:spPr bwMode="auto">
          <a:xfrm>
            <a:off x="6172200" y="61341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9830" name="Oval 22"/>
          <p:cNvSpPr>
            <a:spLocks noChangeArrowheads="1"/>
          </p:cNvSpPr>
          <p:nvPr/>
        </p:nvSpPr>
        <p:spPr bwMode="auto">
          <a:xfrm>
            <a:off x="6172200" y="61404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9831" name="Oval 23"/>
          <p:cNvSpPr>
            <a:spLocks noChangeArrowheads="1"/>
          </p:cNvSpPr>
          <p:nvPr/>
        </p:nvSpPr>
        <p:spPr bwMode="auto">
          <a:xfrm>
            <a:off x="6165850" y="61341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9832" name="Oval 24"/>
          <p:cNvSpPr>
            <a:spLocks noChangeArrowheads="1"/>
          </p:cNvSpPr>
          <p:nvPr/>
        </p:nvSpPr>
        <p:spPr bwMode="auto">
          <a:xfrm>
            <a:off x="6172200" y="61404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9833" name="Oval 25"/>
          <p:cNvSpPr>
            <a:spLocks noChangeArrowheads="1"/>
          </p:cNvSpPr>
          <p:nvPr/>
        </p:nvSpPr>
        <p:spPr bwMode="auto">
          <a:xfrm>
            <a:off x="6172200" y="61325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9834" name="Oval 26"/>
          <p:cNvSpPr>
            <a:spLocks noChangeArrowheads="1"/>
          </p:cNvSpPr>
          <p:nvPr/>
        </p:nvSpPr>
        <p:spPr bwMode="auto">
          <a:xfrm>
            <a:off x="6157913" y="61563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9835" name="Text Box 27"/>
          <p:cNvSpPr txBox="1">
            <a:spLocks noChangeArrowheads="1"/>
          </p:cNvSpPr>
          <p:nvPr/>
        </p:nvSpPr>
        <p:spPr bwMode="auto">
          <a:xfrm>
            <a:off x="48006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3381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19275" y="2343150"/>
            <a:ext cx="3962400" cy="16954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Cuộc chiến tranh rất ác</a:t>
            </a:r>
          </a:p>
          <a:p>
            <a:pPr algn="ctr">
              <a:spcBef>
                <a:spcPct val="0"/>
              </a:spcBef>
              <a:buFontTx/>
              <a:buNone/>
            </a:pPr>
            <a:r>
              <a:rPr lang="en-US" altLang="en-US" sz="2400"/>
              <a:t>liệt, thương vong về người</a:t>
            </a:r>
          </a:p>
          <a:p>
            <a:pPr algn="ctr">
              <a:spcBef>
                <a:spcPct val="0"/>
              </a:spcBef>
              <a:buFontTx/>
              <a:buNone/>
            </a:pPr>
            <a:r>
              <a:rPr lang="en-US" altLang="en-US" sz="2400"/>
              <a:t>và tiêu hao về vật chất kỹ </a:t>
            </a:r>
          </a:p>
          <a:p>
            <a:pPr algn="ctr">
              <a:spcBef>
                <a:spcPct val="0"/>
              </a:spcBef>
              <a:buFontTx/>
              <a:buNone/>
            </a:pPr>
            <a:r>
              <a:rPr lang="en-US" altLang="en-US" sz="2400"/>
              <a:t>thuật sẽ rất lớn</a:t>
            </a:r>
            <a:endParaRPr lang="vi-VN" altLang="en-US" sz="2400" b="1"/>
          </a:p>
        </p:txBody>
      </p:sp>
      <p:sp>
        <p:nvSpPr>
          <p:cNvPr id="28" name="AutoShape 10"/>
          <p:cNvSpPr>
            <a:spLocks noChangeArrowheads="1"/>
          </p:cNvSpPr>
          <p:nvPr/>
        </p:nvSpPr>
        <p:spPr bwMode="auto">
          <a:xfrm>
            <a:off x="6107113" y="4114800"/>
            <a:ext cx="4152900" cy="1676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Quy mô cuộc chiến </a:t>
            </a:r>
          </a:p>
          <a:p>
            <a:pPr algn="ctr">
              <a:spcBef>
                <a:spcPct val="0"/>
              </a:spcBef>
              <a:buFontTx/>
              <a:buNone/>
            </a:pPr>
            <a:r>
              <a:rPr lang="en-US" altLang="en-US" sz="2400"/>
              <a:t>tranh sẽ mở rộng, không</a:t>
            </a:r>
          </a:p>
          <a:p>
            <a:pPr algn="ctr">
              <a:spcBef>
                <a:spcPct val="0"/>
              </a:spcBef>
              <a:buFontTx/>
              <a:buNone/>
            </a:pPr>
            <a:r>
              <a:rPr lang="en-US" altLang="en-US" sz="2400"/>
              <a:t>phân biệt tiền tuyến, </a:t>
            </a:r>
          </a:p>
          <a:p>
            <a:pPr algn="ctr">
              <a:spcBef>
                <a:spcPct val="0"/>
              </a:spcBef>
              <a:buFontTx/>
              <a:buNone/>
            </a:pPr>
            <a:r>
              <a:rPr lang="en-US" altLang="en-US" sz="2400"/>
              <a:t>hậu phương</a:t>
            </a:r>
            <a:endParaRPr lang="vi-VN" altLang="en-US" sz="2400" b="1"/>
          </a:p>
        </p:txBody>
      </p:sp>
      <p:pic>
        <p:nvPicPr>
          <p:cNvPr id="33816"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6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27" presetClass="entr" presetSubtype="0" repeatCount="indefinite" fill="hold" grpId="0" nodeType="withEffect">
                                  <p:stCondLst>
                                    <p:cond delay="0"/>
                                  </p:stCondLst>
                                  <p:iterate type="lt">
                                    <p:tmPct val="50000"/>
                                  </p:iterate>
                                  <p:childTnLst>
                                    <p:set>
                                      <p:cBhvr>
                                        <p:cTn id="22" dur="1" fill="hold">
                                          <p:stCondLst>
                                            <p:cond delay="0"/>
                                          </p:stCondLst>
                                        </p:cTn>
                                        <p:tgtEl>
                                          <p:spTgt spid="30"/>
                                        </p:tgtEl>
                                        <p:attrNameLst>
                                          <p:attrName>style.visibility</p:attrName>
                                        </p:attrNameLst>
                                      </p:cBhvr>
                                      <p:to>
                                        <p:strVal val="visible"/>
                                      </p:to>
                                    </p:set>
                                    <p:anim calcmode="discrete" valueType="clr">
                                      <p:cBhvr override="childStyle">
                                        <p:cTn id="23"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30"/>
                                        </p:tgtEl>
                                        <p:attrNameLst>
                                          <p:attrName>fillcolor</p:attrName>
                                        </p:attrNameLst>
                                      </p:cBhvr>
                                      <p:tavLst>
                                        <p:tav tm="0">
                                          <p:val>
                                            <p:clrVal>
                                              <a:schemeClr val="accent2"/>
                                            </p:clrVal>
                                          </p:val>
                                        </p:tav>
                                        <p:tav tm="50000">
                                          <p:val>
                                            <p:clrVal>
                                              <a:schemeClr val="hlink"/>
                                            </p:clrVal>
                                          </p:val>
                                        </p:tav>
                                      </p:tavLst>
                                    </p:anim>
                                    <p:set>
                                      <p:cBhvr>
                                        <p:cTn id="25" dur="80"/>
                                        <p:tgtEl>
                                          <p:spTgt spid="30"/>
                                        </p:tgtEl>
                                        <p:attrNameLst>
                                          <p:attrName>fill.type</p:attrName>
                                        </p:attrNameLst>
                                      </p:cBhvr>
                                      <p:to>
                                        <p:strVal val="solid"/>
                                      </p:to>
                                    </p:set>
                                  </p:childTnLst>
                                </p:cTn>
                              </p:par>
                            </p:childTnLst>
                          </p:cTn>
                        </p:par>
                        <p:par>
                          <p:cTn id="26" fill="hold" nodeType="afterGroup">
                            <p:stCondLst>
                              <p:cond delay="7960"/>
                            </p:stCondLst>
                            <p:childTnLst>
                              <p:par>
                                <p:cTn id="27" presetID="4" presetClass="entr" presetSubtype="32"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ox(out)">
                                      <p:cBhvr>
                                        <p:cTn id="29" dur="1000"/>
                                        <p:tgtEl>
                                          <p:spTgt spid="27"/>
                                        </p:tgtEl>
                                      </p:cBhvr>
                                    </p:animEffect>
                                  </p:childTnLst>
                                </p:cTn>
                              </p:par>
                            </p:childTnLst>
                          </p:cTn>
                        </p:par>
                        <p:par>
                          <p:cTn id="30" fill="hold" nodeType="afterGroup">
                            <p:stCondLst>
                              <p:cond delay="8960"/>
                            </p:stCondLst>
                            <p:childTnLst>
                              <p:par>
                                <p:cTn id="31" presetID="4" presetClass="entr" presetSubtype="32"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ox(out)">
                                      <p:cBhvr>
                                        <p:cTn id="33"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11981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22" presetClass="emph" presetSubtype="0" fill="hold" grpId="1" nodeType="clickEffect">
                                  <p:stCondLst>
                                    <p:cond delay="0"/>
                                  </p:stCondLst>
                                  <p:childTnLst>
                                    <p:animClr clrSpc="hsl" dir="cw">
                                      <p:cBhvr override="childStyle">
                                        <p:cTn id="38" dur="500" fill="hold"/>
                                        <p:tgtEl>
                                          <p:spTgt spid="65541"/>
                                        </p:tgtEl>
                                        <p:attrNameLst>
                                          <p:attrName>style.color</p:attrName>
                                        </p:attrNameLst>
                                      </p:cBhvr>
                                      <p:by>
                                        <p:hsl h="-7200000" s="0" l="0"/>
                                      </p:by>
                                    </p:animClr>
                                    <p:animClr clrSpc="hsl" dir="cw">
                                      <p:cBhvr>
                                        <p:cTn id="39" dur="500" fill="hold"/>
                                        <p:tgtEl>
                                          <p:spTgt spid="65541"/>
                                        </p:tgtEl>
                                        <p:attrNameLst>
                                          <p:attrName>fillcolor</p:attrName>
                                        </p:attrNameLst>
                                      </p:cBhvr>
                                      <p:by>
                                        <p:hsl h="-7200000" s="0" l="0"/>
                                      </p:by>
                                    </p:animClr>
                                    <p:animClr clrSpc="hsl" dir="cw">
                                      <p:cBhvr>
                                        <p:cTn id="40" dur="500" fill="hold"/>
                                        <p:tgtEl>
                                          <p:spTgt spid="65541"/>
                                        </p:tgtEl>
                                        <p:attrNameLst>
                                          <p:attrName>stroke.color</p:attrName>
                                        </p:attrNameLst>
                                      </p:cBhvr>
                                      <p:by>
                                        <p:hsl h="-7200000" s="0" l="0"/>
                                      </p:by>
                                    </p:animClr>
                                    <p:set>
                                      <p:cBhvr>
                                        <p:cTn id="41" dur="500" fill="hold"/>
                                        <p:tgtEl>
                                          <p:spTgt spid="65541"/>
                                        </p:tgtEl>
                                        <p:attrNameLst>
                                          <p:attrName>fill.type</p:attrName>
                                        </p:attrNameLst>
                                      </p:cBhvr>
                                      <p:to>
                                        <p:strVal val="solid"/>
                                      </p:to>
                                    </p:set>
                                  </p:childTnLst>
                                  <p:subTnLst>
                                    <p:audio>
                                      <p:cMediaNode>
                                        <p:cTn display="0" masterRel="sameClick">
                                          <p:stCondLst>
                                            <p:cond evt="begin" delay="0">
                                              <p:tn val="3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9813"/>
                  </p:tgtEl>
                </p:cond>
              </p:nextCondLst>
            </p:seq>
            <p:audio>
              <p:cMediaNode>
                <p:cTn id="42" fill="hold" display="0">
                  <p:stCondLst>
                    <p:cond delay="indefinite"/>
                  </p:stCondLst>
                  <p:endCondLst>
                    <p:cond evt="onNext" delay="0">
                      <p:tgtEl>
                        <p:sldTgt/>
                      </p:tgtEl>
                    </p:cond>
                    <p:cond evt="onPrev" delay="0">
                      <p:tgtEl>
                        <p:sldTgt/>
                      </p:tgtEl>
                    </p:cond>
                    <p:cond evt="onStopAudio" delay="0">
                      <p:tgtEl>
                        <p:sldTgt/>
                      </p:tgtEl>
                    </p:cond>
                  </p:endCondLst>
                </p:cTn>
                <p:tgtEl>
                  <p:spTgt spid="119826"/>
                </p:tgtEl>
              </p:cMediaNode>
            </p:audio>
            <p:seq concurrent="1" nextAc="seek">
              <p:cTn id="43" restart="whenNotActive" fill="hold" evtFilter="cancelBubble" nodeType="interactiveSeq">
                <p:stCondLst>
                  <p:cond evt="onClick" delay="0">
                    <p:tgtEl>
                      <p:spTgt spid="119835"/>
                    </p:tgtEl>
                  </p:cond>
                </p:stCondLst>
                <p:endSync evt="end" delay="0">
                  <p:rtn val="all"/>
                </p:endSync>
                <p:childTnLst>
                  <p:par>
                    <p:cTn id="44" fill="hold" nodeType="clickPar">
                      <p:stCondLst>
                        <p:cond delay="0"/>
                      </p:stCondLst>
                      <p:childTnLst>
                        <p:par>
                          <p:cTn id="45" fill="hold" nodeType="withGroup">
                            <p:stCondLst>
                              <p:cond delay="0"/>
                            </p:stCondLst>
                            <p:childTnLst>
                              <p:par>
                                <p:cTn id="46" presetID="4" presetClass="exit" presetSubtype="16" fill="hold" grpId="0" nodeType="afterEffect">
                                  <p:stCondLst>
                                    <p:cond delay="1000"/>
                                  </p:stCondLst>
                                  <p:childTnLst>
                                    <p:animEffect transition="out" filter="box(in)">
                                      <p:cBhvr>
                                        <p:cTn id="47" dur="500"/>
                                        <p:tgtEl>
                                          <p:spTgt spid="119834"/>
                                        </p:tgtEl>
                                      </p:cBhvr>
                                    </p:animEffect>
                                    <p:set>
                                      <p:cBhvr>
                                        <p:cTn id="48" dur="1" fill="hold">
                                          <p:stCondLst>
                                            <p:cond delay="499"/>
                                          </p:stCondLst>
                                        </p:cTn>
                                        <p:tgtEl>
                                          <p:spTgt spid="119834"/>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1500"/>
                            </p:stCondLst>
                            <p:childTnLst>
                              <p:par>
                                <p:cTn id="50" presetID="4" presetClass="exit" presetSubtype="16" fill="hold" grpId="0" nodeType="afterEffect">
                                  <p:stCondLst>
                                    <p:cond delay="1000"/>
                                  </p:stCondLst>
                                  <p:childTnLst>
                                    <p:animEffect transition="out" filter="box(in)">
                                      <p:cBhvr>
                                        <p:cTn id="51" dur="500"/>
                                        <p:tgtEl>
                                          <p:spTgt spid="119833"/>
                                        </p:tgtEl>
                                      </p:cBhvr>
                                    </p:animEffect>
                                    <p:set>
                                      <p:cBhvr>
                                        <p:cTn id="52" dur="1" fill="hold">
                                          <p:stCondLst>
                                            <p:cond delay="499"/>
                                          </p:stCondLst>
                                        </p:cTn>
                                        <p:tgtEl>
                                          <p:spTgt spid="119833"/>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3000"/>
                            </p:stCondLst>
                            <p:childTnLst>
                              <p:par>
                                <p:cTn id="54" presetID="4" presetClass="exit" presetSubtype="16" fill="hold" grpId="0" nodeType="afterEffect">
                                  <p:stCondLst>
                                    <p:cond delay="1000"/>
                                  </p:stCondLst>
                                  <p:childTnLst>
                                    <p:animEffect transition="out" filter="box(in)">
                                      <p:cBhvr>
                                        <p:cTn id="55" dur="500"/>
                                        <p:tgtEl>
                                          <p:spTgt spid="119832"/>
                                        </p:tgtEl>
                                      </p:cBhvr>
                                    </p:animEffect>
                                    <p:set>
                                      <p:cBhvr>
                                        <p:cTn id="56" dur="1" fill="hold">
                                          <p:stCondLst>
                                            <p:cond delay="499"/>
                                          </p:stCondLst>
                                        </p:cTn>
                                        <p:tgtEl>
                                          <p:spTgt spid="119832"/>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4500"/>
                            </p:stCondLst>
                            <p:childTnLst>
                              <p:par>
                                <p:cTn id="58" presetID="4" presetClass="exit" presetSubtype="16" fill="hold" grpId="0" nodeType="afterEffect">
                                  <p:stCondLst>
                                    <p:cond delay="1000"/>
                                  </p:stCondLst>
                                  <p:childTnLst>
                                    <p:animEffect transition="out" filter="box(in)">
                                      <p:cBhvr>
                                        <p:cTn id="59" dur="500"/>
                                        <p:tgtEl>
                                          <p:spTgt spid="119831"/>
                                        </p:tgtEl>
                                      </p:cBhvr>
                                    </p:animEffect>
                                    <p:set>
                                      <p:cBhvr>
                                        <p:cTn id="60" dur="1" fill="hold">
                                          <p:stCondLst>
                                            <p:cond delay="499"/>
                                          </p:stCondLst>
                                        </p:cTn>
                                        <p:tgtEl>
                                          <p:spTgt spid="119831"/>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6000"/>
                            </p:stCondLst>
                            <p:childTnLst>
                              <p:par>
                                <p:cTn id="62" presetID="4" presetClass="exit" presetSubtype="16" fill="hold" grpId="0" nodeType="afterEffect">
                                  <p:stCondLst>
                                    <p:cond delay="1000"/>
                                  </p:stCondLst>
                                  <p:childTnLst>
                                    <p:animEffect transition="out" filter="box(in)">
                                      <p:cBhvr>
                                        <p:cTn id="63" dur="500"/>
                                        <p:tgtEl>
                                          <p:spTgt spid="119830"/>
                                        </p:tgtEl>
                                      </p:cBhvr>
                                    </p:animEffect>
                                    <p:set>
                                      <p:cBhvr>
                                        <p:cTn id="64" dur="1" fill="hold">
                                          <p:stCondLst>
                                            <p:cond delay="499"/>
                                          </p:stCondLst>
                                        </p:cTn>
                                        <p:tgtEl>
                                          <p:spTgt spid="119830"/>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7500"/>
                            </p:stCondLst>
                            <p:childTnLst>
                              <p:par>
                                <p:cTn id="66" presetID="4" presetClass="exit" presetSubtype="16" fill="hold" grpId="0" nodeType="afterEffect">
                                  <p:stCondLst>
                                    <p:cond delay="1000"/>
                                  </p:stCondLst>
                                  <p:childTnLst>
                                    <p:animEffect transition="out" filter="box(in)">
                                      <p:cBhvr>
                                        <p:cTn id="67" dur="500"/>
                                        <p:tgtEl>
                                          <p:spTgt spid="119829"/>
                                        </p:tgtEl>
                                      </p:cBhvr>
                                    </p:animEffect>
                                    <p:set>
                                      <p:cBhvr>
                                        <p:cTn id="68" dur="1" fill="hold">
                                          <p:stCondLst>
                                            <p:cond delay="499"/>
                                          </p:stCondLst>
                                        </p:cTn>
                                        <p:tgtEl>
                                          <p:spTgt spid="119829"/>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9000"/>
                            </p:stCondLst>
                            <p:childTnLst>
                              <p:par>
                                <p:cTn id="70" presetID="4" presetClass="exit" presetSubtype="16" fill="hold" grpId="0" nodeType="afterEffect">
                                  <p:stCondLst>
                                    <p:cond delay="1000"/>
                                  </p:stCondLst>
                                  <p:childTnLst>
                                    <p:animEffect transition="out" filter="box(in)">
                                      <p:cBhvr>
                                        <p:cTn id="71" dur="500"/>
                                        <p:tgtEl>
                                          <p:spTgt spid="119827"/>
                                        </p:tgtEl>
                                      </p:cBhvr>
                                    </p:animEffect>
                                    <p:set>
                                      <p:cBhvr>
                                        <p:cTn id="72" dur="1" fill="hold">
                                          <p:stCondLst>
                                            <p:cond delay="499"/>
                                          </p:stCondLst>
                                        </p:cTn>
                                        <p:tgtEl>
                                          <p:spTgt spid="119827"/>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4" name="beep.wav"/>
                                        </p:tgtEl>
                                      </p:cMediaNode>
                                    </p:audio>
                                  </p:subTnLst>
                                </p:cTn>
                              </p:par>
                            </p:childTnLst>
                          </p:cTn>
                        </p:par>
                        <p:par>
                          <p:cTn id="73" fill="hold" nodeType="afterGroup">
                            <p:stCondLst>
                              <p:cond delay="10500"/>
                            </p:stCondLst>
                            <p:childTnLst>
                              <p:par>
                                <p:cTn id="74" presetID="4" presetClass="exit" presetSubtype="16" fill="hold" grpId="0" nodeType="afterEffect">
                                  <p:stCondLst>
                                    <p:cond delay="500"/>
                                  </p:stCondLst>
                                  <p:childTnLst>
                                    <p:animEffect transition="out" filter="box(in)">
                                      <p:cBhvr>
                                        <p:cTn id="75" dur="500"/>
                                        <p:tgtEl>
                                          <p:spTgt spid="119810"/>
                                        </p:tgtEl>
                                      </p:cBhvr>
                                    </p:animEffect>
                                    <p:set>
                                      <p:cBhvr>
                                        <p:cTn id="76" dur="1" fill="hold">
                                          <p:stCondLst>
                                            <p:cond delay="499"/>
                                          </p:stCondLst>
                                        </p:cTn>
                                        <p:tgtEl>
                                          <p:spTgt spid="119810"/>
                                        </p:tgtEl>
                                        <p:attrNameLst>
                                          <p:attrName>style.visibility</p:attrName>
                                        </p:attrNameLst>
                                      </p:cBhvr>
                                      <p:to>
                                        <p:strVal val="hidden"/>
                                      </p:to>
                                    </p:set>
                                  </p:childTnLst>
                                  <p:subTnLst>
                                    <p:audio>
                                      <p:cMediaNode>
                                        <p:cTn display="0" masterRel="sameClick">
                                          <p:stCondLst>
                                            <p:cond evt="begin" delay="0">
                                              <p:tn val="74"/>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9835"/>
                  </p:tgtEl>
                </p:cond>
              </p:nextCondLst>
            </p:seq>
          </p:childTnLst>
        </p:cTn>
      </p:par>
    </p:tnLst>
    <p:bldLst>
      <p:bldP spid="119810" grpId="0" animBg="1"/>
      <p:bldP spid="65540" grpId="0"/>
      <p:bldP spid="65541" grpId="0" animBg="1"/>
      <p:bldP spid="65541" grpId="1" animBg="1"/>
      <p:bldP spid="65546" grpId="0" animBg="1"/>
      <p:bldP spid="119827" grpId="0" animBg="1"/>
      <p:bldP spid="119829" grpId="0" animBg="1"/>
      <p:bldP spid="119830" grpId="0" animBg="1"/>
      <p:bldP spid="119831" grpId="0" animBg="1"/>
      <p:bldP spid="119832" grpId="0" animBg="1"/>
      <p:bldP spid="119833" grpId="0" animBg="1"/>
      <p:bldP spid="119834" grpId="0" animBg="1"/>
      <p:bldP spid="30" grpId="0"/>
      <p:bldP spid="27"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p:cNvSpPr>
            <a:spLocks noChangeArrowheads="1"/>
          </p:cNvSpPr>
          <p:nvPr/>
        </p:nvSpPr>
        <p:spPr bwMode="auto">
          <a:xfrm>
            <a:off x="6324600"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512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6"/>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62300" y="1143000"/>
            <a:ext cx="7200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Để chiến thắng kẻ thù có ưu thế tuyệt đối về sức mạnh quân sự, kinh tế và tiềm lực khoa học, công nghệ, chúng ta phải kết hợp:</a:t>
            </a:r>
          </a:p>
        </p:txBody>
      </p:sp>
      <p:sp>
        <p:nvSpPr>
          <p:cNvPr id="65549" name="AutoShape 13"/>
          <p:cNvSpPr>
            <a:spLocks noChangeArrowheads="1"/>
          </p:cNvSpPr>
          <p:nvPr/>
        </p:nvSpPr>
        <p:spPr bwMode="auto">
          <a:xfrm>
            <a:off x="6359525" y="4114800"/>
            <a:ext cx="38481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D. Sức mạnh dân tộc </a:t>
            </a:r>
          </a:p>
          <a:p>
            <a:pPr algn="ctr">
              <a:buFontTx/>
              <a:buNone/>
            </a:pPr>
            <a:r>
              <a:rPr lang="en-US" altLang="en-US" sz="2400"/>
              <a:t>với sức mạnh thời đại</a:t>
            </a:r>
          </a:p>
        </p:txBody>
      </p:sp>
      <p:sp>
        <p:nvSpPr>
          <p:cNvPr id="34823" name="Text Box 15"/>
          <p:cNvSpPr txBox="1">
            <a:spLocks noChangeArrowheads="1"/>
          </p:cNvSpPr>
          <p:nvPr/>
        </p:nvSpPr>
        <p:spPr bwMode="auto">
          <a:xfrm>
            <a:off x="1790700" y="1371601"/>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29</a:t>
            </a:r>
          </a:p>
        </p:txBody>
      </p:sp>
      <p:sp>
        <p:nvSpPr>
          <p:cNvPr id="65545" name="AutoShape 9"/>
          <p:cNvSpPr>
            <a:spLocks noChangeArrowheads="1"/>
          </p:cNvSpPr>
          <p:nvPr/>
        </p:nvSpPr>
        <p:spPr bwMode="auto">
          <a:xfrm>
            <a:off x="2133600" y="2600326"/>
            <a:ext cx="3733800" cy="1209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Vũ khí hiện đại </a:t>
            </a:r>
          </a:p>
          <a:p>
            <a:pPr algn="ctr" eaLnBrk="1" hangingPunct="1">
              <a:spcBef>
                <a:spcPct val="0"/>
              </a:spcBef>
              <a:buFontTx/>
              <a:buNone/>
            </a:pPr>
            <a:r>
              <a:rPr lang="en-US" altLang="en-US" sz="2400"/>
              <a:t>với vũ khí thô sơ</a:t>
            </a:r>
            <a:endParaRPr lang="en-US" altLang="en-US" sz="2400" b="1"/>
          </a:p>
        </p:txBody>
      </p:sp>
      <p:pic>
        <p:nvPicPr>
          <p:cNvPr id="6248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6" name="Oval 22"/>
          <p:cNvSpPr>
            <a:spLocks noChangeArrowheads="1"/>
          </p:cNvSpPr>
          <p:nvPr/>
        </p:nvSpPr>
        <p:spPr bwMode="auto">
          <a:xfrm>
            <a:off x="6305550"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4827" name="Picture 23"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p:cNvSpPr>
            <a:spLocks noChangeArrowheads="1"/>
          </p:cNvSpPr>
          <p:nvPr/>
        </p:nvSpPr>
        <p:spPr bwMode="auto">
          <a:xfrm>
            <a:off x="6305550"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62495" name="Oval 31"/>
          <p:cNvSpPr>
            <a:spLocks noChangeArrowheads="1"/>
          </p:cNvSpPr>
          <p:nvPr/>
        </p:nvSpPr>
        <p:spPr bwMode="auto">
          <a:xfrm>
            <a:off x="6324600" y="61706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62496" name="Oval 32"/>
          <p:cNvSpPr>
            <a:spLocks noChangeArrowheads="1"/>
          </p:cNvSpPr>
          <p:nvPr/>
        </p:nvSpPr>
        <p:spPr bwMode="auto">
          <a:xfrm>
            <a:off x="6324600" y="61722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62497" name="Oval 33"/>
          <p:cNvSpPr>
            <a:spLocks noChangeArrowheads="1"/>
          </p:cNvSpPr>
          <p:nvPr/>
        </p:nvSpPr>
        <p:spPr bwMode="auto">
          <a:xfrm>
            <a:off x="6318250" y="61436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62498" name="Oval 34"/>
          <p:cNvSpPr>
            <a:spLocks noChangeArrowheads="1"/>
          </p:cNvSpPr>
          <p:nvPr/>
        </p:nvSpPr>
        <p:spPr bwMode="auto">
          <a:xfrm>
            <a:off x="6305550" y="61436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62499" name="Oval 35"/>
          <p:cNvSpPr>
            <a:spLocks noChangeArrowheads="1"/>
          </p:cNvSpPr>
          <p:nvPr/>
        </p:nvSpPr>
        <p:spPr bwMode="auto">
          <a:xfrm>
            <a:off x="6318250" y="61436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62512" name="Text Box 48"/>
          <p:cNvSpPr txBox="1">
            <a:spLocks noChangeArrowheads="1"/>
          </p:cNvSpPr>
          <p:nvPr/>
        </p:nvSpPr>
        <p:spPr bwMode="auto">
          <a:xfrm>
            <a:off x="5029200" y="6186488"/>
            <a:ext cx="1047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62513" name="Text Box 49"/>
          <p:cNvSpPr txBox="1">
            <a:spLocks noChangeArrowheads="1"/>
          </p:cNvSpPr>
          <p:nvPr/>
        </p:nvSpPr>
        <p:spPr bwMode="auto">
          <a:xfrm>
            <a:off x="60198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483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667000" y="1081088"/>
            <a:ext cx="6934200" cy="6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7" name="Text Box 69"/>
          <p:cNvSpPr txBox="1">
            <a:spLocks noChangeArrowheads="1"/>
          </p:cNvSpPr>
          <p:nvPr/>
        </p:nvSpPr>
        <p:spPr bwMode="auto">
          <a:xfrm>
            <a:off x="2133601" y="762001"/>
            <a:ext cx="8074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66900" y="165100"/>
            <a:ext cx="1409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9"/>
          <p:cNvSpPr>
            <a:spLocks noChangeArrowheads="1"/>
          </p:cNvSpPr>
          <p:nvPr/>
        </p:nvSpPr>
        <p:spPr bwMode="auto">
          <a:xfrm>
            <a:off x="6362700" y="2600326"/>
            <a:ext cx="3848100" cy="1209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Đấu tranh quân sự </a:t>
            </a:r>
          </a:p>
          <a:p>
            <a:pPr algn="ctr">
              <a:spcBef>
                <a:spcPct val="0"/>
              </a:spcBef>
              <a:buFontTx/>
              <a:buNone/>
            </a:pPr>
            <a:r>
              <a:rPr lang="en-US" altLang="en-US" sz="2400"/>
              <a:t>với đấu tranh chính trị</a:t>
            </a:r>
            <a:endParaRPr lang="vi-VN" altLang="en-US" sz="2400" b="1"/>
          </a:p>
        </p:txBody>
      </p:sp>
      <p:sp>
        <p:nvSpPr>
          <p:cNvPr id="27" name="AutoShape 9"/>
          <p:cNvSpPr>
            <a:spLocks noChangeArrowheads="1"/>
          </p:cNvSpPr>
          <p:nvPr/>
        </p:nvSpPr>
        <p:spPr bwMode="auto">
          <a:xfrm>
            <a:off x="2133600" y="4124326"/>
            <a:ext cx="3733800" cy="1209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Sức mạnh quốc phòng </a:t>
            </a:r>
          </a:p>
          <a:p>
            <a:pPr algn="ctr" eaLnBrk="1" hangingPunct="1">
              <a:spcBef>
                <a:spcPct val="0"/>
              </a:spcBef>
              <a:buFontTx/>
              <a:buNone/>
            </a:pPr>
            <a:r>
              <a:rPr lang="en-US" altLang="en-US" sz="2400"/>
              <a:t>với sức mạnh an ninh</a:t>
            </a:r>
            <a:endParaRPr lang="en-US" altLang="en-US" sz="2400" b="1"/>
          </a:p>
        </p:txBody>
      </p:sp>
      <p:pic>
        <p:nvPicPr>
          <p:cNvPr id="3484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96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49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96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696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9" fill="hold" display="0">
                  <p:stCondLst>
                    <p:cond delay="indefinite"/>
                  </p:stCondLst>
                  <p:endCondLst>
                    <p:cond evt="onNext" delay="0">
                      <p:tgtEl>
                        <p:sldTgt/>
                      </p:tgtEl>
                    </p:cond>
                    <p:cond evt="onPrev" delay="0">
                      <p:tgtEl>
                        <p:sldTgt/>
                      </p:tgtEl>
                    </p:cond>
                    <p:cond evt="onStopAudio" delay="0">
                      <p:tgtEl>
                        <p:sldTgt/>
                      </p:tgtEl>
                    </p:cond>
                  </p:endCondLst>
                </p:cTn>
                <p:tgtEl>
                  <p:spTgt spid="62484"/>
                </p:tgtEl>
              </p:cMediaNode>
            </p:audio>
            <p:seq concurrent="1" nextAc="seek">
              <p:cTn id="30" restart="whenNotActive" fill="hold" evtFilter="cancelBubble" nodeType="interactiveSeq">
                <p:stCondLst>
                  <p:cond evt="onClick" delay="0">
                    <p:tgtEl>
                      <p:spTgt spid="62512"/>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62513"/>
                                        </p:tgtEl>
                                        <p:attrNameLst>
                                          <p:attrName>style.visibility</p:attrName>
                                        </p:attrNameLst>
                                      </p:cBhvr>
                                      <p:to>
                                        <p:strVal val="hidden"/>
                                      </p:to>
                                    </p:set>
                                  </p:childTnLst>
                                </p:cTn>
                              </p:par>
                            </p:childTnLst>
                          </p:cTn>
                        </p:par>
                        <p:par>
                          <p:cTn id="35" fill="hold" nodeType="afterGroup">
                            <p:stCondLst>
                              <p:cond delay="0"/>
                            </p:stCondLst>
                            <p:childTnLst>
                              <p:par>
                                <p:cTn id="36" presetID="4" presetClass="exit" presetSubtype="16" fill="hold" grpId="0" nodeType="afterEffect">
                                  <p:stCondLst>
                                    <p:cond delay="1000"/>
                                  </p:stCondLst>
                                  <p:childTnLst>
                                    <p:animEffect transition="out" filter="box(in)">
                                      <p:cBhvr>
                                        <p:cTn id="37" dur="500"/>
                                        <p:tgtEl>
                                          <p:spTgt spid="62499"/>
                                        </p:tgtEl>
                                      </p:cBhvr>
                                    </p:animEffect>
                                    <p:set>
                                      <p:cBhvr>
                                        <p:cTn id="38"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1500"/>
                            </p:stCondLst>
                            <p:childTnLst>
                              <p:par>
                                <p:cTn id="40" presetID="4" presetClass="exit" presetSubtype="16" fill="hold" grpId="0" nodeType="afterEffect">
                                  <p:stCondLst>
                                    <p:cond delay="1000"/>
                                  </p:stCondLst>
                                  <p:childTnLst>
                                    <p:animEffect transition="out" filter="box(in)">
                                      <p:cBhvr>
                                        <p:cTn id="41" dur="500"/>
                                        <p:tgtEl>
                                          <p:spTgt spid="62498"/>
                                        </p:tgtEl>
                                      </p:cBhvr>
                                    </p:animEffect>
                                    <p:set>
                                      <p:cBhvr>
                                        <p:cTn id="42"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3000"/>
                            </p:stCondLst>
                            <p:childTnLst>
                              <p:par>
                                <p:cTn id="44" presetID="4" presetClass="exit" presetSubtype="16" fill="hold" grpId="0" nodeType="afterEffect">
                                  <p:stCondLst>
                                    <p:cond delay="1000"/>
                                  </p:stCondLst>
                                  <p:childTnLst>
                                    <p:animEffect transition="out" filter="box(in)">
                                      <p:cBhvr>
                                        <p:cTn id="45" dur="500"/>
                                        <p:tgtEl>
                                          <p:spTgt spid="62497"/>
                                        </p:tgtEl>
                                      </p:cBhvr>
                                    </p:animEffect>
                                    <p:set>
                                      <p:cBhvr>
                                        <p:cTn id="46"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4500"/>
                            </p:stCondLst>
                            <p:childTnLst>
                              <p:par>
                                <p:cTn id="48" presetID="4" presetClass="exit" presetSubtype="16" fill="hold" grpId="0" nodeType="afterEffect">
                                  <p:stCondLst>
                                    <p:cond delay="1000"/>
                                  </p:stCondLst>
                                  <p:childTnLst>
                                    <p:animEffect transition="out" filter="box(in)">
                                      <p:cBhvr>
                                        <p:cTn id="49" dur="500"/>
                                        <p:tgtEl>
                                          <p:spTgt spid="62496"/>
                                        </p:tgtEl>
                                      </p:cBhvr>
                                    </p:animEffect>
                                    <p:set>
                                      <p:cBhvr>
                                        <p:cTn id="50"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6000"/>
                            </p:stCondLst>
                            <p:childTnLst>
                              <p:par>
                                <p:cTn id="52" presetID="4" presetClass="exit" presetSubtype="16" fill="hold" grpId="0" nodeType="afterEffect">
                                  <p:stCondLst>
                                    <p:cond delay="1000"/>
                                  </p:stCondLst>
                                  <p:childTnLst>
                                    <p:animEffect transition="out" filter="box(in)">
                                      <p:cBhvr>
                                        <p:cTn id="53" dur="500"/>
                                        <p:tgtEl>
                                          <p:spTgt spid="62495"/>
                                        </p:tgtEl>
                                      </p:cBhvr>
                                    </p:animEffect>
                                    <p:set>
                                      <p:cBhvr>
                                        <p:cTn id="54"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7500"/>
                            </p:stCondLst>
                            <p:childTnLst>
                              <p:par>
                                <p:cTn id="56" presetID="4" presetClass="exit" presetSubtype="16" fill="hold" grpId="0" nodeType="afterEffect">
                                  <p:stCondLst>
                                    <p:cond delay="1000"/>
                                  </p:stCondLst>
                                  <p:childTnLst>
                                    <p:animEffect transition="out" filter="box(in)">
                                      <p:cBhvr>
                                        <p:cTn id="57" dur="500"/>
                                        <p:tgtEl>
                                          <p:spTgt spid="62488"/>
                                        </p:tgtEl>
                                      </p:cBhvr>
                                    </p:animEffect>
                                    <p:set>
                                      <p:cBhvr>
                                        <p:cTn id="58"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9000"/>
                            </p:stCondLst>
                            <p:childTnLst>
                              <p:par>
                                <p:cTn id="60" presetID="4" presetClass="exit" presetSubtype="16" fill="hold" grpId="0" nodeType="afterEffect">
                                  <p:stCondLst>
                                    <p:cond delay="1000"/>
                                  </p:stCondLst>
                                  <p:childTnLst>
                                    <p:animEffect transition="out" filter="box(in)">
                                      <p:cBhvr>
                                        <p:cTn id="61" dur="500"/>
                                        <p:tgtEl>
                                          <p:spTgt spid="62486"/>
                                        </p:tgtEl>
                                      </p:cBhvr>
                                    </p:animEffect>
                                    <p:set>
                                      <p:cBhvr>
                                        <p:cTn id="62"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3" name="beep.wav"/>
                                        </p:tgtEl>
                                      </p:cMediaNode>
                                    </p:audio>
                                  </p:subTnLst>
                                </p:cTn>
                              </p:par>
                            </p:childTnLst>
                          </p:cTn>
                        </p:par>
                        <p:par>
                          <p:cTn id="63" fill="hold" nodeType="afterGroup">
                            <p:stCondLst>
                              <p:cond delay="10500"/>
                            </p:stCondLst>
                            <p:childTnLst>
                              <p:par>
                                <p:cTn id="64" presetID="4" presetClass="exit" presetSubtype="16" fill="hold" grpId="0" nodeType="afterEffect">
                                  <p:stCondLst>
                                    <p:cond delay="500"/>
                                  </p:stCondLst>
                                  <p:childTnLst>
                                    <p:animEffect transition="out" filter="box(in)">
                                      <p:cBhvr>
                                        <p:cTn id="65" dur="500"/>
                                        <p:tgtEl>
                                          <p:spTgt spid="62508"/>
                                        </p:tgtEl>
                                      </p:cBhvr>
                                    </p:animEffect>
                                    <p:set>
                                      <p:cBhvr>
                                        <p:cTn id="66"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62512"/>
                  </p:tgtEl>
                </p:cond>
              </p:nextCondLst>
            </p:seq>
            <p:seq concurrent="1" nextAc="seek">
              <p:cTn id="67" restart="whenNotActive" fill="hold" evtFilter="cancelBubble" nodeType="interactiveSeq">
                <p:stCondLst>
                  <p:cond evt="onClick" delay="0">
                    <p:tgtEl>
                      <p:spTgt spid="5123"/>
                    </p:tgtEl>
                  </p:cond>
                </p:stCondLst>
                <p:endSync evt="end" delay="0">
                  <p:rtn val="all"/>
                </p:endSync>
                <p:childTnLst>
                  <p:par>
                    <p:cTn id="68" fill="hold" nodeType="clickPar">
                      <p:stCondLst>
                        <p:cond delay="0"/>
                      </p:stCondLst>
                      <p:childTnLst>
                        <p:par>
                          <p:cTn id="69" fill="hold" nodeType="withGroup">
                            <p:stCondLst>
                              <p:cond delay="0"/>
                            </p:stCondLst>
                            <p:childTnLst>
                              <p:par>
                                <p:cTn id="70" presetID="22" presetClass="emph" presetSubtype="0" fill="hold" grpId="1" nodeType="clickEffect">
                                  <p:stCondLst>
                                    <p:cond delay="0"/>
                                  </p:stCondLst>
                                  <p:childTnLst>
                                    <p:animClr clrSpc="hsl" dir="cw">
                                      <p:cBhvr override="childStyle">
                                        <p:cTn id="71" dur="500" fill="hold"/>
                                        <p:tgtEl>
                                          <p:spTgt spid="65549"/>
                                        </p:tgtEl>
                                        <p:attrNameLst>
                                          <p:attrName>style.color</p:attrName>
                                        </p:attrNameLst>
                                      </p:cBhvr>
                                      <p:by>
                                        <p:hsl h="-7200000" s="0" l="0"/>
                                      </p:by>
                                    </p:animClr>
                                    <p:animClr clrSpc="hsl" dir="cw">
                                      <p:cBhvr>
                                        <p:cTn id="72" dur="500" fill="hold"/>
                                        <p:tgtEl>
                                          <p:spTgt spid="65549"/>
                                        </p:tgtEl>
                                        <p:attrNameLst>
                                          <p:attrName>fillcolor</p:attrName>
                                        </p:attrNameLst>
                                      </p:cBhvr>
                                      <p:by>
                                        <p:hsl h="-7200000" s="0" l="0"/>
                                      </p:by>
                                    </p:animClr>
                                    <p:animClr clrSpc="hsl" dir="cw">
                                      <p:cBhvr>
                                        <p:cTn id="73" dur="500" fill="hold"/>
                                        <p:tgtEl>
                                          <p:spTgt spid="65549"/>
                                        </p:tgtEl>
                                        <p:attrNameLst>
                                          <p:attrName>stroke.color</p:attrName>
                                        </p:attrNameLst>
                                      </p:cBhvr>
                                      <p:by>
                                        <p:hsl h="-7200000" s="0" l="0"/>
                                      </p:by>
                                    </p:animClr>
                                    <p:set>
                                      <p:cBhvr>
                                        <p:cTn id="74" dur="500" fill="hold"/>
                                        <p:tgtEl>
                                          <p:spTgt spid="65549"/>
                                        </p:tgtEl>
                                        <p:attrNameLst>
                                          <p:attrName>fill.type</p:attrName>
                                        </p:attrNameLst>
                                      </p:cBhvr>
                                      <p:to>
                                        <p:strVal val="solid"/>
                                      </p:to>
                                    </p:set>
                                  </p:childTnLst>
                                  <p:subTnLst>
                                    <p:audio>
                                      <p:cMediaNode>
                                        <p:cTn display="0" masterRel="sameClick">
                                          <p:stCondLst>
                                            <p:cond evt="begin" delay="0">
                                              <p:tn val="70"/>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5123"/>
                  </p:tgtEl>
                </p:cond>
              </p:nextCondLst>
            </p:seq>
          </p:childTnLst>
        </p:cTn>
      </p:par>
    </p:tnLst>
    <p:bldLst>
      <p:bldP spid="62508" grpId="0" animBg="1"/>
      <p:bldP spid="65540" grpId="0"/>
      <p:bldP spid="65549" grpId="0" animBg="1"/>
      <p:bldP spid="65549" grpId="1" animBg="1"/>
      <p:bldP spid="65545" grpId="0" animBg="1"/>
      <p:bldP spid="62486" grpId="0" animBg="1"/>
      <p:bldP spid="62488" grpId="0" animBg="1"/>
      <p:bldP spid="62495" grpId="0" animBg="1"/>
      <p:bldP spid="62496" grpId="0" animBg="1"/>
      <p:bldP spid="62497" grpId="0" animBg="1"/>
      <p:bldP spid="62498" grpId="0" animBg="1"/>
      <p:bldP spid="62499" grpId="0" animBg="1"/>
      <p:bldP spid="62513" grpId="0" animBg="1"/>
      <p:bldP spid="26" grpId="0" animBg="1"/>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42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84500" y="1143001"/>
            <a:ext cx="75311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200" i="1" dirty="0"/>
              <a:t>“</a:t>
            </a:r>
            <a:r>
              <a:rPr lang="en-US" altLang="en-US" sz="2200" i="1" dirty="0" err="1"/>
              <a:t>Tiến</a:t>
            </a:r>
            <a:r>
              <a:rPr lang="en-US" altLang="en-US" sz="2200" i="1" dirty="0"/>
              <a:t> </a:t>
            </a:r>
            <a:r>
              <a:rPr lang="en-US" altLang="en-US" sz="2200" i="1" dirty="0" err="1"/>
              <a:t>hành</a:t>
            </a:r>
            <a:r>
              <a:rPr lang="en-US" altLang="en-US" sz="2200" i="1" dirty="0"/>
              <a:t> </a:t>
            </a:r>
            <a:r>
              <a:rPr lang="en-US" altLang="en-US" sz="2200" i="1" dirty="0" err="1"/>
              <a:t>chiến</a:t>
            </a:r>
            <a:r>
              <a:rPr lang="en-US" altLang="en-US" sz="2200" i="1" dirty="0"/>
              <a:t> </a:t>
            </a:r>
            <a:r>
              <a:rPr lang="en-US" altLang="en-US" sz="2200" i="1" dirty="0" err="1"/>
              <a:t>tranh</a:t>
            </a:r>
            <a:r>
              <a:rPr lang="en-US" altLang="en-US" sz="2200" i="1" dirty="0"/>
              <a:t> </a:t>
            </a:r>
            <a:r>
              <a:rPr lang="en-US" altLang="en-US" sz="2200" i="1" dirty="0" err="1"/>
              <a:t>toàn</a:t>
            </a:r>
            <a:r>
              <a:rPr lang="en-US" altLang="en-US" sz="2200" i="1" dirty="0"/>
              <a:t> </a:t>
            </a:r>
            <a:r>
              <a:rPr lang="en-US" altLang="en-US" sz="2200" i="1" dirty="0" err="1"/>
              <a:t>diện</a:t>
            </a:r>
            <a:r>
              <a:rPr lang="en-US" altLang="en-US" sz="2200" i="1" dirty="0"/>
              <a:t>, </a:t>
            </a:r>
            <a:r>
              <a:rPr lang="en-US" altLang="en-US" sz="2200" i="1" dirty="0" err="1"/>
              <a:t>kết</a:t>
            </a:r>
            <a:r>
              <a:rPr lang="en-US" altLang="en-US" sz="2200" i="1" dirty="0"/>
              <a:t> </a:t>
            </a:r>
            <a:r>
              <a:rPr lang="en-US" altLang="en-US" sz="2200" i="1" dirty="0" err="1"/>
              <a:t>hợp</a:t>
            </a:r>
            <a:r>
              <a:rPr lang="en-US" altLang="en-US" sz="2200" i="1" dirty="0"/>
              <a:t> </a:t>
            </a:r>
            <a:r>
              <a:rPr lang="en-US" altLang="en-US" sz="2200" i="1" dirty="0" err="1"/>
              <a:t>chặt</a:t>
            </a:r>
            <a:r>
              <a:rPr lang="en-US" altLang="en-US" sz="2200" i="1" dirty="0"/>
              <a:t> </a:t>
            </a:r>
            <a:r>
              <a:rPr lang="en-US" altLang="en-US" sz="2200" i="1" dirty="0" err="1"/>
              <a:t>chẽ</a:t>
            </a:r>
            <a:r>
              <a:rPr lang="en-US" altLang="en-US" sz="2200" i="1" dirty="0"/>
              <a:t> </a:t>
            </a:r>
            <a:r>
              <a:rPr lang="en-US" altLang="en-US" sz="2200" i="1" dirty="0" err="1"/>
              <a:t>giữa</a:t>
            </a:r>
            <a:r>
              <a:rPr lang="en-US" altLang="en-US" sz="2200" i="1" dirty="0"/>
              <a:t> </a:t>
            </a:r>
            <a:r>
              <a:rPr lang="en-US" altLang="en-US" sz="2200" i="1" dirty="0" err="1"/>
              <a:t>đấu</a:t>
            </a:r>
            <a:r>
              <a:rPr lang="en-US" altLang="en-US" sz="2200" i="1" dirty="0"/>
              <a:t> </a:t>
            </a:r>
            <a:r>
              <a:rPr lang="en-US" altLang="en-US" sz="2200" i="1" dirty="0" err="1"/>
              <a:t>tranh</a:t>
            </a:r>
            <a:r>
              <a:rPr lang="en-US" altLang="en-US" sz="2200" i="1" dirty="0"/>
              <a:t> QS, CT, KT, </a:t>
            </a:r>
            <a:r>
              <a:rPr lang="en-US" altLang="en-US" sz="2200" i="1" dirty="0" err="1"/>
              <a:t>ngoại</a:t>
            </a:r>
            <a:r>
              <a:rPr lang="en-US" altLang="en-US" sz="2200" i="1" dirty="0"/>
              <a:t> </a:t>
            </a:r>
            <a:r>
              <a:rPr lang="en-US" altLang="en-US" sz="2200" i="1" dirty="0" err="1"/>
              <a:t>giao</a:t>
            </a:r>
            <a:r>
              <a:rPr lang="en-US" altLang="en-US" sz="2200" i="1" dirty="0"/>
              <a:t>, VH, </a:t>
            </a:r>
            <a:r>
              <a:rPr lang="en-US" altLang="en-US" sz="2200" i="1" dirty="0" err="1"/>
              <a:t>tư</a:t>
            </a:r>
            <a:r>
              <a:rPr lang="en-US" altLang="en-US" sz="2200" i="1" dirty="0"/>
              <a:t> </a:t>
            </a:r>
            <a:r>
              <a:rPr lang="en-US" altLang="en-US" sz="2200" i="1" dirty="0" err="1"/>
              <a:t>tưởng</a:t>
            </a:r>
            <a:r>
              <a:rPr lang="en-US" altLang="en-US" sz="2200" i="1" dirty="0"/>
              <a:t> …</a:t>
            </a:r>
            <a:r>
              <a:rPr lang="en-US" altLang="en-US" sz="2200" i="1" dirty="0" err="1"/>
              <a:t>lấy</a:t>
            </a:r>
            <a:r>
              <a:rPr lang="en-US" altLang="en-US" sz="2200" i="1" dirty="0"/>
              <a:t> </a:t>
            </a:r>
            <a:r>
              <a:rPr lang="en-US" altLang="en-US" sz="2200" i="1" dirty="0" err="1"/>
              <a:t>đấu</a:t>
            </a:r>
            <a:r>
              <a:rPr lang="en-US" altLang="en-US" sz="2200" i="1" dirty="0"/>
              <a:t> </a:t>
            </a:r>
            <a:r>
              <a:rPr lang="en-US" altLang="en-US" sz="2200" i="1" dirty="0" err="1"/>
              <a:t>tranh</a:t>
            </a:r>
            <a:r>
              <a:rPr lang="en-US" altLang="en-US" sz="2200" i="1" dirty="0"/>
              <a:t> </a:t>
            </a:r>
            <a:r>
              <a:rPr lang="en-US" altLang="en-US" sz="2200" i="1" dirty="0" err="1"/>
              <a:t>quân</a:t>
            </a:r>
            <a:r>
              <a:rPr lang="en-US" altLang="en-US" sz="2200" i="1" dirty="0"/>
              <a:t> </a:t>
            </a:r>
            <a:r>
              <a:rPr lang="en-US" altLang="en-US" sz="2200" i="1" dirty="0" err="1"/>
              <a:t>sự</a:t>
            </a:r>
            <a:r>
              <a:rPr lang="en-US" altLang="en-US" sz="2200" i="1" dirty="0"/>
              <a:t> </a:t>
            </a:r>
            <a:r>
              <a:rPr lang="en-US" altLang="en-US" sz="2200" i="1" dirty="0" err="1"/>
              <a:t>là</a:t>
            </a:r>
            <a:r>
              <a:rPr lang="en-US" altLang="en-US" sz="2200" i="1" dirty="0"/>
              <a:t> </a:t>
            </a:r>
            <a:r>
              <a:rPr lang="en-US" altLang="en-US" sz="2200" i="1" dirty="0" err="1"/>
              <a:t>chủ</a:t>
            </a:r>
            <a:r>
              <a:rPr lang="en-US" altLang="en-US" sz="2200" i="1" dirty="0"/>
              <a:t> </a:t>
            </a:r>
            <a:r>
              <a:rPr lang="en-US" altLang="en-US" sz="2200" i="1" dirty="0" err="1"/>
              <a:t>yếu</a:t>
            </a:r>
            <a:r>
              <a:rPr lang="en-US" altLang="en-US" sz="2200" i="1" dirty="0"/>
              <a:t>, </a:t>
            </a:r>
            <a:r>
              <a:rPr lang="en-US" altLang="en-US" sz="2200" i="1" dirty="0" err="1"/>
              <a:t>lấy</a:t>
            </a:r>
            <a:r>
              <a:rPr lang="en-US" altLang="en-US" sz="2200" i="1" dirty="0"/>
              <a:t> </a:t>
            </a:r>
            <a:r>
              <a:rPr lang="en-US" altLang="en-US" sz="2200" i="1" dirty="0" err="1"/>
              <a:t>thắng</a:t>
            </a:r>
            <a:r>
              <a:rPr lang="en-US" altLang="en-US" sz="2200" i="1" dirty="0"/>
              <a:t> </a:t>
            </a:r>
            <a:r>
              <a:rPr lang="en-US" altLang="en-US" sz="2200" i="1" dirty="0" err="1"/>
              <a:t>lợi</a:t>
            </a:r>
            <a:r>
              <a:rPr lang="en-US" altLang="en-US" sz="2200" i="1" dirty="0"/>
              <a:t> </a:t>
            </a:r>
            <a:r>
              <a:rPr lang="en-US" altLang="en-US" sz="2200" i="1" dirty="0" err="1"/>
              <a:t>trên</a:t>
            </a:r>
            <a:r>
              <a:rPr lang="en-US" altLang="en-US" sz="2200" i="1" dirty="0"/>
              <a:t> </a:t>
            </a:r>
            <a:r>
              <a:rPr lang="en-US" altLang="en-US" sz="2200" i="1" dirty="0" err="1"/>
              <a:t>chiến</a:t>
            </a:r>
            <a:r>
              <a:rPr lang="en-US" altLang="en-US" sz="2200" i="1" dirty="0"/>
              <a:t> </a:t>
            </a:r>
            <a:r>
              <a:rPr lang="en-US" altLang="en-US" sz="2200" i="1" dirty="0" err="1"/>
              <a:t>trường</a:t>
            </a:r>
            <a:r>
              <a:rPr lang="en-US" altLang="en-US" sz="2200" i="1" dirty="0"/>
              <a:t> </a:t>
            </a:r>
            <a:r>
              <a:rPr lang="en-US" altLang="en-US" sz="2200" i="1" dirty="0" err="1"/>
              <a:t>là</a:t>
            </a:r>
            <a:r>
              <a:rPr lang="en-US" altLang="en-US" sz="2200" i="1" dirty="0"/>
              <a:t> </a:t>
            </a:r>
            <a:r>
              <a:rPr lang="en-US" altLang="en-US" sz="2200" i="1" dirty="0" err="1"/>
              <a:t>yếu</a:t>
            </a:r>
            <a:r>
              <a:rPr lang="en-US" altLang="en-US" sz="2200" i="1" dirty="0"/>
              <a:t> </a:t>
            </a:r>
            <a:r>
              <a:rPr lang="en-US" altLang="en-US" sz="2200" i="1" dirty="0" err="1"/>
              <a:t>tố</a:t>
            </a:r>
            <a:r>
              <a:rPr lang="en-US" altLang="en-US" sz="2200" i="1" dirty="0"/>
              <a:t> </a:t>
            </a:r>
            <a:r>
              <a:rPr lang="en-US" altLang="en-US" sz="2200" i="1" dirty="0" err="1"/>
              <a:t>quyết</a:t>
            </a:r>
            <a:r>
              <a:rPr lang="en-US" altLang="en-US" sz="2200" i="1" dirty="0"/>
              <a:t> </a:t>
            </a:r>
            <a:r>
              <a:rPr lang="en-US" altLang="en-US" sz="2200" i="1" dirty="0" err="1"/>
              <a:t>định</a:t>
            </a:r>
            <a:r>
              <a:rPr lang="en-US" altLang="en-US" sz="2200" i="1" dirty="0"/>
              <a:t> </a:t>
            </a:r>
            <a:r>
              <a:rPr lang="en-US" altLang="en-US" sz="2200" i="1" dirty="0" err="1"/>
              <a:t>để</a:t>
            </a:r>
            <a:r>
              <a:rPr lang="en-US" altLang="en-US" sz="2200" i="1" dirty="0"/>
              <a:t> </a:t>
            </a:r>
            <a:r>
              <a:rPr lang="en-US" altLang="en-US" sz="2200" i="1" dirty="0" err="1"/>
              <a:t>giành</a:t>
            </a:r>
            <a:r>
              <a:rPr lang="en-US" altLang="en-US" sz="2200" i="1" dirty="0"/>
              <a:t> </a:t>
            </a:r>
            <a:r>
              <a:rPr lang="en-US" altLang="en-US" sz="2200" i="1" dirty="0" err="1"/>
              <a:t>thắng</a:t>
            </a:r>
            <a:r>
              <a:rPr lang="en-US" altLang="en-US" sz="2200" i="1" dirty="0"/>
              <a:t> </a:t>
            </a:r>
            <a:r>
              <a:rPr lang="en-US" altLang="en-US" sz="2200" i="1" dirty="0" err="1"/>
              <a:t>lợi</a:t>
            </a:r>
            <a:r>
              <a:rPr lang="en-US" altLang="en-US" sz="2200" i="1" dirty="0"/>
              <a:t> </a:t>
            </a:r>
            <a:r>
              <a:rPr lang="en-US" altLang="en-US" sz="2200" i="1" dirty="0" err="1"/>
              <a:t>trong</a:t>
            </a:r>
            <a:r>
              <a:rPr lang="en-US" altLang="en-US" sz="2200" i="1" dirty="0"/>
              <a:t> </a:t>
            </a:r>
            <a:r>
              <a:rPr lang="en-US" altLang="en-US" sz="2200" i="1" dirty="0" err="1"/>
              <a:t>chiến</a:t>
            </a:r>
            <a:r>
              <a:rPr lang="en-US" altLang="en-US" sz="2200" i="1" dirty="0"/>
              <a:t> </a:t>
            </a:r>
            <a:r>
              <a:rPr lang="en-US" altLang="en-US" sz="2200" i="1" dirty="0" err="1"/>
              <a:t>tranh</a:t>
            </a:r>
            <a:r>
              <a:rPr lang="en-US" altLang="en-US" sz="2200" dirty="0"/>
              <a:t>”, </a:t>
            </a:r>
            <a:r>
              <a:rPr lang="en-US" altLang="en-US" sz="2200" dirty="0" err="1"/>
              <a:t>đây</a:t>
            </a:r>
            <a:r>
              <a:rPr lang="en-US" altLang="en-US" sz="2200" dirty="0"/>
              <a:t> </a:t>
            </a:r>
            <a:r>
              <a:rPr lang="en-US" altLang="en-US" sz="2200" dirty="0" err="1"/>
              <a:t>là</a:t>
            </a:r>
            <a:r>
              <a:rPr lang="en-US" altLang="en-US" sz="2200" dirty="0"/>
              <a:t> </a:t>
            </a:r>
            <a:r>
              <a:rPr lang="en-US" altLang="en-US" sz="2200" dirty="0" err="1"/>
              <a:t>quan</a:t>
            </a:r>
            <a:r>
              <a:rPr lang="en-US" altLang="en-US" sz="2200" dirty="0"/>
              <a:t> </a:t>
            </a:r>
            <a:r>
              <a:rPr lang="en-US" altLang="en-US" sz="2200" dirty="0" err="1"/>
              <a:t>điểm</a:t>
            </a:r>
            <a:r>
              <a:rPr lang="en-US" altLang="en-US" sz="2200" dirty="0"/>
              <a:t> </a:t>
            </a:r>
            <a:r>
              <a:rPr lang="en-US" altLang="en-US" sz="2200" dirty="0" err="1"/>
              <a:t>chiến</a:t>
            </a:r>
            <a:r>
              <a:rPr lang="en-US" altLang="en-US" sz="2200" dirty="0"/>
              <a:t> </a:t>
            </a:r>
            <a:r>
              <a:rPr lang="en-US" altLang="en-US" sz="2200" dirty="0" err="1"/>
              <a:t>tranh</a:t>
            </a:r>
            <a:r>
              <a:rPr lang="en-US" altLang="en-US" sz="2200" dirty="0"/>
              <a:t> </a:t>
            </a:r>
            <a:r>
              <a:rPr lang="en-US" altLang="en-US" sz="2200" dirty="0" err="1"/>
              <a:t>nhân</a:t>
            </a:r>
            <a:r>
              <a:rPr lang="en-US" altLang="en-US" sz="2200" dirty="0"/>
              <a:t> </a:t>
            </a:r>
            <a:r>
              <a:rPr lang="en-US" altLang="en-US" sz="2200" dirty="0" err="1"/>
              <a:t>dân</a:t>
            </a:r>
            <a:r>
              <a:rPr lang="en-US" altLang="en-US" sz="2200" dirty="0"/>
              <a:t> </a:t>
            </a:r>
            <a:r>
              <a:rPr lang="en-US" altLang="en-US" sz="2200" dirty="0" err="1"/>
              <a:t>của</a:t>
            </a:r>
            <a:r>
              <a:rPr lang="en-US" altLang="en-US" sz="2200" dirty="0"/>
              <a:t> </a:t>
            </a:r>
            <a:r>
              <a:rPr lang="en-US" altLang="en-US" sz="2200" dirty="0" err="1"/>
              <a:t>Đảng</a:t>
            </a:r>
            <a:r>
              <a:rPr lang="en-US" altLang="en-US" sz="2200" dirty="0"/>
              <a:t> ta:</a:t>
            </a:r>
          </a:p>
        </p:txBody>
      </p:sp>
      <p:sp>
        <p:nvSpPr>
          <p:cNvPr id="65541" name="AutoShape 5"/>
          <p:cNvSpPr>
            <a:spLocks noChangeArrowheads="1"/>
          </p:cNvSpPr>
          <p:nvPr/>
        </p:nvSpPr>
        <p:spPr bwMode="auto">
          <a:xfrm>
            <a:off x="1743075" y="3276600"/>
            <a:ext cx="43434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300"/>
              <a:t>A. Mang tính chỉ đạo và </a:t>
            </a:r>
          </a:p>
          <a:p>
            <a:pPr algn="ctr" eaLnBrk="1" hangingPunct="1">
              <a:spcBef>
                <a:spcPct val="0"/>
              </a:spcBef>
              <a:buFontTx/>
              <a:buNone/>
            </a:pPr>
            <a:r>
              <a:rPr lang="en-US" altLang="en-US" sz="2300"/>
              <a:t>hướng dẫn hành động để giành</a:t>
            </a:r>
          </a:p>
          <a:p>
            <a:pPr algn="ctr" eaLnBrk="1" hangingPunct="1">
              <a:spcBef>
                <a:spcPct val="0"/>
              </a:spcBef>
              <a:buFontTx/>
              <a:buNone/>
            </a:pPr>
            <a:r>
              <a:rPr lang="en-US" altLang="en-US" sz="2300"/>
              <a:t> thắng lợi trong chiến tranh</a:t>
            </a:r>
          </a:p>
        </p:txBody>
      </p:sp>
      <p:sp>
        <p:nvSpPr>
          <p:cNvPr id="65549" name="AutoShape 13"/>
          <p:cNvSpPr>
            <a:spLocks noChangeArrowheads="1"/>
          </p:cNvSpPr>
          <p:nvPr/>
        </p:nvSpPr>
        <p:spPr bwMode="auto">
          <a:xfrm>
            <a:off x="1752601" y="4664076"/>
            <a:ext cx="4333875" cy="127952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300" dirty="0">
                <a:latin typeface="Arial" charset="0"/>
                <a:cs typeface="Arial" charset="0"/>
              </a:rPr>
              <a:t> C. </a:t>
            </a:r>
            <a:r>
              <a:rPr lang="en-US" sz="2300" dirty="0" err="1">
                <a:latin typeface="Arial" charset="0"/>
                <a:cs typeface="Arial" charset="0"/>
              </a:rPr>
              <a:t>Mang</a:t>
            </a:r>
            <a:r>
              <a:rPr lang="en-US" sz="2300" dirty="0">
                <a:latin typeface="Arial" charset="0"/>
                <a:cs typeface="Arial" charset="0"/>
              </a:rPr>
              <a:t> </a:t>
            </a:r>
            <a:r>
              <a:rPr lang="en-US" sz="2300" dirty="0" err="1">
                <a:latin typeface="Arial" charset="0"/>
                <a:cs typeface="Arial" charset="0"/>
              </a:rPr>
              <a:t>tính</a:t>
            </a:r>
            <a:r>
              <a:rPr lang="en-US" sz="2300" dirty="0">
                <a:latin typeface="Arial" charset="0"/>
                <a:cs typeface="Arial" charset="0"/>
              </a:rPr>
              <a:t> </a:t>
            </a:r>
            <a:r>
              <a:rPr lang="en-US" sz="2300" dirty="0" err="1">
                <a:latin typeface="Arial" charset="0"/>
                <a:cs typeface="Arial" charset="0"/>
              </a:rPr>
              <a:t>hành</a:t>
            </a:r>
            <a:r>
              <a:rPr lang="en-US" sz="2300" dirty="0">
                <a:latin typeface="Arial" charset="0"/>
                <a:cs typeface="Arial" charset="0"/>
              </a:rPr>
              <a:t> </a:t>
            </a:r>
            <a:r>
              <a:rPr lang="en-US" sz="2300" dirty="0" err="1">
                <a:latin typeface="Arial" charset="0"/>
                <a:cs typeface="Arial" charset="0"/>
              </a:rPr>
              <a:t>động</a:t>
            </a:r>
            <a:r>
              <a:rPr lang="en-US" sz="2300" dirty="0">
                <a:latin typeface="Arial" charset="0"/>
                <a:cs typeface="Arial" charset="0"/>
              </a:rPr>
              <a:t> </a:t>
            </a:r>
          </a:p>
          <a:p>
            <a:pPr algn="ctr" eaLnBrk="0" hangingPunct="0">
              <a:defRPr/>
            </a:pPr>
            <a:r>
              <a:rPr lang="en-US" sz="2300" dirty="0" err="1">
                <a:latin typeface="Arial" charset="0"/>
                <a:cs typeface="Arial" charset="0"/>
              </a:rPr>
              <a:t>tổng</a:t>
            </a:r>
            <a:r>
              <a:rPr lang="en-US" sz="2300" dirty="0">
                <a:latin typeface="Arial" charset="0"/>
                <a:cs typeface="Arial" charset="0"/>
              </a:rPr>
              <a:t> </a:t>
            </a:r>
            <a:r>
              <a:rPr lang="en-US" sz="2300" dirty="0" err="1">
                <a:latin typeface="Arial" charset="0"/>
                <a:cs typeface="Arial" charset="0"/>
              </a:rPr>
              <a:t>hợp</a:t>
            </a:r>
            <a:r>
              <a:rPr lang="en-US" sz="2300" dirty="0">
                <a:latin typeface="Arial" charset="0"/>
                <a:cs typeface="Arial" charset="0"/>
              </a:rPr>
              <a:t> </a:t>
            </a:r>
            <a:r>
              <a:rPr lang="en-US" sz="2300" dirty="0" err="1">
                <a:latin typeface="Arial" charset="0"/>
                <a:cs typeface="Arial" charset="0"/>
              </a:rPr>
              <a:t>để</a:t>
            </a:r>
            <a:r>
              <a:rPr lang="en-US" sz="2300" dirty="0">
                <a:latin typeface="Arial" charset="0"/>
                <a:cs typeface="Arial" charset="0"/>
              </a:rPr>
              <a:t> </a:t>
            </a:r>
            <a:r>
              <a:rPr lang="en-US" sz="2300" dirty="0" err="1">
                <a:latin typeface="Arial" charset="0"/>
                <a:cs typeface="Arial" charset="0"/>
              </a:rPr>
              <a:t>giành</a:t>
            </a:r>
            <a:r>
              <a:rPr lang="en-US" sz="2300" dirty="0">
                <a:latin typeface="Arial" charset="0"/>
                <a:cs typeface="Arial" charset="0"/>
              </a:rPr>
              <a:t> </a:t>
            </a:r>
            <a:r>
              <a:rPr lang="en-US" sz="2300" dirty="0" err="1">
                <a:latin typeface="Arial" charset="0"/>
                <a:cs typeface="Arial" charset="0"/>
              </a:rPr>
              <a:t>thắng</a:t>
            </a:r>
            <a:r>
              <a:rPr lang="en-US" sz="2300" dirty="0">
                <a:latin typeface="Arial" charset="0"/>
                <a:cs typeface="Arial" charset="0"/>
              </a:rPr>
              <a:t> </a:t>
            </a:r>
            <a:r>
              <a:rPr lang="en-US" sz="2300" dirty="0" err="1">
                <a:latin typeface="Arial" charset="0"/>
                <a:cs typeface="Arial" charset="0"/>
              </a:rPr>
              <a:t>lợi</a:t>
            </a:r>
            <a:r>
              <a:rPr lang="en-US" sz="2300" dirty="0">
                <a:latin typeface="Arial" charset="0"/>
                <a:cs typeface="Arial" charset="0"/>
              </a:rPr>
              <a:t> </a:t>
            </a:r>
          </a:p>
          <a:p>
            <a:pPr algn="ctr" eaLnBrk="0" hangingPunct="0">
              <a:defRPr/>
            </a:pPr>
            <a:r>
              <a:rPr lang="en-US" sz="2300" dirty="0" err="1">
                <a:latin typeface="Arial" charset="0"/>
                <a:cs typeface="Arial" charset="0"/>
              </a:rPr>
              <a:t>về</a:t>
            </a:r>
            <a:r>
              <a:rPr lang="en-US" sz="2300" dirty="0">
                <a:latin typeface="Arial" charset="0"/>
                <a:cs typeface="Arial" charset="0"/>
              </a:rPr>
              <a:t> </a:t>
            </a:r>
            <a:r>
              <a:rPr lang="en-US" sz="2300" dirty="0" err="1">
                <a:latin typeface="Arial" charset="0"/>
                <a:cs typeface="Arial" charset="0"/>
              </a:rPr>
              <a:t>mọi</a:t>
            </a:r>
            <a:r>
              <a:rPr lang="en-US" sz="2300" dirty="0">
                <a:latin typeface="Arial" charset="0"/>
                <a:cs typeface="Arial" charset="0"/>
              </a:rPr>
              <a:t> </a:t>
            </a:r>
            <a:r>
              <a:rPr lang="en-US" sz="2300" dirty="0" err="1">
                <a:latin typeface="Arial" charset="0"/>
                <a:cs typeface="Arial" charset="0"/>
              </a:rPr>
              <a:t>mặt</a:t>
            </a:r>
            <a:r>
              <a:rPr lang="en-US" sz="2300" dirty="0">
                <a:latin typeface="Arial" charset="0"/>
                <a:cs typeface="Arial" charset="0"/>
              </a:rPr>
              <a:t> </a:t>
            </a:r>
            <a:r>
              <a:rPr lang="en-US" sz="2300" dirty="0" err="1">
                <a:latin typeface="Arial" charset="0"/>
                <a:cs typeface="Arial" charset="0"/>
              </a:rPr>
              <a:t>của</a:t>
            </a:r>
            <a:r>
              <a:rPr lang="en-US" sz="2300" dirty="0">
                <a:latin typeface="Arial" charset="0"/>
                <a:cs typeface="Arial" charset="0"/>
              </a:rPr>
              <a:t> </a:t>
            </a:r>
            <a:r>
              <a:rPr lang="en-US" sz="2300" dirty="0" err="1">
                <a:latin typeface="Arial" charset="0"/>
                <a:cs typeface="Arial" charset="0"/>
              </a:rPr>
              <a:t>chiến</a:t>
            </a:r>
            <a:r>
              <a:rPr lang="en-US" sz="2300" dirty="0">
                <a:latin typeface="Arial" charset="0"/>
                <a:cs typeface="Arial" charset="0"/>
              </a:rPr>
              <a:t> </a:t>
            </a:r>
            <a:r>
              <a:rPr lang="en-US" sz="2300" dirty="0" err="1">
                <a:latin typeface="Arial" charset="0"/>
                <a:cs typeface="Arial" charset="0"/>
              </a:rPr>
              <a:t>tranh</a:t>
            </a:r>
            <a:endParaRPr lang="vi-VN" sz="2300" b="1" dirty="0">
              <a:latin typeface="Arial" charset="0"/>
              <a:cs typeface="+mn-cs"/>
            </a:endParaRPr>
          </a:p>
        </p:txBody>
      </p:sp>
      <p:sp>
        <p:nvSpPr>
          <p:cNvPr id="35848" name="Text Box 16"/>
          <p:cNvSpPr txBox="1">
            <a:spLocks noChangeArrowheads="1"/>
          </p:cNvSpPr>
          <p:nvPr/>
        </p:nvSpPr>
        <p:spPr bwMode="auto">
          <a:xfrm>
            <a:off x="1752600" y="1295401"/>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30</a:t>
            </a:r>
          </a:p>
        </p:txBody>
      </p:sp>
      <p:pic>
        <p:nvPicPr>
          <p:cNvPr id="942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7" name="Oval 19"/>
          <p:cNvSpPr>
            <a:spLocks noChangeArrowheads="1"/>
          </p:cNvSpPr>
          <p:nvPr/>
        </p:nvSpPr>
        <p:spPr bwMode="auto">
          <a:xfrm>
            <a:off x="646271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585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59991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4230"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4231" name="Oval 23"/>
          <p:cNvSpPr>
            <a:spLocks noChangeArrowheads="1"/>
          </p:cNvSpPr>
          <p:nvPr/>
        </p:nvSpPr>
        <p:spPr bwMode="auto">
          <a:xfrm>
            <a:off x="646271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4232" name="Oval 24"/>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4233" name="Oval 25"/>
          <p:cNvSpPr>
            <a:spLocks noChangeArrowheads="1"/>
          </p:cNvSpPr>
          <p:nvPr/>
        </p:nvSpPr>
        <p:spPr bwMode="auto">
          <a:xfrm>
            <a:off x="6477000" y="609758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4234" name="Oval 26"/>
          <p:cNvSpPr>
            <a:spLocks noChangeArrowheads="1"/>
          </p:cNvSpPr>
          <p:nvPr/>
        </p:nvSpPr>
        <p:spPr bwMode="auto">
          <a:xfrm>
            <a:off x="646271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4235" name="Text Box 27"/>
          <p:cNvSpPr txBox="1">
            <a:spLocks noChangeArrowheads="1"/>
          </p:cNvSpPr>
          <p:nvPr/>
        </p:nvSpPr>
        <p:spPr bwMode="auto">
          <a:xfrm>
            <a:off x="52705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4236" name="Text Box 28"/>
          <p:cNvSpPr txBox="1">
            <a:spLocks noChangeArrowheads="1"/>
          </p:cNvSpPr>
          <p:nvPr/>
        </p:nvSpPr>
        <p:spPr bwMode="auto">
          <a:xfrm>
            <a:off x="6324600" y="6002338"/>
            <a:ext cx="7620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586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1"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295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172200" y="3276600"/>
            <a:ext cx="4356100"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300" dirty="0">
                <a:latin typeface="Arial" charset="0"/>
                <a:cs typeface="Arial" charset="0"/>
              </a:rPr>
              <a:t> B. </a:t>
            </a:r>
            <a:r>
              <a:rPr lang="en-US" sz="2300" dirty="0" err="1">
                <a:latin typeface="Arial" charset="0"/>
                <a:cs typeface="Arial" charset="0"/>
              </a:rPr>
              <a:t>Thể</a:t>
            </a:r>
            <a:r>
              <a:rPr lang="en-US" sz="2300" dirty="0">
                <a:latin typeface="Arial" charset="0"/>
                <a:cs typeface="Arial" charset="0"/>
              </a:rPr>
              <a:t> </a:t>
            </a:r>
            <a:r>
              <a:rPr lang="en-US" sz="2300" dirty="0" err="1">
                <a:latin typeface="Arial" charset="0"/>
                <a:cs typeface="Arial" charset="0"/>
              </a:rPr>
              <a:t>hiện</a:t>
            </a:r>
            <a:r>
              <a:rPr lang="en-US" sz="2300" dirty="0">
                <a:latin typeface="Arial" charset="0"/>
                <a:cs typeface="Arial" charset="0"/>
              </a:rPr>
              <a:t> </a:t>
            </a:r>
            <a:r>
              <a:rPr lang="en-US" sz="2300" dirty="0" err="1">
                <a:latin typeface="Arial" charset="0"/>
                <a:cs typeface="Arial" charset="0"/>
              </a:rPr>
              <a:t>phối</a:t>
            </a:r>
            <a:r>
              <a:rPr lang="en-US" sz="2300" dirty="0">
                <a:latin typeface="Arial" charset="0"/>
                <a:cs typeface="Arial" charset="0"/>
              </a:rPr>
              <a:t> </a:t>
            </a:r>
            <a:r>
              <a:rPr lang="en-US" sz="2300" dirty="0" err="1">
                <a:latin typeface="Arial" charset="0"/>
                <a:cs typeface="Arial" charset="0"/>
              </a:rPr>
              <a:t>hợp</a:t>
            </a:r>
            <a:r>
              <a:rPr lang="en-US" sz="2300" dirty="0">
                <a:latin typeface="Arial" charset="0"/>
                <a:cs typeface="Arial" charset="0"/>
              </a:rPr>
              <a:t> </a:t>
            </a:r>
            <a:r>
              <a:rPr lang="en-US" sz="2300" dirty="0" err="1">
                <a:latin typeface="Arial" charset="0"/>
                <a:cs typeface="Arial" charset="0"/>
              </a:rPr>
              <a:t>chặt</a:t>
            </a:r>
            <a:r>
              <a:rPr lang="en-US" sz="2300" dirty="0">
                <a:latin typeface="Arial" charset="0"/>
                <a:cs typeface="Arial" charset="0"/>
              </a:rPr>
              <a:t> </a:t>
            </a:r>
            <a:r>
              <a:rPr lang="en-US" sz="2300" dirty="0" err="1">
                <a:latin typeface="Arial" charset="0"/>
                <a:cs typeface="Arial" charset="0"/>
              </a:rPr>
              <a:t>chẽ</a:t>
            </a:r>
            <a:endParaRPr lang="en-US" sz="2300" dirty="0">
              <a:latin typeface="Arial" charset="0"/>
              <a:cs typeface="Arial" charset="0"/>
            </a:endParaRPr>
          </a:p>
          <a:p>
            <a:pPr algn="ctr" eaLnBrk="0" hangingPunct="0">
              <a:defRPr/>
            </a:pPr>
            <a:r>
              <a:rPr lang="en-US" sz="2300" dirty="0">
                <a:latin typeface="Arial" charset="0"/>
                <a:cs typeface="Arial" charset="0"/>
              </a:rPr>
              <a:t> </a:t>
            </a:r>
            <a:r>
              <a:rPr lang="en-US" sz="2300" dirty="0" err="1">
                <a:latin typeface="Arial" charset="0"/>
                <a:cs typeface="Arial" charset="0"/>
              </a:rPr>
              <a:t>giữa</a:t>
            </a:r>
            <a:r>
              <a:rPr lang="en-US" sz="2300" dirty="0">
                <a:latin typeface="Arial" charset="0"/>
                <a:cs typeface="Arial" charset="0"/>
              </a:rPr>
              <a:t> </a:t>
            </a:r>
            <a:r>
              <a:rPr lang="en-US" sz="2300" dirty="0" err="1">
                <a:latin typeface="Arial" charset="0"/>
                <a:cs typeface="Arial" charset="0"/>
              </a:rPr>
              <a:t>các</a:t>
            </a:r>
            <a:r>
              <a:rPr lang="en-US" sz="2300" dirty="0">
                <a:latin typeface="Arial" charset="0"/>
                <a:cs typeface="Arial" charset="0"/>
              </a:rPr>
              <a:t> </a:t>
            </a:r>
            <a:r>
              <a:rPr lang="en-US" sz="2300" dirty="0" err="1">
                <a:latin typeface="Arial" charset="0"/>
                <a:cs typeface="Arial" charset="0"/>
              </a:rPr>
              <a:t>mặt</a:t>
            </a:r>
            <a:r>
              <a:rPr lang="en-US" sz="2300" dirty="0">
                <a:latin typeface="Arial" charset="0"/>
                <a:cs typeface="Arial" charset="0"/>
              </a:rPr>
              <a:t> </a:t>
            </a:r>
            <a:r>
              <a:rPr lang="en-US" sz="2300" dirty="0" err="1">
                <a:latin typeface="Arial" charset="0"/>
                <a:cs typeface="Arial" charset="0"/>
              </a:rPr>
              <a:t>trận</a:t>
            </a:r>
            <a:r>
              <a:rPr lang="en-US" sz="2300" dirty="0">
                <a:latin typeface="Arial" charset="0"/>
                <a:cs typeface="Arial" charset="0"/>
              </a:rPr>
              <a:t> </a:t>
            </a:r>
            <a:r>
              <a:rPr lang="en-US" sz="2300" dirty="0" err="1">
                <a:latin typeface="Arial" charset="0"/>
                <a:cs typeface="Arial" charset="0"/>
              </a:rPr>
              <a:t>để</a:t>
            </a:r>
            <a:r>
              <a:rPr lang="en-US" sz="2300" dirty="0">
                <a:latin typeface="Arial" charset="0"/>
                <a:cs typeface="Arial" charset="0"/>
              </a:rPr>
              <a:t> </a:t>
            </a:r>
            <a:r>
              <a:rPr lang="en-US" sz="2300" dirty="0" err="1">
                <a:latin typeface="Arial" charset="0"/>
                <a:cs typeface="Arial" charset="0"/>
              </a:rPr>
              <a:t>tạo</a:t>
            </a:r>
            <a:r>
              <a:rPr lang="en-US" sz="2300" dirty="0">
                <a:latin typeface="Arial" charset="0"/>
                <a:cs typeface="Arial" charset="0"/>
              </a:rPr>
              <a:t> </a:t>
            </a:r>
            <a:r>
              <a:rPr lang="en-US" sz="2300" dirty="0" err="1">
                <a:latin typeface="Arial" charset="0"/>
                <a:cs typeface="Arial" charset="0"/>
              </a:rPr>
              <a:t>thế</a:t>
            </a:r>
            <a:r>
              <a:rPr lang="en-US" sz="2300" dirty="0">
                <a:latin typeface="Arial" charset="0"/>
                <a:cs typeface="Arial" charset="0"/>
              </a:rPr>
              <a:t> </a:t>
            </a:r>
          </a:p>
          <a:p>
            <a:pPr algn="ctr" eaLnBrk="0" hangingPunct="0">
              <a:defRPr/>
            </a:pPr>
            <a:r>
              <a:rPr lang="en-US" sz="2300" dirty="0" err="1">
                <a:latin typeface="Arial" charset="0"/>
                <a:cs typeface="Arial" charset="0"/>
              </a:rPr>
              <a:t>và</a:t>
            </a:r>
            <a:r>
              <a:rPr lang="en-US" sz="2300" dirty="0">
                <a:latin typeface="Arial" charset="0"/>
                <a:cs typeface="Arial" charset="0"/>
              </a:rPr>
              <a:t> </a:t>
            </a:r>
            <a:r>
              <a:rPr lang="en-US" sz="2300" dirty="0" err="1">
                <a:latin typeface="Arial" charset="0"/>
                <a:cs typeface="Arial" charset="0"/>
              </a:rPr>
              <a:t>lực</a:t>
            </a:r>
            <a:r>
              <a:rPr lang="en-US" sz="2300" dirty="0">
                <a:latin typeface="Arial" charset="0"/>
                <a:cs typeface="Arial" charset="0"/>
              </a:rPr>
              <a:t> </a:t>
            </a:r>
            <a:r>
              <a:rPr lang="en-US" sz="2300" dirty="0" err="1">
                <a:latin typeface="Arial" charset="0"/>
                <a:cs typeface="Arial" charset="0"/>
              </a:rPr>
              <a:t>trong</a:t>
            </a:r>
            <a:r>
              <a:rPr lang="en-US" sz="2300" dirty="0">
                <a:latin typeface="Arial" charset="0"/>
                <a:cs typeface="Arial" charset="0"/>
              </a:rPr>
              <a:t> </a:t>
            </a:r>
            <a:r>
              <a:rPr lang="en-US" sz="2300" dirty="0" err="1">
                <a:latin typeface="Arial" charset="0"/>
                <a:cs typeface="Arial" charset="0"/>
              </a:rPr>
              <a:t>chiến</a:t>
            </a:r>
            <a:r>
              <a:rPr lang="en-US" sz="2300" dirty="0">
                <a:latin typeface="Arial" charset="0"/>
                <a:cs typeface="Arial" charset="0"/>
              </a:rPr>
              <a:t> </a:t>
            </a:r>
            <a:r>
              <a:rPr lang="en-US" sz="2300" dirty="0" err="1">
                <a:latin typeface="Arial" charset="0"/>
                <a:cs typeface="Arial" charset="0"/>
              </a:rPr>
              <a:t>tranh</a:t>
            </a:r>
            <a:endParaRPr lang="vi-VN" sz="2300" b="1" dirty="0">
              <a:latin typeface="Arial" charset="0"/>
              <a:cs typeface="+mn-cs"/>
            </a:endParaRPr>
          </a:p>
        </p:txBody>
      </p:sp>
      <p:sp>
        <p:nvSpPr>
          <p:cNvPr id="27" name="AutoShape 13"/>
          <p:cNvSpPr>
            <a:spLocks noChangeArrowheads="1"/>
          </p:cNvSpPr>
          <p:nvPr/>
        </p:nvSpPr>
        <p:spPr bwMode="auto">
          <a:xfrm>
            <a:off x="6172200" y="4664076"/>
            <a:ext cx="4343400" cy="120332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300" dirty="0">
                <a:latin typeface="Arial" charset="0"/>
                <a:cs typeface="Arial" charset="0"/>
              </a:rPr>
              <a:t> D. </a:t>
            </a:r>
            <a:r>
              <a:rPr lang="en-US" sz="2300" dirty="0" err="1">
                <a:latin typeface="Arial" charset="0"/>
                <a:cs typeface="Arial" charset="0"/>
              </a:rPr>
              <a:t>Mang</a:t>
            </a:r>
            <a:r>
              <a:rPr lang="en-US" sz="2300" dirty="0">
                <a:latin typeface="Arial" charset="0"/>
                <a:cs typeface="Arial" charset="0"/>
              </a:rPr>
              <a:t> </a:t>
            </a:r>
            <a:r>
              <a:rPr lang="en-US" sz="2300" dirty="0" err="1">
                <a:latin typeface="Arial" charset="0"/>
                <a:cs typeface="Arial" charset="0"/>
              </a:rPr>
              <a:t>tính</a:t>
            </a:r>
            <a:r>
              <a:rPr lang="en-US" sz="2300" dirty="0">
                <a:latin typeface="Arial" charset="0"/>
                <a:cs typeface="Arial" charset="0"/>
              </a:rPr>
              <a:t> </a:t>
            </a:r>
            <a:r>
              <a:rPr lang="en-US" sz="2300" dirty="0" err="1">
                <a:latin typeface="Arial" charset="0"/>
                <a:cs typeface="Arial" charset="0"/>
              </a:rPr>
              <a:t>chủ</a:t>
            </a:r>
            <a:r>
              <a:rPr lang="en-US" sz="2300" dirty="0">
                <a:latin typeface="Arial" charset="0"/>
                <a:cs typeface="Arial" charset="0"/>
              </a:rPr>
              <a:t> </a:t>
            </a:r>
            <a:r>
              <a:rPr lang="en-US" sz="2300" dirty="0" err="1">
                <a:latin typeface="Arial" charset="0"/>
                <a:cs typeface="Arial" charset="0"/>
              </a:rPr>
              <a:t>động</a:t>
            </a:r>
            <a:r>
              <a:rPr lang="en-US" sz="2300" dirty="0">
                <a:latin typeface="Arial" charset="0"/>
                <a:cs typeface="Arial" charset="0"/>
              </a:rPr>
              <a:t> </a:t>
            </a:r>
            <a:r>
              <a:rPr lang="en-US" sz="2300" dirty="0" err="1">
                <a:latin typeface="Arial" charset="0"/>
                <a:cs typeface="Arial" charset="0"/>
              </a:rPr>
              <a:t>hiệp</a:t>
            </a:r>
            <a:r>
              <a:rPr lang="en-US" sz="2300" dirty="0">
                <a:latin typeface="Arial" charset="0"/>
                <a:cs typeface="Arial" charset="0"/>
              </a:rPr>
              <a:t> </a:t>
            </a:r>
          </a:p>
          <a:p>
            <a:pPr algn="ctr" eaLnBrk="0" hangingPunct="0">
              <a:defRPr/>
            </a:pPr>
            <a:r>
              <a:rPr lang="en-US" sz="2300" dirty="0" err="1">
                <a:latin typeface="Arial" charset="0"/>
                <a:cs typeface="Arial" charset="0"/>
              </a:rPr>
              <a:t>đồng</a:t>
            </a:r>
            <a:r>
              <a:rPr lang="en-US" sz="2300" dirty="0">
                <a:latin typeface="Arial" charset="0"/>
                <a:cs typeface="Arial" charset="0"/>
              </a:rPr>
              <a:t> </a:t>
            </a:r>
            <a:r>
              <a:rPr lang="en-US" sz="2300" dirty="0" err="1">
                <a:latin typeface="Arial" charset="0"/>
                <a:cs typeface="Arial" charset="0"/>
              </a:rPr>
              <a:t>thống</a:t>
            </a:r>
            <a:r>
              <a:rPr lang="en-US" sz="2300" dirty="0">
                <a:latin typeface="Arial" charset="0"/>
                <a:cs typeface="Arial" charset="0"/>
              </a:rPr>
              <a:t> </a:t>
            </a:r>
            <a:r>
              <a:rPr lang="en-US" sz="2300" dirty="0" err="1">
                <a:latin typeface="Arial" charset="0"/>
                <a:cs typeface="Arial" charset="0"/>
              </a:rPr>
              <a:t>nhất</a:t>
            </a:r>
            <a:r>
              <a:rPr lang="en-US" sz="2300" dirty="0">
                <a:latin typeface="Arial" charset="0"/>
                <a:cs typeface="Arial" charset="0"/>
              </a:rPr>
              <a:t> </a:t>
            </a:r>
            <a:r>
              <a:rPr lang="en-US" sz="2300" dirty="0" err="1">
                <a:latin typeface="Arial" charset="0"/>
                <a:cs typeface="Arial" charset="0"/>
              </a:rPr>
              <a:t>giữa</a:t>
            </a:r>
            <a:r>
              <a:rPr lang="en-US" sz="2300" dirty="0">
                <a:latin typeface="Arial" charset="0"/>
                <a:cs typeface="Arial" charset="0"/>
              </a:rPr>
              <a:t> </a:t>
            </a:r>
            <a:r>
              <a:rPr lang="en-US" sz="2300" dirty="0" err="1">
                <a:latin typeface="Arial" charset="0"/>
                <a:cs typeface="Arial" charset="0"/>
              </a:rPr>
              <a:t>các</a:t>
            </a:r>
            <a:r>
              <a:rPr lang="en-US" sz="2300" dirty="0">
                <a:latin typeface="Arial" charset="0"/>
                <a:cs typeface="Arial" charset="0"/>
              </a:rPr>
              <a:t> </a:t>
            </a:r>
          </a:p>
          <a:p>
            <a:pPr algn="ctr" eaLnBrk="0" hangingPunct="0">
              <a:defRPr/>
            </a:pPr>
            <a:r>
              <a:rPr lang="en-US" sz="2300" dirty="0" err="1">
                <a:latin typeface="Arial" charset="0"/>
                <a:cs typeface="Arial" charset="0"/>
              </a:rPr>
              <a:t>mặt</a:t>
            </a:r>
            <a:r>
              <a:rPr lang="en-US" sz="2300" dirty="0">
                <a:latin typeface="Arial" charset="0"/>
                <a:cs typeface="Arial" charset="0"/>
              </a:rPr>
              <a:t> </a:t>
            </a:r>
            <a:r>
              <a:rPr lang="en-US" sz="2300" dirty="0" err="1">
                <a:latin typeface="Arial" charset="0"/>
                <a:cs typeface="Arial" charset="0"/>
              </a:rPr>
              <a:t>trận</a:t>
            </a:r>
            <a:r>
              <a:rPr lang="en-US" sz="2300" dirty="0">
                <a:latin typeface="Arial" charset="0"/>
                <a:cs typeface="Arial" charset="0"/>
              </a:rPr>
              <a:t> </a:t>
            </a:r>
            <a:r>
              <a:rPr lang="en-US" sz="2300" dirty="0" err="1">
                <a:latin typeface="Arial" charset="0"/>
                <a:cs typeface="Arial" charset="0"/>
              </a:rPr>
              <a:t>trong</a:t>
            </a:r>
            <a:r>
              <a:rPr lang="en-US" sz="2300" dirty="0">
                <a:latin typeface="Arial" charset="0"/>
                <a:cs typeface="Arial" charset="0"/>
              </a:rPr>
              <a:t> </a:t>
            </a:r>
            <a:r>
              <a:rPr lang="en-US" sz="2300" dirty="0" err="1">
                <a:latin typeface="Arial" charset="0"/>
                <a:cs typeface="Arial" charset="0"/>
              </a:rPr>
              <a:t>chiến</a:t>
            </a:r>
            <a:r>
              <a:rPr lang="en-US" sz="2300" dirty="0">
                <a:latin typeface="Arial" charset="0"/>
                <a:cs typeface="Arial" charset="0"/>
              </a:rPr>
              <a:t> </a:t>
            </a:r>
            <a:r>
              <a:rPr lang="en-US" sz="2300" dirty="0" err="1">
                <a:latin typeface="Arial" charset="0"/>
                <a:cs typeface="Arial" charset="0"/>
              </a:rPr>
              <a:t>tranh</a:t>
            </a:r>
            <a:endParaRPr lang="vi-VN" sz="2300" b="1" dirty="0">
              <a:latin typeface="Arial" charset="0"/>
              <a:cs typeface="+mn-cs"/>
            </a:endParaRPr>
          </a:p>
        </p:txBody>
      </p:sp>
      <p:pic>
        <p:nvPicPr>
          <p:cNvPr id="3586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89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99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10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1096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1196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421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4226"/>
                </p:tgtEl>
              </p:cMediaNode>
            </p:audio>
            <p:seq concurrent="1" nextAc="seek">
              <p:cTn id="38" restart="whenNotActive" fill="hold" evtFilter="cancelBubble" nodeType="interactiveSeq">
                <p:stCondLst>
                  <p:cond evt="onClick" delay="0">
                    <p:tgtEl>
                      <p:spTgt spid="9423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423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4234"/>
                                        </p:tgtEl>
                                      </p:cBhvr>
                                    </p:animEffect>
                                    <p:set>
                                      <p:cBhvr>
                                        <p:cTn id="46"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4233"/>
                                        </p:tgtEl>
                                      </p:cBhvr>
                                    </p:animEffect>
                                    <p:set>
                                      <p:cBhvr>
                                        <p:cTn id="50"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4232"/>
                                        </p:tgtEl>
                                      </p:cBhvr>
                                    </p:animEffect>
                                    <p:set>
                                      <p:cBhvr>
                                        <p:cTn id="54"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4231"/>
                                        </p:tgtEl>
                                      </p:cBhvr>
                                    </p:animEffect>
                                    <p:set>
                                      <p:cBhvr>
                                        <p:cTn id="58"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4230"/>
                                        </p:tgtEl>
                                      </p:cBhvr>
                                    </p:animEffect>
                                    <p:set>
                                      <p:cBhvr>
                                        <p:cTn id="62"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4229"/>
                                        </p:tgtEl>
                                      </p:cBhvr>
                                    </p:animEffect>
                                    <p:set>
                                      <p:cBhvr>
                                        <p:cTn id="66"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4227"/>
                                        </p:tgtEl>
                                      </p:cBhvr>
                                    </p:animEffect>
                                    <p:set>
                                      <p:cBhvr>
                                        <p:cTn id="70"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4210"/>
                                        </p:tgtEl>
                                      </p:cBhvr>
                                    </p:animEffect>
                                    <p:set>
                                      <p:cBhvr>
                                        <p:cTn id="74"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p:cNvSpPr>
            <a:spLocks noChangeArrowheads="1"/>
          </p:cNvSpPr>
          <p:nvPr/>
        </p:nvSpPr>
        <p:spPr bwMode="auto">
          <a:xfrm>
            <a:off x="61769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52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62300" y="1366838"/>
            <a:ext cx="6819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Khi tiến công xâm lược nước ta kẻ thù sử dụng: </a:t>
            </a:r>
            <a:endParaRPr lang="en-US" altLang="en-US" sz="2400" b="1" i="1"/>
          </a:p>
        </p:txBody>
      </p:sp>
      <p:sp>
        <p:nvSpPr>
          <p:cNvPr id="65541" name="AutoShape 5"/>
          <p:cNvSpPr>
            <a:spLocks noChangeArrowheads="1"/>
          </p:cNvSpPr>
          <p:nvPr/>
        </p:nvSpPr>
        <p:spPr bwMode="auto">
          <a:xfrm>
            <a:off x="6172200" y="2362200"/>
            <a:ext cx="3924300" cy="13589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Lực lượng quân sự, </a:t>
            </a:r>
          </a:p>
          <a:p>
            <a:pPr algn="ctr">
              <a:spcBef>
                <a:spcPct val="0"/>
              </a:spcBef>
              <a:buFontTx/>
              <a:buNone/>
            </a:pPr>
            <a:r>
              <a:rPr lang="en-US" altLang="en-US" sz="2400"/>
              <a:t>lực lượng phản động, </a:t>
            </a:r>
          </a:p>
          <a:p>
            <a:pPr algn="ctr">
              <a:spcBef>
                <a:spcPct val="0"/>
              </a:spcBef>
              <a:buFontTx/>
              <a:buNone/>
            </a:pPr>
            <a:r>
              <a:rPr lang="en-US" altLang="en-US" sz="2400"/>
              <a:t>lực lượng phi vũ trang</a:t>
            </a:r>
          </a:p>
        </p:txBody>
      </p:sp>
      <p:sp>
        <p:nvSpPr>
          <p:cNvPr id="65546" name="AutoShape 10"/>
          <p:cNvSpPr>
            <a:spLocks noChangeArrowheads="1"/>
          </p:cNvSpPr>
          <p:nvPr/>
        </p:nvSpPr>
        <p:spPr bwMode="auto">
          <a:xfrm>
            <a:off x="1905001" y="2362200"/>
            <a:ext cx="4011613" cy="13589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Lực lượng vũ trang, </a:t>
            </a:r>
          </a:p>
          <a:p>
            <a:pPr algn="ctr" eaLnBrk="1" hangingPunct="1">
              <a:spcBef>
                <a:spcPct val="0"/>
              </a:spcBef>
              <a:buFontTx/>
              <a:buNone/>
            </a:pPr>
            <a:r>
              <a:rPr lang="en-US" altLang="en-US" sz="2400"/>
              <a:t>lực lượng lưu vong, </a:t>
            </a:r>
          </a:p>
          <a:p>
            <a:pPr algn="ctr" eaLnBrk="1" hangingPunct="1">
              <a:spcBef>
                <a:spcPct val="0"/>
              </a:spcBef>
              <a:buFontTx/>
              <a:buNone/>
            </a:pPr>
            <a:r>
              <a:rPr lang="en-US" altLang="en-US" sz="2400"/>
              <a:t>lực lượng tay sai</a:t>
            </a:r>
            <a:endParaRPr lang="en-US" altLang="en-US" sz="2300" b="1"/>
          </a:p>
        </p:txBody>
      </p:sp>
      <p:sp>
        <p:nvSpPr>
          <p:cNvPr id="36871" name="Text Box 16"/>
          <p:cNvSpPr txBox="1">
            <a:spLocks noChangeArrowheads="1"/>
          </p:cNvSpPr>
          <p:nvPr/>
        </p:nvSpPr>
        <p:spPr bwMode="auto">
          <a:xfrm>
            <a:off x="1790700" y="1371601"/>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31</a:t>
            </a:r>
          </a:p>
        </p:txBody>
      </p:sp>
      <p:pic>
        <p:nvPicPr>
          <p:cNvPr id="952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1" name="Oval 19"/>
          <p:cNvSpPr>
            <a:spLocks noChangeArrowheads="1"/>
          </p:cNvSpPr>
          <p:nvPr/>
        </p:nvSpPr>
        <p:spPr bwMode="auto">
          <a:xfrm>
            <a:off x="6172200"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687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1070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p:cNvSpPr>
            <a:spLocks noChangeArrowheads="1"/>
          </p:cNvSpPr>
          <p:nvPr/>
        </p:nvSpPr>
        <p:spPr bwMode="auto">
          <a:xfrm>
            <a:off x="6176963"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5254" name="Oval 22"/>
          <p:cNvSpPr>
            <a:spLocks noChangeArrowheads="1"/>
          </p:cNvSpPr>
          <p:nvPr/>
        </p:nvSpPr>
        <p:spPr bwMode="auto">
          <a:xfrm>
            <a:off x="6172200"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5255" name="Oval 23"/>
          <p:cNvSpPr>
            <a:spLocks noChangeArrowheads="1"/>
          </p:cNvSpPr>
          <p:nvPr/>
        </p:nvSpPr>
        <p:spPr bwMode="auto">
          <a:xfrm>
            <a:off x="61769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5256" name="Oval 24"/>
          <p:cNvSpPr>
            <a:spLocks noChangeArrowheads="1"/>
          </p:cNvSpPr>
          <p:nvPr/>
        </p:nvSpPr>
        <p:spPr bwMode="auto">
          <a:xfrm>
            <a:off x="6176963"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5257" name="Oval 25"/>
          <p:cNvSpPr>
            <a:spLocks noChangeArrowheads="1"/>
          </p:cNvSpPr>
          <p:nvPr/>
        </p:nvSpPr>
        <p:spPr bwMode="auto">
          <a:xfrm>
            <a:off x="6176963"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5258" name="Oval 26"/>
          <p:cNvSpPr>
            <a:spLocks noChangeArrowheads="1"/>
          </p:cNvSpPr>
          <p:nvPr/>
        </p:nvSpPr>
        <p:spPr bwMode="auto">
          <a:xfrm>
            <a:off x="6172200"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5259" name="Text Box 27"/>
          <p:cNvSpPr txBox="1">
            <a:spLocks noChangeArrowheads="1"/>
          </p:cNvSpPr>
          <p:nvPr/>
        </p:nvSpPr>
        <p:spPr bwMode="auto">
          <a:xfrm>
            <a:off x="48768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5260"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688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4"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14300"/>
            <a:ext cx="137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905000" y="4191000"/>
            <a:ext cx="4038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Lực lượng đồng minh, </a:t>
            </a:r>
          </a:p>
          <a:p>
            <a:pPr algn="ctr">
              <a:spcBef>
                <a:spcPct val="0"/>
              </a:spcBef>
              <a:buFontTx/>
              <a:buNone/>
            </a:pPr>
            <a:r>
              <a:rPr lang="en-US" altLang="en-US" sz="2400"/>
              <a:t>lực lượng phản động. </a:t>
            </a:r>
          </a:p>
          <a:p>
            <a:pPr algn="ctr">
              <a:spcBef>
                <a:spcPct val="0"/>
              </a:spcBef>
              <a:buFontTx/>
              <a:buNone/>
            </a:pPr>
            <a:r>
              <a:rPr lang="en-US" altLang="en-US" sz="2400"/>
              <a:t>lực lượng khủng bố</a:t>
            </a:r>
            <a:endParaRPr lang="vi-VN" altLang="en-US" sz="2400" b="1"/>
          </a:p>
        </p:txBody>
      </p:sp>
      <p:sp>
        <p:nvSpPr>
          <p:cNvPr id="27" name="AutoShape 10"/>
          <p:cNvSpPr>
            <a:spLocks noChangeArrowheads="1"/>
          </p:cNvSpPr>
          <p:nvPr/>
        </p:nvSpPr>
        <p:spPr bwMode="auto">
          <a:xfrm>
            <a:off x="6176964" y="4191000"/>
            <a:ext cx="391953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Lực lượng không quân, </a:t>
            </a:r>
          </a:p>
          <a:p>
            <a:pPr algn="ctr">
              <a:spcBef>
                <a:spcPct val="0"/>
              </a:spcBef>
              <a:buFontTx/>
              <a:buNone/>
            </a:pPr>
            <a:r>
              <a:rPr lang="en-US" altLang="en-US" sz="2400"/>
              <a:t>hải quân, lực lượng </a:t>
            </a:r>
          </a:p>
          <a:p>
            <a:pPr algn="ctr">
              <a:spcBef>
                <a:spcPct val="0"/>
              </a:spcBef>
              <a:buFontTx/>
              <a:buNone/>
            </a:pPr>
            <a:r>
              <a:rPr lang="en-US" altLang="en-US" sz="2400"/>
              <a:t>bạo loạn lật đổ</a:t>
            </a:r>
            <a:endParaRPr lang="vi-VN" altLang="en-US" sz="2300" b="1"/>
          </a:p>
        </p:txBody>
      </p:sp>
      <p:pic>
        <p:nvPicPr>
          <p:cNvPr id="36889"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4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4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48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448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52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5250"/>
                </p:tgtEl>
              </p:cMediaNode>
            </p:audio>
            <p:seq concurrent="1" nextAc="seek">
              <p:cTn id="38" restart="whenNotActive" fill="hold" evtFilter="cancelBubble" nodeType="interactiveSeq">
                <p:stCondLst>
                  <p:cond evt="onClick" delay="0">
                    <p:tgtEl>
                      <p:spTgt spid="952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52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5258"/>
                                        </p:tgtEl>
                                      </p:cBhvr>
                                    </p:animEffect>
                                    <p:set>
                                      <p:cBhvr>
                                        <p:cTn id="46"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5257"/>
                                        </p:tgtEl>
                                      </p:cBhvr>
                                    </p:animEffect>
                                    <p:set>
                                      <p:cBhvr>
                                        <p:cTn id="50"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5256"/>
                                        </p:tgtEl>
                                      </p:cBhvr>
                                    </p:animEffect>
                                    <p:set>
                                      <p:cBhvr>
                                        <p:cTn id="54"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5255"/>
                                        </p:tgtEl>
                                      </p:cBhvr>
                                    </p:animEffect>
                                    <p:set>
                                      <p:cBhvr>
                                        <p:cTn id="58"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5254"/>
                                        </p:tgtEl>
                                      </p:cBhvr>
                                    </p:animEffect>
                                    <p:set>
                                      <p:cBhvr>
                                        <p:cTn id="62"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5253"/>
                                        </p:tgtEl>
                                      </p:cBhvr>
                                    </p:animEffect>
                                    <p:set>
                                      <p:cBhvr>
                                        <p:cTn id="66"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5251"/>
                                        </p:tgtEl>
                                      </p:cBhvr>
                                    </p:animEffect>
                                    <p:set>
                                      <p:cBhvr>
                                        <p:cTn id="70"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5234"/>
                                        </p:tgtEl>
                                      </p:cBhvr>
                                    </p:animEffect>
                                    <p:set>
                                      <p:cBhvr>
                                        <p:cTn id="74"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626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92450" y="1162050"/>
            <a:ext cx="7118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Thực hiện quan điểm tiến hành chiến tranh nhân dân, chúng ta phải kế thừa và phát huy truyền thống chiến tranh nhân dân lên:</a:t>
            </a:r>
          </a:p>
        </p:txBody>
      </p:sp>
      <p:sp>
        <p:nvSpPr>
          <p:cNvPr id="65541" name="AutoShape 5"/>
          <p:cNvSpPr>
            <a:spLocks noChangeArrowheads="1"/>
          </p:cNvSpPr>
          <p:nvPr/>
        </p:nvSpPr>
        <p:spPr bwMode="auto">
          <a:xfrm>
            <a:off x="2133600" y="4191000"/>
            <a:ext cx="38481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C. Một trình độ mới </a:t>
            </a:r>
          </a:p>
          <a:p>
            <a:pPr algn="ctr">
              <a:buFontTx/>
              <a:buNone/>
            </a:pPr>
            <a:r>
              <a:rPr lang="en-US" altLang="en-US" sz="2400"/>
              <a:t>phù hợp với điều kiện mới</a:t>
            </a:r>
          </a:p>
        </p:txBody>
      </p:sp>
      <p:sp>
        <p:nvSpPr>
          <p:cNvPr id="37894" name="Text Box 16"/>
          <p:cNvSpPr txBox="1">
            <a:spLocks noChangeArrowheads="1"/>
          </p:cNvSpPr>
          <p:nvPr/>
        </p:nvSpPr>
        <p:spPr bwMode="auto">
          <a:xfrm>
            <a:off x="1708150" y="1371601"/>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32</a:t>
            </a:r>
          </a:p>
        </p:txBody>
      </p:sp>
      <p:sp>
        <p:nvSpPr>
          <p:cNvPr id="65545" name="AutoShape 9"/>
          <p:cNvSpPr>
            <a:spLocks noChangeArrowheads="1"/>
          </p:cNvSpPr>
          <p:nvPr/>
        </p:nvSpPr>
        <p:spPr bwMode="auto">
          <a:xfrm>
            <a:off x="2057400" y="2667000"/>
            <a:ext cx="39243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Một bước mới </a:t>
            </a:r>
          </a:p>
          <a:p>
            <a:pPr algn="ctr">
              <a:spcBef>
                <a:spcPct val="0"/>
              </a:spcBef>
              <a:buFontTx/>
              <a:buNone/>
            </a:pPr>
            <a:r>
              <a:rPr lang="en-US" altLang="en-US" sz="2400"/>
              <a:t>phù hợp với thế giới</a:t>
            </a:r>
            <a:endParaRPr lang="vi-VN" altLang="en-US" sz="2200" b="1"/>
          </a:p>
        </p:txBody>
      </p:sp>
      <p:pic>
        <p:nvPicPr>
          <p:cNvPr id="9627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5" name="Oval 19"/>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789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21813" y="60706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6278" name="Oval 22"/>
          <p:cNvSpPr>
            <a:spLocks noChangeArrowheads="1"/>
          </p:cNvSpPr>
          <p:nvPr/>
        </p:nvSpPr>
        <p:spPr bwMode="auto">
          <a:xfrm>
            <a:off x="6173788" y="60928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6279" name="Oval 23"/>
          <p:cNvSpPr>
            <a:spLocks noChangeArrowheads="1"/>
          </p:cNvSpPr>
          <p:nvPr/>
        </p:nvSpPr>
        <p:spPr bwMode="auto">
          <a:xfrm>
            <a:off x="6173788"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6280" name="Oval 24"/>
          <p:cNvSpPr>
            <a:spLocks noChangeArrowheads="1"/>
          </p:cNvSpPr>
          <p:nvPr/>
        </p:nvSpPr>
        <p:spPr bwMode="auto">
          <a:xfrm>
            <a:off x="6173788"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6281" name="Oval 25"/>
          <p:cNvSpPr>
            <a:spLocks noChangeArrowheads="1"/>
          </p:cNvSpPr>
          <p:nvPr/>
        </p:nvSpPr>
        <p:spPr bwMode="auto">
          <a:xfrm>
            <a:off x="6154738"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6282" name="Oval 26"/>
          <p:cNvSpPr>
            <a:spLocks noChangeArrowheads="1"/>
          </p:cNvSpPr>
          <p:nvPr/>
        </p:nvSpPr>
        <p:spPr bwMode="auto">
          <a:xfrm>
            <a:off x="61547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6283" name="Text Box 27"/>
          <p:cNvSpPr txBox="1">
            <a:spLocks noChangeArrowheads="1"/>
          </p:cNvSpPr>
          <p:nvPr/>
        </p:nvSpPr>
        <p:spPr bwMode="auto">
          <a:xfrm>
            <a:off x="4876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6284" name="Text Box 28"/>
          <p:cNvSpPr txBox="1">
            <a:spLocks noChangeArrowheads="1"/>
          </p:cNvSpPr>
          <p:nvPr/>
        </p:nvSpPr>
        <p:spPr bwMode="auto">
          <a:xfrm>
            <a:off x="6096000" y="6073776"/>
            <a:ext cx="609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790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8"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88900"/>
            <a:ext cx="13716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6248400" y="2667000"/>
            <a:ext cx="38862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Một điều kiện mới, </a:t>
            </a:r>
          </a:p>
          <a:p>
            <a:pPr algn="ctr">
              <a:spcBef>
                <a:spcPct val="0"/>
              </a:spcBef>
              <a:buFontTx/>
              <a:buNone/>
            </a:pPr>
            <a:r>
              <a:rPr lang="en-US" altLang="en-US" sz="2400"/>
              <a:t>thời cơ mới</a:t>
            </a:r>
            <a:endParaRPr lang="vi-VN" altLang="en-US" sz="2200" b="1"/>
          </a:p>
        </p:txBody>
      </p:sp>
      <p:sp>
        <p:nvSpPr>
          <p:cNvPr id="28" name="AutoShape 9"/>
          <p:cNvSpPr>
            <a:spLocks noChangeArrowheads="1"/>
          </p:cNvSpPr>
          <p:nvPr/>
        </p:nvSpPr>
        <p:spPr bwMode="auto">
          <a:xfrm>
            <a:off x="6324600" y="4191000"/>
            <a:ext cx="38100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Một giai đoạn mới </a:t>
            </a:r>
          </a:p>
          <a:p>
            <a:pPr algn="ctr" eaLnBrk="1" hangingPunct="1">
              <a:spcBef>
                <a:spcPct val="0"/>
              </a:spcBef>
              <a:buFontTx/>
              <a:buNone/>
            </a:pPr>
            <a:r>
              <a:rPr lang="en-US" altLang="en-US" sz="2400"/>
              <a:t>ở Việt Nam và thế giới </a:t>
            </a:r>
            <a:endParaRPr lang="en-US" altLang="en-US" sz="2200" b="1"/>
          </a:p>
        </p:txBody>
      </p:sp>
      <p:pic>
        <p:nvPicPr>
          <p:cNvPr id="37913"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040"/>
                            </p:stCondLst>
                            <p:childTnLst>
                              <p:par>
                                <p:cTn id="15" presetID="4" presetClass="entr" presetSubtype="32" fill="hold" grpId="0" nodeType="after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1000"/>
                                        <p:tgtEl>
                                          <p:spTgt spid="65545"/>
                                        </p:tgtEl>
                                      </p:cBhvr>
                                    </p:animEffect>
                                  </p:childTnLst>
                                </p:cTn>
                              </p:par>
                            </p:childTnLst>
                          </p:cTn>
                        </p:par>
                        <p:par>
                          <p:cTn id="18" fill="hold" nodeType="afterGroup">
                            <p:stCondLst>
                              <p:cond delay="60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0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0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626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6274"/>
                </p:tgtEl>
              </p:cMediaNode>
            </p:audio>
            <p:seq concurrent="1" nextAc="seek">
              <p:cTn id="38" restart="whenNotActive" fill="hold" evtFilter="cancelBubble" nodeType="interactiveSeq">
                <p:stCondLst>
                  <p:cond evt="onClick" delay="0">
                    <p:tgtEl>
                      <p:spTgt spid="9628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628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6282"/>
                                        </p:tgtEl>
                                      </p:cBhvr>
                                    </p:animEffect>
                                    <p:set>
                                      <p:cBhvr>
                                        <p:cTn id="46"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6281"/>
                                        </p:tgtEl>
                                      </p:cBhvr>
                                    </p:animEffect>
                                    <p:set>
                                      <p:cBhvr>
                                        <p:cTn id="50"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6280"/>
                                        </p:tgtEl>
                                      </p:cBhvr>
                                    </p:animEffect>
                                    <p:set>
                                      <p:cBhvr>
                                        <p:cTn id="54"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6279"/>
                                        </p:tgtEl>
                                      </p:cBhvr>
                                    </p:animEffect>
                                    <p:set>
                                      <p:cBhvr>
                                        <p:cTn id="58"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6278"/>
                                        </p:tgtEl>
                                      </p:cBhvr>
                                    </p:animEffect>
                                    <p:set>
                                      <p:cBhvr>
                                        <p:cTn id="62"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6277"/>
                                        </p:tgtEl>
                                      </p:cBhvr>
                                    </p:animEffect>
                                    <p:set>
                                      <p:cBhvr>
                                        <p:cTn id="66"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6275"/>
                                        </p:tgtEl>
                                      </p:cBhvr>
                                    </p:animEffect>
                                    <p:set>
                                      <p:cBhvr>
                                        <p:cTn id="70"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6258"/>
                                        </p:tgtEl>
                                      </p:cBhvr>
                                    </p:animEffect>
                                    <p:set>
                                      <p:cBhvr>
                                        <p:cTn id="74"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5"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p:cNvSpPr>
            <a:spLocks noChangeArrowheads="1"/>
          </p:cNvSpPr>
          <p:nvPr/>
        </p:nvSpPr>
        <p:spPr bwMode="auto">
          <a:xfrm>
            <a:off x="6421438"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72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352800" y="1303338"/>
            <a:ext cx="6477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Chiến tranh toàn diện là để phát huy đến mức cao nhất:</a:t>
            </a:r>
          </a:p>
        </p:txBody>
      </p:sp>
      <p:sp>
        <p:nvSpPr>
          <p:cNvPr id="65541" name="AutoShape 5"/>
          <p:cNvSpPr>
            <a:spLocks noChangeArrowheads="1"/>
          </p:cNvSpPr>
          <p:nvPr/>
        </p:nvSpPr>
        <p:spPr bwMode="auto">
          <a:xfrm>
            <a:off x="6248400" y="2667000"/>
            <a:ext cx="40386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Sức mạnh của toàn dân</a:t>
            </a:r>
          </a:p>
          <a:p>
            <a:pPr algn="ctr" eaLnBrk="1" hangingPunct="1">
              <a:spcBef>
                <a:spcPct val="0"/>
              </a:spcBef>
              <a:buFontTx/>
              <a:buNone/>
            </a:pPr>
            <a:r>
              <a:rPr lang="en-US" altLang="en-US" sz="2400"/>
              <a:t> đánh bại kẻ thù</a:t>
            </a:r>
          </a:p>
        </p:txBody>
      </p:sp>
      <p:sp>
        <p:nvSpPr>
          <p:cNvPr id="38919" name="Text Box 16"/>
          <p:cNvSpPr txBox="1">
            <a:spLocks noChangeArrowheads="1"/>
          </p:cNvSpPr>
          <p:nvPr/>
        </p:nvSpPr>
        <p:spPr bwMode="auto">
          <a:xfrm>
            <a:off x="1828800" y="1371601"/>
            <a:ext cx="12954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33</a:t>
            </a:r>
          </a:p>
        </p:txBody>
      </p:sp>
      <p:sp>
        <p:nvSpPr>
          <p:cNvPr id="65545" name="AutoShape 9"/>
          <p:cNvSpPr>
            <a:spLocks noChangeArrowheads="1"/>
          </p:cNvSpPr>
          <p:nvPr/>
        </p:nvSpPr>
        <p:spPr bwMode="auto">
          <a:xfrm>
            <a:off x="1828800" y="4114800"/>
            <a:ext cx="4114800"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Khả</a:t>
            </a:r>
            <a:r>
              <a:rPr lang="en-US" sz="2400" dirty="0">
                <a:latin typeface="Arial" charset="0"/>
                <a:cs typeface="Arial" charset="0"/>
              </a:rPr>
              <a:t> </a:t>
            </a:r>
            <a:r>
              <a:rPr lang="en-US" sz="2400" dirty="0" err="1">
                <a:latin typeface="Arial" charset="0"/>
                <a:cs typeface="Arial" charset="0"/>
              </a:rPr>
              <a:t>năng</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đất</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p>
          <a:p>
            <a:pPr algn="ctr">
              <a:defRPr/>
            </a:pPr>
            <a:r>
              <a:rPr lang="en-US" sz="2400" dirty="0" err="1">
                <a:latin typeface="Arial" charset="0"/>
                <a:cs typeface="Arial" charset="0"/>
              </a:rPr>
              <a:t>trong</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endParaRPr lang="en-US" sz="2400" b="1" dirty="0">
              <a:latin typeface="Arial" charset="0"/>
              <a:cs typeface="+mn-cs"/>
            </a:endParaRPr>
          </a:p>
        </p:txBody>
      </p:sp>
      <p:pic>
        <p:nvPicPr>
          <p:cNvPr id="972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Oval 19"/>
          <p:cNvSpPr>
            <a:spLocks noChangeArrowheads="1"/>
          </p:cNvSpPr>
          <p:nvPr/>
        </p:nvSpPr>
        <p:spPr bwMode="auto">
          <a:xfrm>
            <a:off x="6421438" y="60436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892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15463"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p:cNvSpPr>
            <a:spLocks noChangeArrowheads="1"/>
          </p:cNvSpPr>
          <p:nvPr/>
        </p:nvSpPr>
        <p:spPr bwMode="auto">
          <a:xfrm>
            <a:off x="6421438"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7302" name="Oval 22"/>
          <p:cNvSpPr>
            <a:spLocks noChangeArrowheads="1"/>
          </p:cNvSpPr>
          <p:nvPr/>
        </p:nvSpPr>
        <p:spPr bwMode="auto">
          <a:xfrm>
            <a:off x="6421438" y="60436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7303" name="Oval 23"/>
          <p:cNvSpPr>
            <a:spLocks noChangeArrowheads="1"/>
          </p:cNvSpPr>
          <p:nvPr/>
        </p:nvSpPr>
        <p:spPr bwMode="auto">
          <a:xfrm>
            <a:off x="6421438" y="60436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7304" name="Oval 24"/>
          <p:cNvSpPr>
            <a:spLocks noChangeArrowheads="1"/>
          </p:cNvSpPr>
          <p:nvPr/>
        </p:nvSpPr>
        <p:spPr bwMode="auto">
          <a:xfrm>
            <a:off x="6421438"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7305" name="Oval 25"/>
          <p:cNvSpPr>
            <a:spLocks noChangeArrowheads="1"/>
          </p:cNvSpPr>
          <p:nvPr/>
        </p:nvSpPr>
        <p:spPr bwMode="auto">
          <a:xfrm>
            <a:off x="6413500" y="60436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7306" name="Oval 26"/>
          <p:cNvSpPr>
            <a:spLocks noChangeArrowheads="1"/>
          </p:cNvSpPr>
          <p:nvPr/>
        </p:nvSpPr>
        <p:spPr bwMode="auto">
          <a:xfrm>
            <a:off x="64135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7307" name="Text Box 27"/>
          <p:cNvSpPr txBox="1">
            <a:spLocks noChangeArrowheads="1"/>
          </p:cNvSpPr>
          <p:nvPr/>
        </p:nvSpPr>
        <p:spPr bwMode="auto">
          <a:xfrm>
            <a:off x="49530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7308" name="Text Box 28"/>
          <p:cNvSpPr txBox="1">
            <a:spLocks noChangeArrowheads="1"/>
          </p:cNvSpPr>
          <p:nvPr/>
        </p:nvSpPr>
        <p:spPr bwMode="auto">
          <a:xfrm>
            <a:off x="6172200" y="5943601"/>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893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3"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95250"/>
            <a:ext cx="1143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1828801" y="2630488"/>
            <a:ext cx="4098925" cy="1143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Khả</a:t>
            </a:r>
            <a:r>
              <a:rPr lang="en-US" sz="2400" dirty="0">
                <a:latin typeface="Arial" charset="0"/>
                <a:cs typeface="Arial" charset="0"/>
              </a:rPr>
              <a:t> </a:t>
            </a:r>
            <a:r>
              <a:rPr lang="en-US" sz="2400" dirty="0" err="1">
                <a:latin typeface="Arial" charset="0"/>
                <a:cs typeface="Arial" charset="0"/>
              </a:rPr>
              <a:t>năng</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đất</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p>
          <a:p>
            <a:pPr algn="ctr">
              <a:defRPr/>
            </a:pP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lại</a:t>
            </a:r>
            <a:r>
              <a:rPr lang="en-US" sz="2400" dirty="0">
                <a:latin typeface="Arial" charset="0"/>
                <a:cs typeface="Arial" charset="0"/>
              </a:rPr>
              <a:t> </a:t>
            </a:r>
            <a:r>
              <a:rPr lang="en-US" sz="2400" dirty="0" err="1">
                <a:latin typeface="Arial" charset="0"/>
                <a:cs typeface="Arial" charset="0"/>
              </a:rPr>
              <a:t>kẻ</a:t>
            </a:r>
            <a:r>
              <a:rPr lang="en-US" sz="2400" dirty="0">
                <a:latin typeface="Arial" charset="0"/>
                <a:cs typeface="Arial" charset="0"/>
              </a:rPr>
              <a:t> </a:t>
            </a:r>
            <a:r>
              <a:rPr lang="en-US" sz="2400" dirty="0" err="1">
                <a:latin typeface="Arial" charset="0"/>
                <a:cs typeface="Arial" charset="0"/>
              </a:rPr>
              <a:t>thù</a:t>
            </a:r>
            <a:endParaRPr lang="en-US" sz="2400" b="1" dirty="0">
              <a:latin typeface="Arial" charset="0"/>
              <a:cs typeface="+mn-cs"/>
            </a:endParaRPr>
          </a:p>
        </p:txBody>
      </p:sp>
      <p:sp>
        <p:nvSpPr>
          <p:cNvPr id="28" name="AutoShape 9"/>
          <p:cNvSpPr>
            <a:spLocks noChangeArrowheads="1"/>
          </p:cNvSpPr>
          <p:nvPr/>
        </p:nvSpPr>
        <p:spPr bwMode="auto">
          <a:xfrm>
            <a:off x="6324600" y="4114800"/>
            <a:ext cx="3962400"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Sức</a:t>
            </a:r>
            <a:r>
              <a:rPr lang="en-US" sz="2400" dirty="0">
                <a:latin typeface="Arial" charset="0"/>
                <a:cs typeface="Arial" charset="0"/>
              </a:rPr>
              <a:t> </a:t>
            </a:r>
            <a:r>
              <a:rPr lang="en-US" sz="2400" dirty="0" err="1">
                <a:latin typeface="Arial" charset="0"/>
                <a:cs typeface="Arial" charset="0"/>
              </a:rPr>
              <a:t>mạnh</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p>
          <a:p>
            <a:pPr algn="ctr">
              <a:defRPr/>
            </a:pP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vũ</a:t>
            </a:r>
            <a:r>
              <a:rPr lang="en-US" sz="2400" dirty="0">
                <a:latin typeface="Arial" charset="0"/>
                <a:cs typeface="Arial" charset="0"/>
              </a:rPr>
              <a:t> </a:t>
            </a:r>
            <a:r>
              <a:rPr lang="en-US" sz="2400" dirty="0" err="1">
                <a:latin typeface="Arial" charset="0"/>
                <a:cs typeface="Arial" charset="0"/>
              </a:rPr>
              <a:t>trang</a:t>
            </a:r>
            <a:endParaRPr lang="en-US" sz="2400" b="1" dirty="0">
              <a:latin typeface="Arial" charset="0"/>
              <a:cs typeface="+mn-cs"/>
            </a:endParaRPr>
          </a:p>
        </p:txBody>
      </p:sp>
      <p:pic>
        <p:nvPicPr>
          <p:cNvPr id="3893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76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2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7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7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7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72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7298"/>
                </p:tgtEl>
              </p:cMediaNode>
            </p:audio>
            <p:seq concurrent="1" nextAc="seek">
              <p:cTn id="38" restart="whenNotActive" fill="hold" evtFilter="cancelBubble" nodeType="interactiveSeq">
                <p:stCondLst>
                  <p:cond evt="onClick" delay="0">
                    <p:tgtEl>
                      <p:spTgt spid="973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73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7306"/>
                                        </p:tgtEl>
                                      </p:cBhvr>
                                    </p:animEffect>
                                    <p:set>
                                      <p:cBhvr>
                                        <p:cTn id="46"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7305"/>
                                        </p:tgtEl>
                                      </p:cBhvr>
                                    </p:animEffect>
                                    <p:set>
                                      <p:cBhvr>
                                        <p:cTn id="50"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7304"/>
                                        </p:tgtEl>
                                      </p:cBhvr>
                                    </p:animEffect>
                                    <p:set>
                                      <p:cBhvr>
                                        <p:cTn id="54"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7303"/>
                                        </p:tgtEl>
                                      </p:cBhvr>
                                    </p:animEffect>
                                    <p:set>
                                      <p:cBhvr>
                                        <p:cTn id="58"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7302"/>
                                        </p:tgtEl>
                                      </p:cBhvr>
                                    </p:animEffect>
                                    <p:set>
                                      <p:cBhvr>
                                        <p:cTn id="62"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7301"/>
                                        </p:tgtEl>
                                      </p:cBhvr>
                                    </p:animEffect>
                                    <p:set>
                                      <p:cBhvr>
                                        <p:cTn id="66"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7299"/>
                                        </p:tgtEl>
                                      </p:cBhvr>
                                    </p:animEffect>
                                    <p:set>
                                      <p:cBhvr>
                                        <p:cTn id="70"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7282"/>
                                        </p:tgtEl>
                                      </p:cBhvr>
                                    </p:animEffect>
                                    <p:set>
                                      <p:cBhvr>
                                        <p:cTn id="74"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830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68650" y="1143001"/>
            <a:ext cx="72707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300" i="1"/>
              <a:t>Trong chiến tranh Đảng ta luôn chỉ đạo “tự lực cánh sinh, đánh lâu dài, dựa vào sức mình là chính” nhưng kháng chiến lâu dài không đồng nghĩa với kéo dài thời gian vô thời hạn, mà phải:</a:t>
            </a:r>
          </a:p>
        </p:txBody>
      </p:sp>
      <p:sp>
        <p:nvSpPr>
          <p:cNvPr id="65541" name="AutoShape 5"/>
          <p:cNvSpPr>
            <a:spLocks noChangeArrowheads="1"/>
          </p:cNvSpPr>
          <p:nvPr/>
        </p:nvSpPr>
        <p:spPr bwMode="auto">
          <a:xfrm>
            <a:off x="1860550" y="4495800"/>
            <a:ext cx="4121150" cy="1600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300" dirty="0">
                <a:solidFill>
                  <a:schemeClr val="tx1"/>
                </a:solidFill>
              </a:rPr>
              <a:t>C. Ra </a:t>
            </a:r>
            <a:r>
              <a:rPr lang="en-US" sz="2300" dirty="0" err="1">
                <a:solidFill>
                  <a:schemeClr val="tx1"/>
                </a:solidFill>
              </a:rPr>
              <a:t>sức</a:t>
            </a:r>
            <a:r>
              <a:rPr lang="en-US" sz="2300" dirty="0">
                <a:solidFill>
                  <a:schemeClr val="tx1"/>
                </a:solidFill>
              </a:rPr>
              <a:t> </a:t>
            </a:r>
            <a:r>
              <a:rPr lang="en-US" sz="2300" dirty="0" err="1">
                <a:solidFill>
                  <a:schemeClr val="tx1"/>
                </a:solidFill>
              </a:rPr>
              <a:t>thu</a:t>
            </a:r>
            <a:r>
              <a:rPr lang="en-US" sz="2300" dirty="0">
                <a:solidFill>
                  <a:schemeClr val="tx1"/>
                </a:solidFill>
              </a:rPr>
              <a:t> </a:t>
            </a:r>
            <a:r>
              <a:rPr lang="en-US" sz="2300" dirty="0" err="1">
                <a:solidFill>
                  <a:schemeClr val="tx1"/>
                </a:solidFill>
              </a:rPr>
              <a:t>hẹp</a:t>
            </a:r>
            <a:r>
              <a:rPr lang="en-US" sz="2300" dirty="0">
                <a:solidFill>
                  <a:schemeClr val="tx1"/>
                </a:solidFill>
              </a:rPr>
              <a:t> </a:t>
            </a:r>
            <a:r>
              <a:rPr lang="en-US" sz="2300" dirty="0" err="1">
                <a:solidFill>
                  <a:schemeClr val="tx1"/>
                </a:solidFill>
              </a:rPr>
              <a:t>không</a:t>
            </a:r>
            <a:r>
              <a:rPr lang="en-US" sz="2300" dirty="0">
                <a:solidFill>
                  <a:schemeClr val="tx1"/>
                </a:solidFill>
              </a:rPr>
              <a:t> </a:t>
            </a:r>
          </a:p>
          <a:p>
            <a:pPr algn="ctr">
              <a:defRPr/>
            </a:pPr>
            <a:r>
              <a:rPr lang="en-US" sz="2300" dirty="0" err="1">
                <a:solidFill>
                  <a:schemeClr val="tx1"/>
                </a:solidFill>
              </a:rPr>
              <a:t>gian</a:t>
            </a:r>
            <a:r>
              <a:rPr lang="en-US" sz="2300" dirty="0">
                <a:solidFill>
                  <a:schemeClr val="tx1"/>
                </a:solidFill>
              </a:rPr>
              <a:t>, </a:t>
            </a:r>
            <a:r>
              <a:rPr lang="en-US" sz="2300" dirty="0" err="1">
                <a:solidFill>
                  <a:schemeClr val="tx1"/>
                </a:solidFill>
              </a:rPr>
              <a:t>rút</a:t>
            </a:r>
            <a:r>
              <a:rPr lang="en-US" sz="2300" dirty="0">
                <a:solidFill>
                  <a:schemeClr val="tx1"/>
                </a:solidFill>
              </a:rPr>
              <a:t> </a:t>
            </a:r>
            <a:r>
              <a:rPr lang="en-US" sz="2300" dirty="0" err="1">
                <a:solidFill>
                  <a:schemeClr val="tx1"/>
                </a:solidFill>
              </a:rPr>
              <a:t>ngắn</a:t>
            </a:r>
            <a:r>
              <a:rPr lang="en-US" sz="2300" dirty="0">
                <a:solidFill>
                  <a:schemeClr val="tx1"/>
                </a:solidFill>
              </a:rPr>
              <a:t> </a:t>
            </a:r>
            <a:r>
              <a:rPr lang="en-US" sz="2300" dirty="0" err="1">
                <a:solidFill>
                  <a:schemeClr val="tx1"/>
                </a:solidFill>
              </a:rPr>
              <a:t>thời</a:t>
            </a:r>
            <a:r>
              <a:rPr lang="en-US" sz="2300" dirty="0">
                <a:solidFill>
                  <a:schemeClr val="tx1"/>
                </a:solidFill>
              </a:rPr>
              <a:t> </a:t>
            </a:r>
            <a:r>
              <a:rPr lang="en-US" sz="2300" dirty="0" err="1">
                <a:solidFill>
                  <a:schemeClr val="tx1"/>
                </a:solidFill>
              </a:rPr>
              <a:t>gian</a:t>
            </a:r>
            <a:r>
              <a:rPr lang="en-US" sz="2300" dirty="0">
                <a:solidFill>
                  <a:schemeClr val="tx1"/>
                </a:solidFill>
              </a:rPr>
              <a:t> </a:t>
            </a:r>
            <a:r>
              <a:rPr lang="en-US" sz="2300" dirty="0" err="1">
                <a:solidFill>
                  <a:schemeClr val="tx1"/>
                </a:solidFill>
              </a:rPr>
              <a:t>của</a:t>
            </a:r>
            <a:endParaRPr lang="en-US" sz="2300" dirty="0">
              <a:solidFill>
                <a:schemeClr val="tx1"/>
              </a:solidFill>
            </a:endParaRPr>
          </a:p>
          <a:p>
            <a:pPr algn="ctr">
              <a:defRPr/>
            </a:pPr>
            <a:r>
              <a:rPr lang="en-US" sz="2300" dirty="0">
                <a:solidFill>
                  <a:schemeClr val="tx1"/>
                </a:solidFill>
              </a:rPr>
              <a:t> </a:t>
            </a:r>
            <a:r>
              <a:rPr lang="en-US" sz="2300" dirty="0" err="1">
                <a:solidFill>
                  <a:schemeClr val="tx1"/>
                </a:solidFill>
              </a:rPr>
              <a:t>chiến</a:t>
            </a:r>
            <a:r>
              <a:rPr lang="en-US" sz="2300" dirty="0">
                <a:solidFill>
                  <a:schemeClr val="tx1"/>
                </a:solidFill>
              </a:rPr>
              <a:t> </a:t>
            </a:r>
            <a:r>
              <a:rPr lang="en-US" sz="2300" dirty="0" err="1">
                <a:solidFill>
                  <a:schemeClr val="tx1"/>
                </a:solidFill>
              </a:rPr>
              <a:t>tranh</a:t>
            </a:r>
            <a:r>
              <a:rPr lang="en-US" sz="2300" dirty="0">
                <a:solidFill>
                  <a:schemeClr val="tx1"/>
                </a:solidFill>
              </a:rPr>
              <a:t>, </a:t>
            </a:r>
            <a:r>
              <a:rPr lang="en-US" sz="2300" dirty="0" err="1">
                <a:solidFill>
                  <a:schemeClr val="tx1"/>
                </a:solidFill>
              </a:rPr>
              <a:t>giành</a:t>
            </a:r>
            <a:r>
              <a:rPr lang="en-US" sz="2300" dirty="0">
                <a:solidFill>
                  <a:schemeClr val="tx1"/>
                </a:solidFill>
              </a:rPr>
              <a:t> </a:t>
            </a:r>
            <a:r>
              <a:rPr lang="en-US" sz="2300" dirty="0" err="1">
                <a:solidFill>
                  <a:schemeClr val="tx1"/>
                </a:solidFill>
              </a:rPr>
              <a:t>thắng</a:t>
            </a:r>
            <a:r>
              <a:rPr lang="en-US" sz="2300" dirty="0">
                <a:solidFill>
                  <a:schemeClr val="tx1"/>
                </a:solidFill>
              </a:rPr>
              <a:t> </a:t>
            </a:r>
            <a:r>
              <a:rPr lang="en-US" sz="2300" dirty="0" err="1">
                <a:solidFill>
                  <a:schemeClr val="tx1"/>
                </a:solidFill>
              </a:rPr>
              <a:t>lợi</a:t>
            </a:r>
            <a:endParaRPr lang="en-US" sz="2300" dirty="0">
              <a:solidFill>
                <a:schemeClr val="tx1"/>
              </a:solidFill>
            </a:endParaRPr>
          </a:p>
          <a:p>
            <a:pPr algn="ctr">
              <a:defRPr/>
            </a:pPr>
            <a:r>
              <a:rPr lang="en-US" sz="2300" dirty="0">
                <a:solidFill>
                  <a:schemeClr val="tx1"/>
                </a:solidFill>
              </a:rPr>
              <a:t> </a:t>
            </a:r>
            <a:r>
              <a:rPr lang="en-US" sz="2300" dirty="0" err="1">
                <a:solidFill>
                  <a:schemeClr val="tx1"/>
                </a:solidFill>
              </a:rPr>
              <a:t>càng</a:t>
            </a:r>
            <a:r>
              <a:rPr lang="en-US" sz="2300" dirty="0">
                <a:solidFill>
                  <a:schemeClr val="tx1"/>
                </a:solidFill>
              </a:rPr>
              <a:t> </a:t>
            </a:r>
            <a:r>
              <a:rPr lang="en-US" sz="2300" dirty="0" err="1">
                <a:solidFill>
                  <a:schemeClr val="tx1"/>
                </a:solidFill>
              </a:rPr>
              <a:t>sớm</a:t>
            </a:r>
            <a:r>
              <a:rPr lang="en-US" sz="2300" dirty="0">
                <a:solidFill>
                  <a:schemeClr val="tx1"/>
                </a:solidFill>
              </a:rPr>
              <a:t> </a:t>
            </a:r>
            <a:r>
              <a:rPr lang="en-US" sz="2300" dirty="0" err="1">
                <a:solidFill>
                  <a:schemeClr val="tx1"/>
                </a:solidFill>
              </a:rPr>
              <a:t>càng</a:t>
            </a:r>
            <a:r>
              <a:rPr lang="en-US" sz="2300" dirty="0">
                <a:solidFill>
                  <a:schemeClr val="tx1"/>
                </a:solidFill>
              </a:rPr>
              <a:t> </a:t>
            </a:r>
            <a:r>
              <a:rPr lang="en-US" sz="2300" dirty="0" err="1">
                <a:solidFill>
                  <a:schemeClr val="tx1"/>
                </a:solidFill>
              </a:rPr>
              <a:t>tốt</a:t>
            </a:r>
            <a:endParaRPr lang="en-US" sz="2300" dirty="0">
              <a:solidFill>
                <a:schemeClr val="tx1"/>
              </a:solidFill>
            </a:endParaRPr>
          </a:p>
        </p:txBody>
      </p:sp>
      <p:sp>
        <p:nvSpPr>
          <p:cNvPr id="65546" name="AutoShape 10"/>
          <p:cNvSpPr>
            <a:spLocks noChangeArrowheads="1"/>
          </p:cNvSpPr>
          <p:nvPr/>
        </p:nvSpPr>
        <p:spPr bwMode="auto">
          <a:xfrm>
            <a:off x="1860550" y="2697164"/>
            <a:ext cx="4121150" cy="1646237"/>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300" dirty="0">
                <a:solidFill>
                  <a:schemeClr val="tx1"/>
                </a:solidFill>
              </a:rPr>
              <a:t> A. Ra </a:t>
            </a:r>
            <a:r>
              <a:rPr lang="en-US" sz="2300" dirty="0" err="1">
                <a:solidFill>
                  <a:schemeClr val="tx1"/>
                </a:solidFill>
              </a:rPr>
              <a:t>sức</a:t>
            </a:r>
            <a:r>
              <a:rPr lang="en-US" sz="2300" dirty="0">
                <a:solidFill>
                  <a:schemeClr val="tx1"/>
                </a:solidFill>
              </a:rPr>
              <a:t> </a:t>
            </a:r>
            <a:r>
              <a:rPr lang="en-US" sz="2300" dirty="0" err="1">
                <a:solidFill>
                  <a:schemeClr val="tx1"/>
                </a:solidFill>
              </a:rPr>
              <a:t>cố</a:t>
            </a:r>
            <a:r>
              <a:rPr lang="en-US" sz="2300" dirty="0">
                <a:solidFill>
                  <a:schemeClr val="tx1"/>
                </a:solidFill>
              </a:rPr>
              <a:t> </a:t>
            </a:r>
            <a:r>
              <a:rPr lang="en-US" sz="2300" dirty="0" err="1">
                <a:solidFill>
                  <a:schemeClr val="tx1"/>
                </a:solidFill>
              </a:rPr>
              <a:t>gắng</a:t>
            </a:r>
            <a:r>
              <a:rPr lang="en-US" sz="2300" dirty="0">
                <a:solidFill>
                  <a:schemeClr val="tx1"/>
                </a:solidFill>
              </a:rPr>
              <a:t>, </a:t>
            </a:r>
            <a:r>
              <a:rPr lang="en-US" sz="2300" dirty="0" err="1">
                <a:solidFill>
                  <a:schemeClr val="tx1"/>
                </a:solidFill>
              </a:rPr>
              <a:t>tạo</a:t>
            </a:r>
            <a:r>
              <a:rPr lang="en-US" sz="2300" dirty="0">
                <a:solidFill>
                  <a:schemeClr val="tx1"/>
                </a:solidFill>
              </a:rPr>
              <a:t> </a:t>
            </a:r>
          </a:p>
          <a:p>
            <a:pPr algn="ctr">
              <a:defRPr/>
            </a:pPr>
            <a:r>
              <a:rPr lang="en-US" sz="2300" dirty="0" err="1">
                <a:solidFill>
                  <a:schemeClr val="tx1"/>
                </a:solidFill>
              </a:rPr>
              <a:t>thời</a:t>
            </a:r>
            <a:r>
              <a:rPr lang="en-US" sz="2300" dirty="0">
                <a:solidFill>
                  <a:schemeClr val="tx1"/>
                </a:solidFill>
              </a:rPr>
              <a:t> </a:t>
            </a:r>
            <a:r>
              <a:rPr lang="en-US" sz="2300" dirty="0" err="1">
                <a:solidFill>
                  <a:schemeClr val="tx1"/>
                </a:solidFill>
              </a:rPr>
              <a:t>cơ</a:t>
            </a:r>
            <a:r>
              <a:rPr lang="en-US" sz="2300" dirty="0">
                <a:solidFill>
                  <a:schemeClr val="tx1"/>
                </a:solidFill>
              </a:rPr>
              <a:t>, </a:t>
            </a:r>
            <a:r>
              <a:rPr lang="en-US" sz="2300" dirty="0" err="1">
                <a:solidFill>
                  <a:schemeClr val="tx1"/>
                </a:solidFill>
              </a:rPr>
              <a:t>đẩy</a:t>
            </a:r>
            <a:r>
              <a:rPr lang="en-US" sz="2300" dirty="0">
                <a:solidFill>
                  <a:schemeClr val="tx1"/>
                </a:solidFill>
              </a:rPr>
              <a:t> </a:t>
            </a:r>
            <a:r>
              <a:rPr lang="en-US" sz="2300" dirty="0" err="1">
                <a:solidFill>
                  <a:schemeClr val="tx1"/>
                </a:solidFill>
              </a:rPr>
              <a:t>nhanh</a:t>
            </a:r>
            <a:r>
              <a:rPr lang="en-US" sz="2300" dirty="0">
                <a:solidFill>
                  <a:schemeClr val="tx1"/>
                </a:solidFill>
              </a:rPr>
              <a:t> </a:t>
            </a:r>
            <a:r>
              <a:rPr lang="en-US" sz="2300" dirty="0" err="1">
                <a:solidFill>
                  <a:schemeClr val="tx1"/>
                </a:solidFill>
              </a:rPr>
              <a:t>chiến</a:t>
            </a:r>
            <a:r>
              <a:rPr lang="en-US" sz="2300" dirty="0">
                <a:solidFill>
                  <a:schemeClr val="tx1"/>
                </a:solidFill>
              </a:rPr>
              <a:t> </a:t>
            </a:r>
            <a:r>
              <a:rPr lang="en-US" sz="2300" dirty="0" err="1">
                <a:solidFill>
                  <a:schemeClr val="tx1"/>
                </a:solidFill>
              </a:rPr>
              <a:t>tranh</a:t>
            </a:r>
            <a:r>
              <a:rPr lang="en-US" sz="2300" dirty="0">
                <a:solidFill>
                  <a:schemeClr val="tx1"/>
                </a:solidFill>
              </a:rPr>
              <a:t>, </a:t>
            </a:r>
          </a:p>
          <a:p>
            <a:pPr algn="ctr">
              <a:defRPr/>
            </a:pPr>
            <a:r>
              <a:rPr lang="en-US" sz="2300" dirty="0" err="1">
                <a:solidFill>
                  <a:schemeClr val="tx1"/>
                </a:solidFill>
              </a:rPr>
              <a:t>giành</a:t>
            </a:r>
            <a:r>
              <a:rPr lang="en-US" sz="2300" dirty="0">
                <a:solidFill>
                  <a:schemeClr val="tx1"/>
                </a:solidFill>
              </a:rPr>
              <a:t> </a:t>
            </a:r>
            <a:r>
              <a:rPr lang="en-US" sz="2300" dirty="0" err="1">
                <a:solidFill>
                  <a:schemeClr val="tx1"/>
                </a:solidFill>
              </a:rPr>
              <a:t>thắng</a:t>
            </a:r>
            <a:r>
              <a:rPr lang="en-US" sz="2300" dirty="0">
                <a:solidFill>
                  <a:schemeClr val="tx1"/>
                </a:solidFill>
              </a:rPr>
              <a:t> </a:t>
            </a:r>
            <a:r>
              <a:rPr lang="en-US" sz="2300" dirty="0" err="1">
                <a:solidFill>
                  <a:schemeClr val="tx1"/>
                </a:solidFill>
              </a:rPr>
              <a:t>lợi</a:t>
            </a:r>
            <a:r>
              <a:rPr lang="en-US" sz="2300" dirty="0">
                <a:solidFill>
                  <a:schemeClr val="tx1"/>
                </a:solidFill>
              </a:rPr>
              <a:t> </a:t>
            </a:r>
            <a:r>
              <a:rPr lang="en-US" sz="2300" dirty="0" err="1">
                <a:solidFill>
                  <a:schemeClr val="tx1"/>
                </a:solidFill>
              </a:rPr>
              <a:t>để</a:t>
            </a:r>
            <a:r>
              <a:rPr lang="en-US" sz="2300" dirty="0">
                <a:solidFill>
                  <a:schemeClr val="tx1"/>
                </a:solidFill>
              </a:rPr>
              <a:t> </a:t>
            </a:r>
            <a:r>
              <a:rPr lang="en-US" sz="2300" dirty="0" err="1">
                <a:solidFill>
                  <a:schemeClr val="tx1"/>
                </a:solidFill>
              </a:rPr>
              <a:t>kết</a:t>
            </a:r>
            <a:r>
              <a:rPr lang="en-US" sz="2300" dirty="0">
                <a:solidFill>
                  <a:schemeClr val="tx1"/>
                </a:solidFill>
              </a:rPr>
              <a:t> </a:t>
            </a:r>
            <a:r>
              <a:rPr lang="en-US" sz="2300" dirty="0" err="1">
                <a:solidFill>
                  <a:schemeClr val="tx1"/>
                </a:solidFill>
              </a:rPr>
              <a:t>thúc</a:t>
            </a:r>
            <a:r>
              <a:rPr lang="en-US" sz="2300" dirty="0">
                <a:solidFill>
                  <a:schemeClr val="tx1"/>
                </a:solidFill>
              </a:rPr>
              <a:t> </a:t>
            </a:r>
          </a:p>
          <a:p>
            <a:pPr algn="ctr">
              <a:defRPr/>
            </a:pPr>
            <a:r>
              <a:rPr lang="en-US" sz="2300" dirty="0" err="1">
                <a:solidFill>
                  <a:schemeClr val="tx1"/>
                </a:solidFill>
              </a:rPr>
              <a:t>chiến</a:t>
            </a:r>
            <a:r>
              <a:rPr lang="en-US" sz="2300" dirty="0">
                <a:solidFill>
                  <a:schemeClr val="tx1"/>
                </a:solidFill>
              </a:rPr>
              <a:t> </a:t>
            </a:r>
            <a:r>
              <a:rPr lang="en-US" sz="2300" dirty="0" err="1">
                <a:solidFill>
                  <a:schemeClr val="tx1"/>
                </a:solidFill>
              </a:rPr>
              <a:t>tranh</a:t>
            </a:r>
            <a:r>
              <a:rPr lang="en-US" sz="2300" dirty="0">
                <a:solidFill>
                  <a:schemeClr val="tx1"/>
                </a:solidFill>
              </a:rPr>
              <a:t> </a:t>
            </a:r>
            <a:r>
              <a:rPr lang="en-US" sz="2300" dirty="0" err="1">
                <a:solidFill>
                  <a:schemeClr val="tx1"/>
                </a:solidFill>
              </a:rPr>
              <a:t>sớm</a:t>
            </a:r>
            <a:r>
              <a:rPr lang="en-US" sz="2300" dirty="0">
                <a:solidFill>
                  <a:schemeClr val="tx1"/>
                </a:solidFill>
              </a:rPr>
              <a:t> </a:t>
            </a:r>
            <a:r>
              <a:rPr lang="en-US" sz="2300" dirty="0" err="1">
                <a:solidFill>
                  <a:schemeClr val="tx1"/>
                </a:solidFill>
              </a:rPr>
              <a:t>nhất</a:t>
            </a:r>
            <a:r>
              <a:rPr lang="en-US" sz="2300" dirty="0">
                <a:solidFill>
                  <a:schemeClr val="tx1"/>
                </a:solidFill>
              </a:rPr>
              <a:t> </a:t>
            </a:r>
            <a:r>
              <a:rPr lang="en-US" sz="2300" dirty="0" err="1">
                <a:solidFill>
                  <a:schemeClr val="tx1"/>
                </a:solidFill>
              </a:rPr>
              <a:t>có</a:t>
            </a:r>
            <a:r>
              <a:rPr lang="en-US" sz="2300" dirty="0">
                <a:solidFill>
                  <a:schemeClr val="tx1"/>
                </a:solidFill>
              </a:rPr>
              <a:t> </a:t>
            </a:r>
            <a:r>
              <a:rPr lang="en-US" sz="2300" dirty="0" err="1">
                <a:solidFill>
                  <a:schemeClr val="tx1"/>
                </a:solidFill>
              </a:rPr>
              <a:t>thể</a:t>
            </a:r>
            <a:endParaRPr lang="en-US" sz="2300" b="1" dirty="0">
              <a:solidFill>
                <a:schemeClr val="tx1"/>
              </a:solidFill>
            </a:endParaRPr>
          </a:p>
        </p:txBody>
      </p:sp>
      <p:sp>
        <p:nvSpPr>
          <p:cNvPr id="39944" name="Text Box 16"/>
          <p:cNvSpPr txBox="1">
            <a:spLocks noChangeArrowheads="1"/>
          </p:cNvSpPr>
          <p:nvPr/>
        </p:nvSpPr>
        <p:spPr bwMode="auto">
          <a:xfrm>
            <a:off x="1860550" y="1295401"/>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34</a:t>
            </a:r>
          </a:p>
        </p:txBody>
      </p:sp>
      <p:pic>
        <p:nvPicPr>
          <p:cNvPr id="9832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3" name="Oval 19"/>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994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7420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8326" name="Oval 2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8327" name="Oval 23"/>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8328" name="Oval 24"/>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8329" name="Oval 25"/>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8330" name="Oval 26"/>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8331" name="Text Box 27"/>
          <p:cNvSpPr txBox="1">
            <a:spLocks noChangeArrowheads="1"/>
          </p:cNvSpPr>
          <p:nvPr/>
        </p:nvSpPr>
        <p:spPr bwMode="auto">
          <a:xfrm>
            <a:off x="4876800" y="61864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8332"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995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7"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60550" y="47626"/>
            <a:ext cx="13398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172200" y="2651126"/>
            <a:ext cx="4114800" cy="1692275"/>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0" hangingPunct="0">
              <a:defRPr/>
            </a:pPr>
            <a:r>
              <a:rPr lang="en-US" sz="2300" dirty="0">
                <a:solidFill>
                  <a:schemeClr val="tx1"/>
                </a:solidFill>
              </a:rPr>
              <a:t> B. </a:t>
            </a:r>
            <a:r>
              <a:rPr lang="en-US" sz="2300" dirty="0" err="1">
                <a:solidFill>
                  <a:schemeClr val="tx1"/>
                </a:solidFill>
              </a:rPr>
              <a:t>Trường</a:t>
            </a:r>
            <a:r>
              <a:rPr lang="en-US" sz="2300" dirty="0">
                <a:solidFill>
                  <a:schemeClr val="tx1"/>
                </a:solidFill>
              </a:rPr>
              <a:t> </a:t>
            </a:r>
            <a:r>
              <a:rPr lang="en-US" sz="2300" dirty="0" err="1">
                <a:solidFill>
                  <a:schemeClr val="tx1"/>
                </a:solidFill>
              </a:rPr>
              <a:t>kỳ</a:t>
            </a:r>
            <a:r>
              <a:rPr lang="en-US" sz="2300" dirty="0">
                <a:solidFill>
                  <a:schemeClr val="tx1"/>
                </a:solidFill>
              </a:rPr>
              <a:t> </a:t>
            </a:r>
            <a:r>
              <a:rPr lang="en-US" sz="2300" dirty="0" err="1">
                <a:solidFill>
                  <a:schemeClr val="tx1"/>
                </a:solidFill>
              </a:rPr>
              <a:t>kháng</a:t>
            </a:r>
            <a:r>
              <a:rPr lang="en-US" sz="2300" dirty="0">
                <a:solidFill>
                  <a:schemeClr val="tx1"/>
                </a:solidFill>
              </a:rPr>
              <a:t> </a:t>
            </a:r>
            <a:r>
              <a:rPr lang="en-US" sz="2300" dirty="0" err="1">
                <a:solidFill>
                  <a:schemeClr val="tx1"/>
                </a:solidFill>
              </a:rPr>
              <a:t>chiến</a:t>
            </a:r>
            <a:r>
              <a:rPr lang="en-US" sz="2300" dirty="0">
                <a:solidFill>
                  <a:schemeClr val="tx1"/>
                </a:solidFill>
              </a:rPr>
              <a:t>, </a:t>
            </a:r>
          </a:p>
          <a:p>
            <a:pPr algn="ctr" eaLnBrk="0" hangingPunct="0">
              <a:defRPr/>
            </a:pPr>
            <a:r>
              <a:rPr lang="en-US" sz="2300" dirty="0" err="1">
                <a:solidFill>
                  <a:schemeClr val="tx1"/>
                </a:solidFill>
              </a:rPr>
              <a:t>xác</a:t>
            </a:r>
            <a:r>
              <a:rPr lang="en-US" sz="2300" dirty="0">
                <a:solidFill>
                  <a:schemeClr val="tx1"/>
                </a:solidFill>
              </a:rPr>
              <a:t> </a:t>
            </a:r>
            <a:r>
              <a:rPr lang="en-US" sz="2300" dirty="0" err="1">
                <a:solidFill>
                  <a:schemeClr val="tx1"/>
                </a:solidFill>
              </a:rPr>
              <a:t>định</a:t>
            </a:r>
            <a:r>
              <a:rPr lang="en-US" sz="2300" dirty="0">
                <a:solidFill>
                  <a:schemeClr val="tx1"/>
                </a:solidFill>
              </a:rPr>
              <a:t> </a:t>
            </a:r>
            <a:r>
              <a:rPr lang="en-US" sz="2300" dirty="0" err="1">
                <a:solidFill>
                  <a:schemeClr val="tx1"/>
                </a:solidFill>
              </a:rPr>
              <a:t>thời</a:t>
            </a:r>
            <a:r>
              <a:rPr lang="en-US" sz="2300" dirty="0">
                <a:solidFill>
                  <a:schemeClr val="tx1"/>
                </a:solidFill>
              </a:rPr>
              <a:t> </a:t>
            </a:r>
            <a:r>
              <a:rPr lang="en-US" sz="2300" dirty="0" err="1">
                <a:solidFill>
                  <a:schemeClr val="tx1"/>
                </a:solidFill>
              </a:rPr>
              <a:t>gian</a:t>
            </a:r>
            <a:r>
              <a:rPr lang="en-US" sz="2300" dirty="0">
                <a:solidFill>
                  <a:schemeClr val="tx1"/>
                </a:solidFill>
              </a:rPr>
              <a:t>, </a:t>
            </a:r>
            <a:r>
              <a:rPr lang="en-US" sz="2300" dirty="0" err="1">
                <a:solidFill>
                  <a:schemeClr val="tx1"/>
                </a:solidFill>
              </a:rPr>
              <a:t>không</a:t>
            </a:r>
            <a:r>
              <a:rPr lang="en-US" sz="2300" dirty="0">
                <a:solidFill>
                  <a:schemeClr val="tx1"/>
                </a:solidFill>
              </a:rPr>
              <a:t> </a:t>
            </a:r>
            <a:r>
              <a:rPr lang="en-US" sz="2300" dirty="0" err="1">
                <a:solidFill>
                  <a:schemeClr val="tx1"/>
                </a:solidFill>
              </a:rPr>
              <a:t>gian</a:t>
            </a:r>
            <a:r>
              <a:rPr lang="en-US" sz="2300" dirty="0">
                <a:solidFill>
                  <a:schemeClr val="tx1"/>
                </a:solidFill>
              </a:rPr>
              <a:t>,</a:t>
            </a:r>
          </a:p>
          <a:p>
            <a:pPr algn="ctr" eaLnBrk="0" hangingPunct="0">
              <a:defRPr/>
            </a:pPr>
            <a:r>
              <a:rPr lang="en-US" sz="2300" dirty="0">
                <a:solidFill>
                  <a:schemeClr val="tx1"/>
                </a:solidFill>
              </a:rPr>
              <a:t> </a:t>
            </a:r>
            <a:r>
              <a:rPr lang="en-US" sz="2300" dirty="0" err="1">
                <a:solidFill>
                  <a:schemeClr val="tx1"/>
                </a:solidFill>
              </a:rPr>
              <a:t>nhanh</a:t>
            </a:r>
            <a:r>
              <a:rPr lang="en-US" sz="2300" dirty="0">
                <a:solidFill>
                  <a:schemeClr val="tx1"/>
                </a:solidFill>
              </a:rPr>
              <a:t> </a:t>
            </a:r>
            <a:r>
              <a:rPr lang="en-US" sz="2300" dirty="0" err="1">
                <a:solidFill>
                  <a:schemeClr val="tx1"/>
                </a:solidFill>
              </a:rPr>
              <a:t>chóng</a:t>
            </a:r>
            <a:r>
              <a:rPr lang="en-US" sz="2300" dirty="0">
                <a:solidFill>
                  <a:schemeClr val="tx1"/>
                </a:solidFill>
              </a:rPr>
              <a:t> </a:t>
            </a:r>
            <a:r>
              <a:rPr lang="en-US" sz="2300" dirty="0" err="1">
                <a:solidFill>
                  <a:schemeClr val="tx1"/>
                </a:solidFill>
              </a:rPr>
              <a:t>kết</a:t>
            </a:r>
            <a:r>
              <a:rPr lang="en-US" sz="2300" dirty="0">
                <a:solidFill>
                  <a:schemeClr val="tx1"/>
                </a:solidFill>
              </a:rPr>
              <a:t> </a:t>
            </a:r>
            <a:r>
              <a:rPr lang="en-US" sz="2300" dirty="0" err="1">
                <a:solidFill>
                  <a:schemeClr val="tx1"/>
                </a:solidFill>
              </a:rPr>
              <a:t>thúc</a:t>
            </a:r>
            <a:r>
              <a:rPr lang="en-US" sz="2300" dirty="0">
                <a:solidFill>
                  <a:schemeClr val="tx1"/>
                </a:solidFill>
              </a:rPr>
              <a:t> </a:t>
            </a:r>
            <a:r>
              <a:rPr lang="en-US" sz="2300" dirty="0" err="1">
                <a:solidFill>
                  <a:schemeClr val="tx1"/>
                </a:solidFill>
              </a:rPr>
              <a:t>chiến</a:t>
            </a:r>
            <a:endParaRPr lang="en-US" sz="2300" dirty="0">
              <a:solidFill>
                <a:schemeClr val="tx1"/>
              </a:solidFill>
            </a:endParaRPr>
          </a:p>
          <a:p>
            <a:pPr algn="ctr" eaLnBrk="0" hangingPunct="0">
              <a:defRPr/>
            </a:pPr>
            <a:r>
              <a:rPr lang="en-US" sz="2300" dirty="0">
                <a:solidFill>
                  <a:schemeClr val="tx1"/>
                </a:solidFill>
              </a:rPr>
              <a:t> </a:t>
            </a:r>
            <a:r>
              <a:rPr lang="en-US" sz="2300" dirty="0" err="1">
                <a:solidFill>
                  <a:schemeClr val="tx1"/>
                </a:solidFill>
              </a:rPr>
              <a:t>tranh</a:t>
            </a:r>
            <a:r>
              <a:rPr lang="en-US" sz="2300" dirty="0">
                <a:solidFill>
                  <a:schemeClr val="tx1"/>
                </a:solidFill>
              </a:rPr>
              <a:t> </a:t>
            </a:r>
            <a:r>
              <a:rPr lang="en-US" sz="2300" dirty="0" err="1">
                <a:solidFill>
                  <a:schemeClr val="tx1"/>
                </a:solidFill>
              </a:rPr>
              <a:t>càng</a:t>
            </a:r>
            <a:r>
              <a:rPr lang="en-US" sz="2300" dirty="0">
                <a:solidFill>
                  <a:schemeClr val="tx1"/>
                </a:solidFill>
              </a:rPr>
              <a:t> </a:t>
            </a:r>
            <a:r>
              <a:rPr lang="en-US" sz="2300" dirty="0" err="1">
                <a:solidFill>
                  <a:schemeClr val="tx1"/>
                </a:solidFill>
              </a:rPr>
              <a:t>sớm</a:t>
            </a:r>
            <a:r>
              <a:rPr lang="en-US" sz="2300" dirty="0">
                <a:solidFill>
                  <a:schemeClr val="tx1"/>
                </a:solidFill>
              </a:rPr>
              <a:t> </a:t>
            </a:r>
            <a:r>
              <a:rPr lang="en-US" sz="2300" dirty="0" err="1">
                <a:solidFill>
                  <a:schemeClr val="tx1"/>
                </a:solidFill>
              </a:rPr>
              <a:t>càng</a:t>
            </a:r>
            <a:r>
              <a:rPr lang="en-US" sz="2300" dirty="0">
                <a:solidFill>
                  <a:schemeClr val="tx1"/>
                </a:solidFill>
              </a:rPr>
              <a:t> </a:t>
            </a:r>
            <a:r>
              <a:rPr lang="en-US" sz="2300" dirty="0" err="1">
                <a:solidFill>
                  <a:schemeClr val="tx1"/>
                </a:solidFill>
              </a:rPr>
              <a:t>tốt</a:t>
            </a:r>
            <a:endParaRPr lang="vi-VN" sz="2300" b="1" dirty="0">
              <a:solidFill>
                <a:schemeClr val="tx1"/>
              </a:solidFill>
            </a:endParaRPr>
          </a:p>
        </p:txBody>
      </p:sp>
      <p:sp>
        <p:nvSpPr>
          <p:cNvPr id="28" name="AutoShape 10"/>
          <p:cNvSpPr>
            <a:spLocks noChangeArrowheads="1"/>
          </p:cNvSpPr>
          <p:nvPr/>
        </p:nvSpPr>
        <p:spPr bwMode="auto">
          <a:xfrm>
            <a:off x="6172200" y="4495800"/>
            <a:ext cx="4114800" cy="1600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300" dirty="0">
                <a:solidFill>
                  <a:schemeClr val="tx1"/>
                </a:solidFill>
              </a:rPr>
              <a:t> D. </a:t>
            </a:r>
            <a:r>
              <a:rPr lang="en-US" sz="2300" dirty="0" err="1">
                <a:solidFill>
                  <a:schemeClr val="tx1"/>
                </a:solidFill>
              </a:rPr>
              <a:t>Trường</a:t>
            </a:r>
            <a:r>
              <a:rPr lang="en-US" sz="2300" dirty="0">
                <a:solidFill>
                  <a:schemeClr val="tx1"/>
                </a:solidFill>
              </a:rPr>
              <a:t> </a:t>
            </a:r>
            <a:r>
              <a:rPr lang="en-US" sz="2300" dirty="0" err="1">
                <a:solidFill>
                  <a:schemeClr val="tx1"/>
                </a:solidFill>
              </a:rPr>
              <a:t>kỳ</a:t>
            </a:r>
            <a:r>
              <a:rPr lang="en-US" sz="2300" dirty="0">
                <a:solidFill>
                  <a:schemeClr val="tx1"/>
                </a:solidFill>
              </a:rPr>
              <a:t> </a:t>
            </a:r>
            <a:r>
              <a:rPr lang="en-US" sz="2300" dirty="0" err="1">
                <a:solidFill>
                  <a:schemeClr val="tx1"/>
                </a:solidFill>
              </a:rPr>
              <a:t>chiến</a:t>
            </a:r>
            <a:r>
              <a:rPr lang="en-US" sz="2300" dirty="0">
                <a:solidFill>
                  <a:schemeClr val="tx1"/>
                </a:solidFill>
              </a:rPr>
              <a:t> </a:t>
            </a:r>
            <a:r>
              <a:rPr lang="en-US" sz="2300" dirty="0" err="1">
                <a:solidFill>
                  <a:schemeClr val="tx1"/>
                </a:solidFill>
              </a:rPr>
              <a:t>đấu</a:t>
            </a:r>
            <a:r>
              <a:rPr lang="en-US" sz="2300" dirty="0">
                <a:solidFill>
                  <a:schemeClr val="tx1"/>
                </a:solidFill>
              </a:rPr>
              <a:t>, </a:t>
            </a:r>
          </a:p>
          <a:p>
            <a:pPr algn="ctr">
              <a:defRPr/>
            </a:pPr>
            <a:r>
              <a:rPr lang="en-US" sz="2300" dirty="0" err="1">
                <a:solidFill>
                  <a:schemeClr val="tx1"/>
                </a:solidFill>
              </a:rPr>
              <a:t>đẩy</a:t>
            </a:r>
            <a:r>
              <a:rPr lang="en-US" sz="2300" dirty="0">
                <a:solidFill>
                  <a:schemeClr val="tx1"/>
                </a:solidFill>
              </a:rPr>
              <a:t> </a:t>
            </a:r>
            <a:r>
              <a:rPr lang="en-US" sz="2300" dirty="0" err="1">
                <a:solidFill>
                  <a:schemeClr val="tx1"/>
                </a:solidFill>
              </a:rPr>
              <a:t>nhanh</a:t>
            </a:r>
            <a:r>
              <a:rPr lang="en-US" sz="2300" dirty="0">
                <a:solidFill>
                  <a:schemeClr val="tx1"/>
                </a:solidFill>
              </a:rPr>
              <a:t> </a:t>
            </a:r>
            <a:r>
              <a:rPr lang="en-US" sz="2300" dirty="0" err="1">
                <a:solidFill>
                  <a:schemeClr val="tx1"/>
                </a:solidFill>
              </a:rPr>
              <a:t>tốc</a:t>
            </a:r>
            <a:r>
              <a:rPr lang="en-US" sz="2300" dirty="0">
                <a:solidFill>
                  <a:schemeClr val="tx1"/>
                </a:solidFill>
              </a:rPr>
              <a:t> </a:t>
            </a:r>
            <a:r>
              <a:rPr lang="en-US" sz="2300" dirty="0" err="1">
                <a:solidFill>
                  <a:schemeClr val="tx1"/>
                </a:solidFill>
              </a:rPr>
              <a:t>độ</a:t>
            </a:r>
            <a:r>
              <a:rPr lang="en-US" sz="2300" dirty="0">
                <a:solidFill>
                  <a:schemeClr val="tx1"/>
                </a:solidFill>
              </a:rPr>
              <a:t> </a:t>
            </a:r>
            <a:r>
              <a:rPr lang="en-US" sz="2300" dirty="0" err="1">
                <a:solidFill>
                  <a:schemeClr val="tx1"/>
                </a:solidFill>
              </a:rPr>
              <a:t>cuộc</a:t>
            </a:r>
            <a:r>
              <a:rPr lang="en-US" sz="2300" dirty="0">
                <a:solidFill>
                  <a:schemeClr val="tx1"/>
                </a:solidFill>
              </a:rPr>
              <a:t> </a:t>
            </a:r>
            <a:r>
              <a:rPr lang="en-US" sz="2300" dirty="0" err="1">
                <a:solidFill>
                  <a:schemeClr val="tx1"/>
                </a:solidFill>
              </a:rPr>
              <a:t>chiến</a:t>
            </a:r>
            <a:r>
              <a:rPr lang="en-US" sz="2300" dirty="0">
                <a:solidFill>
                  <a:schemeClr val="tx1"/>
                </a:solidFill>
              </a:rPr>
              <a:t>, </a:t>
            </a:r>
          </a:p>
          <a:p>
            <a:pPr algn="ctr">
              <a:defRPr/>
            </a:pPr>
            <a:r>
              <a:rPr lang="en-US" sz="2300" dirty="0" err="1">
                <a:solidFill>
                  <a:schemeClr val="tx1"/>
                </a:solidFill>
              </a:rPr>
              <a:t>nhanh</a:t>
            </a:r>
            <a:r>
              <a:rPr lang="en-US" sz="2300" dirty="0">
                <a:solidFill>
                  <a:schemeClr val="tx1"/>
                </a:solidFill>
              </a:rPr>
              <a:t> </a:t>
            </a:r>
            <a:r>
              <a:rPr lang="en-US" sz="2300" dirty="0" err="1">
                <a:solidFill>
                  <a:schemeClr val="tx1"/>
                </a:solidFill>
              </a:rPr>
              <a:t>chóng</a:t>
            </a:r>
            <a:r>
              <a:rPr lang="en-US" sz="2300" dirty="0">
                <a:solidFill>
                  <a:schemeClr val="tx1"/>
                </a:solidFill>
              </a:rPr>
              <a:t> </a:t>
            </a:r>
            <a:r>
              <a:rPr lang="en-US" sz="2300" dirty="0" err="1">
                <a:solidFill>
                  <a:schemeClr val="tx1"/>
                </a:solidFill>
              </a:rPr>
              <a:t>rút</a:t>
            </a:r>
            <a:r>
              <a:rPr lang="en-US" sz="2300" dirty="0">
                <a:solidFill>
                  <a:schemeClr val="tx1"/>
                </a:solidFill>
              </a:rPr>
              <a:t> </a:t>
            </a:r>
            <a:r>
              <a:rPr lang="en-US" sz="2300" dirty="0" err="1">
                <a:solidFill>
                  <a:schemeClr val="tx1"/>
                </a:solidFill>
              </a:rPr>
              <a:t>ngắn</a:t>
            </a:r>
            <a:r>
              <a:rPr lang="en-US" sz="2300" dirty="0">
                <a:solidFill>
                  <a:schemeClr val="tx1"/>
                </a:solidFill>
              </a:rPr>
              <a:t> </a:t>
            </a:r>
            <a:r>
              <a:rPr lang="en-US" sz="2300" dirty="0" err="1">
                <a:solidFill>
                  <a:schemeClr val="tx1"/>
                </a:solidFill>
              </a:rPr>
              <a:t>thời</a:t>
            </a:r>
            <a:r>
              <a:rPr lang="en-US" sz="2300" dirty="0">
                <a:solidFill>
                  <a:schemeClr val="tx1"/>
                </a:solidFill>
              </a:rPr>
              <a:t> </a:t>
            </a:r>
          </a:p>
          <a:p>
            <a:pPr algn="ctr">
              <a:defRPr/>
            </a:pPr>
            <a:r>
              <a:rPr lang="en-US" sz="2300" dirty="0" err="1">
                <a:solidFill>
                  <a:schemeClr val="tx1"/>
                </a:solidFill>
              </a:rPr>
              <a:t>gian</a:t>
            </a:r>
            <a:r>
              <a:rPr lang="en-US" sz="2300" dirty="0">
                <a:solidFill>
                  <a:schemeClr val="tx1"/>
                </a:solidFill>
              </a:rPr>
              <a:t> </a:t>
            </a:r>
            <a:r>
              <a:rPr lang="en-US" sz="2300" dirty="0" err="1">
                <a:solidFill>
                  <a:schemeClr val="tx1"/>
                </a:solidFill>
              </a:rPr>
              <a:t>kết</a:t>
            </a:r>
            <a:r>
              <a:rPr lang="en-US" sz="2300" dirty="0">
                <a:solidFill>
                  <a:schemeClr val="tx1"/>
                </a:solidFill>
              </a:rPr>
              <a:t> </a:t>
            </a:r>
            <a:r>
              <a:rPr lang="en-US" sz="2300" dirty="0" err="1">
                <a:solidFill>
                  <a:schemeClr val="tx1"/>
                </a:solidFill>
              </a:rPr>
              <a:t>thúc</a:t>
            </a:r>
            <a:r>
              <a:rPr lang="en-US" sz="2300" dirty="0">
                <a:solidFill>
                  <a:schemeClr val="tx1"/>
                </a:solidFill>
              </a:rPr>
              <a:t> </a:t>
            </a:r>
            <a:r>
              <a:rPr lang="en-US" sz="2300" dirty="0" err="1">
                <a:solidFill>
                  <a:schemeClr val="tx1"/>
                </a:solidFill>
              </a:rPr>
              <a:t>chiến</a:t>
            </a:r>
            <a:r>
              <a:rPr lang="en-US" sz="2300" dirty="0">
                <a:solidFill>
                  <a:schemeClr val="tx1"/>
                </a:solidFill>
              </a:rPr>
              <a:t> </a:t>
            </a:r>
            <a:r>
              <a:rPr lang="en-US" sz="2300" dirty="0" err="1">
                <a:solidFill>
                  <a:schemeClr val="tx1"/>
                </a:solidFill>
              </a:rPr>
              <a:t>tranh</a:t>
            </a:r>
            <a:endParaRPr lang="en-US" sz="2300" b="1" dirty="0">
              <a:solidFill>
                <a:schemeClr val="tx1"/>
              </a:solidFill>
            </a:endParaRPr>
          </a:p>
        </p:txBody>
      </p:sp>
      <p:pic>
        <p:nvPicPr>
          <p:cNvPr id="3996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48800" y="6110288"/>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9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9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79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79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89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830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8322"/>
                </p:tgtEl>
              </p:cMediaNode>
            </p:audio>
            <p:seq concurrent="1" nextAc="seek">
              <p:cTn id="38" restart="whenNotActive" fill="hold" evtFilter="cancelBubble" nodeType="interactiveSeq">
                <p:stCondLst>
                  <p:cond evt="onClick" delay="0">
                    <p:tgtEl>
                      <p:spTgt spid="9833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833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8330"/>
                                        </p:tgtEl>
                                      </p:cBhvr>
                                    </p:animEffect>
                                    <p:set>
                                      <p:cBhvr>
                                        <p:cTn id="46"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8329"/>
                                        </p:tgtEl>
                                      </p:cBhvr>
                                    </p:animEffect>
                                    <p:set>
                                      <p:cBhvr>
                                        <p:cTn id="50"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8328"/>
                                        </p:tgtEl>
                                      </p:cBhvr>
                                    </p:animEffect>
                                    <p:set>
                                      <p:cBhvr>
                                        <p:cTn id="54"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8327"/>
                                        </p:tgtEl>
                                      </p:cBhvr>
                                    </p:animEffect>
                                    <p:set>
                                      <p:cBhvr>
                                        <p:cTn id="58"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8326"/>
                                        </p:tgtEl>
                                      </p:cBhvr>
                                    </p:animEffect>
                                    <p:set>
                                      <p:cBhvr>
                                        <p:cTn id="62"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8325"/>
                                        </p:tgtEl>
                                      </p:cBhvr>
                                    </p:animEffect>
                                    <p:set>
                                      <p:cBhvr>
                                        <p:cTn id="66"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8323"/>
                                        </p:tgtEl>
                                      </p:cBhvr>
                                    </p:animEffect>
                                    <p:set>
                                      <p:cBhvr>
                                        <p:cTn id="70"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8306"/>
                                        </p:tgtEl>
                                      </p:cBhvr>
                                    </p:animEffect>
                                    <p:set>
                                      <p:cBhvr>
                                        <p:cTn id="74"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p:cNvSpPr>
            <a:spLocks noChangeArrowheads="1"/>
          </p:cNvSpPr>
          <p:nvPr/>
        </p:nvSpPr>
        <p:spPr bwMode="auto">
          <a:xfrm>
            <a:off x="65452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933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895600" y="1143000"/>
            <a:ext cx="754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Quan điểm thực hiện toàn dân đánh giặc trong chiến tranh nhân dân bảo vệ Tổ quốc khẳng định đây là cuộc chiến tranh:</a:t>
            </a:r>
            <a:endParaRPr lang="en-US" altLang="en-US" sz="2300" i="1"/>
          </a:p>
        </p:txBody>
      </p:sp>
      <p:sp>
        <p:nvSpPr>
          <p:cNvPr id="65541" name="AutoShape 5"/>
          <p:cNvSpPr>
            <a:spLocks noChangeArrowheads="1"/>
          </p:cNvSpPr>
          <p:nvPr/>
        </p:nvSpPr>
        <p:spPr bwMode="auto">
          <a:xfrm>
            <a:off x="6462714" y="4267200"/>
            <a:ext cx="366553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D. Của dân, do dân </a:t>
            </a:r>
          </a:p>
          <a:p>
            <a:pPr algn="ctr">
              <a:buFontTx/>
              <a:buNone/>
            </a:pPr>
            <a:r>
              <a:rPr lang="en-US" altLang="en-US" sz="2400"/>
              <a:t>và vì dân</a:t>
            </a:r>
          </a:p>
        </p:txBody>
      </p:sp>
      <p:sp>
        <p:nvSpPr>
          <p:cNvPr id="65549" name="AutoShape 13"/>
          <p:cNvSpPr>
            <a:spLocks noChangeArrowheads="1"/>
          </p:cNvSpPr>
          <p:nvPr/>
        </p:nvSpPr>
        <p:spPr bwMode="auto">
          <a:xfrm>
            <a:off x="6462714" y="2590800"/>
            <a:ext cx="366553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Phát huy cao nhất </a:t>
            </a:r>
          </a:p>
          <a:p>
            <a:pPr algn="ctr">
              <a:spcBef>
                <a:spcPct val="0"/>
              </a:spcBef>
              <a:buFontTx/>
              <a:buNone/>
            </a:pPr>
            <a:r>
              <a:rPr lang="en-US" altLang="en-US" sz="2400"/>
              <a:t>yếu tố con người</a:t>
            </a:r>
            <a:endParaRPr lang="vi-VN" altLang="en-US" sz="2400" b="1"/>
          </a:p>
        </p:txBody>
      </p:sp>
      <p:sp>
        <p:nvSpPr>
          <p:cNvPr id="40968" name="Text Box 16"/>
          <p:cNvSpPr txBox="1">
            <a:spLocks noChangeArrowheads="1"/>
          </p:cNvSpPr>
          <p:nvPr/>
        </p:nvSpPr>
        <p:spPr bwMode="auto">
          <a:xfrm>
            <a:off x="1600200" y="1143001"/>
            <a:ext cx="12954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35</a:t>
            </a:r>
          </a:p>
        </p:txBody>
      </p:sp>
      <p:pic>
        <p:nvPicPr>
          <p:cNvPr id="9934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7" name="Oval 19"/>
          <p:cNvSpPr>
            <a:spLocks noChangeArrowheads="1"/>
          </p:cNvSpPr>
          <p:nvPr/>
        </p:nvSpPr>
        <p:spPr bwMode="auto">
          <a:xfrm>
            <a:off x="65452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097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4880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p:cNvSpPr>
            <a:spLocks noChangeArrowheads="1"/>
          </p:cNvSpPr>
          <p:nvPr/>
        </p:nvSpPr>
        <p:spPr bwMode="auto">
          <a:xfrm>
            <a:off x="65452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9350" name="Oval 22"/>
          <p:cNvSpPr>
            <a:spLocks noChangeArrowheads="1"/>
          </p:cNvSpPr>
          <p:nvPr/>
        </p:nvSpPr>
        <p:spPr bwMode="auto">
          <a:xfrm>
            <a:off x="6542088" y="60864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9351" name="Oval 23"/>
          <p:cNvSpPr>
            <a:spLocks noChangeArrowheads="1"/>
          </p:cNvSpPr>
          <p:nvPr/>
        </p:nvSpPr>
        <p:spPr bwMode="auto">
          <a:xfrm>
            <a:off x="6542088" y="60864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9352" name="Oval 24"/>
          <p:cNvSpPr>
            <a:spLocks noChangeArrowheads="1"/>
          </p:cNvSpPr>
          <p:nvPr/>
        </p:nvSpPr>
        <p:spPr bwMode="auto">
          <a:xfrm>
            <a:off x="65452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9353" name="Oval 25"/>
          <p:cNvSpPr>
            <a:spLocks noChangeArrowheads="1"/>
          </p:cNvSpPr>
          <p:nvPr/>
        </p:nvSpPr>
        <p:spPr bwMode="auto">
          <a:xfrm>
            <a:off x="6545263" y="60864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9354" name="Oval 26"/>
          <p:cNvSpPr>
            <a:spLocks noChangeArrowheads="1"/>
          </p:cNvSpPr>
          <p:nvPr/>
        </p:nvSpPr>
        <p:spPr bwMode="auto">
          <a:xfrm>
            <a:off x="65452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9355" name="Text Box 27"/>
          <p:cNvSpPr txBox="1">
            <a:spLocks noChangeArrowheads="1"/>
          </p:cNvSpPr>
          <p:nvPr/>
        </p:nvSpPr>
        <p:spPr bwMode="auto">
          <a:xfrm>
            <a:off x="52705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9356" name="Text Box 28"/>
          <p:cNvSpPr txBox="1">
            <a:spLocks noChangeArrowheads="1"/>
          </p:cNvSpPr>
          <p:nvPr/>
        </p:nvSpPr>
        <p:spPr bwMode="auto">
          <a:xfrm>
            <a:off x="6324600" y="6002338"/>
            <a:ext cx="8382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098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1"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4762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2124076" y="2590800"/>
            <a:ext cx="374332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Phát huy sức mạnh </a:t>
            </a:r>
          </a:p>
          <a:p>
            <a:pPr algn="ctr" eaLnBrk="1" hangingPunct="1">
              <a:spcBef>
                <a:spcPct val="0"/>
              </a:spcBef>
              <a:buFontTx/>
              <a:buNone/>
            </a:pPr>
            <a:r>
              <a:rPr lang="en-US" altLang="en-US" sz="2400"/>
              <a:t>tổng hợp của dân tộc </a:t>
            </a:r>
            <a:endParaRPr lang="en-US" altLang="en-US" sz="2300" b="1"/>
          </a:p>
        </p:txBody>
      </p:sp>
      <p:sp>
        <p:nvSpPr>
          <p:cNvPr id="27" name="AutoShape 13"/>
          <p:cNvSpPr>
            <a:spLocks noChangeArrowheads="1"/>
          </p:cNvSpPr>
          <p:nvPr/>
        </p:nvSpPr>
        <p:spPr bwMode="auto">
          <a:xfrm>
            <a:off x="2124076" y="4267200"/>
            <a:ext cx="374332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Huy động được sức </a:t>
            </a:r>
          </a:p>
          <a:p>
            <a:pPr algn="ctr">
              <a:spcBef>
                <a:spcPct val="0"/>
              </a:spcBef>
              <a:buFontTx/>
              <a:buNone/>
            </a:pPr>
            <a:r>
              <a:rPr lang="en-US" altLang="en-US" sz="2400"/>
              <a:t>mạnh của quần chúng </a:t>
            </a:r>
          </a:p>
          <a:p>
            <a:pPr algn="ctr">
              <a:spcBef>
                <a:spcPct val="0"/>
              </a:spcBef>
              <a:buFontTx/>
              <a:buNone/>
            </a:pPr>
            <a:r>
              <a:rPr lang="en-US" altLang="en-US" sz="2400"/>
              <a:t>nhân dân</a:t>
            </a:r>
            <a:endParaRPr lang="vi-VN" altLang="en-US" sz="2400" b="1"/>
          </a:p>
        </p:txBody>
      </p:sp>
      <p:pic>
        <p:nvPicPr>
          <p:cNvPr id="4098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651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7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7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7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76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676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933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9346"/>
                </p:tgtEl>
              </p:cMediaNode>
            </p:audio>
            <p:seq concurrent="1" nextAc="seek">
              <p:cTn id="38" restart="whenNotActive" fill="hold" evtFilter="cancelBubble" nodeType="interactiveSeq">
                <p:stCondLst>
                  <p:cond evt="onClick" delay="0">
                    <p:tgtEl>
                      <p:spTgt spid="9935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935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9354"/>
                                        </p:tgtEl>
                                      </p:cBhvr>
                                    </p:animEffect>
                                    <p:set>
                                      <p:cBhvr>
                                        <p:cTn id="46"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9353"/>
                                        </p:tgtEl>
                                      </p:cBhvr>
                                    </p:animEffect>
                                    <p:set>
                                      <p:cBhvr>
                                        <p:cTn id="50"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9352"/>
                                        </p:tgtEl>
                                      </p:cBhvr>
                                    </p:animEffect>
                                    <p:set>
                                      <p:cBhvr>
                                        <p:cTn id="54"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9351"/>
                                        </p:tgtEl>
                                      </p:cBhvr>
                                    </p:animEffect>
                                    <p:set>
                                      <p:cBhvr>
                                        <p:cTn id="58"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9350"/>
                                        </p:tgtEl>
                                      </p:cBhvr>
                                    </p:animEffect>
                                    <p:set>
                                      <p:cBhvr>
                                        <p:cTn id="62"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9349"/>
                                        </p:tgtEl>
                                      </p:cBhvr>
                                    </p:animEffect>
                                    <p:set>
                                      <p:cBhvr>
                                        <p:cTn id="66"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9347"/>
                                        </p:tgtEl>
                                      </p:cBhvr>
                                    </p:animEffect>
                                    <p:set>
                                      <p:cBhvr>
                                        <p:cTn id="70"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9330"/>
                                        </p:tgtEl>
                                      </p:cBhvr>
                                    </p:animEffect>
                                    <p:set>
                                      <p:cBhvr>
                                        <p:cTn id="74"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ni3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flipH="1">
            <a:off x="7489826" y="5181600"/>
            <a:ext cx="1882775"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5"/>
          <p:cNvSpPr>
            <a:spLocks noChangeArrowheads="1"/>
          </p:cNvSpPr>
          <p:nvPr/>
        </p:nvSpPr>
        <p:spPr bwMode="auto">
          <a:xfrm>
            <a:off x="1524000" y="0"/>
            <a:ext cx="91440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vi-VN" altLang="en-US" sz="1800" b="1"/>
          </a:p>
        </p:txBody>
      </p:sp>
      <p:sp>
        <p:nvSpPr>
          <p:cNvPr id="39" name="Rectangle 3"/>
          <p:cNvSpPr>
            <a:spLocks noChangeArrowheads="1"/>
          </p:cNvSpPr>
          <p:nvPr/>
        </p:nvSpPr>
        <p:spPr bwMode="auto">
          <a:xfrm>
            <a:off x="1752600" y="1295400"/>
            <a:ext cx="4038600" cy="544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endParaRPr lang="en-US" altLang="en-US" sz="1200" b="1">
              <a:solidFill>
                <a:schemeClr val="accent2"/>
              </a:solidFill>
            </a:endParaRPr>
          </a:p>
          <a:p>
            <a:pPr algn="just" eaLnBrk="1" hangingPunct="1">
              <a:spcBef>
                <a:spcPct val="0"/>
              </a:spcBef>
              <a:buFontTx/>
              <a:buNone/>
            </a:pPr>
            <a:r>
              <a:rPr lang="en-US" altLang="en-US" sz="2800" b="1">
                <a:solidFill>
                  <a:schemeClr val="accent2"/>
                </a:solidFill>
              </a:rPr>
              <a:t>+ </a:t>
            </a:r>
            <a:r>
              <a:rPr lang="en-US" altLang="en-US" sz="2800" b="1">
                <a:solidFill>
                  <a:srgbClr val="7030A0"/>
                </a:solidFill>
              </a:rPr>
              <a:t>Các đội có thể trả lời theo thứ tự các câu hỏi hoặc chọn bất kỳ không theo thứ tự.</a:t>
            </a:r>
          </a:p>
          <a:p>
            <a:pPr algn="just" eaLnBrk="1" hangingPunct="1">
              <a:spcBef>
                <a:spcPct val="0"/>
              </a:spcBef>
              <a:buFontTx/>
              <a:buNone/>
            </a:pPr>
            <a:endParaRPr lang="en-US" altLang="en-US" sz="1200" b="1">
              <a:solidFill>
                <a:srgbClr val="7030A0"/>
              </a:solidFill>
            </a:endParaRPr>
          </a:p>
          <a:p>
            <a:pPr algn="just" eaLnBrk="1" hangingPunct="1">
              <a:spcBef>
                <a:spcPct val="0"/>
              </a:spcBef>
              <a:buFontTx/>
              <a:buNone/>
            </a:pPr>
            <a:r>
              <a:rPr lang="en-US" altLang="en-US" sz="2800" b="1">
                <a:solidFill>
                  <a:srgbClr val="7030A0"/>
                </a:solidFill>
              </a:rPr>
              <a:t>+ Mỗi câu hỏi có 7 giây để suy nghĩ và lựa chọn đáp án</a:t>
            </a:r>
          </a:p>
          <a:p>
            <a:pPr algn="just" eaLnBrk="1" hangingPunct="1">
              <a:spcBef>
                <a:spcPct val="0"/>
              </a:spcBef>
              <a:buFontTx/>
              <a:buNone/>
            </a:pPr>
            <a:endParaRPr lang="en-US" altLang="en-US" sz="1200" b="1">
              <a:solidFill>
                <a:srgbClr val="7030A0"/>
              </a:solidFill>
            </a:endParaRPr>
          </a:p>
          <a:p>
            <a:pPr algn="just" eaLnBrk="1" hangingPunct="1">
              <a:spcBef>
                <a:spcPct val="0"/>
              </a:spcBef>
              <a:buFontTx/>
              <a:buNone/>
            </a:pPr>
            <a:r>
              <a:rPr lang="en-US" altLang="en-US" sz="2800" b="1">
                <a:solidFill>
                  <a:srgbClr val="7030A0"/>
                </a:solidFill>
              </a:rPr>
              <a:t>+ Mỗi câu hỏi, đội nào trả lời đúng cộng 1 điểm, đội  nào trả lời sai bị trừ 0,5 điểm . </a:t>
            </a:r>
          </a:p>
          <a:p>
            <a:pPr algn="just" eaLnBrk="1" hangingPunct="1">
              <a:spcBef>
                <a:spcPct val="0"/>
              </a:spcBef>
              <a:buFontTx/>
              <a:buNone/>
            </a:pPr>
            <a:endParaRPr lang="en-US" altLang="en-US" sz="2800" b="1">
              <a:solidFill>
                <a:srgbClr val="7030A0"/>
              </a:solidFill>
            </a:endParaRPr>
          </a:p>
        </p:txBody>
      </p:sp>
      <p:pic>
        <p:nvPicPr>
          <p:cNvPr id="5125" name="Picture 1" descr="logoTDT-banquy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964" y="152400"/>
            <a:ext cx="15446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70" descr="Logo Doan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00" y="1"/>
            <a:ext cx="9144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2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176338"/>
            <a:ext cx="91440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2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307638" y="993776"/>
            <a:ext cx="817562" cy="616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2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95401" y="987426"/>
            <a:ext cx="817563" cy="617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30" name="Group 31"/>
          <p:cNvGrpSpPr>
            <a:grpSpLocks/>
          </p:cNvGrpSpPr>
          <p:nvPr/>
        </p:nvGrpSpPr>
        <p:grpSpPr bwMode="auto">
          <a:xfrm>
            <a:off x="5181600" y="212726"/>
            <a:ext cx="2286000" cy="625475"/>
            <a:chOff x="2971800" y="150825"/>
            <a:chExt cx="2286000" cy="625048"/>
          </a:xfrm>
        </p:grpSpPr>
        <p:sp>
          <p:nvSpPr>
            <p:cNvPr id="46" name="Rectangle 45"/>
            <p:cNvSpPr/>
            <p:nvPr/>
          </p:nvSpPr>
          <p:spPr bwMode="auto">
            <a:xfrm>
              <a:off x="2971800" y="150825"/>
              <a:ext cx="2286000" cy="625048"/>
            </a:xfrm>
            <a:prstGeom prst="rect">
              <a:avLst/>
            </a:prstGeom>
            <a:solidFill>
              <a:schemeClr val="accent3">
                <a:lumMod val="95000"/>
              </a:schemeClr>
            </a:solidFill>
            <a:ln w="57150" cap="flat" cmpd="sng" algn="ctr">
              <a:solidFill>
                <a:srgbClr val="FF0000"/>
              </a:solidFill>
              <a:prstDash val="solid"/>
              <a:round/>
              <a:headEnd type="none" w="med" len="med"/>
              <a:tailEnd type="none" w="med" len="med"/>
            </a:ln>
            <a:effectLst/>
          </p:spPr>
          <p:txBody>
            <a:bodyPr wrap="none" anchor="ctr"/>
            <a:lstStyle/>
            <a:p>
              <a:pPr algn="ctr">
                <a:defRPr/>
              </a:pPr>
              <a:endParaRPr lang="en-US">
                <a:latin typeface="Arial" charset="0"/>
                <a:cs typeface="+mn-cs"/>
              </a:endParaRPr>
            </a:p>
          </p:txBody>
        </p:sp>
        <p:sp>
          <p:nvSpPr>
            <p:cNvPr id="47" name="Rectangle 46"/>
            <p:cNvSpPr/>
            <p:nvPr/>
          </p:nvSpPr>
          <p:spPr>
            <a:xfrm>
              <a:off x="3060700" y="234906"/>
              <a:ext cx="2108200" cy="46164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a:defRPr/>
              </a:pPr>
              <a:r>
                <a:rPr lang="en-US" sz="2400" b="1">
                  <a:solidFill>
                    <a:srgbClr val="FF3300"/>
                  </a:solidFill>
                  <a:latin typeface="Times New Roman" panose="02020603050405020304" pitchFamily="18" charset="0"/>
                  <a:cs typeface="Times New Roman" panose="02020603050405020304" pitchFamily="18" charset="0"/>
                </a:rPr>
                <a:t>LUẬT CHƠI</a:t>
              </a:r>
            </a:p>
          </p:txBody>
        </p:sp>
      </p:grpSp>
      <p:pic>
        <p:nvPicPr>
          <p:cNvPr id="5131" name="Picture 61" descr="BA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6200000">
            <a:off x="6219825" y="823913"/>
            <a:ext cx="285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2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22412" y="6745288"/>
            <a:ext cx="91455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dau chan tinh nguyen mua he xanh.mp4">
            <a:hlinkClick r:id="" action="ppaction://media"/>
          </p:cNvPr>
          <p:cNvPicPr>
            <a:picLocks noRot="1" noChangeAspect="1"/>
          </p:cNvPicPr>
          <p:nvPr>
            <a:videoFile r:link="rId1"/>
          </p:nvPr>
        </p:nvPicPr>
        <p:blipFill>
          <a:blip r:embed="rId10">
            <a:extLst>
              <a:ext uri="{28A0092B-C50C-407E-A947-70E740481C1C}">
                <a14:useLocalDpi xmlns:a14="http://schemas.microsoft.com/office/drawing/2010/main" val="0"/>
              </a:ext>
            </a:extLst>
          </a:blip>
          <a:srcRect/>
          <a:stretch>
            <a:fillRect/>
          </a:stretch>
        </p:blipFill>
        <p:spPr bwMode="auto">
          <a:xfrm>
            <a:off x="5943600" y="1524000"/>
            <a:ext cx="44211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xit" presetSubtype="1" repeatCount="10000" fill="hold" grpId="0" nodeType="withEffect">
                                  <p:stCondLst>
                                    <p:cond delay="0"/>
                                  </p:stCondLst>
                                  <p:childTnLst>
                                    <p:anim calcmode="lin" valueType="num">
                                      <p:cBhvr additive="base">
                                        <p:cTn id="6" dur="60000"/>
                                        <p:tgtEl>
                                          <p:spTgt spid="39"/>
                                        </p:tgtEl>
                                        <p:attrNameLst>
                                          <p:attrName>ppt_x</p:attrName>
                                        </p:attrNameLst>
                                      </p:cBhvr>
                                      <p:tavLst>
                                        <p:tav tm="0">
                                          <p:val>
                                            <p:strVal val="ppt_x"/>
                                          </p:val>
                                        </p:tav>
                                        <p:tav tm="100000">
                                          <p:val>
                                            <p:strVal val="ppt_x"/>
                                          </p:val>
                                        </p:tav>
                                      </p:tavLst>
                                    </p:anim>
                                    <p:anim calcmode="lin" valueType="num">
                                      <p:cBhvr additive="base">
                                        <p:cTn id="7" dur="60000"/>
                                        <p:tgtEl>
                                          <p:spTgt spid="39"/>
                                        </p:tgtEl>
                                        <p:attrNameLst>
                                          <p:attrName>ppt_y</p:attrName>
                                        </p:attrNameLst>
                                      </p:cBhvr>
                                      <p:tavLst>
                                        <p:tav tm="0">
                                          <p:val>
                                            <p:strVal val="ppt_y"/>
                                          </p:val>
                                        </p:tav>
                                        <p:tav tm="100000">
                                          <p:val>
                                            <p:strVal val="0-ppt_h/2"/>
                                          </p:val>
                                        </p:tav>
                                      </p:tavLst>
                                    </p:anim>
                                    <p:set>
                                      <p:cBhvr>
                                        <p:cTn id="8" dur="1" fill="hold">
                                          <p:stCondLst>
                                            <p:cond delay="59999"/>
                                          </p:stCondLst>
                                        </p:cTn>
                                        <p:tgtEl>
                                          <p:spTgt spid="39"/>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2"/>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2" presetClass="mediacall" presetSubtype="0" fill="hold" nodeType="clickEffect">
                                  <p:stCondLst>
                                    <p:cond delay="0"/>
                                  </p:stCondLst>
                                  <p:childTnLst>
                                    <p:cmd type="call" cmd="togglePause">
                                      <p:cBhvr>
                                        <p:cTn id="15" dur="1" fill="hold"/>
                                        <p:tgtEl>
                                          <p:spTgt spid="2"/>
                                        </p:tgtEl>
                                      </p:cBhvr>
                                    </p:cmd>
                                  </p:childTnLst>
                                </p:cTn>
                              </p:par>
                            </p:childTnLst>
                          </p:cTn>
                        </p:par>
                      </p:childTnLst>
                    </p:cTn>
                  </p:par>
                </p:childTnLst>
              </p:cTn>
              <p:nextCondLst>
                <p:cond evt="onClick" delay="0">
                  <p:tgtEl>
                    <p:spTgt spid="2"/>
                  </p:tgtEl>
                </p:cond>
              </p:nextCondLst>
            </p:seq>
            <p:video>
              <p:cMediaNode vol="80000">
                <p:cTn id="16" fill="hold" display="0">
                  <p:stCondLst>
                    <p:cond delay="indefinite"/>
                  </p:stCondLst>
                </p:cTn>
                <p:tgtEl>
                  <p:spTgt spid="2"/>
                </p:tgtEl>
              </p:cMediaNode>
            </p:video>
          </p:childTnLst>
        </p:cTn>
      </p:par>
    </p:tnLst>
    <p:bldLst>
      <p:bldP spid="39"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p:cNvSpPr>
            <a:spLocks noChangeArrowheads="1"/>
          </p:cNvSpPr>
          <p:nvPr/>
        </p:nvSpPr>
        <p:spPr bwMode="auto">
          <a:xfrm>
            <a:off x="6299200"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035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24200" y="1143000"/>
            <a:ext cx="6477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Chiến tranh nhân dân bảo vệ Tổ quốc</a:t>
            </a:r>
            <a:r>
              <a:rPr lang="vi-VN" altLang="en-US" sz="2400" i="1"/>
              <a:t> ở nước t</a:t>
            </a:r>
            <a:r>
              <a:rPr lang="en-US" altLang="en-US" sz="2400" i="1"/>
              <a:t>a, trước mắt là đấu tranh làm thất bại mọi âm mưu, thủ đoạn:</a:t>
            </a:r>
            <a:endParaRPr lang="en-US" altLang="en-US" sz="2400" b="1" i="1"/>
          </a:p>
        </p:txBody>
      </p:sp>
      <p:sp>
        <p:nvSpPr>
          <p:cNvPr id="65541" name="AutoShape 5"/>
          <p:cNvSpPr>
            <a:spLocks noChangeArrowheads="1"/>
          </p:cNvSpPr>
          <p:nvPr/>
        </p:nvSpPr>
        <p:spPr bwMode="auto">
          <a:xfrm>
            <a:off x="1981200" y="4191000"/>
            <a:ext cx="38100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C. C</a:t>
            </a:r>
            <a:r>
              <a:rPr lang="vi-VN" sz="2400" dirty="0">
                <a:solidFill>
                  <a:schemeClr val="tx1"/>
                </a:solidFill>
              </a:rPr>
              <a:t>hiến lược “Diễn biến</a:t>
            </a:r>
            <a:endParaRPr lang="en-US" sz="2400" dirty="0">
              <a:solidFill>
                <a:schemeClr val="tx1"/>
              </a:solidFill>
            </a:endParaRPr>
          </a:p>
          <a:p>
            <a:pPr algn="ctr">
              <a:defRPr/>
            </a:pPr>
            <a:r>
              <a:rPr lang="vi-VN" sz="2400" dirty="0">
                <a:solidFill>
                  <a:schemeClr val="tx1"/>
                </a:solidFill>
              </a:rPr>
              <a:t>hòa bình”, bạo loạn lật đổ </a:t>
            </a:r>
            <a:endParaRPr lang="en-US" sz="2400" dirty="0">
              <a:solidFill>
                <a:schemeClr val="tx1"/>
              </a:solidFill>
            </a:endParaRPr>
          </a:p>
          <a:p>
            <a:pPr algn="ctr">
              <a:defRPr/>
            </a:pPr>
            <a:r>
              <a:rPr lang="vi-VN" sz="2400" dirty="0">
                <a:solidFill>
                  <a:schemeClr val="tx1"/>
                </a:solidFill>
              </a:rPr>
              <a:t>của </a:t>
            </a:r>
            <a:r>
              <a:rPr lang="en-US" sz="2400" dirty="0" err="1">
                <a:solidFill>
                  <a:schemeClr val="tx1"/>
                </a:solidFill>
              </a:rPr>
              <a:t>kẻ</a:t>
            </a:r>
            <a:r>
              <a:rPr lang="en-US" sz="2400" dirty="0">
                <a:solidFill>
                  <a:schemeClr val="tx1"/>
                </a:solidFill>
              </a:rPr>
              <a:t> </a:t>
            </a:r>
            <a:r>
              <a:rPr lang="en-US" sz="2400" dirty="0" err="1">
                <a:solidFill>
                  <a:schemeClr val="tx1"/>
                </a:solidFill>
              </a:rPr>
              <a:t>thù</a:t>
            </a:r>
            <a:endParaRPr lang="en-US" sz="2400" dirty="0">
              <a:solidFill>
                <a:schemeClr val="tx1"/>
              </a:solidFill>
            </a:endParaRPr>
          </a:p>
        </p:txBody>
      </p:sp>
      <p:sp>
        <p:nvSpPr>
          <p:cNvPr id="65546" name="AutoShape 10"/>
          <p:cNvSpPr>
            <a:spLocks noChangeArrowheads="1"/>
          </p:cNvSpPr>
          <p:nvPr/>
        </p:nvSpPr>
        <p:spPr bwMode="auto">
          <a:xfrm>
            <a:off x="1981200" y="2651126"/>
            <a:ext cx="3810000" cy="1235075"/>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0" hangingPunct="0">
              <a:defRPr/>
            </a:pPr>
            <a:r>
              <a:rPr lang="en-US" sz="2400" dirty="0">
                <a:solidFill>
                  <a:schemeClr val="tx1"/>
                </a:solidFill>
              </a:rPr>
              <a:t> A. </a:t>
            </a:r>
            <a:r>
              <a:rPr lang="en-US" sz="2400" dirty="0" err="1">
                <a:solidFill>
                  <a:schemeClr val="tx1"/>
                </a:solidFill>
              </a:rPr>
              <a:t>Những</a:t>
            </a:r>
            <a:r>
              <a:rPr lang="vi-VN" sz="2400" dirty="0">
                <a:solidFill>
                  <a:schemeClr val="tx1"/>
                </a:solidFill>
              </a:rPr>
              <a:t> mưu đồ phá </a:t>
            </a:r>
            <a:endParaRPr lang="en-US" sz="2400" dirty="0">
              <a:solidFill>
                <a:schemeClr val="tx1"/>
              </a:solidFill>
            </a:endParaRPr>
          </a:p>
          <a:p>
            <a:pPr algn="ctr" eaLnBrk="0" hangingPunct="0">
              <a:defRPr/>
            </a:pPr>
            <a:r>
              <a:rPr lang="vi-VN" sz="2400" dirty="0">
                <a:solidFill>
                  <a:schemeClr val="tx1"/>
                </a:solidFill>
              </a:rPr>
              <a:t>hoại kinh tế - xã hội và </a:t>
            </a:r>
            <a:endParaRPr lang="en-US" sz="2400" dirty="0">
              <a:solidFill>
                <a:schemeClr val="tx1"/>
              </a:solidFill>
            </a:endParaRPr>
          </a:p>
          <a:p>
            <a:pPr algn="ctr" eaLnBrk="0" hangingPunct="0">
              <a:defRPr/>
            </a:pPr>
            <a:r>
              <a:rPr lang="vi-VN" sz="2400" dirty="0">
                <a:solidFill>
                  <a:schemeClr val="tx1"/>
                </a:solidFill>
              </a:rPr>
              <a:t>quốc phòng - an ninh</a:t>
            </a:r>
            <a:endParaRPr lang="vi-VN" sz="2400" b="1" dirty="0">
              <a:solidFill>
                <a:schemeClr val="tx1"/>
              </a:solidFill>
            </a:endParaRPr>
          </a:p>
        </p:txBody>
      </p:sp>
      <p:sp>
        <p:nvSpPr>
          <p:cNvPr id="41992" name="Text Box 16"/>
          <p:cNvSpPr txBox="1">
            <a:spLocks noChangeArrowheads="1"/>
          </p:cNvSpPr>
          <p:nvPr/>
        </p:nvSpPr>
        <p:spPr bwMode="auto">
          <a:xfrm>
            <a:off x="1841500" y="1371601"/>
            <a:ext cx="12827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36</a:t>
            </a:r>
          </a:p>
        </p:txBody>
      </p:sp>
      <p:pic>
        <p:nvPicPr>
          <p:cNvPr id="10037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1" name="Oval 19"/>
          <p:cNvSpPr>
            <a:spLocks noChangeArrowheads="1"/>
          </p:cNvSpPr>
          <p:nvPr/>
        </p:nvSpPr>
        <p:spPr bwMode="auto">
          <a:xfrm>
            <a:off x="6296025"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199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59817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p:cNvSpPr>
            <a:spLocks noChangeArrowheads="1"/>
          </p:cNvSpPr>
          <p:nvPr/>
        </p:nvSpPr>
        <p:spPr bwMode="auto">
          <a:xfrm>
            <a:off x="6286500" y="60928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0374" name="Oval 22"/>
          <p:cNvSpPr>
            <a:spLocks noChangeArrowheads="1"/>
          </p:cNvSpPr>
          <p:nvPr/>
        </p:nvSpPr>
        <p:spPr bwMode="auto">
          <a:xfrm>
            <a:off x="628808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0375" name="Oval 23"/>
          <p:cNvSpPr>
            <a:spLocks noChangeArrowheads="1"/>
          </p:cNvSpPr>
          <p:nvPr/>
        </p:nvSpPr>
        <p:spPr bwMode="auto">
          <a:xfrm>
            <a:off x="6299200"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0376" name="Oval 24"/>
          <p:cNvSpPr>
            <a:spLocks noChangeArrowheads="1"/>
          </p:cNvSpPr>
          <p:nvPr/>
        </p:nvSpPr>
        <p:spPr bwMode="auto">
          <a:xfrm>
            <a:off x="629602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0377" name="Oval 25"/>
          <p:cNvSpPr>
            <a:spLocks noChangeArrowheads="1"/>
          </p:cNvSpPr>
          <p:nvPr/>
        </p:nvSpPr>
        <p:spPr bwMode="auto">
          <a:xfrm>
            <a:off x="6299200" y="608488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0378" name="Oval 26"/>
          <p:cNvSpPr>
            <a:spLocks noChangeArrowheads="1"/>
          </p:cNvSpPr>
          <p:nvPr/>
        </p:nvSpPr>
        <p:spPr bwMode="auto">
          <a:xfrm>
            <a:off x="6299200"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0379" name="Text Box 27"/>
          <p:cNvSpPr txBox="1">
            <a:spLocks noChangeArrowheads="1"/>
          </p:cNvSpPr>
          <p:nvPr/>
        </p:nvSpPr>
        <p:spPr bwMode="auto">
          <a:xfrm>
            <a:off x="4953000" y="6172201"/>
            <a:ext cx="109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0380" name="Text Box 28"/>
          <p:cNvSpPr txBox="1">
            <a:spLocks noChangeArrowheads="1"/>
          </p:cNvSpPr>
          <p:nvPr/>
        </p:nvSpPr>
        <p:spPr bwMode="auto">
          <a:xfrm>
            <a:off x="61722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200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296025" y="2667000"/>
            <a:ext cx="38100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B. M</a:t>
            </a:r>
            <a:r>
              <a:rPr lang="vi-VN" sz="2400" dirty="0">
                <a:solidFill>
                  <a:schemeClr val="tx1"/>
                </a:solidFill>
              </a:rPr>
              <a:t>ọi hành động </a:t>
            </a:r>
            <a:endParaRPr lang="en-US" sz="2400" dirty="0">
              <a:solidFill>
                <a:schemeClr val="tx1"/>
              </a:solidFill>
            </a:endParaRPr>
          </a:p>
          <a:p>
            <a:pPr algn="ctr">
              <a:defRPr/>
            </a:pPr>
            <a:r>
              <a:rPr lang="vi-VN" sz="2400" dirty="0">
                <a:solidFill>
                  <a:schemeClr val="tx1"/>
                </a:solidFill>
              </a:rPr>
              <a:t>xâm hại an ninh quốc gia, </a:t>
            </a:r>
            <a:endParaRPr lang="en-US" sz="2400" dirty="0">
              <a:solidFill>
                <a:schemeClr val="tx1"/>
              </a:solidFill>
            </a:endParaRPr>
          </a:p>
          <a:p>
            <a:pPr algn="ctr">
              <a:defRPr/>
            </a:pPr>
            <a:r>
              <a:rPr lang="vi-VN" sz="2400" dirty="0">
                <a:solidFill>
                  <a:schemeClr val="tx1"/>
                </a:solidFill>
              </a:rPr>
              <a:t>trật tự xã hội của kẻ thù</a:t>
            </a:r>
            <a:endParaRPr lang="en-US" sz="2400" b="1" dirty="0">
              <a:solidFill>
                <a:schemeClr val="tx1"/>
              </a:solidFill>
            </a:endParaRPr>
          </a:p>
        </p:txBody>
      </p:sp>
      <p:sp>
        <p:nvSpPr>
          <p:cNvPr id="28" name="AutoShape 10"/>
          <p:cNvSpPr>
            <a:spLocks noChangeArrowheads="1"/>
          </p:cNvSpPr>
          <p:nvPr/>
        </p:nvSpPr>
        <p:spPr bwMode="auto">
          <a:xfrm>
            <a:off x="6286501" y="4191000"/>
            <a:ext cx="3819525"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D. M</a:t>
            </a:r>
            <a:r>
              <a:rPr lang="vi-VN" sz="2400" dirty="0">
                <a:solidFill>
                  <a:schemeClr val="tx1"/>
                </a:solidFill>
              </a:rPr>
              <a:t>ọi hành động của </a:t>
            </a:r>
            <a:endParaRPr lang="en-US" sz="2400" dirty="0">
              <a:solidFill>
                <a:schemeClr val="tx1"/>
              </a:solidFill>
            </a:endParaRPr>
          </a:p>
          <a:p>
            <a:pPr algn="ctr">
              <a:defRPr/>
            </a:pPr>
            <a:r>
              <a:rPr lang="vi-VN" sz="2400" dirty="0">
                <a:solidFill>
                  <a:schemeClr val="tx1"/>
                </a:solidFill>
              </a:rPr>
              <a:t>lực lượng phản động</a:t>
            </a:r>
            <a:endParaRPr lang="en-US" sz="2400" dirty="0">
              <a:solidFill>
                <a:schemeClr val="tx1"/>
              </a:solidFill>
            </a:endParaRPr>
          </a:p>
          <a:p>
            <a:pPr algn="ctr">
              <a:defRPr/>
            </a:pPr>
            <a:r>
              <a:rPr lang="vi-VN" sz="2400" dirty="0">
                <a:solidFill>
                  <a:schemeClr val="tx1"/>
                </a:solidFill>
              </a:rPr>
              <a:t> trong và ngoài nước</a:t>
            </a:r>
            <a:r>
              <a:rPr lang="en-US" sz="2400" dirty="0">
                <a:solidFill>
                  <a:schemeClr val="tx1"/>
                </a:solidFill>
              </a:rPr>
              <a:t> </a:t>
            </a:r>
            <a:endParaRPr lang="en-US" sz="2400" b="1" dirty="0">
              <a:solidFill>
                <a:schemeClr val="tx1"/>
              </a:solidFill>
            </a:endParaRPr>
          </a:p>
        </p:txBody>
      </p:sp>
      <p:pic>
        <p:nvPicPr>
          <p:cNvPr id="4201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2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2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2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2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035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0370"/>
                </p:tgtEl>
              </p:cMediaNode>
            </p:audio>
            <p:seq concurrent="1" nextAc="seek">
              <p:cTn id="38" restart="whenNotActive" fill="hold" evtFilter="cancelBubble" nodeType="interactiveSeq">
                <p:stCondLst>
                  <p:cond evt="onClick" delay="0">
                    <p:tgtEl>
                      <p:spTgt spid="10037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038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0378"/>
                                        </p:tgtEl>
                                      </p:cBhvr>
                                    </p:animEffect>
                                    <p:set>
                                      <p:cBhvr>
                                        <p:cTn id="46"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0377"/>
                                        </p:tgtEl>
                                      </p:cBhvr>
                                    </p:animEffect>
                                    <p:set>
                                      <p:cBhvr>
                                        <p:cTn id="50"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0376"/>
                                        </p:tgtEl>
                                      </p:cBhvr>
                                    </p:animEffect>
                                    <p:set>
                                      <p:cBhvr>
                                        <p:cTn id="54"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0375"/>
                                        </p:tgtEl>
                                      </p:cBhvr>
                                    </p:animEffect>
                                    <p:set>
                                      <p:cBhvr>
                                        <p:cTn id="58"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0374"/>
                                        </p:tgtEl>
                                      </p:cBhvr>
                                    </p:animEffect>
                                    <p:set>
                                      <p:cBhvr>
                                        <p:cTn id="62"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0373"/>
                                        </p:tgtEl>
                                      </p:cBhvr>
                                    </p:animEffect>
                                    <p:set>
                                      <p:cBhvr>
                                        <p:cTn id="66"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0371"/>
                                        </p:tgtEl>
                                      </p:cBhvr>
                                    </p:animEffect>
                                    <p:set>
                                      <p:cBhvr>
                                        <p:cTn id="70"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0354"/>
                                        </p:tgtEl>
                                      </p:cBhvr>
                                    </p:animEffect>
                                    <p:set>
                                      <p:cBhvr>
                                        <p:cTn id="74"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p:cNvSpPr>
            <a:spLocks noChangeArrowheads="1"/>
          </p:cNvSpPr>
          <p:nvPr/>
        </p:nvSpPr>
        <p:spPr bwMode="auto">
          <a:xfrm>
            <a:off x="62611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138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143000"/>
            <a:ext cx="72390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300" i="1"/>
              <a:t>“Hình thái đất nước được chuẩn bị sẵn sàng, thế trận quốc phòng, an ninh nhân dân ngày càng được củng cố vững chắc, có điều kiện để phát huy sức mạnh tổng hợp chủ động đánh địch ngay từ ngày đầu và lâu dài”</a:t>
            </a:r>
            <a:r>
              <a:rPr lang="en-US" altLang="en-US" sz="2300"/>
              <a:t> là một nội dung của:</a:t>
            </a:r>
          </a:p>
        </p:txBody>
      </p:sp>
      <p:sp>
        <p:nvSpPr>
          <p:cNvPr id="65541" name="AutoShape 5"/>
          <p:cNvSpPr>
            <a:spLocks noChangeArrowheads="1"/>
          </p:cNvSpPr>
          <p:nvPr/>
        </p:nvSpPr>
        <p:spPr bwMode="auto">
          <a:xfrm>
            <a:off x="2136776" y="3067050"/>
            <a:ext cx="3654425" cy="135255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a:buFontTx/>
              <a:buAutoNum type="alphaUcPeriod"/>
              <a:defRPr/>
            </a:pPr>
            <a:r>
              <a:rPr lang="en-US" sz="2400" dirty="0" err="1">
                <a:latin typeface="Arial" charset="0"/>
                <a:cs typeface="Arial" charset="0"/>
              </a:rPr>
              <a:t>Đặc</a:t>
            </a:r>
            <a:r>
              <a:rPr lang="en-US" sz="2400" dirty="0">
                <a:latin typeface="Arial" charset="0"/>
                <a:cs typeface="Arial" charset="0"/>
              </a:rPr>
              <a:t> </a:t>
            </a:r>
            <a:r>
              <a:rPr lang="en-US" sz="2400" dirty="0" err="1">
                <a:latin typeface="Arial" charset="0"/>
                <a:cs typeface="Arial" charset="0"/>
              </a:rPr>
              <a:t>điểm</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p>
          <a:p>
            <a:pPr algn="ctr">
              <a:defRPr/>
            </a:pP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a:defRPr/>
            </a:pP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endParaRPr lang="en-US" sz="2400" dirty="0">
              <a:latin typeface="Arial" charset="0"/>
              <a:cs typeface="Arial" charset="0"/>
            </a:endParaRPr>
          </a:p>
        </p:txBody>
      </p:sp>
      <p:sp>
        <p:nvSpPr>
          <p:cNvPr id="65549" name="AutoShape 13"/>
          <p:cNvSpPr>
            <a:spLocks noChangeArrowheads="1"/>
          </p:cNvSpPr>
          <p:nvPr/>
        </p:nvSpPr>
        <p:spPr bwMode="auto">
          <a:xfrm>
            <a:off x="2209800" y="4572000"/>
            <a:ext cx="3581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Tính chất của </a:t>
            </a:r>
          </a:p>
          <a:p>
            <a:pPr algn="ctr" eaLnBrk="1" hangingPunct="1">
              <a:spcBef>
                <a:spcPct val="0"/>
              </a:spcBef>
              <a:buFontTx/>
              <a:buNone/>
            </a:pPr>
            <a:r>
              <a:rPr lang="en-US" altLang="en-US" sz="2400"/>
              <a:t>chiến tranh nhân dân </a:t>
            </a:r>
          </a:p>
          <a:p>
            <a:pPr algn="ctr" eaLnBrk="1" hangingPunct="1">
              <a:spcBef>
                <a:spcPct val="0"/>
              </a:spcBef>
              <a:buFontTx/>
              <a:buNone/>
            </a:pPr>
            <a:r>
              <a:rPr lang="en-US" altLang="en-US" sz="2400"/>
              <a:t>bảo vệ tổ quốc</a:t>
            </a:r>
            <a:endParaRPr lang="en-US" altLang="en-US" sz="2300" b="1">
              <a:latin typeface="Times New Roman" panose="02020603050405020304" pitchFamily="18" charset="0"/>
              <a:cs typeface="Times New Roman" panose="02020603050405020304" pitchFamily="18" charset="0"/>
            </a:endParaRPr>
          </a:p>
        </p:txBody>
      </p:sp>
      <p:sp>
        <p:nvSpPr>
          <p:cNvPr id="43015" name="Text Box 16"/>
          <p:cNvSpPr txBox="1">
            <a:spLocks noChangeArrowheads="1"/>
          </p:cNvSpPr>
          <p:nvPr/>
        </p:nvSpPr>
        <p:spPr bwMode="auto">
          <a:xfrm>
            <a:off x="1828800" y="1295401"/>
            <a:ext cx="12192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37</a:t>
            </a:r>
          </a:p>
        </p:txBody>
      </p:sp>
      <p:pic>
        <p:nvPicPr>
          <p:cNvPr id="10139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5" name="Oval 19"/>
          <p:cNvSpPr>
            <a:spLocks noChangeArrowheads="1"/>
          </p:cNvSpPr>
          <p:nvPr/>
        </p:nvSpPr>
        <p:spPr bwMode="auto">
          <a:xfrm>
            <a:off x="62611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301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80575"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p:cNvSpPr>
            <a:spLocks noChangeArrowheads="1"/>
          </p:cNvSpPr>
          <p:nvPr/>
        </p:nvSpPr>
        <p:spPr bwMode="auto">
          <a:xfrm>
            <a:off x="6248400" y="60039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1398" name="Oval 22"/>
          <p:cNvSpPr>
            <a:spLocks noChangeArrowheads="1"/>
          </p:cNvSpPr>
          <p:nvPr/>
        </p:nvSpPr>
        <p:spPr bwMode="auto">
          <a:xfrm>
            <a:off x="62611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1399" name="Oval 23"/>
          <p:cNvSpPr>
            <a:spLocks noChangeArrowheads="1"/>
          </p:cNvSpPr>
          <p:nvPr/>
        </p:nvSpPr>
        <p:spPr bwMode="auto">
          <a:xfrm>
            <a:off x="62611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1400" name="Oval 24"/>
          <p:cNvSpPr>
            <a:spLocks noChangeArrowheads="1"/>
          </p:cNvSpPr>
          <p:nvPr/>
        </p:nvSpPr>
        <p:spPr bwMode="auto">
          <a:xfrm>
            <a:off x="62611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1401" name="Oval 25"/>
          <p:cNvSpPr>
            <a:spLocks noChangeArrowheads="1"/>
          </p:cNvSpPr>
          <p:nvPr/>
        </p:nvSpPr>
        <p:spPr bwMode="auto">
          <a:xfrm>
            <a:off x="62484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1402" name="Oval 26"/>
          <p:cNvSpPr>
            <a:spLocks noChangeArrowheads="1"/>
          </p:cNvSpPr>
          <p:nvPr/>
        </p:nvSpPr>
        <p:spPr bwMode="auto">
          <a:xfrm>
            <a:off x="6257925"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1403" name="Text Box 27"/>
          <p:cNvSpPr txBox="1">
            <a:spLocks noChangeArrowheads="1"/>
          </p:cNvSpPr>
          <p:nvPr/>
        </p:nvSpPr>
        <p:spPr bwMode="auto">
          <a:xfrm>
            <a:off x="4953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1404"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302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8"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3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72200" y="2997200"/>
            <a:ext cx="3733800" cy="1422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Mục</a:t>
            </a:r>
            <a:r>
              <a:rPr lang="en-US" sz="2400" dirty="0">
                <a:latin typeface="Arial" charset="0"/>
                <a:cs typeface="Arial" charset="0"/>
              </a:rPr>
              <a:t> </a:t>
            </a:r>
            <a:r>
              <a:rPr lang="en-US" sz="2400" dirty="0" err="1">
                <a:latin typeface="Arial" charset="0"/>
                <a:cs typeface="Arial" charset="0"/>
              </a:rPr>
              <a:t>đích</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p>
          <a:p>
            <a:pPr algn="ctr" eaLnBrk="0" hangingPunct="0">
              <a:defRPr/>
            </a:pP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eaLnBrk="0" hangingPunct="0">
              <a:defRPr/>
            </a:pP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endParaRPr lang="vi-VN" sz="2400" b="1" dirty="0">
              <a:latin typeface="Arial" charset="0"/>
              <a:cs typeface="+mn-cs"/>
            </a:endParaRPr>
          </a:p>
        </p:txBody>
      </p:sp>
      <p:sp>
        <p:nvSpPr>
          <p:cNvPr id="28" name="AutoShape 13"/>
          <p:cNvSpPr>
            <a:spLocks noChangeArrowheads="1"/>
          </p:cNvSpPr>
          <p:nvPr/>
        </p:nvSpPr>
        <p:spPr bwMode="auto">
          <a:xfrm>
            <a:off x="6172200" y="4521200"/>
            <a:ext cx="3733800" cy="1422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Nội dung của </a:t>
            </a:r>
          </a:p>
          <a:p>
            <a:pPr algn="ctr" eaLnBrk="1" hangingPunct="1">
              <a:spcBef>
                <a:spcPct val="0"/>
              </a:spcBef>
              <a:buFontTx/>
              <a:buNone/>
            </a:pPr>
            <a:r>
              <a:rPr lang="en-US" altLang="en-US" sz="2400"/>
              <a:t>chiến tranh nhân dân </a:t>
            </a:r>
          </a:p>
          <a:p>
            <a:pPr algn="ctr" eaLnBrk="1" hangingPunct="1">
              <a:spcBef>
                <a:spcPct val="0"/>
              </a:spcBef>
              <a:buFontTx/>
              <a:buNone/>
            </a:pPr>
            <a:r>
              <a:rPr lang="en-US" altLang="en-US" sz="2400"/>
              <a:t>bảo vệ Tổ quốc </a:t>
            </a:r>
            <a:endParaRPr lang="en-US" altLang="en-US" sz="2300" b="1">
              <a:latin typeface="Times New Roman" panose="02020603050405020304" pitchFamily="18" charset="0"/>
              <a:cs typeface="Times New Roman" panose="02020603050405020304" pitchFamily="18" charset="0"/>
            </a:endParaRPr>
          </a:p>
        </p:txBody>
      </p:sp>
      <p:pic>
        <p:nvPicPr>
          <p:cNvPr id="43033"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71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81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91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91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101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138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1394"/>
                </p:tgtEl>
              </p:cMediaNode>
            </p:audio>
            <p:seq concurrent="1" nextAc="seek">
              <p:cTn id="38" restart="whenNotActive" fill="hold" evtFilter="cancelBubble" nodeType="interactiveSeq">
                <p:stCondLst>
                  <p:cond evt="onClick" delay="0">
                    <p:tgtEl>
                      <p:spTgt spid="10140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140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1402"/>
                                        </p:tgtEl>
                                      </p:cBhvr>
                                    </p:animEffect>
                                    <p:set>
                                      <p:cBhvr>
                                        <p:cTn id="46"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1401"/>
                                        </p:tgtEl>
                                      </p:cBhvr>
                                    </p:animEffect>
                                    <p:set>
                                      <p:cBhvr>
                                        <p:cTn id="50"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1400"/>
                                        </p:tgtEl>
                                      </p:cBhvr>
                                    </p:animEffect>
                                    <p:set>
                                      <p:cBhvr>
                                        <p:cTn id="54"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1399"/>
                                        </p:tgtEl>
                                      </p:cBhvr>
                                    </p:animEffect>
                                    <p:set>
                                      <p:cBhvr>
                                        <p:cTn id="58"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1398"/>
                                        </p:tgtEl>
                                      </p:cBhvr>
                                    </p:animEffect>
                                    <p:set>
                                      <p:cBhvr>
                                        <p:cTn id="62"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1397"/>
                                        </p:tgtEl>
                                      </p:cBhvr>
                                    </p:animEffect>
                                    <p:set>
                                      <p:cBhvr>
                                        <p:cTn id="66"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1395"/>
                                        </p:tgtEl>
                                      </p:cBhvr>
                                    </p:animEffect>
                                    <p:set>
                                      <p:cBhvr>
                                        <p:cTn id="70"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1378"/>
                                        </p:tgtEl>
                                      </p:cBhvr>
                                    </p:animEffect>
                                    <p:set>
                                      <p:cBhvr>
                                        <p:cTn id="74"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p:cNvSpPr>
            <a:spLocks noChangeArrowheads="1"/>
          </p:cNvSpPr>
          <p:nvPr/>
        </p:nvSpPr>
        <p:spPr bwMode="auto">
          <a:xfrm>
            <a:off x="6337300" y="60055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240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752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54338" y="1227138"/>
            <a:ext cx="73326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Trong</a:t>
            </a:r>
            <a:r>
              <a:rPr lang="en-US" altLang="en-US" sz="2400" i="1" dirty="0"/>
              <a:t> </a:t>
            </a:r>
            <a:r>
              <a:rPr lang="vi-VN" altLang="en-US" sz="2400" i="1" dirty="0"/>
              <a:t>tổ chức lực lượng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nhân</a:t>
            </a:r>
            <a:r>
              <a:rPr lang="en-US" altLang="en-US" sz="2400" i="1" dirty="0"/>
              <a:t> </a:t>
            </a:r>
            <a:r>
              <a:rPr lang="en-US" altLang="en-US" sz="2400" i="1" dirty="0" err="1"/>
              <a:t>dân</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LLVT </a:t>
            </a:r>
            <a:r>
              <a:rPr lang="en-US" altLang="en-US" sz="2400" i="1" dirty="0" err="1"/>
              <a:t>phải</a:t>
            </a:r>
            <a:r>
              <a:rPr lang="en-US" altLang="en-US" sz="2400" i="1" dirty="0"/>
              <a:t> </a:t>
            </a:r>
            <a:r>
              <a:rPr lang="en-US" altLang="en-US" sz="2400" i="1" dirty="0" err="1"/>
              <a:t>được</a:t>
            </a:r>
            <a:r>
              <a:rPr lang="en-US" altLang="en-US" sz="2400" i="1" dirty="0"/>
              <a:t> </a:t>
            </a:r>
            <a:r>
              <a:rPr lang="en-US" altLang="en-US" sz="2400" i="1" dirty="0" err="1"/>
              <a:t>xây</a:t>
            </a:r>
            <a:r>
              <a:rPr lang="en-US" altLang="en-US" sz="2400" i="1" dirty="0"/>
              <a:t> </a:t>
            </a:r>
            <a:r>
              <a:rPr lang="en-US" altLang="en-US" sz="2400" i="1" dirty="0" err="1"/>
              <a:t>dựng</a:t>
            </a:r>
            <a:r>
              <a:rPr lang="en-US" altLang="en-US" sz="2400" i="1" dirty="0"/>
              <a:t>:</a:t>
            </a:r>
          </a:p>
        </p:txBody>
      </p:sp>
      <p:sp>
        <p:nvSpPr>
          <p:cNvPr id="65541" name="AutoShape 5"/>
          <p:cNvSpPr>
            <a:spLocks noChangeArrowheads="1"/>
          </p:cNvSpPr>
          <p:nvPr/>
        </p:nvSpPr>
        <p:spPr bwMode="auto">
          <a:xfrm>
            <a:off x="6324600" y="2209800"/>
            <a:ext cx="4000500" cy="1792288"/>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200" dirty="0">
                <a:solidFill>
                  <a:schemeClr val="tx1"/>
                </a:solidFill>
              </a:rPr>
              <a:t>B. </a:t>
            </a:r>
            <a:r>
              <a:rPr lang="en-US" sz="2200" dirty="0" err="1">
                <a:solidFill>
                  <a:schemeClr val="tx1"/>
                </a:solidFill>
              </a:rPr>
              <a:t>Vững</a:t>
            </a:r>
            <a:r>
              <a:rPr lang="en-US" sz="2200" dirty="0">
                <a:solidFill>
                  <a:schemeClr val="tx1"/>
                </a:solidFill>
              </a:rPr>
              <a:t> </a:t>
            </a:r>
            <a:r>
              <a:rPr lang="en-US" sz="2200" dirty="0" err="1">
                <a:solidFill>
                  <a:schemeClr val="tx1"/>
                </a:solidFill>
              </a:rPr>
              <a:t>mạnh</a:t>
            </a:r>
            <a:r>
              <a:rPr lang="en-US" sz="2200" dirty="0">
                <a:solidFill>
                  <a:schemeClr val="tx1"/>
                </a:solidFill>
              </a:rPr>
              <a:t> </a:t>
            </a:r>
            <a:r>
              <a:rPr lang="en-US" sz="2200" dirty="0" err="1">
                <a:solidFill>
                  <a:schemeClr val="tx1"/>
                </a:solidFill>
              </a:rPr>
              <a:t>toàn</a:t>
            </a:r>
            <a:r>
              <a:rPr lang="en-US" sz="2200" dirty="0">
                <a:solidFill>
                  <a:schemeClr val="tx1"/>
                </a:solidFill>
              </a:rPr>
              <a:t> </a:t>
            </a:r>
            <a:r>
              <a:rPr lang="en-US" sz="2200" dirty="0" err="1">
                <a:solidFill>
                  <a:schemeClr val="tx1"/>
                </a:solidFill>
              </a:rPr>
              <a:t>diện</a:t>
            </a:r>
            <a:r>
              <a:rPr lang="en-US" sz="2200" dirty="0">
                <a:solidFill>
                  <a:schemeClr val="tx1"/>
                </a:solidFill>
              </a:rPr>
              <a:t>,</a:t>
            </a:r>
          </a:p>
          <a:p>
            <a:pPr algn="ctr">
              <a:defRPr/>
            </a:pPr>
            <a:r>
              <a:rPr lang="en-US" sz="2200" dirty="0">
                <a:solidFill>
                  <a:schemeClr val="tx1"/>
                </a:solidFill>
              </a:rPr>
              <a:t> </a:t>
            </a:r>
            <a:r>
              <a:rPr lang="en-US" sz="2200" dirty="0" err="1">
                <a:solidFill>
                  <a:schemeClr val="tx1"/>
                </a:solidFill>
              </a:rPr>
              <a:t>coi</a:t>
            </a:r>
            <a:r>
              <a:rPr lang="en-US" sz="2200" dirty="0">
                <a:solidFill>
                  <a:schemeClr val="tx1"/>
                </a:solidFill>
              </a:rPr>
              <a:t> </a:t>
            </a:r>
            <a:r>
              <a:rPr lang="en-US" sz="2200" dirty="0" err="1">
                <a:solidFill>
                  <a:schemeClr val="tx1"/>
                </a:solidFill>
              </a:rPr>
              <a:t>trọng</a:t>
            </a:r>
            <a:r>
              <a:rPr lang="en-US" sz="2200" dirty="0">
                <a:solidFill>
                  <a:schemeClr val="tx1"/>
                </a:solidFill>
              </a:rPr>
              <a:t> </a:t>
            </a:r>
            <a:r>
              <a:rPr lang="en-US" sz="2200" dirty="0" err="1">
                <a:solidFill>
                  <a:schemeClr val="tx1"/>
                </a:solidFill>
              </a:rPr>
              <a:t>cả</a:t>
            </a:r>
            <a:r>
              <a:rPr lang="en-US" sz="2200" dirty="0">
                <a:solidFill>
                  <a:schemeClr val="tx1"/>
                </a:solidFill>
              </a:rPr>
              <a:t> </a:t>
            </a:r>
            <a:r>
              <a:rPr lang="en-US" sz="2200" dirty="0" err="1">
                <a:solidFill>
                  <a:schemeClr val="tx1"/>
                </a:solidFill>
              </a:rPr>
              <a:t>số</a:t>
            </a:r>
            <a:r>
              <a:rPr lang="en-US" sz="2200" dirty="0">
                <a:solidFill>
                  <a:schemeClr val="tx1"/>
                </a:solidFill>
              </a:rPr>
              <a:t> </a:t>
            </a:r>
            <a:r>
              <a:rPr lang="en-US" sz="2200" dirty="0" err="1">
                <a:solidFill>
                  <a:schemeClr val="tx1"/>
                </a:solidFill>
              </a:rPr>
              <a:t>lượng</a:t>
            </a:r>
            <a:r>
              <a:rPr lang="en-US" sz="2200" dirty="0">
                <a:solidFill>
                  <a:schemeClr val="tx1"/>
                </a:solidFill>
              </a:rPr>
              <a:t> </a:t>
            </a:r>
            <a:r>
              <a:rPr lang="en-US" sz="2200" dirty="0" err="1">
                <a:solidFill>
                  <a:schemeClr val="tx1"/>
                </a:solidFill>
              </a:rPr>
              <a:t>và</a:t>
            </a:r>
            <a:r>
              <a:rPr lang="en-US" sz="2200" dirty="0">
                <a:solidFill>
                  <a:schemeClr val="tx1"/>
                </a:solidFill>
              </a:rPr>
              <a:t> </a:t>
            </a:r>
          </a:p>
          <a:p>
            <a:pPr algn="ctr">
              <a:defRPr/>
            </a:pPr>
            <a:r>
              <a:rPr lang="en-US" sz="2200" dirty="0" err="1">
                <a:solidFill>
                  <a:schemeClr val="tx1"/>
                </a:solidFill>
              </a:rPr>
              <a:t>chất</a:t>
            </a:r>
            <a:r>
              <a:rPr lang="en-US" sz="2200" dirty="0">
                <a:solidFill>
                  <a:schemeClr val="tx1"/>
                </a:solidFill>
              </a:rPr>
              <a:t> </a:t>
            </a:r>
            <a:r>
              <a:rPr lang="en-US" sz="2200" dirty="0" err="1">
                <a:solidFill>
                  <a:schemeClr val="tx1"/>
                </a:solidFill>
              </a:rPr>
              <a:t>lượng</a:t>
            </a:r>
            <a:r>
              <a:rPr lang="en-US" sz="2200" dirty="0">
                <a:solidFill>
                  <a:schemeClr val="tx1"/>
                </a:solidFill>
              </a:rPr>
              <a:t>, </a:t>
            </a:r>
            <a:r>
              <a:rPr lang="en-US" sz="2200" dirty="0" err="1">
                <a:solidFill>
                  <a:schemeClr val="tx1"/>
                </a:solidFill>
              </a:rPr>
              <a:t>lấy</a:t>
            </a:r>
            <a:r>
              <a:rPr lang="en-US" sz="2200" dirty="0">
                <a:solidFill>
                  <a:schemeClr val="tx1"/>
                </a:solidFill>
              </a:rPr>
              <a:t> </a:t>
            </a:r>
            <a:r>
              <a:rPr lang="en-US" sz="2200" dirty="0" err="1">
                <a:solidFill>
                  <a:schemeClr val="tx1"/>
                </a:solidFill>
              </a:rPr>
              <a:t>chất</a:t>
            </a:r>
            <a:r>
              <a:rPr lang="en-US" sz="2200" dirty="0">
                <a:solidFill>
                  <a:schemeClr val="tx1"/>
                </a:solidFill>
              </a:rPr>
              <a:t> </a:t>
            </a:r>
          </a:p>
          <a:p>
            <a:pPr algn="ctr">
              <a:defRPr/>
            </a:pPr>
            <a:r>
              <a:rPr lang="en-US" sz="2200" dirty="0" err="1">
                <a:solidFill>
                  <a:schemeClr val="tx1"/>
                </a:solidFill>
              </a:rPr>
              <a:t>lượng</a:t>
            </a:r>
            <a:r>
              <a:rPr lang="en-US" sz="2200" dirty="0">
                <a:solidFill>
                  <a:schemeClr val="tx1"/>
                </a:solidFill>
              </a:rPr>
              <a:t> </a:t>
            </a:r>
            <a:r>
              <a:rPr lang="en-US" sz="2200" dirty="0" err="1">
                <a:solidFill>
                  <a:schemeClr val="tx1"/>
                </a:solidFill>
              </a:rPr>
              <a:t>là</a:t>
            </a:r>
            <a:r>
              <a:rPr lang="en-US" sz="2200" dirty="0">
                <a:solidFill>
                  <a:schemeClr val="tx1"/>
                </a:solidFill>
              </a:rPr>
              <a:t> </a:t>
            </a:r>
            <a:r>
              <a:rPr lang="en-US" sz="2200" dirty="0" err="1">
                <a:solidFill>
                  <a:schemeClr val="tx1"/>
                </a:solidFill>
              </a:rPr>
              <a:t>chính</a:t>
            </a:r>
            <a:r>
              <a:rPr lang="en-US" sz="2200" dirty="0">
                <a:solidFill>
                  <a:schemeClr val="tx1"/>
                </a:solidFill>
              </a:rPr>
              <a:t>, </a:t>
            </a:r>
            <a:r>
              <a:rPr lang="en-US" sz="2200" dirty="0" err="1">
                <a:solidFill>
                  <a:schemeClr val="tx1"/>
                </a:solidFill>
              </a:rPr>
              <a:t>lấy</a:t>
            </a:r>
            <a:r>
              <a:rPr lang="en-US" sz="2200" dirty="0">
                <a:solidFill>
                  <a:schemeClr val="tx1"/>
                </a:solidFill>
              </a:rPr>
              <a:t> </a:t>
            </a:r>
            <a:r>
              <a:rPr lang="en-US" sz="2200" dirty="0" err="1">
                <a:solidFill>
                  <a:schemeClr val="tx1"/>
                </a:solidFill>
              </a:rPr>
              <a:t>xây</a:t>
            </a:r>
            <a:r>
              <a:rPr lang="en-US" sz="2200" dirty="0">
                <a:solidFill>
                  <a:schemeClr val="tx1"/>
                </a:solidFill>
              </a:rPr>
              <a:t> </a:t>
            </a:r>
          </a:p>
          <a:p>
            <a:pPr algn="ctr">
              <a:defRPr/>
            </a:pPr>
            <a:r>
              <a:rPr lang="en-US" sz="2200" dirty="0" err="1">
                <a:solidFill>
                  <a:schemeClr val="tx1"/>
                </a:solidFill>
              </a:rPr>
              <a:t>dựng</a:t>
            </a:r>
            <a:r>
              <a:rPr lang="en-US" sz="2200" dirty="0">
                <a:solidFill>
                  <a:schemeClr val="tx1"/>
                </a:solidFill>
              </a:rPr>
              <a:t> </a:t>
            </a:r>
            <a:r>
              <a:rPr lang="en-US" sz="2200" dirty="0" err="1">
                <a:solidFill>
                  <a:schemeClr val="tx1"/>
                </a:solidFill>
              </a:rPr>
              <a:t>chính</a:t>
            </a:r>
            <a:r>
              <a:rPr lang="en-US" sz="2200" dirty="0">
                <a:solidFill>
                  <a:schemeClr val="tx1"/>
                </a:solidFill>
              </a:rPr>
              <a:t> </a:t>
            </a:r>
            <a:r>
              <a:rPr lang="en-US" sz="2200" dirty="0" err="1">
                <a:solidFill>
                  <a:schemeClr val="tx1"/>
                </a:solidFill>
              </a:rPr>
              <a:t>trị</a:t>
            </a:r>
            <a:r>
              <a:rPr lang="en-US" sz="2200" dirty="0">
                <a:solidFill>
                  <a:schemeClr val="tx1"/>
                </a:solidFill>
              </a:rPr>
              <a:t> </a:t>
            </a:r>
            <a:r>
              <a:rPr lang="en-US" sz="2200" dirty="0" err="1">
                <a:solidFill>
                  <a:schemeClr val="tx1"/>
                </a:solidFill>
              </a:rPr>
              <a:t>làm</a:t>
            </a:r>
            <a:r>
              <a:rPr lang="en-US" sz="2200" dirty="0">
                <a:solidFill>
                  <a:schemeClr val="tx1"/>
                </a:solidFill>
              </a:rPr>
              <a:t> </a:t>
            </a:r>
            <a:r>
              <a:rPr lang="en-US" sz="2200" dirty="0" err="1">
                <a:solidFill>
                  <a:schemeClr val="tx1"/>
                </a:solidFill>
              </a:rPr>
              <a:t>cơ</a:t>
            </a:r>
            <a:r>
              <a:rPr lang="en-US" sz="2200" dirty="0">
                <a:solidFill>
                  <a:schemeClr val="tx1"/>
                </a:solidFill>
              </a:rPr>
              <a:t> </a:t>
            </a:r>
            <a:r>
              <a:rPr lang="en-US" sz="2200" dirty="0" err="1">
                <a:solidFill>
                  <a:schemeClr val="tx1"/>
                </a:solidFill>
              </a:rPr>
              <a:t>sở</a:t>
            </a:r>
            <a:endParaRPr lang="en-US" sz="2200" dirty="0">
              <a:solidFill>
                <a:schemeClr val="tx1"/>
              </a:solidFill>
            </a:endParaRPr>
          </a:p>
        </p:txBody>
      </p:sp>
      <p:sp>
        <p:nvSpPr>
          <p:cNvPr id="65549" name="AutoShape 13"/>
          <p:cNvSpPr>
            <a:spLocks noChangeArrowheads="1"/>
          </p:cNvSpPr>
          <p:nvPr/>
        </p:nvSpPr>
        <p:spPr bwMode="auto">
          <a:xfrm>
            <a:off x="6324600" y="4114800"/>
            <a:ext cx="4000500" cy="16002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r>
              <a:rPr lang="en-US" sz="2200" dirty="0">
                <a:solidFill>
                  <a:schemeClr val="tx1"/>
                </a:solidFill>
              </a:rPr>
              <a:t> D. </a:t>
            </a:r>
            <a:r>
              <a:rPr lang="en-US" sz="2200" dirty="0" err="1">
                <a:solidFill>
                  <a:schemeClr val="tx1"/>
                </a:solidFill>
              </a:rPr>
              <a:t>Cách</a:t>
            </a:r>
            <a:r>
              <a:rPr lang="en-US" sz="2200" dirty="0">
                <a:solidFill>
                  <a:schemeClr val="tx1"/>
                </a:solidFill>
              </a:rPr>
              <a:t> </a:t>
            </a:r>
            <a:r>
              <a:rPr lang="en-US" sz="2200" dirty="0" err="1">
                <a:solidFill>
                  <a:schemeClr val="tx1"/>
                </a:solidFill>
              </a:rPr>
              <a:t>mạng</a:t>
            </a:r>
            <a:r>
              <a:rPr lang="en-US" sz="2200" dirty="0">
                <a:solidFill>
                  <a:schemeClr val="tx1"/>
                </a:solidFill>
              </a:rPr>
              <a:t>, </a:t>
            </a:r>
            <a:r>
              <a:rPr lang="en-US" sz="2200" dirty="0" err="1">
                <a:solidFill>
                  <a:schemeClr val="tx1"/>
                </a:solidFill>
              </a:rPr>
              <a:t>chính</a:t>
            </a:r>
            <a:r>
              <a:rPr lang="en-US" sz="2200" dirty="0">
                <a:solidFill>
                  <a:schemeClr val="tx1"/>
                </a:solidFill>
              </a:rPr>
              <a:t> </a:t>
            </a:r>
            <a:r>
              <a:rPr lang="en-US" sz="2200" dirty="0" err="1">
                <a:solidFill>
                  <a:schemeClr val="tx1"/>
                </a:solidFill>
              </a:rPr>
              <a:t>quy</a:t>
            </a:r>
            <a:r>
              <a:rPr lang="en-US" sz="2200" dirty="0">
                <a:solidFill>
                  <a:schemeClr val="tx1"/>
                </a:solidFill>
              </a:rPr>
              <a:t>, </a:t>
            </a:r>
          </a:p>
          <a:p>
            <a:pPr algn="ctr" eaLnBrk="0" hangingPunct="0">
              <a:defRPr/>
            </a:pPr>
            <a:r>
              <a:rPr lang="en-US" sz="2200" dirty="0" err="1">
                <a:solidFill>
                  <a:schemeClr val="tx1"/>
                </a:solidFill>
              </a:rPr>
              <a:t>tinh</a:t>
            </a:r>
            <a:r>
              <a:rPr lang="en-US" sz="2200" dirty="0">
                <a:solidFill>
                  <a:schemeClr val="tx1"/>
                </a:solidFill>
              </a:rPr>
              <a:t> </a:t>
            </a:r>
            <a:r>
              <a:rPr lang="en-US" sz="2200" dirty="0" err="1">
                <a:solidFill>
                  <a:schemeClr val="tx1"/>
                </a:solidFill>
              </a:rPr>
              <a:t>nhuệ</a:t>
            </a:r>
            <a:r>
              <a:rPr lang="en-US" sz="2200" dirty="0">
                <a:solidFill>
                  <a:schemeClr val="tx1"/>
                </a:solidFill>
              </a:rPr>
              <a:t>, </a:t>
            </a:r>
            <a:r>
              <a:rPr lang="en-US" sz="2200" dirty="0" err="1">
                <a:solidFill>
                  <a:schemeClr val="tx1"/>
                </a:solidFill>
              </a:rPr>
              <a:t>từng</a:t>
            </a:r>
            <a:r>
              <a:rPr lang="en-US" sz="2200" dirty="0">
                <a:solidFill>
                  <a:schemeClr val="tx1"/>
                </a:solidFill>
              </a:rPr>
              <a:t> </a:t>
            </a:r>
            <a:r>
              <a:rPr lang="en-US" sz="2200" dirty="0" err="1">
                <a:solidFill>
                  <a:schemeClr val="tx1"/>
                </a:solidFill>
              </a:rPr>
              <a:t>bước</a:t>
            </a:r>
            <a:r>
              <a:rPr lang="en-US" sz="2200" dirty="0">
                <a:solidFill>
                  <a:schemeClr val="tx1"/>
                </a:solidFill>
              </a:rPr>
              <a:t> </a:t>
            </a:r>
            <a:r>
              <a:rPr lang="en-US" sz="2200" dirty="0" err="1">
                <a:solidFill>
                  <a:schemeClr val="tx1"/>
                </a:solidFill>
              </a:rPr>
              <a:t>hiện</a:t>
            </a:r>
            <a:r>
              <a:rPr lang="en-US" sz="2200" dirty="0">
                <a:solidFill>
                  <a:schemeClr val="tx1"/>
                </a:solidFill>
              </a:rPr>
              <a:t> </a:t>
            </a:r>
            <a:r>
              <a:rPr lang="en-US" sz="2200" dirty="0" err="1">
                <a:solidFill>
                  <a:schemeClr val="tx1"/>
                </a:solidFill>
              </a:rPr>
              <a:t>đại</a:t>
            </a:r>
            <a:r>
              <a:rPr lang="en-US" sz="2200" dirty="0">
                <a:solidFill>
                  <a:schemeClr val="tx1"/>
                </a:solidFill>
              </a:rPr>
              <a:t>, </a:t>
            </a:r>
          </a:p>
          <a:p>
            <a:pPr algn="ctr" eaLnBrk="0" hangingPunct="0">
              <a:defRPr/>
            </a:pPr>
            <a:r>
              <a:rPr lang="en-US" sz="2200" dirty="0" err="1">
                <a:solidFill>
                  <a:schemeClr val="tx1"/>
                </a:solidFill>
              </a:rPr>
              <a:t>sẵn</a:t>
            </a:r>
            <a:r>
              <a:rPr lang="en-US" sz="2200" dirty="0">
                <a:solidFill>
                  <a:schemeClr val="tx1"/>
                </a:solidFill>
              </a:rPr>
              <a:t> </a:t>
            </a:r>
            <a:r>
              <a:rPr lang="en-US" sz="2200" dirty="0" err="1">
                <a:solidFill>
                  <a:schemeClr val="tx1"/>
                </a:solidFill>
              </a:rPr>
              <a:t>sàng</a:t>
            </a:r>
            <a:r>
              <a:rPr lang="en-US" sz="2200" dirty="0">
                <a:solidFill>
                  <a:schemeClr val="tx1"/>
                </a:solidFill>
              </a:rPr>
              <a:t> </a:t>
            </a:r>
            <a:r>
              <a:rPr lang="en-US" sz="2200" dirty="0" err="1">
                <a:solidFill>
                  <a:schemeClr val="tx1"/>
                </a:solidFill>
              </a:rPr>
              <a:t>chiến</a:t>
            </a:r>
            <a:r>
              <a:rPr lang="en-US" sz="2200" dirty="0">
                <a:solidFill>
                  <a:schemeClr val="tx1"/>
                </a:solidFill>
              </a:rPr>
              <a:t> </a:t>
            </a:r>
            <a:r>
              <a:rPr lang="en-US" sz="2200" dirty="0" err="1">
                <a:solidFill>
                  <a:schemeClr val="tx1"/>
                </a:solidFill>
              </a:rPr>
              <a:t>đấu</a:t>
            </a:r>
            <a:r>
              <a:rPr lang="en-US" sz="2200" dirty="0">
                <a:solidFill>
                  <a:schemeClr val="tx1"/>
                </a:solidFill>
              </a:rPr>
              <a:t> </a:t>
            </a:r>
            <a:r>
              <a:rPr lang="en-US" sz="2200" dirty="0" err="1">
                <a:solidFill>
                  <a:schemeClr val="tx1"/>
                </a:solidFill>
              </a:rPr>
              <a:t>cao</a:t>
            </a:r>
            <a:r>
              <a:rPr lang="en-US" sz="2200" dirty="0">
                <a:solidFill>
                  <a:schemeClr val="tx1"/>
                </a:solidFill>
              </a:rPr>
              <a:t>, </a:t>
            </a:r>
            <a:r>
              <a:rPr lang="en-US" sz="2200" dirty="0" err="1">
                <a:solidFill>
                  <a:schemeClr val="tx1"/>
                </a:solidFill>
              </a:rPr>
              <a:t>đáp</a:t>
            </a:r>
            <a:r>
              <a:rPr lang="en-US" sz="2200" dirty="0">
                <a:solidFill>
                  <a:schemeClr val="tx1"/>
                </a:solidFill>
              </a:rPr>
              <a:t> </a:t>
            </a:r>
          </a:p>
          <a:p>
            <a:pPr algn="ctr" eaLnBrk="0" hangingPunct="0">
              <a:defRPr/>
            </a:pPr>
            <a:r>
              <a:rPr lang="en-US" sz="2200" dirty="0" err="1">
                <a:solidFill>
                  <a:schemeClr val="tx1"/>
                </a:solidFill>
              </a:rPr>
              <a:t>ứng</a:t>
            </a:r>
            <a:r>
              <a:rPr lang="en-US" sz="2200" dirty="0">
                <a:solidFill>
                  <a:schemeClr val="tx1"/>
                </a:solidFill>
              </a:rPr>
              <a:t> </a:t>
            </a:r>
            <a:r>
              <a:rPr lang="en-US" sz="2200" dirty="0" err="1">
                <a:solidFill>
                  <a:schemeClr val="tx1"/>
                </a:solidFill>
              </a:rPr>
              <a:t>yêu</a:t>
            </a:r>
            <a:r>
              <a:rPr lang="en-US" sz="2200" dirty="0">
                <a:solidFill>
                  <a:schemeClr val="tx1"/>
                </a:solidFill>
              </a:rPr>
              <a:t> </a:t>
            </a:r>
            <a:r>
              <a:rPr lang="en-US" sz="2200" dirty="0" err="1">
                <a:solidFill>
                  <a:schemeClr val="tx1"/>
                </a:solidFill>
              </a:rPr>
              <a:t>cầu</a:t>
            </a:r>
            <a:r>
              <a:rPr lang="en-US" sz="2200" dirty="0">
                <a:solidFill>
                  <a:schemeClr val="tx1"/>
                </a:solidFill>
              </a:rPr>
              <a:t> </a:t>
            </a:r>
            <a:r>
              <a:rPr lang="en-US" sz="2200" dirty="0" err="1">
                <a:solidFill>
                  <a:schemeClr val="tx1"/>
                </a:solidFill>
              </a:rPr>
              <a:t>nhiệm</a:t>
            </a:r>
            <a:r>
              <a:rPr lang="en-US" sz="2200" dirty="0">
                <a:solidFill>
                  <a:schemeClr val="tx1"/>
                </a:solidFill>
              </a:rPr>
              <a:t> </a:t>
            </a:r>
            <a:r>
              <a:rPr lang="en-US" sz="2200" dirty="0" err="1">
                <a:solidFill>
                  <a:schemeClr val="tx1"/>
                </a:solidFill>
              </a:rPr>
              <a:t>vụ</a:t>
            </a:r>
            <a:r>
              <a:rPr lang="en-US" sz="2200" dirty="0">
                <a:solidFill>
                  <a:schemeClr val="tx1"/>
                </a:solidFill>
              </a:rPr>
              <a:t> </a:t>
            </a:r>
            <a:endParaRPr lang="vi-VN" sz="2200" b="1" dirty="0">
              <a:solidFill>
                <a:schemeClr val="tx1"/>
              </a:solidFill>
            </a:endParaRPr>
          </a:p>
        </p:txBody>
      </p:sp>
      <p:sp>
        <p:nvSpPr>
          <p:cNvPr id="44040" name="Text Box 16"/>
          <p:cNvSpPr txBox="1">
            <a:spLocks noChangeArrowheads="1"/>
          </p:cNvSpPr>
          <p:nvPr/>
        </p:nvSpPr>
        <p:spPr bwMode="auto">
          <a:xfrm>
            <a:off x="1770064" y="13716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38</a:t>
            </a:r>
          </a:p>
        </p:txBody>
      </p:sp>
      <p:pic>
        <p:nvPicPr>
          <p:cNvPr id="10241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9" name="Oval 19"/>
          <p:cNvSpPr>
            <a:spLocks noChangeArrowheads="1"/>
          </p:cNvSpPr>
          <p:nvPr/>
        </p:nvSpPr>
        <p:spPr bwMode="auto">
          <a:xfrm>
            <a:off x="6337300" y="60055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404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39300" y="60309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p:cNvSpPr>
            <a:spLocks noChangeArrowheads="1"/>
          </p:cNvSpPr>
          <p:nvPr/>
        </p:nvSpPr>
        <p:spPr bwMode="auto">
          <a:xfrm>
            <a:off x="6324600" y="60055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2422" name="Oval 22"/>
          <p:cNvSpPr>
            <a:spLocks noChangeArrowheads="1"/>
          </p:cNvSpPr>
          <p:nvPr/>
        </p:nvSpPr>
        <p:spPr bwMode="auto">
          <a:xfrm>
            <a:off x="6337300" y="60055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2423" name="Oval 23"/>
          <p:cNvSpPr>
            <a:spLocks noChangeArrowheads="1"/>
          </p:cNvSpPr>
          <p:nvPr/>
        </p:nvSpPr>
        <p:spPr bwMode="auto">
          <a:xfrm>
            <a:off x="6348413" y="60055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2424" name="Oval 24"/>
          <p:cNvSpPr>
            <a:spLocks noChangeArrowheads="1"/>
          </p:cNvSpPr>
          <p:nvPr/>
        </p:nvSpPr>
        <p:spPr bwMode="auto">
          <a:xfrm>
            <a:off x="6334125" y="60182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2425" name="Oval 25"/>
          <p:cNvSpPr>
            <a:spLocks noChangeArrowheads="1"/>
          </p:cNvSpPr>
          <p:nvPr/>
        </p:nvSpPr>
        <p:spPr bwMode="auto">
          <a:xfrm>
            <a:off x="6348413" y="60182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2426" name="Oval 26"/>
          <p:cNvSpPr>
            <a:spLocks noChangeArrowheads="1"/>
          </p:cNvSpPr>
          <p:nvPr/>
        </p:nvSpPr>
        <p:spPr bwMode="auto">
          <a:xfrm>
            <a:off x="6334125" y="59991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2427" name="Text Box 27"/>
          <p:cNvSpPr txBox="1">
            <a:spLocks noChangeArrowheads="1"/>
          </p:cNvSpPr>
          <p:nvPr/>
        </p:nvSpPr>
        <p:spPr bwMode="auto">
          <a:xfrm>
            <a:off x="5029200" y="60960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2428" name="Text Box 28"/>
          <p:cNvSpPr txBox="1">
            <a:spLocks noChangeArrowheads="1"/>
          </p:cNvSpPr>
          <p:nvPr/>
        </p:nvSpPr>
        <p:spPr bwMode="auto">
          <a:xfrm>
            <a:off x="6157913" y="5997576"/>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405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3"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905000" y="2209800"/>
            <a:ext cx="3962400" cy="1792288"/>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200" dirty="0">
                <a:solidFill>
                  <a:schemeClr val="tx1"/>
                </a:solidFill>
              </a:rPr>
              <a:t> A. </a:t>
            </a:r>
            <a:r>
              <a:rPr lang="en-US" sz="2200" dirty="0" err="1">
                <a:solidFill>
                  <a:schemeClr val="tx1"/>
                </a:solidFill>
              </a:rPr>
              <a:t>Hùng</a:t>
            </a:r>
            <a:r>
              <a:rPr lang="en-US" sz="2200" dirty="0">
                <a:solidFill>
                  <a:schemeClr val="tx1"/>
                </a:solidFill>
              </a:rPr>
              <a:t> </a:t>
            </a:r>
            <a:r>
              <a:rPr lang="en-US" sz="2200" dirty="0" err="1">
                <a:solidFill>
                  <a:schemeClr val="tx1"/>
                </a:solidFill>
              </a:rPr>
              <a:t>mạnh</a:t>
            </a:r>
            <a:r>
              <a:rPr lang="en-US" sz="2200" dirty="0">
                <a:solidFill>
                  <a:schemeClr val="tx1"/>
                </a:solidFill>
              </a:rPr>
              <a:t> </a:t>
            </a:r>
            <a:r>
              <a:rPr lang="en-US" sz="2200" dirty="0" err="1">
                <a:solidFill>
                  <a:schemeClr val="tx1"/>
                </a:solidFill>
              </a:rPr>
              <a:t>toàn</a:t>
            </a:r>
            <a:r>
              <a:rPr lang="en-US" sz="2200" dirty="0">
                <a:solidFill>
                  <a:schemeClr val="tx1"/>
                </a:solidFill>
              </a:rPr>
              <a:t> </a:t>
            </a:r>
            <a:r>
              <a:rPr lang="en-US" sz="2200" dirty="0" err="1">
                <a:solidFill>
                  <a:schemeClr val="tx1"/>
                </a:solidFill>
              </a:rPr>
              <a:t>diện</a:t>
            </a:r>
            <a:r>
              <a:rPr lang="en-US" sz="2200" dirty="0">
                <a:solidFill>
                  <a:schemeClr val="tx1"/>
                </a:solidFill>
              </a:rPr>
              <a:t>, </a:t>
            </a:r>
          </a:p>
          <a:p>
            <a:pPr algn="ctr">
              <a:defRPr/>
            </a:pPr>
            <a:r>
              <a:rPr lang="en-US" sz="2200" dirty="0" err="1">
                <a:solidFill>
                  <a:schemeClr val="tx1"/>
                </a:solidFill>
              </a:rPr>
              <a:t>vũ</a:t>
            </a:r>
            <a:r>
              <a:rPr lang="en-US" sz="2200" dirty="0">
                <a:solidFill>
                  <a:schemeClr val="tx1"/>
                </a:solidFill>
              </a:rPr>
              <a:t> </a:t>
            </a:r>
            <a:r>
              <a:rPr lang="en-US" sz="2200" dirty="0" err="1">
                <a:solidFill>
                  <a:schemeClr val="tx1"/>
                </a:solidFill>
              </a:rPr>
              <a:t>khí</a:t>
            </a:r>
            <a:r>
              <a:rPr lang="en-US" sz="2200" dirty="0">
                <a:solidFill>
                  <a:schemeClr val="tx1"/>
                </a:solidFill>
              </a:rPr>
              <a:t> </a:t>
            </a:r>
            <a:r>
              <a:rPr lang="en-US" sz="2200" dirty="0" err="1">
                <a:solidFill>
                  <a:schemeClr val="tx1"/>
                </a:solidFill>
              </a:rPr>
              <a:t>trang</a:t>
            </a:r>
            <a:r>
              <a:rPr lang="en-US" sz="2200" dirty="0">
                <a:solidFill>
                  <a:schemeClr val="tx1"/>
                </a:solidFill>
              </a:rPr>
              <a:t> </a:t>
            </a:r>
            <a:r>
              <a:rPr lang="en-US" sz="2200" dirty="0" err="1">
                <a:solidFill>
                  <a:schemeClr val="tx1"/>
                </a:solidFill>
              </a:rPr>
              <a:t>bị</a:t>
            </a:r>
            <a:r>
              <a:rPr lang="en-US" sz="2200" dirty="0">
                <a:solidFill>
                  <a:schemeClr val="tx1"/>
                </a:solidFill>
              </a:rPr>
              <a:t> </a:t>
            </a:r>
            <a:r>
              <a:rPr lang="en-US" sz="2200" dirty="0" err="1">
                <a:solidFill>
                  <a:schemeClr val="tx1"/>
                </a:solidFill>
              </a:rPr>
              <a:t>hiện</a:t>
            </a:r>
            <a:r>
              <a:rPr lang="en-US" sz="2200" dirty="0">
                <a:solidFill>
                  <a:schemeClr val="tx1"/>
                </a:solidFill>
              </a:rPr>
              <a:t> </a:t>
            </a:r>
            <a:r>
              <a:rPr lang="en-US" sz="2200" dirty="0" err="1">
                <a:solidFill>
                  <a:schemeClr val="tx1"/>
                </a:solidFill>
              </a:rPr>
              <a:t>đại</a:t>
            </a:r>
            <a:r>
              <a:rPr lang="en-US" sz="2200" dirty="0">
                <a:solidFill>
                  <a:schemeClr val="tx1"/>
                </a:solidFill>
              </a:rPr>
              <a:t>, </a:t>
            </a:r>
            <a:r>
              <a:rPr lang="en-US" sz="2200" dirty="0" err="1">
                <a:solidFill>
                  <a:schemeClr val="tx1"/>
                </a:solidFill>
              </a:rPr>
              <a:t>lấy</a:t>
            </a:r>
            <a:r>
              <a:rPr lang="en-US" sz="2200" dirty="0">
                <a:solidFill>
                  <a:schemeClr val="tx1"/>
                </a:solidFill>
              </a:rPr>
              <a:t> </a:t>
            </a:r>
          </a:p>
          <a:p>
            <a:pPr algn="ctr">
              <a:defRPr/>
            </a:pPr>
            <a:r>
              <a:rPr lang="en-US" sz="2200" dirty="0" err="1">
                <a:solidFill>
                  <a:schemeClr val="tx1"/>
                </a:solidFill>
              </a:rPr>
              <a:t>xây</a:t>
            </a:r>
            <a:r>
              <a:rPr lang="en-US" sz="2200" dirty="0">
                <a:solidFill>
                  <a:schemeClr val="tx1"/>
                </a:solidFill>
              </a:rPr>
              <a:t> </a:t>
            </a:r>
            <a:r>
              <a:rPr lang="en-US" sz="2200" dirty="0" err="1">
                <a:solidFill>
                  <a:schemeClr val="tx1"/>
                </a:solidFill>
              </a:rPr>
              <a:t>dựng</a:t>
            </a:r>
            <a:r>
              <a:rPr lang="en-US" sz="2200" dirty="0">
                <a:solidFill>
                  <a:schemeClr val="tx1"/>
                </a:solidFill>
              </a:rPr>
              <a:t> </a:t>
            </a:r>
            <a:r>
              <a:rPr lang="en-US" sz="2200" dirty="0" err="1">
                <a:solidFill>
                  <a:schemeClr val="tx1"/>
                </a:solidFill>
              </a:rPr>
              <a:t>chính</a:t>
            </a:r>
            <a:r>
              <a:rPr lang="en-US" sz="2200" dirty="0">
                <a:solidFill>
                  <a:schemeClr val="tx1"/>
                </a:solidFill>
              </a:rPr>
              <a:t> </a:t>
            </a:r>
            <a:r>
              <a:rPr lang="en-US" sz="2200" dirty="0" err="1">
                <a:solidFill>
                  <a:schemeClr val="tx1"/>
                </a:solidFill>
              </a:rPr>
              <a:t>trị</a:t>
            </a:r>
            <a:r>
              <a:rPr lang="en-US" sz="2200" dirty="0">
                <a:solidFill>
                  <a:schemeClr val="tx1"/>
                </a:solidFill>
              </a:rPr>
              <a:t> </a:t>
            </a:r>
            <a:r>
              <a:rPr lang="en-US" sz="2200" dirty="0" err="1">
                <a:solidFill>
                  <a:schemeClr val="tx1"/>
                </a:solidFill>
              </a:rPr>
              <a:t>làm</a:t>
            </a:r>
            <a:r>
              <a:rPr lang="en-US" sz="2200" dirty="0">
                <a:solidFill>
                  <a:schemeClr val="tx1"/>
                </a:solidFill>
              </a:rPr>
              <a:t> </a:t>
            </a:r>
            <a:r>
              <a:rPr lang="en-US" sz="2200" dirty="0" err="1">
                <a:solidFill>
                  <a:schemeClr val="tx1"/>
                </a:solidFill>
              </a:rPr>
              <a:t>cơ</a:t>
            </a:r>
            <a:r>
              <a:rPr lang="en-US" sz="2200" dirty="0">
                <a:solidFill>
                  <a:schemeClr val="tx1"/>
                </a:solidFill>
              </a:rPr>
              <a:t> </a:t>
            </a:r>
            <a:r>
              <a:rPr lang="en-US" sz="2200" dirty="0" err="1">
                <a:solidFill>
                  <a:schemeClr val="tx1"/>
                </a:solidFill>
              </a:rPr>
              <a:t>sở</a:t>
            </a:r>
            <a:r>
              <a:rPr lang="en-US" sz="2200" dirty="0">
                <a:solidFill>
                  <a:schemeClr val="tx1"/>
                </a:solidFill>
              </a:rPr>
              <a:t>, </a:t>
            </a:r>
          </a:p>
          <a:p>
            <a:pPr algn="ctr">
              <a:defRPr/>
            </a:pPr>
            <a:r>
              <a:rPr lang="en-US" sz="2200" dirty="0" err="1">
                <a:solidFill>
                  <a:schemeClr val="tx1"/>
                </a:solidFill>
              </a:rPr>
              <a:t>coi</a:t>
            </a:r>
            <a:r>
              <a:rPr lang="en-US" sz="2200" dirty="0">
                <a:solidFill>
                  <a:schemeClr val="tx1"/>
                </a:solidFill>
              </a:rPr>
              <a:t> </a:t>
            </a:r>
            <a:r>
              <a:rPr lang="en-US" sz="2200" dirty="0" err="1">
                <a:solidFill>
                  <a:schemeClr val="tx1"/>
                </a:solidFill>
              </a:rPr>
              <a:t>trọng</a:t>
            </a:r>
            <a:r>
              <a:rPr lang="en-US" sz="2200" dirty="0">
                <a:solidFill>
                  <a:schemeClr val="tx1"/>
                </a:solidFill>
              </a:rPr>
              <a:t> </a:t>
            </a:r>
            <a:r>
              <a:rPr lang="en-US" sz="2200" dirty="0" err="1">
                <a:solidFill>
                  <a:schemeClr val="tx1"/>
                </a:solidFill>
              </a:rPr>
              <a:t>xây</a:t>
            </a:r>
            <a:r>
              <a:rPr lang="en-US" sz="2200" dirty="0">
                <a:solidFill>
                  <a:schemeClr val="tx1"/>
                </a:solidFill>
              </a:rPr>
              <a:t> </a:t>
            </a:r>
            <a:r>
              <a:rPr lang="en-US" sz="2200" dirty="0" err="1">
                <a:solidFill>
                  <a:schemeClr val="tx1"/>
                </a:solidFill>
              </a:rPr>
              <a:t>dựng</a:t>
            </a:r>
            <a:r>
              <a:rPr lang="en-US" sz="2200" dirty="0">
                <a:solidFill>
                  <a:schemeClr val="tx1"/>
                </a:solidFill>
              </a:rPr>
              <a:t> </a:t>
            </a:r>
            <a:r>
              <a:rPr lang="en-US" sz="2200" dirty="0" err="1">
                <a:solidFill>
                  <a:schemeClr val="tx1"/>
                </a:solidFill>
              </a:rPr>
              <a:t>cả</a:t>
            </a:r>
            <a:r>
              <a:rPr lang="en-US" sz="2200" dirty="0">
                <a:solidFill>
                  <a:schemeClr val="tx1"/>
                </a:solidFill>
              </a:rPr>
              <a:t> </a:t>
            </a:r>
            <a:r>
              <a:rPr lang="en-US" sz="2200" dirty="0" err="1">
                <a:solidFill>
                  <a:schemeClr val="tx1"/>
                </a:solidFill>
              </a:rPr>
              <a:t>số</a:t>
            </a:r>
            <a:r>
              <a:rPr lang="en-US" sz="2200" dirty="0">
                <a:solidFill>
                  <a:schemeClr val="tx1"/>
                </a:solidFill>
              </a:rPr>
              <a:t> </a:t>
            </a:r>
          </a:p>
          <a:p>
            <a:pPr algn="ctr">
              <a:defRPr/>
            </a:pPr>
            <a:r>
              <a:rPr lang="en-US" sz="2200" dirty="0" err="1">
                <a:solidFill>
                  <a:schemeClr val="tx1"/>
                </a:solidFill>
              </a:rPr>
              <a:t>lượng</a:t>
            </a:r>
            <a:r>
              <a:rPr lang="en-US" sz="2200" dirty="0">
                <a:solidFill>
                  <a:schemeClr val="tx1"/>
                </a:solidFill>
              </a:rPr>
              <a:t>, </a:t>
            </a:r>
            <a:r>
              <a:rPr lang="en-US" sz="2200" dirty="0" err="1">
                <a:solidFill>
                  <a:schemeClr val="tx1"/>
                </a:solidFill>
              </a:rPr>
              <a:t>chất</a:t>
            </a:r>
            <a:r>
              <a:rPr lang="en-US" sz="2200" dirty="0">
                <a:solidFill>
                  <a:schemeClr val="tx1"/>
                </a:solidFill>
              </a:rPr>
              <a:t> </a:t>
            </a:r>
            <a:r>
              <a:rPr lang="en-US" sz="2200" dirty="0" err="1">
                <a:solidFill>
                  <a:schemeClr val="tx1"/>
                </a:solidFill>
              </a:rPr>
              <a:t>lượng</a:t>
            </a:r>
            <a:endParaRPr lang="en-US" sz="2200" b="1" dirty="0">
              <a:solidFill>
                <a:schemeClr val="tx1"/>
              </a:solidFill>
            </a:endParaRPr>
          </a:p>
        </p:txBody>
      </p:sp>
      <p:sp>
        <p:nvSpPr>
          <p:cNvPr id="28" name="AutoShape 13"/>
          <p:cNvSpPr>
            <a:spLocks noChangeArrowheads="1"/>
          </p:cNvSpPr>
          <p:nvPr/>
        </p:nvSpPr>
        <p:spPr bwMode="auto">
          <a:xfrm>
            <a:off x="1905000" y="4114800"/>
            <a:ext cx="3962400" cy="16002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200" dirty="0">
                <a:solidFill>
                  <a:schemeClr val="tx1"/>
                </a:solidFill>
              </a:rPr>
              <a:t> C. </a:t>
            </a:r>
            <a:r>
              <a:rPr lang="en-US" sz="2200" dirty="0" err="1">
                <a:solidFill>
                  <a:schemeClr val="tx1"/>
                </a:solidFill>
              </a:rPr>
              <a:t>Vững</a:t>
            </a:r>
            <a:r>
              <a:rPr lang="en-US" sz="2200" dirty="0">
                <a:solidFill>
                  <a:schemeClr val="tx1"/>
                </a:solidFill>
              </a:rPr>
              <a:t> </a:t>
            </a:r>
            <a:r>
              <a:rPr lang="en-US" sz="2200" dirty="0" err="1">
                <a:solidFill>
                  <a:schemeClr val="tx1"/>
                </a:solidFill>
              </a:rPr>
              <a:t>mạnh</a:t>
            </a:r>
            <a:r>
              <a:rPr lang="en-US" sz="2200" dirty="0">
                <a:solidFill>
                  <a:schemeClr val="tx1"/>
                </a:solidFill>
              </a:rPr>
              <a:t> </a:t>
            </a:r>
            <a:r>
              <a:rPr lang="en-US" sz="2200" dirty="0" err="1">
                <a:solidFill>
                  <a:schemeClr val="tx1"/>
                </a:solidFill>
              </a:rPr>
              <a:t>về</a:t>
            </a:r>
            <a:r>
              <a:rPr lang="en-US" sz="2200" dirty="0">
                <a:solidFill>
                  <a:schemeClr val="tx1"/>
                </a:solidFill>
              </a:rPr>
              <a:t> </a:t>
            </a:r>
            <a:r>
              <a:rPr lang="en-US" sz="2200" dirty="0" err="1">
                <a:solidFill>
                  <a:schemeClr val="tx1"/>
                </a:solidFill>
              </a:rPr>
              <a:t>mọi</a:t>
            </a:r>
            <a:r>
              <a:rPr lang="en-US" sz="2200" dirty="0">
                <a:solidFill>
                  <a:schemeClr val="tx1"/>
                </a:solidFill>
              </a:rPr>
              <a:t> </a:t>
            </a:r>
            <a:r>
              <a:rPr lang="en-US" sz="2200" dirty="0" err="1">
                <a:solidFill>
                  <a:schemeClr val="tx1"/>
                </a:solidFill>
              </a:rPr>
              <a:t>mặt</a:t>
            </a:r>
            <a:r>
              <a:rPr lang="en-US" sz="2200" dirty="0">
                <a:solidFill>
                  <a:schemeClr val="tx1"/>
                </a:solidFill>
              </a:rPr>
              <a:t>, </a:t>
            </a:r>
          </a:p>
          <a:p>
            <a:pPr algn="ctr">
              <a:defRPr/>
            </a:pPr>
            <a:r>
              <a:rPr lang="en-US" sz="2200" dirty="0" err="1">
                <a:solidFill>
                  <a:schemeClr val="tx1"/>
                </a:solidFill>
              </a:rPr>
              <a:t>có</a:t>
            </a:r>
            <a:r>
              <a:rPr lang="en-US" sz="2200" dirty="0">
                <a:solidFill>
                  <a:schemeClr val="tx1"/>
                </a:solidFill>
              </a:rPr>
              <a:t> </a:t>
            </a:r>
            <a:r>
              <a:rPr lang="en-US" sz="2200" dirty="0" err="1">
                <a:solidFill>
                  <a:schemeClr val="tx1"/>
                </a:solidFill>
              </a:rPr>
              <a:t>bản</a:t>
            </a:r>
            <a:r>
              <a:rPr lang="en-US" sz="2200" dirty="0">
                <a:solidFill>
                  <a:schemeClr val="tx1"/>
                </a:solidFill>
              </a:rPr>
              <a:t> </a:t>
            </a:r>
            <a:r>
              <a:rPr lang="en-US" sz="2200" dirty="0" err="1">
                <a:solidFill>
                  <a:schemeClr val="tx1"/>
                </a:solidFill>
              </a:rPr>
              <a:t>lĩnh</a:t>
            </a:r>
            <a:r>
              <a:rPr lang="en-US" sz="2200" dirty="0">
                <a:solidFill>
                  <a:schemeClr val="tx1"/>
                </a:solidFill>
              </a:rPr>
              <a:t> </a:t>
            </a:r>
            <a:r>
              <a:rPr lang="en-US" sz="2200" dirty="0" err="1">
                <a:solidFill>
                  <a:schemeClr val="tx1"/>
                </a:solidFill>
              </a:rPr>
              <a:t>chính</a:t>
            </a:r>
            <a:r>
              <a:rPr lang="en-US" sz="2200" dirty="0">
                <a:solidFill>
                  <a:schemeClr val="tx1"/>
                </a:solidFill>
              </a:rPr>
              <a:t> </a:t>
            </a:r>
            <a:r>
              <a:rPr lang="en-US" sz="2200" dirty="0" err="1">
                <a:solidFill>
                  <a:schemeClr val="tx1"/>
                </a:solidFill>
              </a:rPr>
              <a:t>trị</a:t>
            </a:r>
            <a:r>
              <a:rPr lang="en-US" sz="2200" dirty="0">
                <a:solidFill>
                  <a:schemeClr val="tx1"/>
                </a:solidFill>
              </a:rPr>
              <a:t> </a:t>
            </a:r>
            <a:r>
              <a:rPr lang="en-US" sz="2200" dirty="0" err="1">
                <a:solidFill>
                  <a:schemeClr val="tx1"/>
                </a:solidFill>
              </a:rPr>
              <a:t>vững</a:t>
            </a:r>
            <a:r>
              <a:rPr lang="en-US" sz="2200" dirty="0">
                <a:solidFill>
                  <a:schemeClr val="tx1"/>
                </a:solidFill>
              </a:rPr>
              <a:t> </a:t>
            </a:r>
          </a:p>
          <a:p>
            <a:pPr algn="ctr">
              <a:defRPr/>
            </a:pPr>
            <a:r>
              <a:rPr lang="en-US" sz="2200" dirty="0" err="1">
                <a:solidFill>
                  <a:schemeClr val="tx1"/>
                </a:solidFill>
              </a:rPr>
              <a:t>vàng</a:t>
            </a:r>
            <a:r>
              <a:rPr lang="en-US" sz="2200" dirty="0">
                <a:solidFill>
                  <a:schemeClr val="tx1"/>
                </a:solidFill>
              </a:rPr>
              <a:t>, </a:t>
            </a:r>
            <a:r>
              <a:rPr lang="en-US" sz="2200" dirty="0" err="1">
                <a:solidFill>
                  <a:schemeClr val="tx1"/>
                </a:solidFill>
              </a:rPr>
              <a:t>kỷ</a:t>
            </a:r>
            <a:r>
              <a:rPr lang="en-US" sz="2200" dirty="0">
                <a:solidFill>
                  <a:schemeClr val="tx1"/>
                </a:solidFill>
              </a:rPr>
              <a:t> </a:t>
            </a:r>
            <a:r>
              <a:rPr lang="en-US" sz="2200" dirty="0" err="1">
                <a:solidFill>
                  <a:schemeClr val="tx1"/>
                </a:solidFill>
              </a:rPr>
              <a:t>luật</a:t>
            </a:r>
            <a:r>
              <a:rPr lang="en-US" sz="2200" dirty="0">
                <a:solidFill>
                  <a:schemeClr val="tx1"/>
                </a:solidFill>
              </a:rPr>
              <a:t> </a:t>
            </a:r>
            <a:r>
              <a:rPr lang="en-US" sz="2200" dirty="0" err="1">
                <a:solidFill>
                  <a:schemeClr val="tx1"/>
                </a:solidFill>
              </a:rPr>
              <a:t>nghiêm</a:t>
            </a:r>
            <a:r>
              <a:rPr lang="en-US" sz="2200" dirty="0">
                <a:solidFill>
                  <a:schemeClr val="tx1"/>
                </a:solidFill>
              </a:rPr>
              <a:t> minh, </a:t>
            </a:r>
          </a:p>
          <a:p>
            <a:pPr algn="ctr">
              <a:defRPr/>
            </a:pPr>
            <a:r>
              <a:rPr lang="en-US" sz="2200" dirty="0" err="1">
                <a:solidFill>
                  <a:schemeClr val="tx1"/>
                </a:solidFill>
              </a:rPr>
              <a:t>sẵn</a:t>
            </a:r>
            <a:r>
              <a:rPr lang="en-US" sz="2200" dirty="0">
                <a:solidFill>
                  <a:schemeClr val="tx1"/>
                </a:solidFill>
              </a:rPr>
              <a:t> </a:t>
            </a:r>
            <a:r>
              <a:rPr lang="en-US" sz="2200" dirty="0" err="1">
                <a:solidFill>
                  <a:schemeClr val="tx1"/>
                </a:solidFill>
              </a:rPr>
              <a:t>sàng</a:t>
            </a:r>
            <a:r>
              <a:rPr lang="en-US" sz="2200" dirty="0">
                <a:solidFill>
                  <a:schemeClr val="tx1"/>
                </a:solidFill>
              </a:rPr>
              <a:t> </a:t>
            </a:r>
            <a:r>
              <a:rPr lang="en-US" sz="2200" dirty="0" err="1">
                <a:solidFill>
                  <a:schemeClr val="tx1"/>
                </a:solidFill>
              </a:rPr>
              <a:t>chiến</a:t>
            </a:r>
            <a:r>
              <a:rPr lang="en-US" sz="2200" dirty="0">
                <a:solidFill>
                  <a:schemeClr val="tx1"/>
                </a:solidFill>
              </a:rPr>
              <a:t> </a:t>
            </a:r>
            <a:r>
              <a:rPr lang="en-US" sz="2200" dirty="0" err="1">
                <a:solidFill>
                  <a:schemeClr val="tx1"/>
                </a:solidFill>
              </a:rPr>
              <a:t>đấu</a:t>
            </a:r>
            <a:r>
              <a:rPr lang="en-US" sz="2200" dirty="0">
                <a:solidFill>
                  <a:schemeClr val="tx1"/>
                </a:solidFill>
              </a:rPr>
              <a:t> </a:t>
            </a:r>
            <a:r>
              <a:rPr lang="en-US" sz="2200" dirty="0" err="1">
                <a:solidFill>
                  <a:schemeClr val="tx1"/>
                </a:solidFill>
              </a:rPr>
              <a:t>cao</a:t>
            </a:r>
            <a:endParaRPr lang="en-US" sz="2200" b="1" dirty="0">
              <a:solidFill>
                <a:schemeClr val="tx1"/>
              </a:solidFill>
            </a:endParaRPr>
          </a:p>
        </p:txBody>
      </p:sp>
      <p:pic>
        <p:nvPicPr>
          <p:cNvPr id="4405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7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7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7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240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2418"/>
                </p:tgtEl>
              </p:cMediaNode>
            </p:audio>
            <p:seq concurrent="1" nextAc="seek">
              <p:cTn id="38" restart="whenNotActive" fill="hold" evtFilter="cancelBubble" nodeType="interactiveSeq">
                <p:stCondLst>
                  <p:cond evt="onClick" delay="0">
                    <p:tgtEl>
                      <p:spTgt spid="10242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242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2426"/>
                                        </p:tgtEl>
                                      </p:cBhvr>
                                    </p:animEffect>
                                    <p:set>
                                      <p:cBhvr>
                                        <p:cTn id="46"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2425"/>
                                        </p:tgtEl>
                                      </p:cBhvr>
                                    </p:animEffect>
                                    <p:set>
                                      <p:cBhvr>
                                        <p:cTn id="50"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2424"/>
                                        </p:tgtEl>
                                      </p:cBhvr>
                                    </p:animEffect>
                                    <p:set>
                                      <p:cBhvr>
                                        <p:cTn id="54"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2423"/>
                                        </p:tgtEl>
                                      </p:cBhvr>
                                    </p:animEffect>
                                    <p:set>
                                      <p:cBhvr>
                                        <p:cTn id="58"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2422"/>
                                        </p:tgtEl>
                                      </p:cBhvr>
                                    </p:animEffect>
                                    <p:set>
                                      <p:cBhvr>
                                        <p:cTn id="62"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2421"/>
                                        </p:tgtEl>
                                      </p:cBhvr>
                                    </p:animEffect>
                                    <p:set>
                                      <p:cBhvr>
                                        <p:cTn id="66"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2419"/>
                                        </p:tgtEl>
                                      </p:cBhvr>
                                    </p:animEffect>
                                    <p:set>
                                      <p:cBhvr>
                                        <p:cTn id="70"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2402"/>
                                        </p:tgtEl>
                                      </p:cBhvr>
                                    </p:animEffect>
                                    <p:set>
                                      <p:cBhvr>
                                        <p:cTn id="74"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7" grpId="0" animBg="1"/>
      <p:bldP spid="2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p:cNvSpPr>
            <a:spLocks noChangeArrowheads="1"/>
          </p:cNvSpPr>
          <p:nvPr/>
        </p:nvSpPr>
        <p:spPr bwMode="auto">
          <a:xfrm>
            <a:off x="62944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342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895600" y="1143000"/>
            <a:ext cx="7620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Trong chiến tranh nhân dân bảo vệ Tổ quốc thì sự </a:t>
            </a:r>
            <a:r>
              <a:rPr lang="en-US" altLang="en-US" sz="2400"/>
              <a:t>“phối hợp chặt chẽ chống quân địch tiến công từ bên ngoài vào với bạo loạn lật đổ từ bên trong” là một trong </a:t>
            </a:r>
            <a:r>
              <a:rPr lang="en-US" altLang="en-US" sz="2400" i="1"/>
              <a:t>những nội dung chủ yếu của:</a:t>
            </a:r>
            <a:endParaRPr lang="en-US" altLang="en-US" sz="2300" b="1" i="1"/>
          </a:p>
        </p:txBody>
      </p:sp>
      <p:sp>
        <p:nvSpPr>
          <p:cNvPr id="65541" name="AutoShape 5"/>
          <p:cNvSpPr>
            <a:spLocks noChangeArrowheads="1"/>
          </p:cNvSpPr>
          <p:nvPr/>
        </p:nvSpPr>
        <p:spPr bwMode="auto">
          <a:xfrm>
            <a:off x="2033588" y="2895600"/>
            <a:ext cx="3986212"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a:buFontTx/>
              <a:buAutoNum type="alphaUcPeriod"/>
              <a:defRPr/>
            </a:pP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a:defRPr/>
            </a:pP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endParaRPr lang="en-US" sz="2400" dirty="0">
              <a:latin typeface="Arial" charset="0"/>
              <a:cs typeface="Arial" charset="0"/>
            </a:endParaRPr>
          </a:p>
        </p:txBody>
      </p:sp>
      <p:sp>
        <p:nvSpPr>
          <p:cNvPr id="65549" name="AutoShape 13"/>
          <p:cNvSpPr>
            <a:spLocks noChangeArrowheads="1"/>
          </p:cNvSpPr>
          <p:nvPr/>
        </p:nvSpPr>
        <p:spPr bwMode="auto">
          <a:xfrm>
            <a:off x="6400801" y="2895600"/>
            <a:ext cx="3763963"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Giải</a:t>
            </a:r>
            <a:r>
              <a:rPr lang="en-US" sz="2400" dirty="0">
                <a:latin typeface="Arial" charset="0"/>
                <a:cs typeface="Arial" charset="0"/>
              </a:rPr>
              <a:t> </a:t>
            </a:r>
            <a:r>
              <a:rPr lang="en-US" sz="2400" dirty="0" err="1">
                <a:latin typeface="Arial" charset="0"/>
                <a:cs typeface="Arial" charset="0"/>
              </a:rPr>
              <a:t>pháp</a:t>
            </a:r>
            <a:r>
              <a:rPr lang="en-US" sz="2400" dirty="0">
                <a:latin typeface="Arial" charset="0"/>
                <a:cs typeface="Arial" charset="0"/>
              </a:rPr>
              <a:t>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p>
          <a:p>
            <a:pPr algn="ctr" eaLnBrk="0" hangingPunct="0">
              <a:defRPr/>
            </a:pPr>
            <a:r>
              <a:rPr lang="en-US" sz="2400" dirty="0" err="1">
                <a:latin typeface="Arial" charset="0"/>
                <a:cs typeface="Arial" charset="0"/>
              </a:rPr>
              <a:t>khu</a:t>
            </a:r>
            <a:r>
              <a:rPr lang="en-US" sz="2400" dirty="0">
                <a:latin typeface="Arial" charset="0"/>
                <a:cs typeface="Arial" charset="0"/>
              </a:rPr>
              <a:t> </a:t>
            </a:r>
            <a:r>
              <a:rPr lang="en-US" sz="2400" dirty="0" err="1">
                <a:latin typeface="Arial" charset="0"/>
                <a:cs typeface="Arial" charset="0"/>
              </a:rPr>
              <a:t>vực</a:t>
            </a:r>
            <a:r>
              <a:rPr lang="en-US" sz="2400" dirty="0">
                <a:latin typeface="Arial" charset="0"/>
                <a:cs typeface="Arial" charset="0"/>
              </a:rPr>
              <a:t> </a:t>
            </a:r>
            <a:r>
              <a:rPr lang="en-US" sz="2400" dirty="0" err="1">
                <a:latin typeface="Arial" charset="0"/>
                <a:cs typeface="Arial" charset="0"/>
              </a:rPr>
              <a:t>phòng</a:t>
            </a:r>
            <a:r>
              <a:rPr lang="en-US" sz="2400" dirty="0">
                <a:latin typeface="Arial" charset="0"/>
                <a:cs typeface="Arial" charset="0"/>
              </a:rPr>
              <a:t> </a:t>
            </a:r>
            <a:r>
              <a:rPr lang="en-US" sz="2400" dirty="0" err="1">
                <a:latin typeface="Arial" charset="0"/>
                <a:cs typeface="Arial" charset="0"/>
              </a:rPr>
              <a:t>thủ</a:t>
            </a:r>
            <a:endParaRPr lang="vi-VN" sz="2200" b="1" dirty="0">
              <a:latin typeface="Arial" charset="0"/>
              <a:cs typeface="+mn-cs"/>
            </a:endParaRPr>
          </a:p>
        </p:txBody>
      </p:sp>
      <p:sp>
        <p:nvSpPr>
          <p:cNvPr id="45064" name="Text Box 16"/>
          <p:cNvSpPr txBox="1">
            <a:spLocks noChangeArrowheads="1"/>
          </p:cNvSpPr>
          <p:nvPr/>
        </p:nvSpPr>
        <p:spPr bwMode="auto">
          <a:xfrm>
            <a:off x="1752600" y="1295401"/>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39</a:t>
            </a:r>
          </a:p>
        </p:txBody>
      </p:sp>
      <p:pic>
        <p:nvPicPr>
          <p:cNvPr id="10344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3" name="Oval 19"/>
          <p:cNvSpPr>
            <a:spLocks noChangeArrowheads="1"/>
          </p:cNvSpPr>
          <p:nvPr/>
        </p:nvSpPr>
        <p:spPr bwMode="auto">
          <a:xfrm>
            <a:off x="62944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506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769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p:cNvSpPr>
            <a:spLocks noChangeArrowheads="1"/>
          </p:cNvSpPr>
          <p:nvPr/>
        </p:nvSpPr>
        <p:spPr bwMode="auto">
          <a:xfrm>
            <a:off x="62944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3446" name="Oval 22"/>
          <p:cNvSpPr>
            <a:spLocks noChangeArrowheads="1"/>
          </p:cNvSpPr>
          <p:nvPr/>
        </p:nvSpPr>
        <p:spPr bwMode="auto">
          <a:xfrm>
            <a:off x="6294438"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3447" name="Oval 23"/>
          <p:cNvSpPr>
            <a:spLocks noChangeArrowheads="1"/>
          </p:cNvSpPr>
          <p:nvPr/>
        </p:nvSpPr>
        <p:spPr bwMode="auto">
          <a:xfrm>
            <a:off x="6311900" y="61023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3448" name="Oval 24"/>
          <p:cNvSpPr>
            <a:spLocks noChangeArrowheads="1"/>
          </p:cNvSpPr>
          <p:nvPr/>
        </p:nvSpPr>
        <p:spPr bwMode="auto">
          <a:xfrm>
            <a:off x="6311900"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3449" name="Oval 25"/>
          <p:cNvSpPr>
            <a:spLocks noChangeArrowheads="1"/>
          </p:cNvSpPr>
          <p:nvPr/>
        </p:nvSpPr>
        <p:spPr bwMode="auto">
          <a:xfrm>
            <a:off x="630078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3450" name="Oval 26"/>
          <p:cNvSpPr>
            <a:spLocks noChangeArrowheads="1"/>
          </p:cNvSpPr>
          <p:nvPr/>
        </p:nvSpPr>
        <p:spPr bwMode="auto">
          <a:xfrm>
            <a:off x="6294438" y="61023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3451" name="Text Box 27"/>
          <p:cNvSpPr txBox="1">
            <a:spLocks noChangeArrowheads="1"/>
          </p:cNvSpPr>
          <p:nvPr/>
        </p:nvSpPr>
        <p:spPr bwMode="auto">
          <a:xfrm>
            <a:off x="4876800" y="6186488"/>
            <a:ext cx="113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3452" name="Text Box 28"/>
          <p:cNvSpPr txBox="1">
            <a:spLocks noChangeArrowheads="1"/>
          </p:cNvSpPr>
          <p:nvPr/>
        </p:nvSpPr>
        <p:spPr bwMode="auto">
          <a:xfrm>
            <a:off x="6045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507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7"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33588" y="4343400"/>
            <a:ext cx="3986212"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C. </a:t>
            </a:r>
            <a:r>
              <a:rPr lang="en-US" sz="2400" dirty="0" err="1">
                <a:latin typeface="Arial" charset="0"/>
                <a:cs typeface="Arial" charset="0"/>
              </a:rPr>
              <a:t>Giải</a:t>
            </a:r>
            <a:r>
              <a:rPr lang="en-US" sz="2400" dirty="0">
                <a:latin typeface="Arial" charset="0"/>
                <a:cs typeface="Arial" charset="0"/>
              </a:rPr>
              <a:t> </a:t>
            </a:r>
            <a:r>
              <a:rPr lang="en-US" sz="2400" dirty="0" err="1">
                <a:latin typeface="Arial" charset="0"/>
                <a:cs typeface="Arial" charset="0"/>
              </a:rPr>
              <a:t>pháp</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p>
          <a:p>
            <a:pPr algn="ctr" eaLnBrk="0" hangingPunct="0">
              <a:defRPr/>
            </a:pPr>
            <a:r>
              <a:rPr lang="en-US" sz="2400" dirty="0" err="1">
                <a:latin typeface="Arial" charset="0"/>
                <a:cs typeface="Arial" charset="0"/>
              </a:rPr>
              <a:t>nền</a:t>
            </a:r>
            <a:r>
              <a:rPr lang="en-US" sz="2400" dirty="0">
                <a:latin typeface="Arial" charset="0"/>
                <a:cs typeface="Arial" charset="0"/>
              </a:rPr>
              <a:t> </a:t>
            </a:r>
            <a:r>
              <a:rPr lang="en-US" sz="2400" dirty="0" err="1">
                <a:latin typeface="Arial" charset="0"/>
                <a:cs typeface="Arial" charset="0"/>
              </a:rPr>
              <a:t>quốc</a:t>
            </a:r>
            <a:r>
              <a:rPr lang="en-US" sz="2400" dirty="0">
                <a:latin typeface="Arial" charset="0"/>
                <a:cs typeface="Arial" charset="0"/>
              </a:rPr>
              <a:t> </a:t>
            </a:r>
            <a:r>
              <a:rPr lang="en-US" sz="2400" dirty="0" err="1">
                <a:latin typeface="Arial" charset="0"/>
                <a:cs typeface="Arial" charset="0"/>
              </a:rPr>
              <a:t>phòng</a:t>
            </a:r>
            <a:endParaRPr lang="vi-VN" sz="2200" b="1" dirty="0">
              <a:latin typeface="Arial" charset="0"/>
              <a:cs typeface="+mn-cs"/>
            </a:endParaRPr>
          </a:p>
        </p:txBody>
      </p:sp>
      <p:sp>
        <p:nvSpPr>
          <p:cNvPr id="28" name="AutoShape 13"/>
          <p:cNvSpPr>
            <a:spLocks noChangeArrowheads="1"/>
          </p:cNvSpPr>
          <p:nvPr/>
        </p:nvSpPr>
        <p:spPr bwMode="auto">
          <a:xfrm>
            <a:off x="6400801" y="4343400"/>
            <a:ext cx="3781425"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Nguyên</a:t>
            </a:r>
            <a:r>
              <a:rPr lang="en-US" sz="2400" dirty="0">
                <a:latin typeface="Arial" charset="0"/>
                <a:cs typeface="Arial" charset="0"/>
              </a:rPr>
              <a:t> </a:t>
            </a:r>
            <a:r>
              <a:rPr lang="en-US" sz="2400" dirty="0" err="1">
                <a:latin typeface="Arial" charset="0"/>
                <a:cs typeface="Arial" charset="0"/>
              </a:rPr>
              <a:t>tắc</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p>
          <a:p>
            <a:pPr algn="ctr" eaLnBrk="0" hangingPunct="0">
              <a:defRPr/>
            </a:pP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endParaRPr lang="vi-VN" sz="2200" b="1" dirty="0">
              <a:latin typeface="Arial" charset="0"/>
              <a:cs typeface="+mn-cs"/>
            </a:endParaRPr>
          </a:p>
        </p:txBody>
      </p:sp>
      <p:pic>
        <p:nvPicPr>
          <p:cNvPr id="4508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8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8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1"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par>
                          <p:cTn id="20" fill="hold" nodeType="afterGroup">
                            <p:stCondLst>
                              <p:cond delay="7840"/>
                            </p:stCondLst>
                            <p:childTnLst>
                              <p:par>
                                <p:cTn id="21" presetID="4" presetClass="entr" presetSubtype="32"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childTnLst>
                          </p:cTn>
                        </p:par>
                        <p:par>
                          <p:cTn id="24" fill="hold" nodeType="afterGroup">
                            <p:stCondLst>
                              <p:cond delay="8840"/>
                            </p:stCondLst>
                            <p:childTnLst>
                              <p:par>
                                <p:cTn id="25" presetID="4" presetClass="entr" presetSubtype="32"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103429"/>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22" presetClass="emph" presetSubtype="0" fill="hold" grpId="1" nodeType="clickEffect">
                                  <p:stCondLst>
                                    <p:cond delay="0"/>
                                  </p:stCondLst>
                                  <p:childTnLst>
                                    <p:animClr clrSpc="hsl" dir="cw">
                                      <p:cBhvr override="childStyle">
                                        <p:cTn id="32" dur="500" fill="hold"/>
                                        <p:tgtEl>
                                          <p:spTgt spid="65541"/>
                                        </p:tgtEl>
                                        <p:attrNameLst>
                                          <p:attrName>style.color</p:attrName>
                                        </p:attrNameLst>
                                      </p:cBhvr>
                                      <p:by>
                                        <p:hsl h="-7200000" s="0" l="0"/>
                                      </p:by>
                                    </p:animClr>
                                    <p:animClr clrSpc="hsl" dir="cw">
                                      <p:cBhvr>
                                        <p:cTn id="33" dur="500" fill="hold"/>
                                        <p:tgtEl>
                                          <p:spTgt spid="65541"/>
                                        </p:tgtEl>
                                        <p:attrNameLst>
                                          <p:attrName>fillcolor</p:attrName>
                                        </p:attrNameLst>
                                      </p:cBhvr>
                                      <p:by>
                                        <p:hsl h="-7200000" s="0" l="0"/>
                                      </p:by>
                                    </p:animClr>
                                    <p:animClr clrSpc="hsl" dir="cw">
                                      <p:cBhvr>
                                        <p:cTn id="34" dur="500" fill="hold"/>
                                        <p:tgtEl>
                                          <p:spTgt spid="65541"/>
                                        </p:tgtEl>
                                        <p:attrNameLst>
                                          <p:attrName>stroke.color</p:attrName>
                                        </p:attrNameLst>
                                      </p:cBhvr>
                                      <p:by>
                                        <p:hsl h="-7200000" s="0" l="0"/>
                                      </p:by>
                                    </p:animClr>
                                    <p:set>
                                      <p:cBhvr>
                                        <p:cTn id="35" dur="500" fill="hold"/>
                                        <p:tgtEl>
                                          <p:spTgt spid="65541"/>
                                        </p:tgtEl>
                                        <p:attrNameLst>
                                          <p:attrName>fill.type</p:attrName>
                                        </p:attrNameLst>
                                      </p:cBhvr>
                                      <p:to>
                                        <p:strVal val="solid"/>
                                      </p:to>
                                    </p:set>
                                  </p:childTnLst>
                                  <p:subTnLst>
                                    <p:audio>
                                      <p:cMediaNode>
                                        <p:cTn display="0" masterRel="sameClick">
                                          <p:stCondLst>
                                            <p:cond evt="begin" delay="0">
                                              <p:tn val="31"/>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103442"/>
                </p:tgtEl>
              </p:cMediaNode>
            </p:audio>
            <p:seq concurrent="1" nextAc="seek">
              <p:cTn id="37" restart="whenNotActive" fill="hold" evtFilter="cancelBubble" nodeType="interactiveSeq">
                <p:stCondLst>
                  <p:cond evt="onClick" delay="0">
                    <p:tgtEl>
                      <p:spTgt spid="103451"/>
                    </p:tgtEl>
                  </p:cond>
                </p:stCondLst>
                <p:endSync evt="end" delay="0">
                  <p:rtn val="all"/>
                </p:endSync>
                <p:childTnLst>
                  <p:par>
                    <p:cTn id="38" fill="hold" nodeType="clickPar">
                      <p:stCondLst>
                        <p:cond delay="0"/>
                      </p:stCondLst>
                      <p:childTnLst>
                        <p:par>
                          <p:cTn id="39" fill="hold" nodeType="withGroup">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03452"/>
                                        </p:tgtEl>
                                        <p:attrNameLst>
                                          <p:attrName>style.visibility</p:attrName>
                                        </p:attrNameLst>
                                      </p:cBhvr>
                                      <p:to>
                                        <p:strVal val="hidden"/>
                                      </p:to>
                                    </p:set>
                                  </p:childTnLst>
                                </p:cTn>
                              </p:par>
                            </p:childTnLst>
                          </p:cTn>
                        </p:par>
                        <p:par>
                          <p:cTn id="42" fill="hold" nodeType="afterGroup">
                            <p:stCondLst>
                              <p:cond delay="0"/>
                            </p:stCondLst>
                            <p:childTnLst>
                              <p:par>
                                <p:cTn id="43" presetID="4" presetClass="exit" presetSubtype="16" fill="hold" grpId="0" nodeType="afterEffect">
                                  <p:stCondLst>
                                    <p:cond delay="1000"/>
                                  </p:stCondLst>
                                  <p:childTnLst>
                                    <p:animEffect transition="out" filter="box(in)">
                                      <p:cBhvr>
                                        <p:cTn id="44" dur="500"/>
                                        <p:tgtEl>
                                          <p:spTgt spid="103450"/>
                                        </p:tgtEl>
                                      </p:cBhvr>
                                    </p:animEffect>
                                    <p:set>
                                      <p:cBhvr>
                                        <p:cTn id="45"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1500"/>
                            </p:stCondLst>
                            <p:childTnLst>
                              <p:par>
                                <p:cTn id="47" presetID="4" presetClass="exit" presetSubtype="16" fill="hold" grpId="0" nodeType="afterEffect">
                                  <p:stCondLst>
                                    <p:cond delay="1000"/>
                                  </p:stCondLst>
                                  <p:childTnLst>
                                    <p:animEffect transition="out" filter="box(in)">
                                      <p:cBhvr>
                                        <p:cTn id="48" dur="500"/>
                                        <p:tgtEl>
                                          <p:spTgt spid="103449"/>
                                        </p:tgtEl>
                                      </p:cBhvr>
                                    </p:animEffect>
                                    <p:set>
                                      <p:cBhvr>
                                        <p:cTn id="49"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3000"/>
                            </p:stCondLst>
                            <p:childTnLst>
                              <p:par>
                                <p:cTn id="51" presetID="4" presetClass="exit" presetSubtype="16" fill="hold" grpId="0" nodeType="afterEffect">
                                  <p:stCondLst>
                                    <p:cond delay="1000"/>
                                  </p:stCondLst>
                                  <p:childTnLst>
                                    <p:animEffect transition="out" filter="box(in)">
                                      <p:cBhvr>
                                        <p:cTn id="52" dur="500"/>
                                        <p:tgtEl>
                                          <p:spTgt spid="103448"/>
                                        </p:tgtEl>
                                      </p:cBhvr>
                                    </p:animEffect>
                                    <p:set>
                                      <p:cBhvr>
                                        <p:cTn id="53"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4500"/>
                            </p:stCondLst>
                            <p:childTnLst>
                              <p:par>
                                <p:cTn id="55" presetID="4" presetClass="exit" presetSubtype="16" fill="hold" grpId="0" nodeType="afterEffect">
                                  <p:stCondLst>
                                    <p:cond delay="1000"/>
                                  </p:stCondLst>
                                  <p:childTnLst>
                                    <p:animEffect transition="out" filter="box(in)">
                                      <p:cBhvr>
                                        <p:cTn id="56" dur="500"/>
                                        <p:tgtEl>
                                          <p:spTgt spid="103447"/>
                                        </p:tgtEl>
                                      </p:cBhvr>
                                    </p:animEffect>
                                    <p:set>
                                      <p:cBhvr>
                                        <p:cTn id="57"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6000"/>
                            </p:stCondLst>
                            <p:childTnLst>
                              <p:par>
                                <p:cTn id="59" presetID="4" presetClass="exit" presetSubtype="16" fill="hold" grpId="0" nodeType="afterEffect">
                                  <p:stCondLst>
                                    <p:cond delay="1000"/>
                                  </p:stCondLst>
                                  <p:childTnLst>
                                    <p:animEffect transition="out" filter="box(in)">
                                      <p:cBhvr>
                                        <p:cTn id="60" dur="500"/>
                                        <p:tgtEl>
                                          <p:spTgt spid="103446"/>
                                        </p:tgtEl>
                                      </p:cBhvr>
                                    </p:animEffect>
                                    <p:set>
                                      <p:cBhvr>
                                        <p:cTn id="61"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7500"/>
                            </p:stCondLst>
                            <p:childTnLst>
                              <p:par>
                                <p:cTn id="63" presetID="4" presetClass="exit" presetSubtype="16" fill="hold" grpId="0" nodeType="afterEffect">
                                  <p:stCondLst>
                                    <p:cond delay="1000"/>
                                  </p:stCondLst>
                                  <p:childTnLst>
                                    <p:animEffect transition="out" filter="box(in)">
                                      <p:cBhvr>
                                        <p:cTn id="64" dur="500"/>
                                        <p:tgtEl>
                                          <p:spTgt spid="103445"/>
                                        </p:tgtEl>
                                      </p:cBhvr>
                                    </p:animEffect>
                                    <p:set>
                                      <p:cBhvr>
                                        <p:cTn id="65"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9000"/>
                            </p:stCondLst>
                            <p:childTnLst>
                              <p:par>
                                <p:cTn id="67" presetID="4" presetClass="exit" presetSubtype="16" fill="hold" grpId="0" nodeType="afterEffect">
                                  <p:stCondLst>
                                    <p:cond delay="1000"/>
                                  </p:stCondLst>
                                  <p:childTnLst>
                                    <p:animEffect transition="out" filter="box(in)">
                                      <p:cBhvr>
                                        <p:cTn id="68" dur="500"/>
                                        <p:tgtEl>
                                          <p:spTgt spid="103443"/>
                                        </p:tgtEl>
                                      </p:cBhvr>
                                    </p:animEffect>
                                    <p:set>
                                      <p:cBhvr>
                                        <p:cTn id="69"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4" name="beep.wav"/>
                                        </p:tgtEl>
                                      </p:cMediaNode>
                                    </p:audio>
                                  </p:subTnLst>
                                </p:cTn>
                              </p:par>
                            </p:childTnLst>
                          </p:cTn>
                        </p:par>
                        <p:par>
                          <p:cTn id="70" fill="hold" nodeType="afterGroup">
                            <p:stCondLst>
                              <p:cond delay="10500"/>
                            </p:stCondLst>
                            <p:childTnLst>
                              <p:par>
                                <p:cTn id="71" presetID="4" presetClass="exit" presetSubtype="16" fill="hold" grpId="0" nodeType="afterEffect">
                                  <p:stCondLst>
                                    <p:cond delay="500"/>
                                  </p:stCondLst>
                                  <p:childTnLst>
                                    <p:animEffect transition="out" filter="box(in)">
                                      <p:cBhvr>
                                        <p:cTn id="72" dur="500"/>
                                        <p:tgtEl>
                                          <p:spTgt spid="103426"/>
                                        </p:tgtEl>
                                      </p:cBhvr>
                                    </p:animEffect>
                                    <p:set>
                                      <p:cBhvr>
                                        <p:cTn id="73"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71"/>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445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819400" y="1303338"/>
            <a:ext cx="7467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Để sẵn sàng tiến hành chiến tranh nhân dân bảo vệ Tổ quốc, đối với sinh viên trước tiên phải:</a:t>
            </a:r>
            <a:endParaRPr lang="en-US" altLang="en-US" sz="2300" b="1" i="1"/>
          </a:p>
        </p:txBody>
      </p:sp>
      <p:sp>
        <p:nvSpPr>
          <p:cNvPr id="65541" name="AutoShape 5"/>
          <p:cNvSpPr>
            <a:spLocks noChangeArrowheads="1"/>
          </p:cNvSpPr>
          <p:nvPr/>
        </p:nvSpPr>
        <p:spPr bwMode="auto">
          <a:xfrm>
            <a:off x="6400800" y="2514600"/>
            <a:ext cx="3657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Nhận thức đúng đắn </a:t>
            </a:r>
          </a:p>
          <a:p>
            <a:pPr algn="ctr" eaLnBrk="1" hangingPunct="1">
              <a:spcBef>
                <a:spcPct val="0"/>
              </a:spcBef>
              <a:buFontTx/>
              <a:buNone/>
            </a:pPr>
            <a:r>
              <a:rPr lang="en-US" altLang="en-US" sz="2400"/>
              <a:t>về chiến tranh nhân dân</a:t>
            </a:r>
          </a:p>
          <a:p>
            <a:pPr algn="ctr" eaLnBrk="1" hangingPunct="1">
              <a:spcBef>
                <a:spcPct val="0"/>
              </a:spcBef>
              <a:buFontTx/>
              <a:buNone/>
            </a:pPr>
            <a:r>
              <a:rPr lang="en-US" altLang="en-US" sz="2400"/>
              <a:t> bảo vệ Tổ quốc</a:t>
            </a:r>
          </a:p>
        </p:txBody>
      </p:sp>
      <p:sp>
        <p:nvSpPr>
          <p:cNvPr id="65546" name="AutoShape 10"/>
          <p:cNvSpPr>
            <a:spLocks noChangeArrowheads="1"/>
          </p:cNvSpPr>
          <p:nvPr/>
        </p:nvSpPr>
        <p:spPr bwMode="auto">
          <a:xfrm>
            <a:off x="2133600" y="2514600"/>
            <a:ext cx="3657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A. </a:t>
            </a:r>
            <a:r>
              <a:rPr lang="en-US" sz="2400" dirty="0" err="1">
                <a:latin typeface="Arial" charset="0"/>
                <a:cs typeface="Arial" charset="0"/>
              </a:rPr>
              <a:t>Thường</a:t>
            </a:r>
            <a:r>
              <a:rPr lang="en-US" sz="2400" dirty="0">
                <a:latin typeface="Arial" charset="0"/>
                <a:cs typeface="Arial" charset="0"/>
              </a:rPr>
              <a:t> </a:t>
            </a:r>
            <a:r>
              <a:rPr lang="en-US" sz="2400" dirty="0" err="1">
                <a:latin typeface="Arial" charset="0"/>
                <a:cs typeface="Arial" charset="0"/>
              </a:rPr>
              <a:t>xuyên</a:t>
            </a:r>
            <a:r>
              <a:rPr lang="en-US" sz="2400" dirty="0">
                <a:latin typeface="Arial" charset="0"/>
                <a:cs typeface="Arial" charset="0"/>
              </a:rPr>
              <a:t> </a:t>
            </a:r>
            <a:r>
              <a:rPr lang="en-US" sz="2400" dirty="0" err="1">
                <a:latin typeface="Arial" charset="0"/>
                <a:cs typeface="Arial" charset="0"/>
              </a:rPr>
              <a:t>rèn</a:t>
            </a:r>
            <a:r>
              <a:rPr lang="en-US" sz="2400" dirty="0">
                <a:latin typeface="Arial" charset="0"/>
                <a:cs typeface="Arial" charset="0"/>
              </a:rPr>
              <a:t> </a:t>
            </a:r>
          </a:p>
          <a:p>
            <a:pPr algn="ctr" eaLnBrk="0" hangingPunct="0">
              <a:defRPr/>
            </a:pPr>
            <a:r>
              <a:rPr lang="en-US" sz="2400" dirty="0" err="1">
                <a:latin typeface="Arial" charset="0"/>
                <a:cs typeface="Arial" charset="0"/>
              </a:rPr>
              <a:t>luyện</a:t>
            </a:r>
            <a:r>
              <a:rPr lang="en-US" sz="2400" dirty="0">
                <a:latin typeface="Arial" charset="0"/>
                <a:cs typeface="Arial" charset="0"/>
              </a:rPr>
              <a:t> </a:t>
            </a:r>
            <a:r>
              <a:rPr lang="en-US" sz="2400" dirty="0" err="1">
                <a:latin typeface="Arial" charset="0"/>
                <a:cs typeface="Arial" charset="0"/>
              </a:rPr>
              <a:t>kỹ</a:t>
            </a:r>
            <a:r>
              <a:rPr lang="en-US" sz="2400" dirty="0">
                <a:latin typeface="Arial" charset="0"/>
                <a:cs typeface="Arial" charset="0"/>
              </a:rPr>
              <a:t> </a:t>
            </a:r>
            <a:r>
              <a:rPr lang="en-US" sz="2400" dirty="0" err="1">
                <a:latin typeface="Arial" charset="0"/>
                <a:cs typeface="Arial" charset="0"/>
              </a:rPr>
              <a:t>năng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sự</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sức</a:t>
            </a:r>
            <a:r>
              <a:rPr lang="en-US" sz="2400" dirty="0">
                <a:latin typeface="Arial" charset="0"/>
                <a:cs typeface="Arial" charset="0"/>
              </a:rPr>
              <a:t> </a:t>
            </a:r>
            <a:r>
              <a:rPr lang="en-US" sz="2400" dirty="0" err="1">
                <a:latin typeface="Arial" charset="0"/>
                <a:cs typeface="Arial" charset="0"/>
              </a:rPr>
              <a:t>khỏe</a:t>
            </a:r>
            <a:endParaRPr lang="vi-VN" sz="2300" b="1" dirty="0">
              <a:latin typeface="Arial" charset="0"/>
              <a:cs typeface="+mn-cs"/>
            </a:endParaRPr>
          </a:p>
        </p:txBody>
      </p:sp>
      <p:sp>
        <p:nvSpPr>
          <p:cNvPr id="46088" name="Text Box 16"/>
          <p:cNvSpPr txBox="1">
            <a:spLocks noChangeArrowheads="1"/>
          </p:cNvSpPr>
          <p:nvPr/>
        </p:nvSpPr>
        <p:spPr bwMode="auto">
          <a:xfrm>
            <a:off x="1649414" y="14319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40</a:t>
            </a:r>
          </a:p>
        </p:txBody>
      </p:sp>
      <p:pic>
        <p:nvPicPr>
          <p:cNvPr id="10446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7" name="Oval 19"/>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609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36113" y="60007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4470" name="Oval 22"/>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4471" name="Oval 23"/>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4472" name="Oval 24"/>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4473" name="Oval 25"/>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4474" name="Oval 26"/>
          <p:cNvSpPr>
            <a:spLocks noChangeArrowheads="1"/>
          </p:cNvSpPr>
          <p:nvPr/>
        </p:nvSpPr>
        <p:spPr bwMode="auto">
          <a:xfrm>
            <a:off x="62103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447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4476"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610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1" name="Text Box 69"/>
          <p:cNvSpPr txBox="1">
            <a:spLocks noChangeArrowheads="1"/>
          </p:cNvSpPr>
          <p:nvPr/>
        </p:nvSpPr>
        <p:spPr bwMode="auto">
          <a:xfrm>
            <a:off x="2057400" y="838201"/>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762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133600" y="4114800"/>
            <a:ext cx="3657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C. </a:t>
            </a:r>
            <a:r>
              <a:rPr lang="en-US" sz="2400" dirty="0" err="1">
                <a:latin typeface="Arial" charset="0"/>
                <a:cs typeface="Arial" charset="0"/>
              </a:rPr>
              <a:t>Nhận</a:t>
            </a:r>
            <a:r>
              <a:rPr lang="en-US" sz="2400" dirty="0">
                <a:latin typeface="Arial" charset="0"/>
                <a:cs typeface="Arial" charset="0"/>
              </a:rPr>
              <a:t> </a:t>
            </a:r>
            <a:r>
              <a:rPr lang="en-US" sz="2400" dirty="0" err="1">
                <a:latin typeface="Arial" charset="0"/>
                <a:cs typeface="Arial" charset="0"/>
              </a:rPr>
              <a:t>thức</a:t>
            </a:r>
            <a:r>
              <a:rPr lang="en-US" sz="2400" dirty="0">
                <a:latin typeface="Arial" charset="0"/>
                <a:cs typeface="Arial" charset="0"/>
              </a:rPr>
              <a:t> </a:t>
            </a:r>
            <a:r>
              <a:rPr lang="en-US" sz="2400" dirty="0" err="1">
                <a:latin typeface="Arial" charset="0"/>
                <a:cs typeface="Arial" charset="0"/>
              </a:rPr>
              <a:t>đúng</a:t>
            </a:r>
            <a:r>
              <a:rPr lang="en-US" sz="2400" dirty="0">
                <a:latin typeface="Arial" charset="0"/>
                <a:cs typeface="Arial" charset="0"/>
              </a:rPr>
              <a:t> </a:t>
            </a:r>
            <a:r>
              <a:rPr lang="en-US" sz="2400" dirty="0" err="1">
                <a:latin typeface="Arial" charset="0"/>
                <a:cs typeface="Arial" charset="0"/>
              </a:rPr>
              <a:t>đắn</a:t>
            </a:r>
            <a:r>
              <a:rPr lang="en-US" sz="2400" dirty="0">
                <a:latin typeface="Arial" charset="0"/>
                <a:cs typeface="Arial" charset="0"/>
              </a:rPr>
              <a:t> </a:t>
            </a:r>
          </a:p>
          <a:p>
            <a:pPr algn="ctr" eaLnBrk="0" hangingPunct="0">
              <a:defRPr/>
            </a:pPr>
            <a:r>
              <a:rPr lang="en-US" sz="2400" dirty="0" err="1">
                <a:latin typeface="Arial" charset="0"/>
                <a:cs typeface="Arial" charset="0"/>
              </a:rPr>
              <a:t>về</a:t>
            </a:r>
            <a:r>
              <a:rPr lang="en-US" sz="2400" dirty="0">
                <a:latin typeface="Arial" charset="0"/>
                <a:cs typeface="Arial" charset="0"/>
              </a:rPr>
              <a:t>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chất</a:t>
            </a:r>
            <a:r>
              <a:rPr lang="en-US" sz="2400" dirty="0">
                <a:latin typeface="Arial" charset="0"/>
                <a:cs typeface="Arial" charset="0"/>
              </a:rPr>
              <a:t> </a:t>
            </a: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p>
          <a:p>
            <a:pPr algn="ctr" eaLnBrk="0" hangingPunct="0">
              <a:defRPr/>
            </a:pPr>
            <a:r>
              <a:rPr lang="en-US" sz="2400" dirty="0" err="1">
                <a:latin typeface="Arial" charset="0"/>
                <a:cs typeface="Arial" charset="0"/>
              </a:rPr>
              <a:t>cuộc</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endParaRPr lang="vi-VN" sz="2300" b="1" dirty="0">
              <a:latin typeface="Arial" charset="0"/>
              <a:cs typeface="+mn-cs"/>
            </a:endParaRPr>
          </a:p>
        </p:txBody>
      </p:sp>
      <p:sp>
        <p:nvSpPr>
          <p:cNvPr id="28" name="AutoShape 10"/>
          <p:cNvSpPr>
            <a:spLocks noChangeArrowheads="1"/>
          </p:cNvSpPr>
          <p:nvPr/>
        </p:nvSpPr>
        <p:spPr bwMode="auto">
          <a:xfrm>
            <a:off x="6400800" y="4114800"/>
            <a:ext cx="3657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Luôn</a:t>
            </a:r>
            <a:r>
              <a:rPr lang="en-US" sz="2400" dirty="0">
                <a:latin typeface="Arial" charset="0"/>
                <a:cs typeface="Arial" charset="0"/>
              </a:rPr>
              <a:t> </a:t>
            </a:r>
            <a:r>
              <a:rPr lang="en-US" sz="2400" dirty="0" err="1">
                <a:latin typeface="Arial" charset="0"/>
                <a:cs typeface="Arial" charset="0"/>
              </a:rPr>
              <a:t>phát</a:t>
            </a:r>
            <a:r>
              <a:rPr lang="en-US" sz="2400" dirty="0">
                <a:latin typeface="Arial" charset="0"/>
                <a:cs typeface="Arial" charset="0"/>
              </a:rPr>
              <a:t> </a:t>
            </a:r>
            <a:r>
              <a:rPr lang="en-US" sz="2400" dirty="0" err="1">
                <a:latin typeface="Arial" charset="0"/>
                <a:cs typeface="Arial" charset="0"/>
              </a:rPr>
              <a:t>huy</a:t>
            </a:r>
            <a:r>
              <a:rPr lang="en-US" sz="2400" dirty="0">
                <a:latin typeface="Arial" charset="0"/>
                <a:cs typeface="Arial" charset="0"/>
              </a:rPr>
              <a:t> </a:t>
            </a:r>
            <a:r>
              <a:rPr lang="en-US" sz="2400" dirty="0" err="1">
                <a:latin typeface="Arial" charset="0"/>
                <a:cs typeface="Arial" charset="0"/>
              </a:rPr>
              <a:t>truyền</a:t>
            </a:r>
            <a:r>
              <a:rPr lang="en-US" sz="2400" dirty="0">
                <a:latin typeface="Arial" charset="0"/>
                <a:cs typeface="Arial" charset="0"/>
              </a:rPr>
              <a:t> </a:t>
            </a:r>
          </a:p>
          <a:p>
            <a:pPr algn="ctr" eaLnBrk="0" hangingPunct="0">
              <a:defRPr/>
            </a:pPr>
            <a:r>
              <a:rPr lang="en-US" sz="2400" dirty="0" err="1">
                <a:latin typeface="Arial" charset="0"/>
                <a:cs typeface="Arial" charset="0"/>
              </a:rPr>
              <a:t>thống</a:t>
            </a:r>
            <a:r>
              <a:rPr lang="en-US" sz="2400" dirty="0">
                <a:latin typeface="Arial" charset="0"/>
                <a:cs typeface="Arial" charset="0"/>
              </a:rPr>
              <a:t>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ngoại</a:t>
            </a:r>
            <a:r>
              <a:rPr lang="en-US" sz="2400" dirty="0">
                <a:latin typeface="Arial" charset="0"/>
                <a:cs typeface="Arial" charset="0"/>
              </a:rPr>
              <a:t> </a:t>
            </a:r>
            <a:r>
              <a:rPr lang="en-US" sz="2400" dirty="0" err="1">
                <a:latin typeface="Arial" charset="0"/>
                <a:cs typeface="Arial" charset="0"/>
              </a:rPr>
              <a:t>xâm</a:t>
            </a:r>
            <a:r>
              <a:rPr lang="en-US" sz="2400" dirty="0">
                <a:latin typeface="Arial" charset="0"/>
                <a:cs typeface="Arial" charset="0"/>
              </a:rPr>
              <a:t> </a:t>
            </a:r>
          </a:p>
          <a:p>
            <a:pPr algn="ctr" eaLnBrk="0" hangingPunct="0">
              <a:defRPr/>
            </a:pP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ông</a:t>
            </a:r>
            <a:r>
              <a:rPr lang="en-US" sz="2400" dirty="0">
                <a:latin typeface="Arial" charset="0"/>
                <a:cs typeface="Arial" charset="0"/>
              </a:rPr>
              <a:t> cha ta</a:t>
            </a:r>
            <a:endParaRPr lang="vi-VN" sz="2400" b="1" dirty="0">
              <a:latin typeface="Arial" charset="0"/>
              <a:cs typeface="+mn-cs"/>
            </a:endParaRPr>
          </a:p>
        </p:txBody>
      </p:sp>
      <p:pic>
        <p:nvPicPr>
          <p:cNvPr id="4610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0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0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0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0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445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4466"/>
                </p:tgtEl>
              </p:cMediaNode>
            </p:audio>
            <p:seq concurrent="1" nextAc="seek">
              <p:cTn id="38" restart="whenNotActive" fill="hold" evtFilter="cancelBubble" nodeType="interactiveSeq">
                <p:stCondLst>
                  <p:cond evt="onClick" delay="0">
                    <p:tgtEl>
                      <p:spTgt spid="10447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447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4474"/>
                                        </p:tgtEl>
                                      </p:cBhvr>
                                    </p:animEffect>
                                    <p:set>
                                      <p:cBhvr>
                                        <p:cTn id="46"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4473"/>
                                        </p:tgtEl>
                                      </p:cBhvr>
                                    </p:animEffect>
                                    <p:set>
                                      <p:cBhvr>
                                        <p:cTn id="50"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4472"/>
                                        </p:tgtEl>
                                      </p:cBhvr>
                                    </p:animEffect>
                                    <p:set>
                                      <p:cBhvr>
                                        <p:cTn id="54"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4471"/>
                                        </p:tgtEl>
                                      </p:cBhvr>
                                    </p:animEffect>
                                    <p:set>
                                      <p:cBhvr>
                                        <p:cTn id="58"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4470"/>
                                        </p:tgtEl>
                                      </p:cBhvr>
                                    </p:animEffect>
                                    <p:set>
                                      <p:cBhvr>
                                        <p:cTn id="62"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4469"/>
                                        </p:tgtEl>
                                      </p:cBhvr>
                                    </p:animEffect>
                                    <p:set>
                                      <p:cBhvr>
                                        <p:cTn id="66"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4467"/>
                                        </p:tgtEl>
                                      </p:cBhvr>
                                    </p:animEffect>
                                    <p:set>
                                      <p:cBhvr>
                                        <p:cTn id="70"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4450"/>
                                        </p:tgtEl>
                                      </p:cBhvr>
                                    </p:animEffect>
                                    <p:set>
                                      <p:cBhvr>
                                        <p:cTn id="74"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p:cNvSpPr>
            <a:spLocks noChangeArrowheads="1"/>
          </p:cNvSpPr>
          <p:nvPr/>
        </p:nvSpPr>
        <p:spPr bwMode="auto">
          <a:xfrm>
            <a:off x="6289675" y="61928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547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912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429000" y="1227138"/>
            <a:ext cx="662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Yếu tố đặc biệt để giành thắng lợi trong chiến tranh bảo vệ Tổ quốc:</a:t>
            </a:r>
          </a:p>
        </p:txBody>
      </p:sp>
      <p:sp>
        <p:nvSpPr>
          <p:cNvPr id="65541" name="AutoShape 5"/>
          <p:cNvSpPr>
            <a:spLocks noChangeArrowheads="1"/>
          </p:cNvSpPr>
          <p:nvPr/>
        </p:nvSpPr>
        <p:spPr bwMode="auto">
          <a:xfrm>
            <a:off x="6284914" y="4038600"/>
            <a:ext cx="3925887" cy="13716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D. </a:t>
            </a:r>
            <a:r>
              <a:rPr lang="en-US" sz="2400" dirty="0" err="1">
                <a:solidFill>
                  <a:schemeClr val="tx1"/>
                </a:solidFill>
              </a:rPr>
              <a:t>Thế</a:t>
            </a:r>
            <a:r>
              <a:rPr lang="en-US" sz="2400" dirty="0">
                <a:solidFill>
                  <a:schemeClr val="tx1"/>
                </a:solidFill>
              </a:rPr>
              <a:t> </a:t>
            </a:r>
            <a:r>
              <a:rPr lang="en-US" sz="2400" dirty="0" err="1">
                <a:solidFill>
                  <a:schemeClr val="tx1"/>
                </a:solidFill>
              </a:rPr>
              <a:t>trận</a:t>
            </a:r>
            <a:r>
              <a:rPr lang="en-US" sz="2400" dirty="0">
                <a:solidFill>
                  <a:schemeClr val="tx1"/>
                </a:solidFill>
              </a:rPr>
              <a:t> </a:t>
            </a:r>
            <a:r>
              <a:rPr lang="en-US" sz="2400" dirty="0" err="1">
                <a:solidFill>
                  <a:schemeClr val="tx1"/>
                </a:solidFill>
              </a:rPr>
              <a:t>lòng</a:t>
            </a:r>
            <a:r>
              <a:rPr lang="en-US" sz="2400" dirty="0">
                <a:solidFill>
                  <a:schemeClr val="tx1"/>
                </a:solidFill>
              </a:rPr>
              <a:t> </a:t>
            </a:r>
            <a:r>
              <a:rPr lang="en-US" sz="2400" dirty="0" err="1">
                <a:solidFill>
                  <a:schemeClr val="tx1"/>
                </a:solidFill>
              </a:rPr>
              <a:t>dân</a:t>
            </a:r>
            <a:endParaRPr lang="en-US" sz="2400" dirty="0">
              <a:solidFill>
                <a:schemeClr val="tx1"/>
              </a:solidFill>
            </a:endParaRPr>
          </a:p>
        </p:txBody>
      </p:sp>
      <p:sp>
        <p:nvSpPr>
          <p:cNvPr id="65549" name="AutoShape 13"/>
          <p:cNvSpPr>
            <a:spLocks noChangeArrowheads="1"/>
          </p:cNvSpPr>
          <p:nvPr/>
        </p:nvSpPr>
        <p:spPr bwMode="auto">
          <a:xfrm>
            <a:off x="2057400" y="2362200"/>
            <a:ext cx="3900488" cy="13716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r>
              <a:rPr lang="en-US" sz="2400" dirty="0">
                <a:solidFill>
                  <a:schemeClr val="tx1"/>
                </a:solidFill>
              </a:rPr>
              <a:t> A. </a:t>
            </a:r>
            <a:r>
              <a:rPr lang="en-US" sz="2400" dirty="0" err="1">
                <a:solidFill>
                  <a:schemeClr val="tx1"/>
                </a:solidFill>
              </a:rPr>
              <a:t>Thế</a:t>
            </a:r>
            <a:r>
              <a:rPr lang="en-US" sz="2400" dirty="0">
                <a:solidFill>
                  <a:schemeClr val="tx1"/>
                </a:solidFill>
              </a:rPr>
              <a:t> </a:t>
            </a:r>
            <a:r>
              <a:rPr lang="en-US" sz="2400" dirty="0" err="1">
                <a:solidFill>
                  <a:schemeClr val="tx1"/>
                </a:solidFill>
              </a:rPr>
              <a:t>trận</a:t>
            </a:r>
            <a:r>
              <a:rPr lang="en-US" sz="2400" dirty="0">
                <a:solidFill>
                  <a:schemeClr val="tx1"/>
                </a:solidFill>
              </a:rPr>
              <a:t> </a:t>
            </a:r>
            <a:r>
              <a:rPr lang="en-US" sz="2400" dirty="0" err="1">
                <a:solidFill>
                  <a:schemeClr val="tx1"/>
                </a:solidFill>
              </a:rPr>
              <a:t>chính</a:t>
            </a:r>
            <a:r>
              <a:rPr lang="en-US" sz="2400" dirty="0">
                <a:solidFill>
                  <a:schemeClr val="tx1"/>
                </a:solidFill>
              </a:rPr>
              <a:t> </a:t>
            </a:r>
            <a:r>
              <a:rPr lang="en-US" sz="2400" dirty="0" err="1">
                <a:solidFill>
                  <a:schemeClr val="tx1"/>
                </a:solidFill>
              </a:rPr>
              <a:t>trị</a:t>
            </a:r>
            <a:endParaRPr lang="vi-VN" sz="2100" b="1" dirty="0">
              <a:solidFill>
                <a:schemeClr val="tx1"/>
              </a:solidFill>
            </a:endParaRPr>
          </a:p>
        </p:txBody>
      </p:sp>
      <p:sp>
        <p:nvSpPr>
          <p:cNvPr id="47112" name="Text Box 16"/>
          <p:cNvSpPr txBox="1">
            <a:spLocks noChangeArrowheads="1"/>
          </p:cNvSpPr>
          <p:nvPr/>
        </p:nvSpPr>
        <p:spPr bwMode="auto">
          <a:xfrm>
            <a:off x="1939926"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41</a:t>
            </a:r>
          </a:p>
        </p:txBody>
      </p:sp>
      <p:pic>
        <p:nvPicPr>
          <p:cNvPr id="10549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1" name="Oval 19"/>
          <p:cNvSpPr>
            <a:spLocks noChangeArrowheads="1"/>
          </p:cNvSpPr>
          <p:nvPr/>
        </p:nvSpPr>
        <p:spPr bwMode="auto">
          <a:xfrm>
            <a:off x="6275388" y="61912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711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1785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p:cNvSpPr>
            <a:spLocks noChangeArrowheads="1"/>
          </p:cNvSpPr>
          <p:nvPr/>
        </p:nvSpPr>
        <p:spPr bwMode="auto">
          <a:xfrm>
            <a:off x="6284913" y="61912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5494" name="Oval 22"/>
          <p:cNvSpPr>
            <a:spLocks noChangeArrowheads="1"/>
          </p:cNvSpPr>
          <p:nvPr/>
        </p:nvSpPr>
        <p:spPr bwMode="auto">
          <a:xfrm>
            <a:off x="6275388" y="6218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5495" name="Oval 23"/>
          <p:cNvSpPr>
            <a:spLocks noChangeArrowheads="1"/>
          </p:cNvSpPr>
          <p:nvPr/>
        </p:nvSpPr>
        <p:spPr bwMode="auto">
          <a:xfrm>
            <a:off x="6289675" y="6218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5496" name="Oval 24"/>
          <p:cNvSpPr>
            <a:spLocks noChangeArrowheads="1"/>
          </p:cNvSpPr>
          <p:nvPr/>
        </p:nvSpPr>
        <p:spPr bwMode="auto">
          <a:xfrm>
            <a:off x="6275388" y="6218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5497" name="Oval 25"/>
          <p:cNvSpPr>
            <a:spLocks noChangeArrowheads="1"/>
          </p:cNvSpPr>
          <p:nvPr/>
        </p:nvSpPr>
        <p:spPr bwMode="auto">
          <a:xfrm>
            <a:off x="6275388" y="62039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5498" name="Oval 26"/>
          <p:cNvSpPr>
            <a:spLocks noChangeArrowheads="1"/>
          </p:cNvSpPr>
          <p:nvPr/>
        </p:nvSpPr>
        <p:spPr bwMode="auto">
          <a:xfrm>
            <a:off x="6289675" y="61976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5499" name="Text Box 27"/>
          <p:cNvSpPr txBox="1">
            <a:spLocks noChangeArrowheads="1"/>
          </p:cNvSpPr>
          <p:nvPr/>
        </p:nvSpPr>
        <p:spPr bwMode="auto">
          <a:xfrm>
            <a:off x="4953000" y="6262688"/>
            <a:ext cx="113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5500" name="Text Box 28"/>
          <p:cNvSpPr txBox="1">
            <a:spLocks noChangeArrowheads="1"/>
          </p:cNvSpPr>
          <p:nvPr/>
        </p:nvSpPr>
        <p:spPr bwMode="auto">
          <a:xfrm>
            <a:off x="6161088" y="60737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712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5"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73800" y="2362200"/>
            <a:ext cx="3937000" cy="13716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r>
              <a:rPr lang="en-US" sz="2400" dirty="0">
                <a:solidFill>
                  <a:schemeClr val="tx1"/>
                </a:solidFill>
              </a:rPr>
              <a:t> B. </a:t>
            </a:r>
            <a:r>
              <a:rPr lang="en-US" sz="2400" dirty="0" err="1">
                <a:solidFill>
                  <a:schemeClr val="tx1"/>
                </a:solidFill>
              </a:rPr>
              <a:t>Thế</a:t>
            </a:r>
            <a:r>
              <a:rPr lang="en-US" sz="2400" dirty="0">
                <a:solidFill>
                  <a:schemeClr val="tx1"/>
                </a:solidFill>
              </a:rPr>
              <a:t> </a:t>
            </a:r>
            <a:r>
              <a:rPr lang="en-US" sz="2400" dirty="0" err="1">
                <a:solidFill>
                  <a:schemeClr val="tx1"/>
                </a:solidFill>
              </a:rPr>
              <a:t>trận</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sự</a:t>
            </a:r>
            <a:endParaRPr lang="vi-VN" sz="2100" b="1" dirty="0">
              <a:solidFill>
                <a:schemeClr val="tx1"/>
              </a:solidFill>
            </a:endParaRPr>
          </a:p>
        </p:txBody>
      </p:sp>
      <p:sp>
        <p:nvSpPr>
          <p:cNvPr id="28" name="AutoShape 13"/>
          <p:cNvSpPr>
            <a:spLocks noChangeArrowheads="1"/>
          </p:cNvSpPr>
          <p:nvPr/>
        </p:nvSpPr>
        <p:spPr bwMode="auto">
          <a:xfrm>
            <a:off x="2057400" y="4038600"/>
            <a:ext cx="3900488" cy="13716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Thế</a:t>
            </a:r>
            <a:r>
              <a:rPr lang="en-US" sz="2400" dirty="0">
                <a:solidFill>
                  <a:schemeClr val="tx1"/>
                </a:solidFill>
              </a:rPr>
              <a:t> </a:t>
            </a:r>
            <a:r>
              <a:rPr lang="en-US" sz="2400" dirty="0" err="1">
                <a:solidFill>
                  <a:schemeClr val="tx1"/>
                </a:solidFill>
              </a:rPr>
              <a:t>trận</a:t>
            </a:r>
            <a:r>
              <a:rPr lang="en-US" sz="2400" dirty="0">
                <a:solidFill>
                  <a:schemeClr val="tx1"/>
                </a:solidFill>
              </a:rPr>
              <a:t> an </a:t>
            </a:r>
            <a:r>
              <a:rPr lang="en-US" sz="2400" dirty="0" err="1">
                <a:solidFill>
                  <a:schemeClr val="tx1"/>
                </a:solidFill>
              </a:rPr>
              <a:t>ninh</a:t>
            </a:r>
            <a:endParaRPr lang="en-US" sz="2100" b="1" dirty="0">
              <a:solidFill>
                <a:schemeClr val="tx1"/>
              </a:solidFill>
            </a:endParaRPr>
          </a:p>
        </p:txBody>
      </p:sp>
      <p:pic>
        <p:nvPicPr>
          <p:cNvPr id="4713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651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2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2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2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2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547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5490"/>
                </p:tgtEl>
              </p:cMediaNode>
            </p:audio>
            <p:seq concurrent="1" nextAc="seek">
              <p:cTn id="38" restart="whenNotActive" fill="hold" evtFilter="cancelBubble" nodeType="interactiveSeq">
                <p:stCondLst>
                  <p:cond evt="onClick" delay="0">
                    <p:tgtEl>
                      <p:spTgt spid="10549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550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5498"/>
                                        </p:tgtEl>
                                      </p:cBhvr>
                                    </p:animEffect>
                                    <p:set>
                                      <p:cBhvr>
                                        <p:cTn id="46"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5497"/>
                                        </p:tgtEl>
                                      </p:cBhvr>
                                    </p:animEffect>
                                    <p:set>
                                      <p:cBhvr>
                                        <p:cTn id="50"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5496"/>
                                        </p:tgtEl>
                                      </p:cBhvr>
                                    </p:animEffect>
                                    <p:set>
                                      <p:cBhvr>
                                        <p:cTn id="54"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5495"/>
                                        </p:tgtEl>
                                      </p:cBhvr>
                                    </p:animEffect>
                                    <p:set>
                                      <p:cBhvr>
                                        <p:cTn id="58"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5494"/>
                                        </p:tgtEl>
                                      </p:cBhvr>
                                    </p:animEffect>
                                    <p:set>
                                      <p:cBhvr>
                                        <p:cTn id="62"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5493"/>
                                        </p:tgtEl>
                                      </p:cBhvr>
                                    </p:animEffect>
                                    <p:set>
                                      <p:cBhvr>
                                        <p:cTn id="66"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5491"/>
                                        </p:tgtEl>
                                      </p:cBhvr>
                                    </p:animEffect>
                                    <p:set>
                                      <p:cBhvr>
                                        <p:cTn id="70"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5474"/>
                                        </p:tgtEl>
                                      </p:cBhvr>
                                    </p:animEffect>
                                    <p:set>
                                      <p:cBhvr>
                                        <p:cTn id="74"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7" grpId="0" animBg="1"/>
      <p:bldP spid="28"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650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06738" y="1143000"/>
            <a:ext cx="72564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nhân</a:t>
            </a:r>
            <a:r>
              <a:rPr lang="en-US" altLang="en-US" sz="2400" i="1" dirty="0"/>
              <a:t> </a:t>
            </a:r>
            <a:r>
              <a:rPr lang="en-US" altLang="en-US" sz="2400" i="1" dirty="0" err="1"/>
              <a:t>dân</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a:t>
            </a:r>
            <a:r>
              <a:rPr lang="en-US" altLang="en-US" sz="2400" i="1" dirty="0" err="1"/>
              <a:t>Việt</a:t>
            </a:r>
            <a:r>
              <a:rPr lang="en-US" altLang="en-US" sz="2400" i="1" dirty="0"/>
              <a:t> Nam XHCN, </a:t>
            </a:r>
            <a:r>
              <a:rPr lang="en-US" altLang="en-US" sz="2400" i="1" dirty="0" err="1"/>
              <a:t>chúng</a:t>
            </a:r>
            <a:r>
              <a:rPr lang="en-US" altLang="en-US" sz="2400" i="1" dirty="0"/>
              <a:t> ta </a:t>
            </a:r>
            <a:r>
              <a:rPr lang="en-US" altLang="en-US" sz="2400" i="1" dirty="0" err="1"/>
              <a:t>vẫn</a:t>
            </a:r>
            <a:r>
              <a:rPr lang="en-US" altLang="en-US" sz="2400" i="1" dirty="0"/>
              <a:t> </a:t>
            </a:r>
            <a:r>
              <a:rPr lang="en-US" altLang="en-US" sz="2400" i="1" dirty="0" err="1"/>
              <a:t>phải</a:t>
            </a:r>
            <a:r>
              <a:rPr lang="en-US" altLang="en-US" sz="2400" i="1" dirty="0"/>
              <a:t> </a:t>
            </a:r>
            <a:r>
              <a:rPr lang="en-US" altLang="en-US" sz="2400" i="1" dirty="0" err="1"/>
              <a:t>phát</a:t>
            </a:r>
            <a:r>
              <a:rPr lang="en-US" altLang="en-US" sz="2400" i="1" dirty="0"/>
              <a:t> </a:t>
            </a:r>
            <a:r>
              <a:rPr lang="en-US" altLang="en-US" sz="2400" i="1" dirty="0" err="1"/>
              <a:t>huy</a:t>
            </a:r>
            <a:r>
              <a:rPr lang="en-US" altLang="en-US" sz="2400" i="1" dirty="0"/>
              <a:t> </a:t>
            </a:r>
            <a:r>
              <a:rPr lang="en-US" altLang="en-US" sz="2400" i="1" dirty="0" err="1"/>
              <a:t>truyền</a:t>
            </a:r>
            <a:r>
              <a:rPr lang="en-US" altLang="en-US" sz="2400" i="1" dirty="0"/>
              <a:t> </a:t>
            </a:r>
            <a:r>
              <a:rPr lang="en-US" altLang="en-US" sz="2400" i="1" dirty="0" err="1"/>
              <a:t>thống</a:t>
            </a:r>
            <a:r>
              <a:rPr lang="en-US" altLang="en-US" sz="2400" i="1" dirty="0"/>
              <a:t> </a:t>
            </a:r>
            <a:r>
              <a:rPr lang="en-US" altLang="en-US" sz="2400" i="1" dirty="0" err="1"/>
              <a:t>đánh</a:t>
            </a:r>
            <a:r>
              <a:rPr lang="en-US" altLang="en-US" sz="2400" i="1" dirty="0"/>
              <a:t> </a:t>
            </a:r>
            <a:r>
              <a:rPr lang="en-US" altLang="en-US" sz="2400" i="1" dirty="0" err="1"/>
              <a:t>giặc</a:t>
            </a:r>
            <a:r>
              <a:rPr lang="en-US" altLang="en-US" sz="2400" i="1" dirty="0"/>
              <a:t> </a:t>
            </a:r>
            <a:r>
              <a:rPr lang="en-US" altLang="en-US" sz="2400" i="1" dirty="0" err="1"/>
              <a:t>của</a:t>
            </a:r>
            <a:r>
              <a:rPr lang="en-US" altLang="en-US" sz="2400" i="1" dirty="0"/>
              <a:t> </a:t>
            </a:r>
            <a:r>
              <a:rPr lang="en-US" altLang="en-US" sz="2400" i="1" dirty="0" err="1"/>
              <a:t>ông</a:t>
            </a:r>
            <a:r>
              <a:rPr lang="en-US" altLang="en-US" sz="2400" i="1" dirty="0"/>
              <a:t> cha ta, </a:t>
            </a:r>
            <a:r>
              <a:rPr lang="en-US" altLang="en-US" sz="2400" i="1" dirty="0" err="1"/>
              <a:t>đó</a:t>
            </a:r>
            <a:r>
              <a:rPr lang="en-US" altLang="en-US" sz="2400" i="1" dirty="0"/>
              <a:t> </a:t>
            </a:r>
            <a:r>
              <a:rPr lang="en-US" altLang="en-US" sz="2400" i="1" dirty="0" err="1"/>
              <a:t>là</a:t>
            </a:r>
            <a:r>
              <a:rPr lang="en-US" altLang="en-US" sz="2400" i="1" dirty="0"/>
              <a:t>:</a:t>
            </a:r>
          </a:p>
        </p:txBody>
      </p:sp>
      <p:sp>
        <p:nvSpPr>
          <p:cNvPr id="65541" name="AutoShape 5"/>
          <p:cNvSpPr>
            <a:spLocks noChangeArrowheads="1"/>
          </p:cNvSpPr>
          <p:nvPr/>
        </p:nvSpPr>
        <p:spPr bwMode="auto">
          <a:xfrm>
            <a:off x="2133600" y="2541588"/>
            <a:ext cx="3657600" cy="13446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Lấy nhỏ đánh lớn, </a:t>
            </a:r>
          </a:p>
          <a:p>
            <a:pPr algn="ctr" eaLnBrk="1" hangingPunct="1">
              <a:spcBef>
                <a:spcPct val="0"/>
              </a:spcBef>
              <a:buFontTx/>
              <a:buNone/>
            </a:pPr>
            <a:r>
              <a:rPr lang="en-US" altLang="en-US" sz="2400"/>
              <a:t>lấy ít địch nhiều, lấy</a:t>
            </a:r>
          </a:p>
          <a:p>
            <a:pPr algn="ctr" eaLnBrk="1" hangingPunct="1">
              <a:spcBef>
                <a:spcPct val="0"/>
              </a:spcBef>
              <a:buFontTx/>
              <a:buNone/>
            </a:pPr>
            <a:r>
              <a:rPr lang="en-US" altLang="en-US" sz="2400"/>
              <a:t> yếu chống mạnh</a:t>
            </a:r>
          </a:p>
        </p:txBody>
      </p:sp>
      <p:sp>
        <p:nvSpPr>
          <p:cNvPr id="65549" name="AutoShape 13"/>
          <p:cNvSpPr>
            <a:spLocks noChangeArrowheads="1"/>
          </p:cNvSpPr>
          <p:nvPr/>
        </p:nvSpPr>
        <p:spPr bwMode="auto">
          <a:xfrm>
            <a:off x="6369050" y="4114800"/>
            <a:ext cx="3606800" cy="1346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Lấy</a:t>
            </a:r>
            <a:r>
              <a:rPr lang="en-US" sz="2400" dirty="0">
                <a:latin typeface="Arial" charset="0"/>
                <a:cs typeface="Arial" charset="0"/>
              </a:rPr>
              <a:t> </a:t>
            </a:r>
            <a:r>
              <a:rPr lang="en-US" sz="2400" dirty="0" err="1">
                <a:latin typeface="Arial" charset="0"/>
                <a:cs typeface="Arial" charset="0"/>
              </a:rPr>
              <a:t>ít</a:t>
            </a:r>
            <a:r>
              <a:rPr lang="en-US" sz="2400" dirty="0">
                <a:latin typeface="Arial" charset="0"/>
                <a:cs typeface="Arial" charset="0"/>
              </a:rPr>
              <a:t> </a:t>
            </a:r>
            <a:r>
              <a:rPr lang="en-US" sz="2400" dirty="0" err="1">
                <a:latin typeface="Arial" charset="0"/>
                <a:cs typeface="Arial" charset="0"/>
              </a:rPr>
              <a:t>đánh</a:t>
            </a:r>
            <a:r>
              <a:rPr lang="en-US" sz="2400" dirty="0">
                <a:latin typeface="Arial" charset="0"/>
                <a:cs typeface="Arial" charset="0"/>
              </a:rPr>
              <a:t> </a:t>
            </a:r>
            <a:r>
              <a:rPr lang="en-US" sz="2400" dirty="0" err="1">
                <a:latin typeface="Arial" charset="0"/>
                <a:cs typeface="Arial" charset="0"/>
              </a:rPr>
              <a:t>nhiều</a:t>
            </a:r>
            <a:r>
              <a:rPr lang="en-US" sz="2400" dirty="0">
                <a:latin typeface="Arial" charset="0"/>
                <a:cs typeface="Arial" charset="0"/>
              </a:rPr>
              <a:t>, </a:t>
            </a:r>
          </a:p>
          <a:p>
            <a:pPr algn="ctr" eaLnBrk="0" hangingPunct="0">
              <a:defRPr/>
            </a:pPr>
            <a:r>
              <a:rPr lang="en-US" sz="2400" dirty="0" err="1">
                <a:latin typeface="Arial" charset="0"/>
                <a:cs typeface="Arial" charset="0"/>
              </a:rPr>
              <a:t>lấy</a:t>
            </a:r>
            <a:r>
              <a:rPr lang="en-US" sz="2400" dirty="0">
                <a:latin typeface="Arial" charset="0"/>
                <a:cs typeface="Arial" charset="0"/>
              </a:rPr>
              <a:t> </a:t>
            </a:r>
            <a:r>
              <a:rPr lang="en-US" sz="2400" dirty="0" err="1">
                <a:latin typeface="Arial" charset="0"/>
                <a:cs typeface="Arial" charset="0"/>
              </a:rPr>
              <a:t>yếu</a:t>
            </a:r>
            <a:r>
              <a:rPr lang="en-US" sz="2400" dirty="0">
                <a:latin typeface="Arial" charset="0"/>
                <a:cs typeface="Arial" charset="0"/>
              </a:rPr>
              <a:t>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mạnh</a:t>
            </a:r>
            <a:r>
              <a:rPr lang="en-US" sz="2400" dirty="0">
                <a:latin typeface="Arial" charset="0"/>
                <a:cs typeface="Arial" charset="0"/>
              </a:rPr>
              <a:t>, l</a:t>
            </a:r>
          </a:p>
          <a:p>
            <a:pPr algn="ctr" eaLnBrk="0" hangingPunct="0">
              <a:defRPr/>
            </a:pPr>
            <a:r>
              <a:rPr lang="en-US" sz="2400" dirty="0" err="1">
                <a:latin typeface="Arial" charset="0"/>
                <a:cs typeface="Arial" charset="0"/>
              </a:rPr>
              <a:t>ấy</a:t>
            </a:r>
            <a:r>
              <a:rPr lang="en-US" sz="2400" dirty="0">
                <a:latin typeface="Arial" charset="0"/>
                <a:cs typeface="Arial" charset="0"/>
              </a:rPr>
              <a:t> </a:t>
            </a:r>
            <a:r>
              <a:rPr lang="en-US" sz="2400" dirty="0" err="1">
                <a:latin typeface="Arial" charset="0"/>
                <a:cs typeface="Arial" charset="0"/>
              </a:rPr>
              <a:t>nhỏ</a:t>
            </a:r>
            <a:r>
              <a:rPr lang="en-US" sz="2400" dirty="0">
                <a:latin typeface="Arial" charset="0"/>
                <a:cs typeface="Arial" charset="0"/>
              </a:rPr>
              <a:t> </a:t>
            </a:r>
            <a:r>
              <a:rPr lang="en-US" sz="2400" dirty="0" err="1">
                <a:latin typeface="Arial" charset="0"/>
                <a:cs typeface="Arial" charset="0"/>
              </a:rPr>
              <a:t>thắng</a:t>
            </a:r>
            <a:r>
              <a:rPr lang="en-US" sz="2400" dirty="0">
                <a:latin typeface="Arial" charset="0"/>
                <a:cs typeface="Arial" charset="0"/>
              </a:rPr>
              <a:t> </a:t>
            </a:r>
            <a:r>
              <a:rPr lang="en-US" sz="2400" dirty="0" err="1">
                <a:latin typeface="Arial" charset="0"/>
                <a:cs typeface="Arial" charset="0"/>
              </a:rPr>
              <a:t>lớn</a:t>
            </a:r>
            <a:endParaRPr lang="vi-VN" sz="2400" b="1" dirty="0">
              <a:latin typeface="Arial" charset="0"/>
              <a:cs typeface="+mn-cs"/>
            </a:endParaRPr>
          </a:p>
        </p:txBody>
      </p:sp>
      <p:sp>
        <p:nvSpPr>
          <p:cNvPr id="48136" name="Text Box 16"/>
          <p:cNvSpPr txBox="1">
            <a:spLocks noChangeArrowheads="1"/>
          </p:cNvSpPr>
          <p:nvPr/>
        </p:nvSpPr>
        <p:spPr bwMode="auto">
          <a:xfrm>
            <a:off x="1922464"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42</a:t>
            </a:r>
          </a:p>
        </p:txBody>
      </p:sp>
      <p:pic>
        <p:nvPicPr>
          <p:cNvPr id="10651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5" name="Oval 19"/>
          <p:cNvSpPr>
            <a:spLocks noChangeArrowheads="1"/>
          </p:cNvSpPr>
          <p:nvPr/>
        </p:nvSpPr>
        <p:spPr bwMode="auto">
          <a:xfrm>
            <a:off x="619125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813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488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6518" name="Oval 2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6519" name="Oval 23"/>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6520" name="Oval 24"/>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6521" name="Oval 25"/>
          <p:cNvSpPr>
            <a:spLocks noChangeArrowheads="1"/>
          </p:cNvSpPr>
          <p:nvPr/>
        </p:nvSpPr>
        <p:spPr bwMode="auto">
          <a:xfrm>
            <a:off x="619125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6522" name="Oval 26"/>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6523" name="Text Box 27"/>
          <p:cNvSpPr txBox="1">
            <a:spLocks noChangeArrowheads="1"/>
          </p:cNvSpPr>
          <p:nvPr/>
        </p:nvSpPr>
        <p:spPr bwMode="auto">
          <a:xfrm>
            <a:off x="4876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6524"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814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9"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4762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69050" y="2541588"/>
            <a:ext cx="3606800" cy="1344612"/>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Lấy</a:t>
            </a:r>
            <a:r>
              <a:rPr lang="en-US" sz="2400" dirty="0">
                <a:latin typeface="Arial" charset="0"/>
                <a:cs typeface="Arial" charset="0"/>
              </a:rPr>
              <a:t> </a:t>
            </a:r>
            <a:r>
              <a:rPr lang="en-US" sz="2400" dirty="0" err="1">
                <a:latin typeface="Arial" charset="0"/>
                <a:cs typeface="Arial" charset="0"/>
              </a:rPr>
              <a:t>nhỏ</a:t>
            </a:r>
            <a:r>
              <a:rPr lang="en-US" sz="2400" dirty="0">
                <a:latin typeface="Arial" charset="0"/>
                <a:cs typeface="Arial" charset="0"/>
              </a:rPr>
              <a:t> </a:t>
            </a:r>
            <a:r>
              <a:rPr lang="en-US" sz="2400" dirty="0" err="1">
                <a:latin typeface="Arial" charset="0"/>
                <a:cs typeface="Arial" charset="0"/>
              </a:rPr>
              <a:t>thắng</a:t>
            </a:r>
            <a:r>
              <a:rPr lang="en-US" sz="2400" dirty="0">
                <a:latin typeface="Arial" charset="0"/>
                <a:cs typeface="Arial" charset="0"/>
              </a:rPr>
              <a:t> </a:t>
            </a:r>
            <a:r>
              <a:rPr lang="en-US" sz="2400" dirty="0" err="1">
                <a:latin typeface="Arial" charset="0"/>
                <a:cs typeface="Arial" charset="0"/>
              </a:rPr>
              <a:t>lớn</a:t>
            </a:r>
            <a:r>
              <a:rPr lang="en-US" sz="2400" dirty="0">
                <a:latin typeface="Arial" charset="0"/>
                <a:cs typeface="Arial" charset="0"/>
              </a:rPr>
              <a:t>,</a:t>
            </a:r>
          </a:p>
          <a:p>
            <a:pPr algn="ctr" eaLnBrk="0" hangingPunct="0">
              <a:defRPr/>
            </a:pPr>
            <a:r>
              <a:rPr lang="en-US" sz="2400" dirty="0">
                <a:latin typeface="Arial" charset="0"/>
                <a:cs typeface="Arial" charset="0"/>
              </a:rPr>
              <a:t> </a:t>
            </a:r>
            <a:r>
              <a:rPr lang="en-US" sz="2400" dirty="0" err="1">
                <a:latin typeface="Arial" charset="0"/>
                <a:cs typeface="Arial" charset="0"/>
              </a:rPr>
              <a:t>lấy</a:t>
            </a:r>
            <a:r>
              <a:rPr lang="en-US" sz="2400" dirty="0">
                <a:latin typeface="Arial" charset="0"/>
                <a:cs typeface="Arial" charset="0"/>
              </a:rPr>
              <a:t> </a:t>
            </a:r>
            <a:r>
              <a:rPr lang="en-US" sz="2400" dirty="0" err="1">
                <a:latin typeface="Arial" charset="0"/>
                <a:cs typeface="Arial" charset="0"/>
              </a:rPr>
              <a:t>ít</a:t>
            </a:r>
            <a:r>
              <a:rPr lang="en-US" sz="2400" dirty="0">
                <a:latin typeface="Arial" charset="0"/>
                <a:cs typeface="Arial" charset="0"/>
              </a:rPr>
              <a:t> </a:t>
            </a:r>
            <a:r>
              <a:rPr lang="en-US" sz="2400" dirty="0" err="1">
                <a:latin typeface="Arial" charset="0"/>
                <a:cs typeface="Arial" charset="0"/>
              </a:rPr>
              <a:t>đánh</a:t>
            </a:r>
            <a:r>
              <a:rPr lang="en-US" sz="2400" dirty="0">
                <a:latin typeface="Arial" charset="0"/>
                <a:cs typeface="Arial" charset="0"/>
              </a:rPr>
              <a:t> </a:t>
            </a:r>
            <a:r>
              <a:rPr lang="en-US" sz="2400" dirty="0" err="1">
                <a:latin typeface="Arial" charset="0"/>
                <a:cs typeface="Arial" charset="0"/>
              </a:rPr>
              <a:t>nhiều</a:t>
            </a:r>
            <a:r>
              <a:rPr lang="en-US" sz="2400" dirty="0">
                <a:latin typeface="Arial" charset="0"/>
                <a:cs typeface="Arial" charset="0"/>
              </a:rPr>
              <a:t>, </a:t>
            </a:r>
            <a:r>
              <a:rPr lang="en-US" sz="2400" dirty="0" err="1">
                <a:latin typeface="Arial" charset="0"/>
                <a:cs typeface="Arial" charset="0"/>
              </a:rPr>
              <a:t>lấy</a:t>
            </a:r>
            <a:r>
              <a:rPr lang="en-US" sz="2400" dirty="0">
                <a:latin typeface="Arial" charset="0"/>
                <a:cs typeface="Arial" charset="0"/>
              </a:rPr>
              <a:t> </a:t>
            </a:r>
          </a:p>
          <a:p>
            <a:pPr algn="ctr" eaLnBrk="0" hangingPunct="0">
              <a:defRPr/>
            </a:pPr>
            <a:r>
              <a:rPr lang="en-US" sz="2400" dirty="0" err="1">
                <a:latin typeface="Arial" charset="0"/>
                <a:cs typeface="Arial" charset="0"/>
              </a:rPr>
              <a:t>yếu</a:t>
            </a:r>
            <a:r>
              <a:rPr lang="en-US" sz="2400" dirty="0">
                <a:latin typeface="Arial" charset="0"/>
                <a:cs typeface="Arial" charset="0"/>
              </a:rPr>
              <a:t>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mạnh</a:t>
            </a:r>
            <a:endParaRPr lang="vi-VN" sz="2400" b="1" dirty="0">
              <a:latin typeface="Arial" charset="0"/>
              <a:cs typeface="+mn-cs"/>
            </a:endParaRPr>
          </a:p>
        </p:txBody>
      </p:sp>
      <p:sp>
        <p:nvSpPr>
          <p:cNvPr id="28" name="AutoShape 13"/>
          <p:cNvSpPr>
            <a:spLocks noChangeArrowheads="1"/>
          </p:cNvSpPr>
          <p:nvPr/>
        </p:nvSpPr>
        <p:spPr bwMode="auto">
          <a:xfrm>
            <a:off x="2209800" y="4114800"/>
            <a:ext cx="3657600" cy="1346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Lấy</a:t>
            </a:r>
            <a:r>
              <a:rPr lang="en-US" sz="2400" dirty="0">
                <a:latin typeface="Arial" charset="0"/>
                <a:cs typeface="Arial" charset="0"/>
              </a:rPr>
              <a:t> </a:t>
            </a:r>
            <a:r>
              <a:rPr lang="en-US" sz="2400" dirty="0" err="1">
                <a:latin typeface="Arial" charset="0"/>
                <a:cs typeface="Arial" charset="0"/>
              </a:rPr>
              <a:t>ít</a:t>
            </a:r>
            <a:r>
              <a:rPr lang="en-US" sz="2400" dirty="0">
                <a:latin typeface="Arial" charset="0"/>
                <a:cs typeface="Arial" charset="0"/>
              </a:rPr>
              <a:t> </a:t>
            </a:r>
            <a:r>
              <a:rPr lang="en-US" sz="2400" dirty="0" err="1">
                <a:latin typeface="Arial" charset="0"/>
                <a:cs typeface="Arial" charset="0"/>
              </a:rPr>
              <a:t>địch</a:t>
            </a:r>
            <a:r>
              <a:rPr lang="en-US" sz="2400" dirty="0">
                <a:latin typeface="Arial" charset="0"/>
                <a:cs typeface="Arial" charset="0"/>
              </a:rPr>
              <a:t> </a:t>
            </a:r>
            <a:r>
              <a:rPr lang="en-US" sz="2400" dirty="0" err="1">
                <a:latin typeface="Arial" charset="0"/>
                <a:cs typeface="Arial" charset="0"/>
              </a:rPr>
              <a:t>nhiều</a:t>
            </a:r>
            <a:r>
              <a:rPr lang="en-US" sz="2400" dirty="0">
                <a:latin typeface="Arial" charset="0"/>
                <a:cs typeface="Arial" charset="0"/>
              </a:rPr>
              <a:t>, </a:t>
            </a:r>
          </a:p>
          <a:p>
            <a:pPr algn="ctr">
              <a:defRPr/>
            </a:pPr>
            <a:r>
              <a:rPr lang="en-US" sz="2400" dirty="0" err="1">
                <a:latin typeface="Arial" charset="0"/>
                <a:cs typeface="Arial" charset="0"/>
              </a:rPr>
              <a:t>lấy</a:t>
            </a:r>
            <a:r>
              <a:rPr lang="en-US" sz="2400" dirty="0">
                <a:latin typeface="Arial" charset="0"/>
                <a:cs typeface="Arial" charset="0"/>
              </a:rPr>
              <a:t> </a:t>
            </a:r>
            <a:r>
              <a:rPr lang="en-US" sz="2400" dirty="0" err="1">
                <a:latin typeface="Arial" charset="0"/>
                <a:cs typeface="Arial" charset="0"/>
              </a:rPr>
              <a:t>nhỏ</a:t>
            </a:r>
            <a:r>
              <a:rPr lang="en-US" sz="2400" dirty="0">
                <a:latin typeface="Arial" charset="0"/>
                <a:cs typeface="Arial" charset="0"/>
              </a:rPr>
              <a:t> </a:t>
            </a:r>
            <a:r>
              <a:rPr lang="en-US" sz="2400" dirty="0" err="1">
                <a:latin typeface="Arial" charset="0"/>
                <a:cs typeface="Arial" charset="0"/>
              </a:rPr>
              <a:t>thắng</a:t>
            </a:r>
            <a:r>
              <a:rPr lang="en-US" sz="2400" dirty="0">
                <a:latin typeface="Arial" charset="0"/>
                <a:cs typeface="Arial" charset="0"/>
              </a:rPr>
              <a:t> </a:t>
            </a:r>
            <a:r>
              <a:rPr lang="en-US" sz="2400" dirty="0" err="1">
                <a:latin typeface="Arial" charset="0"/>
                <a:cs typeface="Arial" charset="0"/>
              </a:rPr>
              <a:t>lớn</a:t>
            </a:r>
            <a:r>
              <a:rPr lang="en-US" sz="2400" dirty="0">
                <a:latin typeface="Arial" charset="0"/>
                <a:cs typeface="Arial" charset="0"/>
              </a:rPr>
              <a:t>, </a:t>
            </a:r>
            <a:r>
              <a:rPr lang="en-US" sz="2400" dirty="0" err="1">
                <a:latin typeface="Arial" charset="0"/>
                <a:cs typeface="Arial" charset="0"/>
              </a:rPr>
              <a:t>lấy</a:t>
            </a:r>
            <a:r>
              <a:rPr lang="en-US" sz="2400" dirty="0">
                <a:latin typeface="Arial" charset="0"/>
                <a:cs typeface="Arial" charset="0"/>
              </a:rPr>
              <a:t> </a:t>
            </a:r>
          </a:p>
          <a:p>
            <a:pPr algn="ctr">
              <a:defRPr/>
            </a:pPr>
            <a:r>
              <a:rPr lang="en-US" sz="2400" dirty="0" err="1">
                <a:latin typeface="Arial" charset="0"/>
                <a:cs typeface="Arial" charset="0"/>
              </a:rPr>
              <a:t>yếu</a:t>
            </a:r>
            <a:r>
              <a:rPr lang="en-US" sz="2400" dirty="0">
                <a:latin typeface="Arial" charset="0"/>
                <a:cs typeface="Arial" charset="0"/>
              </a:rPr>
              <a:t> </a:t>
            </a:r>
            <a:r>
              <a:rPr lang="en-US" sz="2400" dirty="0" err="1">
                <a:latin typeface="Arial" charset="0"/>
                <a:cs typeface="Arial" charset="0"/>
              </a:rPr>
              <a:t>thắng</a:t>
            </a:r>
            <a:r>
              <a:rPr lang="en-US" sz="2400" dirty="0">
                <a:latin typeface="Arial" charset="0"/>
                <a:cs typeface="Arial" charset="0"/>
              </a:rPr>
              <a:t> </a:t>
            </a:r>
            <a:r>
              <a:rPr lang="en-US" sz="2400" dirty="0" err="1">
                <a:latin typeface="Arial" charset="0"/>
                <a:cs typeface="Arial" charset="0"/>
              </a:rPr>
              <a:t>mạnh</a:t>
            </a:r>
            <a:endParaRPr lang="en-US" sz="2400" b="1" dirty="0">
              <a:latin typeface="Arial" charset="0"/>
              <a:cs typeface="+mn-cs"/>
            </a:endParaRPr>
          </a:p>
        </p:txBody>
      </p:sp>
      <p:pic>
        <p:nvPicPr>
          <p:cNvPr id="4815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9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9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9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9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9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650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6514"/>
                </p:tgtEl>
              </p:cMediaNode>
            </p:audio>
            <p:seq concurrent="1" nextAc="seek">
              <p:cTn id="38" restart="whenNotActive" fill="hold" evtFilter="cancelBubble" nodeType="interactiveSeq">
                <p:stCondLst>
                  <p:cond evt="onClick" delay="0">
                    <p:tgtEl>
                      <p:spTgt spid="10652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652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6522"/>
                                        </p:tgtEl>
                                      </p:cBhvr>
                                    </p:animEffect>
                                    <p:set>
                                      <p:cBhvr>
                                        <p:cTn id="46"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6521"/>
                                        </p:tgtEl>
                                      </p:cBhvr>
                                    </p:animEffect>
                                    <p:set>
                                      <p:cBhvr>
                                        <p:cTn id="50"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6520"/>
                                        </p:tgtEl>
                                      </p:cBhvr>
                                    </p:animEffect>
                                    <p:set>
                                      <p:cBhvr>
                                        <p:cTn id="54"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6519"/>
                                        </p:tgtEl>
                                      </p:cBhvr>
                                    </p:animEffect>
                                    <p:set>
                                      <p:cBhvr>
                                        <p:cTn id="58"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6518"/>
                                        </p:tgtEl>
                                      </p:cBhvr>
                                    </p:animEffect>
                                    <p:set>
                                      <p:cBhvr>
                                        <p:cTn id="62"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6517"/>
                                        </p:tgtEl>
                                      </p:cBhvr>
                                    </p:animEffect>
                                    <p:set>
                                      <p:cBhvr>
                                        <p:cTn id="66"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6515"/>
                                        </p:tgtEl>
                                      </p:cBhvr>
                                    </p:animEffect>
                                    <p:set>
                                      <p:cBhvr>
                                        <p:cTn id="70"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6498"/>
                                        </p:tgtEl>
                                      </p:cBhvr>
                                    </p:animEffect>
                                    <p:set>
                                      <p:cBhvr>
                                        <p:cTn id="74"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753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9" name="Oval 19"/>
          <p:cNvSpPr>
            <a:spLocks noChangeArrowheads="1"/>
          </p:cNvSpPr>
          <p:nvPr/>
        </p:nvSpPr>
        <p:spPr bwMode="auto">
          <a:xfrm>
            <a:off x="6184900"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9157"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54405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p:cNvSpPr>
            <a:spLocks noChangeArrowheads="1"/>
          </p:cNvSpPr>
          <p:nvPr/>
        </p:nvSpPr>
        <p:spPr bwMode="auto">
          <a:xfrm>
            <a:off x="6184900" y="61134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7542" name="Oval 22"/>
          <p:cNvSpPr>
            <a:spLocks noChangeArrowheads="1"/>
          </p:cNvSpPr>
          <p:nvPr/>
        </p:nvSpPr>
        <p:spPr bwMode="auto">
          <a:xfrm>
            <a:off x="6184900" y="60991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7543" name="Oval 23"/>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7544" name="Oval 24"/>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7545" name="Oval 25"/>
          <p:cNvSpPr>
            <a:spLocks noChangeArrowheads="1"/>
          </p:cNvSpPr>
          <p:nvPr/>
        </p:nvSpPr>
        <p:spPr bwMode="auto">
          <a:xfrm>
            <a:off x="6181725" y="61214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7546" name="Oval 26"/>
          <p:cNvSpPr>
            <a:spLocks noChangeArrowheads="1"/>
          </p:cNvSpPr>
          <p:nvPr/>
        </p:nvSpPr>
        <p:spPr bwMode="auto">
          <a:xfrm>
            <a:off x="6208713" y="61134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7547" name="Text Box 27"/>
          <p:cNvSpPr txBox="1">
            <a:spLocks noChangeArrowheads="1"/>
          </p:cNvSpPr>
          <p:nvPr/>
        </p:nvSpPr>
        <p:spPr bwMode="auto">
          <a:xfrm>
            <a:off x="4876801" y="6186488"/>
            <a:ext cx="993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7548" name="Text Box 28"/>
          <p:cNvSpPr txBox="1">
            <a:spLocks noChangeArrowheads="1"/>
          </p:cNvSpPr>
          <p:nvPr/>
        </p:nvSpPr>
        <p:spPr bwMode="auto">
          <a:xfrm>
            <a:off x="5932488"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9166"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7" name="Text Box 69"/>
          <p:cNvSpPr txBox="1">
            <a:spLocks noChangeArrowheads="1"/>
          </p:cNvSpPr>
          <p:nvPr/>
        </p:nvSpPr>
        <p:spPr bwMode="auto">
          <a:xfrm>
            <a:off x="1981200" y="762001"/>
            <a:ext cx="807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49168"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9"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01814" y="95250"/>
            <a:ext cx="12461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p:cNvSpPr txBox="1">
            <a:spLocks noChangeArrowheads="1"/>
          </p:cNvSpPr>
          <p:nvPr/>
        </p:nvSpPr>
        <p:spPr bwMode="auto">
          <a:xfrm>
            <a:off x="3048000" y="1227138"/>
            <a:ext cx="7315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Điểm yếu cơ bản của kẻ thù nếu tiến công xâm lược nước ta là:</a:t>
            </a:r>
          </a:p>
        </p:txBody>
      </p:sp>
      <p:sp>
        <p:nvSpPr>
          <p:cNvPr id="38" name="AutoShape 5"/>
          <p:cNvSpPr>
            <a:spLocks noChangeArrowheads="1"/>
          </p:cNvSpPr>
          <p:nvPr/>
        </p:nvSpPr>
        <p:spPr bwMode="auto">
          <a:xfrm>
            <a:off x="6373814" y="3962400"/>
            <a:ext cx="3889375" cy="16002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300"/>
              <a:t>D. Chiến tranh xâm lược, </a:t>
            </a:r>
          </a:p>
          <a:p>
            <a:pPr algn="ctr" eaLnBrk="1" hangingPunct="1">
              <a:spcBef>
                <a:spcPct val="0"/>
              </a:spcBef>
              <a:buFontTx/>
              <a:buNone/>
            </a:pPr>
            <a:r>
              <a:rPr lang="en-US" altLang="en-US" sz="2300"/>
              <a:t>phi nghĩa sẽ bị nhân dân </a:t>
            </a:r>
          </a:p>
          <a:p>
            <a:pPr algn="ctr" eaLnBrk="1" hangingPunct="1">
              <a:spcBef>
                <a:spcPct val="0"/>
              </a:spcBef>
              <a:buFontTx/>
              <a:buNone/>
            </a:pPr>
            <a:r>
              <a:rPr lang="en-US" altLang="en-US" sz="2300"/>
              <a:t>trong nước và nhân dân </a:t>
            </a:r>
          </a:p>
          <a:p>
            <a:pPr algn="ctr" eaLnBrk="1" hangingPunct="1">
              <a:spcBef>
                <a:spcPct val="0"/>
              </a:spcBef>
              <a:buFontTx/>
              <a:buNone/>
            </a:pPr>
            <a:r>
              <a:rPr lang="en-US" altLang="en-US" sz="2300"/>
              <a:t>thế giới lên án</a:t>
            </a:r>
          </a:p>
        </p:txBody>
      </p:sp>
      <p:sp>
        <p:nvSpPr>
          <p:cNvPr id="49173" name="Text Box 16"/>
          <p:cNvSpPr txBox="1">
            <a:spLocks noChangeArrowheads="1"/>
          </p:cNvSpPr>
          <p:nvPr/>
        </p:nvSpPr>
        <p:spPr bwMode="auto">
          <a:xfrm>
            <a:off x="1801814" y="1371601"/>
            <a:ext cx="11207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43</a:t>
            </a:r>
          </a:p>
        </p:txBody>
      </p:sp>
      <p:sp>
        <p:nvSpPr>
          <p:cNvPr id="42" name="AutoShape 9"/>
          <p:cNvSpPr>
            <a:spLocks noChangeArrowheads="1"/>
          </p:cNvSpPr>
          <p:nvPr/>
        </p:nvSpPr>
        <p:spPr bwMode="auto">
          <a:xfrm>
            <a:off x="1968500" y="3962400"/>
            <a:ext cx="3963988" cy="16002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eaLnBrk="0" hangingPunct="0">
              <a:defRPr/>
            </a:pPr>
            <a:r>
              <a:rPr lang="en-US" sz="2300" dirty="0">
                <a:latin typeface="Arial" charset="0"/>
                <a:cs typeface="Arial" charset="0"/>
              </a:rPr>
              <a:t> C. </a:t>
            </a:r>
            <a:r>
              <a:rPr lang="en-US" sz="2300" dirty="0" err="1">
                <a:latin typeface="Arial" charset="0"/>
                <a:cs typeface="Arial" charset="0"/>
              </a:rPr>
              <a:t>Chiến</a:t>
            </a:r>
            <a:r>
              <a:rPr lang="en-US" sz="2300" dirty="0">
                <a:latin typeface="Arial" charset="0"/>
                <a:cs typeface="Arial" charset="0"/>
              </a:rPr>
              <a:t> </a:t>
            </a:r>
            <a:r>
              <a:rPr lang="en-US" sz="2300" dirty="0" err="1">
                <a:latin typeface="Arial" charset="0"/>
                <a:cs typeface="Arial" charset="0"/>
              </a:rPr>
              <a:t>tranh</a:t>
            </a:r>
            <a:r>
              <a:rPr lang="en-US" sz="2300" dirty="0">
                <a:latin typeface="Arial" charset="0"/>
                <a:cs typeface="Arial" charset="0"/>
              </a:rPr>
              <a:t> </a:t>
            </a:r>
            <a:r>
              <a:rPr lang="en-US" sz="2300" dirty="0" err="1">
                <a:latin typeface="Arial" charset="0"/>
                <a:cs typeface="Arial" charset="0"/>
              </a:rPr>
              <a:t>xâm</a:t>
            </a:r>
            <a:r>
              <a:rPr lang="en-US" sz="2300" dirty="0">
                <a:latin typeface="Arial" charset="0"/>
                <a:cs typeface="Arial" charset="0"/>
              </a:rPr>
              <a:t> </a:t>
            </a:r>
            <a:r>
              <a:rPr lang="en-US" sz="2300" dirty="0" err="1">
                <a:latin typeface="Arial" charset="0"/>
                <a:cs typeface="Arial" charset="0"/>
              </a:rPr>
              <a:t>lược</a:t>
            </a:r>
            <a:r>
              <a:rPr lang="en-US" sz="2300" dirty="0">
                <a:latin typeface="Arial" charset="0"/>
                <a:cs typeface="Arial" charset="0"/>
              </a:rPr>
              <a:t>, </a:t>
            </a:r>
          </a:p>
          <a:p>
            <a:pPr algn="ctr" eaLnBrk="0" hangingPunct="0">
              <a:defRPr/>
            </a:pPr>
            <a:r>
              <a:rPr lang="en-US" sz="2300" dirty="0" err="1">
                <a:latin typeface="Arial" charset="0"/>
                <a:cs typeface="Arial" charset="0"/>
              </a:rPr>
              <a:t>hiếu</a:t>
            </a:r>
            <a:r>
              <a:rPr lang="en-US" sz="2300" dirty="0">
                <a:latin typeface="Arial" charset="0"/>
                <a:cs typeface="Arial" charset="0"/>
              </a:rPr>
              <a:t> </a:t>
            </a:r>
            <a:r>
              <a:rPr lang="en-US" sz="2300" dirty="0" err="1">
                <a:latin typeface="Arial" charset="0"/>
                <a:cs typeface="Arial" charset="0"/>
              </a:rPr>
              <a:t>chiến</a:t>
            </a:r>
            <a:r>
              <a:rPr lang="en-US" sz="2300" dirty="0">
                <a:latin typeface="Arial" charset="0"/>
                <a:cs typeface="Arial" charset="0"/>
              </a:rPr>
              <a:t> </a:t>
            </a:r>
            <a:r>
              <a:rPr lang="en-US" sz="2300" dirty="0" err="1">
                <a:latin typeface="Arial" charset="0"/>
                <a:cs typeface="Arial" charset="0"/>
              </a:rPr>
              <a:t>sẽ</a:t>
            </a:r>
            <a:r>
              <a:rPr lang="en-US" sz="2300" dirty="0">
                <a:latin typeface="Arial" charset="0"/>
                <a:cs typeface="Arial" charset="0"/>
              </a:rPr>
              <a:t> </a:t>
            </a:r>
            <a:r>
              <a:rPr lang="en-US" sz="2300" dirty="0" err="1">
                <a:latin typeface="Arial" charset="0"/>
                <a:cs typeface="Arial" charset="0"/>
              </a:rPr>
              <a:t>bị</a:t>
            </a:r>
            <a:r>
              <a:rPr lang="en-US" sz="2300" dirty="0">
                <a:latin typeface="Arial" charset="0"/>
                <a:cs typeface="Arial" charset="0"/>
              </a:rPr>
              <a:t> </a:t>
            </a:r>
            <a:r>
              <a:rPr lang="en-US" sz="2300" dirty="0" err="1">
                <a:latin typeface="Arial" charset="0"/>
                <a:cs typeface="Arial" charset="0"/>
              </a:rPr>
              <a:t>nhân</a:t>
            </a:r>
            <a:r>
              <a:rPr lang="en-US" sz="2300" dirty="0">
                <a:latin typeface="Arial" charset="0"/>
                <a:cs typeface="Arial" charset="0"/>
              </a:rPr>
              <a:t> </a:t>
            </a:r>
            <a:r>
              <a:rPr lang="en-US" sz="2300" dirty="0" err="1">
                <a:latin typeface="Arial" charset="0"/>
                <a:cs typeface="Arial" charset="0"/>
              </a:rPr>
              <a:t>dân</a:t>
            </a:r>
            <a:r>
              <a:rPr lang="en-US" sz="2300" dirty="0">
                <a:latin typeface="Arial" charset="0"/>
                <a:cs typeface="Arial" charset="0"/>
              </a:rPr>
              <a:t> </a:t>
            </a:r>
          </a:p>
          <a:p>
            <a:pPr algn="ctr" eaLnBrk="0" hangingPunct="0">
              <a:defRPr/>
            </a:pPr>
            <a:r>
              <a:rPr lang="en-US" sz="2300" dirty="0" err="1">
                <a:latin typeface="Arial" charset="0"/>
                <a:cs typeface="Arial" charset="0"/>
              </a:rPr>
              <a:t>trong</a:t>
            </a:r>
            <a:r>
              <a:rPr lang="en-US" sz="2300" dirty="0">
                <a:latin typeface="Arial" charset="0"/>
                <a:cs typeface="Arial" charset="0"/>
              </a:rPr>
              <a:t> </a:t>
            </a:r>
            <a:r>
              <a:rPr lang="en-US" sz="2300" dirty="0" err="1">
                <a:latin typeface="Arial" charset="0"/>
                <a:cs typeface="Arial" charset="0"/>
              </a:rPr>
              <a:t>nước</a:t>
            </a:r>
            <a:r>
              <a:rPr lang="en-US" sz="2300" dirty="0">
                <a:latin typeface="Arial" charset="0"/>
                <a:cs typeface="Arial" charset="0"/>
              </a:rPr>
              <a:t> </a:t>
            </a:r>
            <a:r>
              <a:rPr lang="en-US" sz="2300" dirty="0" err="1">
                <a:latin typeface="Arial" charset="0"/>
                <a:cs typeface="Arial" charset="0"/>
              </a:rPr>
              <a:t>và</a:t>
            </a:r>
            <a:r>
              <a:rPr lang="en-US" sz="2300" dirty="0">
                <a:latin typeface="Arial" charset="0"/>
                <a:cs typeface="Arial" charset="0"/>
              </a:rPr>
              <a:t> </a:t>
            </a:r>
            <a:r>
              <a:rPr lang="en-US" sz="2300" dirty="0" err="1">
                <a:latin typeface="Arial" charset="0"/>
                <a:cs typeface="Arial" charset="0"/>
              </a:rPr>
              <a:t>nhân</a:t>
            </a:r>
            <a:r>
              <a:rPr lang="en-US" sz="2300" dirty="0">
                <a:latin typeface="Arial" charset="0"/>
                <a:cs typeface="Arial" charset="0"/>
              </a:rPr>
              <a:t> </a:t>
            </a:r>
            <a:r>
              <a:rPr lang="en-US" sz="2300" dirty="0" err="1">
                <a:latin typeface="Arial" charset="0"/>
                <a:cs typeface="Arial" charset="0"/>
              </a:rPr>
              <a:t>dân</a:t>
            </a:r>
            <a:r>
              <a:rPr lang="en-US" sz="2300" dirty="0">
                <a:latin typeface="Arial" charset="0"/>
                <a:cs typeface="Arial" charset="0"/>
              </a:rPr>
              <a:t> </a:t>
            </a:r>
          </a:p>
          <a:p>
            <a:pPr algn="ctr" eaLnBrk="0" hangingPunct="0">
              <a:defRPr/>
            </a:pPr>
            <a:r>
              <a:rPr lang="en-US" sz="2300" dirty="0" err="1">
                <a:latin typeface="Arial" charset="0"/>
                <a:cs typeface="Arial" charset="0"/>
              </a:rPr>
              <a:t>thế</a:t>
            </a:r>
            <a:r>
              <a:rPr lang="en-US" sz="2300" dirty="0">
                <a:latin typeface="Arial" charset="0"/>
                <a:cs typeface="Arial" charset="0"/>
              </a:rPr>
              <a:t> </a:t>
            </a:r>
            <a:r>
              <a:rPr lang="en-US" sz="2300" dirty="0" err="1">
                <a:latin typeface="Arial" charset="0"/>
                <a:cs typeface="Arial" charset="0"/>
              </a:rPr>
              <a:t>giới</a:t>
            </a:r>
            <a:r>
              <a:rPr lang="en-US" sz="2300" dirty="0">
                <a:latin typeface="Arial" charset="0"/>
                <a:cs typeface="Arial" charset="0"/>
              </a:rPr>
              <a:t> </a:t>
            </a:r>
            <a:r>
              <a:rPr lang="en-US" sz="2300" dirty="0" err="1">
                <a:latin typeface="Arial" charset="0"/>
                <a:cs typeface="Arial" charset="0"/>
              </a:rPr>
              <a:t>lên</a:t>
            </a:r>
            <a:r>
              <a:rPr lang="en-US" sz="2300" dirty="0">
                <a:latin typeface="Arial" charset="0"/>
                <a:cs typeface="Arial" charset="0"/>
              </a:rPr>
              <a:t> </a:t>
            </a:r>
            <a:r>
              <a:rPr lang="en-US" sz="2300" dirty="0" err="1">
                <a:latin typeface="Arial" charset="0"/>
                <a:cs typeface="Arial" charset="0"/>
              </a:rPr>
              <a:t>án</a:t>
            </a:r>
            <a:endParaRPr lang="vi-VN" sz="2300" b="1" dirty="0">
              <a:latin typeface="Arial" charset="0"/>
              <a:cs typeface="+mn-cs"/>
            </a:endParaRPr>
          </a:p>
        </p:txBody>
      </p:sp>
      <p:sp>
        <p:nvSpPr>
          <p:cNvPr id="25" name="AutoShape 9"/>
          <p:cNvSpPr>
            <a:spLocks noChangeArrowheads="1"/>
          </p:cNvSpPr>
          <p:nvPr/>
        </p:nvSpPr>
        <p:spPr bwMode="auto">
          <a:xfrm>
            <a:off x="6388100" y="2209800"/>
            <a:ext cx="3898900" cy="15240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eaLnBrk="0" hangingPunct="0">
              <a:defRPr/>
            </a:pPr>
            <a:r>
              <a:rPr lang="en-US" sz="2300" dirty="0">
                <a:latin typeface="Arial" charset="0"/>
                <a:cs typeface="Arial" charset="0"/>
              </a:rPr>
              <a:t> B. </a:t>
            </a:r>
            <a:r>
              <a:rPr lang="en-US" sz="2300" dirty="0" err="1">
                <a:latin typeface="Arial" charset="0"/>
                <a:cs typeface="Arial" charset="0"/>
              </a:rPr>
              <a:t>Chiến</a:t>
            </a:r>
            <a:r>
              <a:rPr lang="en-US" sz="2300" dirty="0">
                <a:latin typeface="Arial" charset="0"/>
                <a:cs typeface="Arial" charset="0"/>
              </a:rPr>
              <a:t> </a:t>
            </a:r>
            <a:r>
              <a:rPr lang="en-US" sz="2300" dirty="0" err="1">
                <a:latin typeface="Arial" charset="0"/>
                <a:cs typeface="Arial" charset="0"/>
              </a:rPr>
              <a:t>tranh</a:t>
            </a:r>
            <a:r>
              <a:rPr lang="en-US" sz="2300" dirty="0">
                <a:latin typeface="Arial" charset="0"/>
                <a:cs typeface="Arial" charset="0"/>
              </a:rPr>
              <a:t> phi </a:t>
            </a:r>
            <a:r>
              <a:rPr lang="en-US" sz="2300" dirty="0" err="1">
                <a:latin typeface="Arial" charset="0"/>
                <a:cs typeface="Arial" charset="0"/>
              </a:rPr>
              <a:t>nghĩa</a:t>
            </a:r>
            <a:r>
              <a:rPr lang="en-US" sz="2300" dirty="0">
                <a:latin typeface="Arial" charset="0"/>
                <a:cs typeface="Arial" charset="0"/>
              </a:rPr>
              <a:t>, </a:t>
            </a:r>
          </a:p>
          <a:p>
            <a:pPr algn="ctr" eaLnBrk="0" hangingPunct="0">
              <a:defRPr/>
            </a:pPr>
            <a:r>
              <a:rPr lang="en-US" sz="2300" dirty="0" err="1">
                <a:latin typeface="Arial" charset="0"/>
                <a:cs typeface="Arial" charset="0"/>
              </a:rPr>
              <a:t>tàn</a:t>
            </a:r>
            <a:r>
              <a:rPr lang="en-US" sz="2300" dirty="0">
                <a:latin typeface="Arial" charset="0"/>
                <a:cs typeface="Arial" charset="0"/>
              </a:rPr>
              <a:t> </a:t>
            </a:r>
            <a:r>
              <a:rPr lang="en-US" sz="2300" dirty="0" err="1">
                <a:latin typeface="Arial" charset="0"/>
                <a:cs typeface="Arial" charset="0"/>
              </a:rPr>
              <a:t>bạo</a:t>
            </a:r>
            <a:r>
              <a:rPr lang="en-US" sz="2300" dirty="0">
                <a:latin typeface="Arial" charset="0"/>
                <a:cs typeface="Arial" charset="0"/>
              </a:rPr>
              <a:t> </a:t>
            </a:r>
            <a:r>
              <a:rPr lang="en-US" sz="2300" dirty="0" err="1">
                <a:latin typeface="Arial" charset="0"/>
                <a:cs typeface="Arial" charset="0"/>
              </a:rPr>
              <a:t>sẽ</a:t>
            </a:r>
            <a:r>
              <a:rPr lang="en-US" sz="2300" dirty="0">
                <a:latin typeface="Arial" charset="0"/>
                <a:cs typeface="Arial" charset="0"/>
              </a:rPr>
              <a:t> </a:t>
            </a:r>
            <a:r>
              <a:rPr lang="en-US" sz="2300" dirty="0" err="1">
                <a:latin typeface="Arial" charset="0"/>
                <a:cs typeface="Arial" charset="0"/>
              </a:rPr>
              <a:t>bị</a:t>
            </a:r>
            <a:r>
              <a:rPr lang="en-US" sz="2300" dirty="0">
                <a:latin typeface="Arial" charset="0"/>
                <a:cs typeface="Arial" charset="0"/>
              </a:rPr>
              <a:t> </a:t>
            </a:r>
            <a:r>
              <a:rPr lang="en-US" sz="2300" dirty="0" err="1">
                <a:latin typeface="Arial" charset="0"/>
                <a:cs typeface="Arial" charset="0"/>
              </a:rPr>
              <a:t>nhân</a:t>
            </a:r>
            <a:r>
              <a:rPr lang="en-US" sz="2300" dirty="0">
                <a:latin typeface="Arial" charset="0"/>
                <a:cs typeface="Arial" charset="0"/>
              </a:rPr>
              <a:t> </a:t>
            </a:r>
            <a:r>
              <a:rPr lang="en-US" sz="2300" dirty="0" err="1">
                <a:latin typeface="Arial" charset="0"/>
                <a:cs typeface="Arial" charset="0"/>
              </a:rPr>
              <a:t>dân</a:t>
            </a:r>
            <a:r>
              <a:rPr lang="en-US" sz="2300" dirty="0">
                <a:latin typeface="Arial" charset="0"/>
                <a:cs typeface="Arial" charset="0"/>
              </a:rPr>
              <a:t> </a:t>
            </a:r>
          </a:p>
          <a:p>
            <a:pPr algn="ctr" eaLnBrk="0" hangingPunct="0">
              <a:defRPr/>
            </a:pPr>
            <a:r>
              <a:rPr lang="en-US" sz="2300" dirty="0" err="1">
                <a:latin typeface="Arial" charset="0"/>
                <a:cs typeface="Arial" charset="0"/>
              </a:rPr>
              <a:t>trong</a:t>
            </a:r>
            <a:r>
              <a:rPr lang="en-US" sz="2300" dirty="0">
                <a:latin typeface="Arial" charset="0"/>
                <a:cs typeface="Arial" charset="0"/>
              </a:rPr>
              <a:t> </a:t>
            </a:r>
            <a:r>
              <a:rPr lang="en-US" sz="2300" dirty="0" err="1">
                <a:latin typeface="Arial" charset="0"/>
                <a:cs typeface="Arial" charset="0"/>
              </a:rPr>
              <a:t>nước</a:t>
            </a:r>
            <a:r>
              <a:rPr lang="en-US" sz="2300" dirty="0">
                <a:latin typeface="Arial" charset="0"/>
                <a:cs typeface="Arial" charset="0"/>
              </a:rPr>
              <a:t> </a:t>
            </a:r>
            <a:r>
              <a:rPr lang="en-US" sz="2300" dirty="0" err="1">
                <a:latin typeface="Arial" charset="0"/>
                <a:cs typeface="Arial" charset="0"/>
              </a:rPr>
              <a:t>và</a:t>
            </a:r>
            <a:r>
              <a:rPr lang="en-US" sz="2300" dirty="0">
                <a:latin typeface="Arial" charset="0"/>
                <a:cs typeface="Arial" charset="0"/>
              </a:rPr>
              <a:t> </a:t>
            </a:r>
            <a:r>
              <a:rPr lang="en-US" sz="2300" dirty="0" err="1">
                <a:latin typeface="Arial" charset="0"/>
                <a:cs typeface="Arial" charset="0"/>
              </a:rPr>
              <a:t>nhân</a:t>
            </a:r>
            <a:r>
              <a:rPr lang="en-US" sz="2300" dirty="0">
                <a:latin typeface="Arial" charset="0"/>
                <a:cs typeface="Arial" charset="0"/>
              </a:rPr>
              <a:t> </a:t>
            </a:r>
            <a:r>
              <a:rPr lang="en-US" sz="2300" dirty="0" err="1">
                <a:latin typeface="Arial" charset="0"/>
                <a:cs typeface="Arial" charset="0"/>
              </a:rPr>
              <a:t>dân</a:t>
            </a:r>
            <a:r>
              <a:rPr lang="en-US" sz="2300" dirty="0">
                <a:latin typeface="Arial" charset="0"/>
                <a:cs typeface="Arial" charset="0"/>
              </a:rPr>
              <a:t> </a:t>
            </a:r>
          </a:p>
          <a:p>
            <a:pPr algn="ctr" eaLnBrk="0" hangingPunct="0">
              <a:defRPr/>
            </a:pPr>
            <a:r>
              <a:rPr lang="en-US" sz="2300" dirty="0" err="1">
                <a:latin typeface="Arial" charset="0"/>
                <a:cs typeface="Arial" charset="0"/>
              </a:rPr>
              <a:t>thế</a:t>
            </a:r>
            <a:r>
              <a:rPr lang="en-US" sz="2300" dirty="0">
                <a:latin typeface="Arial" charset="0"/>
                <a:cs typeface="Arial" charset="0"/>
              </a:rPr>
              <a:t> </a:t>
            </a:r>
            <a:r>
              <a:rPr lang="en-US" sz="2300" dirty="0" err="1">
                <a:latin typeface="Arial" charset="0"/>
                <a:cs typeface="Arial" charset="0"/>
              </a:rPr>
              <a:t>giới</a:t>
            </a:r>
            <a:r>
              <a:rPr lang="en-US" sz="2300" dirty="0">
                <a:latin typeface="Arial" charset="0"/>
                <a:cs typeface="Arial" charset="0"/>
              </a:rPr>
              <a:t> </a:t>
            </a:r>
            <a:r>
              <a:rPr lang="en-US" sz="2300" dirty="0" err="1">
                <a:latin typeface="Arial" charset="0"/>
                <a:cs typeface="Arial" charset="0"/>
              </a:rPr>
              <a:t>phản</a:t>
            </a:r>
            <a:r>
              <a:rPr lang="en-US" sz="2300" dirty="0">
                <a:latin typeface="Arial" charset="0"/>
                <a:cs typeface="Arial" charset="0"/>
              </a:rPr>
              <a:t> </a:t>
            </a:r>
            <a:r>
              <a:rPr lang="en-US" sz="2300" dirty="0" err="1">
                <a:latin typeface="Arial" charset="0"/>
                <a:cs typeface="Arial" charset="0"/>
              </a:rPr>
              <a:t>đối</a:t>
            </a:r>
            <a:endParaRPr lang="vi-VN" sz="2300" b="1" dirty="0">
              <a:latin typeface="Arial" charset="0"/>
              <a:cs typeface="+mn-cs"/>
            </a:endParaRPr>
          </a:p>
        </p:txBody>
      </p:sp>
      <p:sp>
        <p:nvSpPr>
          <p:cNvPr id="26" name="AutoShape 9"/>
          <p:cNvSpPr>
            <a:spLocks noChangeArrowheads="1"/>
          </p:cNvSpPr>
          <p:nvPr/>
        </p:nvSpPr>
        <p:spPr bwMode="auto">
          <a:xfrm>
            <a:off x="1968500" y="2209800"/>
            <a:ext cx="3963988" cy="15240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a:defRPr/>
            </a:pPr>
            <a:r>
              <a:rPr lang="en-US" sz="2300" dirty="0">
                <a:latin typeface="Arial" charset="0"/>
                <a:cs typeface="Arial" charset="0"/>
              </a:rPr>
              <a:t> A. </a:t>
            </a:r>
            <a:r>
              <a:rPr lang="en-US" sz="2300" dirty="0" err="1">
                <a:latin typeface="Arial" charset="0"/>
                <a:cs typeface="Arial" charset="0"/>
              </a:rPr>
              <a:t>Chiến</a:t>
            </a:r>
            <a:r>
              <a:rPr lang="en-US" sz="2300" dirty="0">
                <a:latin typeface="Arial" charset="0"/>
                <a:cs typeface="Arial" charset="0"/>
              </a:rPr>
              <a:t> </a:t>
            </a:r>
            <a:r>
              <a:rPr lang="en-US" sz="2300" dirty="0" err="1">
                <a:latin typeface="Arial" charset="0"/>
                <a:cs typeface="Arial" charset="0"/>
              </a:rPr>
              <a:t>tranh</a:t>
            </a:r>
            <a:r>
              <a:rPr lang="en-US" sz="2300" dirty="0">
                <a:latin typeface="Arial" charset="0"/>
                <a:cs typeface="Arial" charset="0"/>
              </a:rPr>
              <a:t> </a:t>
            </a:r>
            <a:r>
              <a:rPr lang="en-US" sz="2300" dirty="0" err="1">
                <a:latin typeface="Arial" charset="0"/>
                <a:cs typeface="Arial" charset="0"/>
              </a:rPr>
              <a:t>tàn</a:t>
            </a:r>
            <a:r>
              <a:rPr lang="en-US" sz="2300" dirty="0">
                <a:latin typeface="Arial" charset="0"/>
                <a:cs typeface="Arial" charset="0"/>
              </a:rPr>
              <a:t> </a:t>
            </a:r>
            <a:r>
              <a:rPr lang="en-US" sz="2300" dirty="0" err="1">
                <a:latin typeface="Arial" charset="0"/>
                <a:cs typeface="Arial" charset="0"/>
              </a:rPr>
              <a:t>ác</a:t>
            </a:r>
            <a:r>
              <a:rPr lang="en-US" sz="2300" dirty="0">
                <a:latin typeface="Arial" charset="0"/>
                <a:cs typeface="Arial" charset="0"/>
              </a:rPr>
              <a:t>, </a:t>
            </a:r>
          </a:p>
          <a:p>
            <a:pPr algn="ctr">
              <a:defRPr/>
            </a:pPr>
            <a:r>
              <a:rPr lang="en-US" sz="2300" dirty="0">
                <a:latin typeface="Arial" charset="0"/>
                <a:cs typeface="Arial" charset="0"/>
              </a:rPr>
              <a:t>phi </a:t>
            </a:r>
            <a:r>
              <a:rPr lang="en-US" sz="2300" dirty="0" err="1">
                <a:latin typeface="Arial" charset="0"/>
                <a:cs typeface="Arial" charset="0"/>
              </a:rPr>
              <a:t>nhân</a:t>
            </a:r>
            <a:r>
              <a:rPr lang="en-US" sz="2300" dirty="0">
                <a:latin typeface="Arial" charset="0"/>
                <a:cs typeface="Arial" charset="0"/>
              </a:rPr>
              <a:t> </a:t>
            </a:r>
            <a:r>
              <a:rPr lang="en-US" sz="2300" dirty="0" err="1">
                <a:latin typeface="Arial" charset="0"/>
                <a:cs typeface="Arial" charset="0"/>
              </a:rPr>
              <a:t>đạo</a:t>
            </a:r>
            <a:r>
              <a:rPr lang="en-US" sz="2300" dirty="0">
                <a:latin typeface="Arial" charset="0"/>
                <a:cs typeface="Arial" charset="0"/>
              </a:rPr>
              <a:t> </a:t>
            </a:r>
            <a:r>
              <a:rPr lang="en-US" sz="2300" dirty="0" err="1">
                <a:latin typeface="Arial" charset="0"/>
                <a:cs typeface="Arial" charset="0"/>
              </a:rPr>
              <a:t>sẽ</a:t>
            </a:r>
            <a:r>
              <a:rPr lang="en-US" sz="2300" dirty="0">
                <a:latin typeface="Arial" charset="0"/>
                <a:cs typeface="Arial" charset="0"/>
              </a:rPr>
              <a:t> </a:t>
            </a:r>
            <a:r>
              <a:rPr lang="en-US" sz="2300" dirty="0" err="1">
                <a:latin typeface="Arial" charset="0"/>
                <a:cs typeface="Arial" charset="0"/>
              </a:rPr>
              <a:t>bị</a:t>
            </a:r>
            <a:r>
              <a:rPr lang="en-US" sz="2300" dirty="0">
                <a:latin typeface="Arial" charset="0"/>
                <a:cs typeface="Arial" charset="0"/>
              </a:rPr>
              <a:t> </a:t>
            </a:r>
            <a:r>
              <a:rPr lang="en-US" sz="2300" dirty="0" err="1">
                <a:latin typeface="Arial" charset="0"/>
                <a:cs typeface="Arial" charset="0"/>
              </a:rPr>
              <a:t>nhân</a:t>
            </a:r>
            <a:r>
              <a:rPr lang="en-US" sz="2300" dirty="0">
                <a:latin typeface="Arial" charset="0"/>
                <a:cs typeface="Arial" charset="0"/>
              </a:rPr>
              <a:t> </a:t>
            </a:r>
            <a:r>
              <a:rPr lang="en-US" sz="2300" dirty="0" err="1">
                <a:latin typeface="Arial" charset="0"/>
                <a:cs typeface="Arial" charset="0"/>
              </a:rPr>
              <a:t>dân</a:t>
            </a:r>
            <a:r>
              <a:rPr lang="en-US" sz="2300" dirty="0">
                <a:latin typeface="Arial" charset="0"/>
                <a:cs typeface="Arial" charset="0"/>
              </a:rPr>
              <a:t> </a:t>
            </a:r>
          </a:p>
          <a:p>
            <a:pPr algn="ctr">
              <a:defRPr/>
            </a:pPr>
            <a:r>
              <a:rPr lang="en-US" sz="2300" dirty="0" err="1">
                <a:latin typeface="Arial" charset="0"/>
                <a:cs typeface="Arial" charset="0"/>
              </a:rPr>
              <a:t>trong</a:t>
            </a:r>
            <a:r>
              <a:rPr lang="en-US" sz="2300" dirty="0">
                <a:latin typeface="Arial" charset="0"/>
                <a:cs typeface="Arial" charset="0"/>
              </a:rPr>
              <a:t> </a:t>
            </a:r>
            <a:r>
              <a:rPr lang="en-US" sz="2300" dirty="0" err="1">
                <a:latin typeface="Arial" charset="0"/>
                <a:cs typeface="Arial" charset="0"/>
              </a:rPr>
              <a:t>nước</a:t>
            </a:r>
            <a:r>
              <a:rPr lang="en-US" sz="2300" dirty="0">
                <a:latin typeface="Arial" charset="0"/>
                <a:cs typeface="Arial" charset="0"/>
              </a:rPr>
              <a:t> </a:t>
            </a:r>
            <a:r>
              <a:rPr lang="en-US" sz="2300" dirty="0" err="1">
                <a:latin typeface="Arial" charset="0"/>
                <a:cs typeface="Arial" charset="0"/>
              </a:rPr>
              <a:t>và</a:t>
            </a:r>
            <a:r>
              <a:rPr lang="en-US" sz="2300" dirty="0">
                <a:latin typeface="Arial" charset="0"/>
                <a:cs typeface="Arial" charset="0"/>
              </a:rPr>
              <a:t> </a:t>
            </a:r>
            <a:r>
              <a:rPr lang="en-US" sz="2300" dirty="0" err="1">
                <a:latin typeface="Arial" charset="0"/>
                <a:cs typeface="Arial" charset="0"/>
              </a:rPr>
              <a:t>nhân</a:t>
            </a:r>
            <a:r>
              <a:rPr lang="en-US" sz="2300" dirty="0">
                <a:latin typeface="Arial" charset="0"/>
                <a:cs typeface="Arial" charset="0"/>
              </a:rPr>
              <a:t> </a:t>
            </a:r>
            <a:r>
              <a:rPr lang="en-US" sz="2300" dirty="0" err="1">
                <a:latin typeface="Arial" charset="0"/>
                <a:cs typeface="Arial" charset="0"/>
              </a:rPr>
              <a:t>dân</a:t>
            </a:r>
            <a:r>
              <a:rPr lang="en-US" sz="2300" dirty="0">
                <a:latin typeface="Arial" charset="0"/>
                <a:cs typeface="Arial" charset="0"/>
              </a:rPr>
              <a:t> </a:t>
            </a:r>
          </a:p>
          <a:p>
            <a:pPr algn="ctr">
              <a:defRPr/>
            </a:pPr>
            <a:r>
              <a:rPr lang="en-US" sz="2300" dirty="0" err="1">
                <a:latin typeface="Arial" charset="0"/>
                <a:cs typeface="Arial" charset="0"/>
              </a:rPr>
              <a:t>thế</a:t>
            </a:r>
            <a:r>
              <a:rPr lang="en-US" sz="2300" dirty="0">
                <a:latin typeface="Arial" charset="0"/>
                <a:cs typeface="Arial" charset="0"/>
              </a:rPr>
              <a:t> </a:t>
            </a:r>
            <a:r>
              <a:rPr lang="en-US" sz="2300" dirty="0" err="1">
                <a:latin typeface="Arial" charset="0"/>
                <a:cs typeface="Arial" charset="0"/>
              </a:rPr>
              <a:t>giới</a:t>
            </a:r>
            <a:r>
              <a:rPr lang="en-US" sz="2300" dirty="0">
                <a:latin typeface="Arial" charset="0"/>
                <a:cs typeface="Arial" charset="0"/>
              </a:rPr>
              <a:t> </a:t>
            </a:r>
            <a:r>
              <a:rPr lang="en-US" sz="2300" dirty="0" err="1">
                <a:latin typeface="Arial" charset="0"/>
                <a:cs typeface="Arial" charset="0"/>
              </a:rPr>
              <a:t>chống</a:t>
            </a:r>
            <a:r>
              <a:rPr lang="en-US" sz="2300" dirty="0">
                <a:latin typeface="Arial" charset="0"/>
                <a:cs typeface="Arial" charset="0"/>
              </a:rPr>
              <a:t> </a:t>
            </a:r>
            <a:r>
              <a:rPr lang="en-US" sz="2300" dirty="0" err="1">
                <a:latin typeface="Arial" charset="0"/>
                <a:cs typeface="Arial" charset="0"/>
              </a:rPr>
              <a:t>đối</a:t>
            </a:r>
            <a:endParaRPr lang="en-US" sz="2300" b="1" dirty="0">
              <a:latin typeface="Arial" charset="0"/>
              <a:cs typeface="+mn-cs"/>
            </a:endParaRPr>
          </a:p>
        </p:txBody>
      </p:sp>
      <p:pic>
        <p:nvPicPr>
          <p:cNvPr id="49177"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3" descr="ani32">
            <a:hlinkClick r:id="rId15"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192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childTnLst>
                          </p:cTn>
                        </p:par>
                        <p:par>
                          <p:cTn id="14" fill="hold" nodeType="afterGroup">
                            <p:stCondLst>
                              <p:cond delay="2920"/>
                            </p:stCondLst>
                            <p:childTnLst>
                              <p:par>
                                <p:cTn id="15" presetID="4" presetClass="entr" presetSubtype="3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out)">
                                      <p:cBhvr>
                                        <p:cTn id="17" dur="1000"/>
                                        <p:tgtEl>
                                          <p:spTgt spid="42"/>
                                        </p:tgtEl>
                                      </p:cBhvr>
                                    </p:animEffect>
                                  </p:childTnLst>
                                </p:cTn>
                              </p:par>
                            </p:childTnLst>
                          </p:cTn>
                        </p:par>
                        <p:par>
                          <p:cTn id="18" fill="hold" nodeType="afterGroup">
                            <p:stCondLst>
                              <p:cond delay="3920"/>
                            </p:stCondLst>
                            <p:childTnLst>
                              <p:par>
                                <p:cTn id="19" presetID="4" presetClass="entr" presetSubtype="32"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out)">
                                      <p:cBhvr>
                                        <p:cTn id="21" dur="1000"/>
                                        <p:tgtEl>
                                          <p:spTgt spid="25"/>
                                        </p:tgtEl>
                                      </p:cBhvr>
                                    </p:animEffect>
                                  </p:childTnLst>
                                </p:cTn>
                              </p:par>
                            </p:childTnLst>
                          </p:cTn>
                        </p:par>
                        <p:par>
                          <p:cTn id="22" fill="hold" nodeType="afterGroup">
                            <p:stCondLst>
                              <p:cond delay="4920"/>
                            </p:stCondLst>
                            <p:childTnLst>
                              <p:par>
                                <p:cTn id="23" presetID="4" presetClass="entr" presetSubtype="3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ou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6" fill="hold" display="0">
                  <p:stCondLst>
                    <p:cond delay="indefinite"/>
                  </p:stCondLst>
                  <p:endCondLst>
                    <p:cond evt="onNext" delay="0">
                      <p:tgtEl>
                        <p:sldTgt/>
                      </p:tgtEl>
                    </p:cond>
                    <p:cond evt="onPrev" delay="0">
                      <p:tgtEl>
                        <p:sldTgt/>
                      </p:tgtEl>
                    </p:cond>
                    <p:cond evt="onStopAudio" delay="0">
                      <p:tgtEl>
                        <p:sldTgt/>
                      </p:tgtEl>
                    </p:cond>
                  </p:endCondLst>
                </p:cTn>
                <p:tgtEl>
                  <p:spTgt spid="107538"/>
                </p:tgtEl>
              </p:cMediaNode>
            </p:audio>
            <p:seq concurrent="1" nextAc="seek">
              <p:cTn id="27" restart="whenNotActive" fill="hold" evtFilter="cancelBubble" nodeType="interactiveSeq">
                <p:stCondLst>
                  <p:cond evt="onClick" delay="0">
                    <p:tgtEl>
                      <p:spTgt spid="107547"/>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07548"/>
                                        </p:tgtEl>
                                        <p:attrNameLst>
                                          <p:attrName>style.visibility</p:attrName>
                                        </p:attrNameLst>
                                      </p:cBhvr>
                                      <p:to>
                                        <p:strVal val="hidden"/>
                                      </p:to>
                                    </p:set>
                                  </p:childTnLst>
                                </p:cTn>
                              </p:par>
                            </p:childTnLst>
                          </p:cTn>
                        </p:par>
                        <p:par>
                          <p:cTn id="32" fill="hold" nodeType="afterGroup">
                            <p:stCondLst>
                              <p:cond delay="0"/>
                            </p:stCondLst>
                            <p:childTnLst>
                              <p:par>
                                <p:cTn id="33" presetID="4" presetClass="exit" presetSubtype="16" fill="hold" grpId="0" nodeType="afterEffect">
                                  <p:stCondLst>
                                    <p:cond delay="1000"/>
                                  </p:stCondLst>
                                  <p:childTnLst>
                                    <p:animEffect transition="out" filter="box(in)">
                                      <p:cBhvr>
                                        <p:cTn id="34" dur="500"/>
                                        <p:tgtEl>
                                          <p:spTgt spid="107546"/>
                                        </p:tgtEl>
                                      </p:cBhvr>
                                    </p:animEffect>
                                    <p:set>
                                      <p:cBhvr>
                                        <p:cTn id="35"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33"/>
                                            </p:cond>
                                          </p:stCondLst>
                                          <p:endCondLst>
                                            <p:cond evt="onStopAudio" delay="0">
                                              <p:tgtEl>
                                                <p:sldTgt/>
                                              </p:tgtEl>
                                            </p:cond>
                                          </p:endCondLst>
                                        </p:cTn>
                                        <p:tgtEl>
                                          <p:sndTgt r:embed="rId3" name="beep.wav"/>
                                        </p:tgtEl>
                                      </p:cMediaNode>
                                    </p:audio>
                                  </p:subTnLst>
                                </p:cTn>
                              </p:par>
                            </p:childTnLst>
                          </p:cTn>
                        </p:par>
                        <p:par>
                          <p:cTn id="36" fill="hold" nodeType="afterGroup">
                            <p:stCondLst>
                              <p:cond delay="1500"/>
                            </p:stCondLst>
                            <p:childTnLst>
                              <p:par>
                                <p:cTn id="37" presetID="4" presetClass="exit" presetSubtype="16" fill="hold" grpId="0" nodeType="afterEffect">
                                  <p:stCondLst>
                                    <p:cond delay="1000"/>
                                  </p:stCondLst>
                                  <p:childTnLst>
                                    <p:animEffect transition="out" filter="box(in)">
                                      <p:cBhvr>
                                        <p:cTn id="38" dur="500"/>
                                        <p:tgtEl>
                                          <p:spTgt spid="107545"/>
                                        </p:tgtEl>
                                      </p:cBhvr>
                                    </p:animEffect>
                                    <p:set>
                                      <p:cBhvr>
                                        <p:cTn id="39"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3" name="beep.wav"/>
                                        </p:tgtEl>
                                      </p:cMediaNode>
                                    </p:audio>
                                  </p:subTnLst>
                                </p:cTn>
                              </p:par>
                            </p:childTnLst>
                          </p:cTn>
                        </p:par>
                        <p:par>
                          <p:cTn id="40" fill="hold" nodeType="afterGroup">
                            <p:stCondLst>
                              <p:cond delay="3000"/>
                            </p:stCondLst>
                            <p:childTnLst>
                              <p:par>
                                <p:cTn id="41" presetID="4" presetClass="exit" presetSubtype="16" fill="hold" grpId="0" nodeType="afterEffect">
                                  <p:stCondLst>
                                    <p:cond delay="1000"/>
                                  </p:stCondLst>
                                  <p:childTnLst>
                                    <p:animEffect transition="out" filter="box(in)">
                                      <p:cBhvr>
                                        <p:cTn id="42" dur="500"/>
                                        <p:tgtEl>
                                          <p:spTgt spid="107544"/>
                                        </p:tgtEl>
                                      </p:cBhvr>
                                    </p:animEffect>
                                    <p:set>
                                      <p:cBhvr>
                                        <p:cTn id="43"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3" name="beep.wav"/>
                                        </p:tgtEl>
                                      </p:cMediaNode>
                                    </p:audio>
                                  </p:subTnLst>
                                </p:cTn>
                              </p:par>
                            </p:childTnLst>
                          </p:cTn>
                        </p:par>
                        <p:par>
                          <p:cTn id="44" fill="hold" nodeType="afterGroup">
                            <p:stCondLst>
                              <p:cond delay="4500"/>
                            </p:stCondLst>
                            <p:childTnLst>
                              <p:par>
                                <p:cTn id="45" presetID="4" presetClass="exit" presetSubtype="16" fill="hold" grpId="0" nodeType="afterEffect">
                                  <p:stCondLst>
                                    <p:cond delay="1000"/>
                                  </p:stCondLst>
                                  <p:childTnLst>
                                    <p:animEffect transition="out" filter="box(in)">
                                      <p:cBhvr>
                                        <p:cTn id="46" dur="500"/>
                                        <p:tgtEl>
                                          <p:spTgt spid="107543"/>
                                        </p:tgtEl>
                                      </p:cBhvr>
                                    </p:animEffect>
                                    <p:set>
                                      <p:cBhvr>
                                        <p:cTn id="47"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3" name="beep.wav"/>
                                        </p:tgtEl>
                                      </p:cMediaNode>
                                    </p:audio>
                                  </p:subTnLst>
                                </p:cTn>
                              </p:par>
                            </p:childTnLst>
                          </p:cTn>
                        </p:par>
                        <p:par>
                          <p:cTn id="48" fill="hold" nodeType="afterGroup">
                            <p:stCondLst>
                              <p:cond delay="6000"/>
                            </p:stCondLst>
                            <p:childTnLst>
                              <p:par>
                                <p:cTn id="49" presetID="4" presetClass="exit" presetSubtype="16" fill="hold" grpId="0" nodeType="afterEffect">
                                  <p:stCondLst>
                                    <p:cond delay="1000"/>
                                  </p:stCondLst>
                                  <p:childTnLst>
                                    <p:animEffect transition="out" filter="box(in)">
                                      <p:cBhvr>
                                        <p:cTn id="50" dur="500"/>
                                        <p:tgtEl>
                                          <p:spTgt spid="107542"/>
                                        </p:tgtEl>
                                      </p:cBhvr>
                                    </p:animEffect>
                                    <p:set>
                                      <p:cBhvr>
                                        <p:cTn id="51"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3" name="beep.wav"/>
                                        </p:tgtEl>
                                      </p:cMediaNode>
                                    </p:audio>
                                  </p:subTnLst>
                                </p:cTn>
                              </p:par>
                            </p:childTnLst>
                          </p:cTn>
                        </p:par>
                        <p:par>
                          <p:cTn id="52" fill="hold" nodeType="afterGroup">
                            <p:stCondLst>
                              <p:cond delay="7500"/>
                            </p:stCondLst>
                            <p:childTnLst>
                              <p:par>
                                <p:cTn id="53" presetID="4" presetClass="exit" presetSubtype="16" fill="hold" grpId="0" nodeType="afterEffect">
                                  <p:stCondLst>
                                    <p:cond delay="1000"/>
                                  </p:stCondLst>
                                  <p:childTnLst>
                                    <p:animEffect transition="out" filter="box(in)">
                                      <p:cBhvr>
                                        <p:cTn id="54" dur="500"/>
                                        <p:tgtEl>
                                          <p:spTgt spid="107541"/>
                                        </p:tgtEl>
                                      </p:cBhvr>
                                    </p:animEffect>
                                    <p:set>
                                      <p:cBhvr>
                                        <p:cTn id="55"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3" name="beep.wav"/>
                                        </p:tgtEl>
                                      </p:cMediaNode>
                                    </p:audio>
                                  </p:subTnLst>
                                </p:cTn>
                              </p:par>
                            </p:childTnLst>
                          </p:cTn>
                        </p:par>
                        <p:par>
                          <p:cTn id="56" fill="hold" nodeType="afterGroup">
                            <p:stCondLst>
                              <p:cond delay="9000"/>
                            </p:stCondLst>
                            <p:childTnLst>
                              <p:par>
                                <p:cTn id="57" presetID="4" presetClass="exit" presetSubtype="16" fill="hold" grpId="0" nodeType="afterEffect">
                                  <p:stCondLst>
                                    <p:cond delay="1000"/>
                                  </p:stCondLst>
                                  <p:childTnLst>
                                    <p:animEffect transition="out" filter="box(in)">
                                      <p:cBhvr>
                                        <p:cTn id="58" dur="500"/>
                                        <p:tgtEl>
                                          <p:spTgt spid="107539"/>
                                        </p:tgtEl>
                                      </p:cBhvr>
                                    </p:animEffect>
                                    <p:set>
                                      <p:cBhvr>
                                        <p:cTn id="59"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3" name="beep.wav"/>
                                        </p:tgtEl>
                                      </p:cMediaNode>
                                    </p:audio>
                                  </p:subTnLst>
                                </p:cTn>
                              </p:par>
                            </p:childTnLst>
                          </p:cTn>
                        </p:par>
                        <p:par>
                          <p:cTn id="60" fill="hold" nodeType="afterGroup">
                            <p:stCondLst>
                              <p:cond delay="10500"/>
                            </p:stCondLst>
                            <p:childTnLst>
                              <p:par>
                                <p:cTn id="61" presetID="4" presetClass="exit" presetSubtype="16" fill="hold" grpId="0" nodeType="afterEffect">
                                  <p:stCondLst>
                                    <p:cond delay="500"/>
                                  </p:stCondLst>
                                  <p:childTnLst>
                                    <p:animEffect transition="out" filter="box(in)">
                                      <p:cBhvr>
                                        <p:cTn id="62" dur="500"/>
                                        <p:tgtEl>
                                          <p:spTgt spid="107522"/>
                                        </p:tgtEl>
                                      </p:cBhvr>
                                    </p:animEffect>
                                    <p:set>
                                      <p:cBhvr>
                                        <p:cTn id="63"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4" restart="whenNotActive" fill="hold" evtFilter="cancelBubble" nodeType="interactiveSeq">
                <p:stCondLst>
                  <p:cond evt="onClick" delay="0">
                    <p:tgtEl>
                      <p:spTgt spid="35"/>
                    </p:tgtEl>
                  </p:cond>
                </p:stCondLst>
                <p:endSync evt="end" delay="0">
                  <p:rtn val="all"/>
                </p:endSync>
                <p:childTnLst>
                  <p:par>
                    <p:cTn id="65" fill="hold" nodeType="clickPar">
                      <p:stCondLst>
                        <p:cond delay="0"/>
                      </p:stCondLst>
                      <p:childTnLst>
                        <p:par>
                          <p:cTn id="66" fill="hold" nodeType="withGroup">
                            <p:stCondLst>
                              <p:cond delay="0"/>
                            </p:stCondLst>
                            <p:childTnLst>
                              <p:par>
                                <p:cTn id="67" presetID="22" presetClass="emph" presetSubtype="0" fill="hold" grpId="1" nodeType="clickEffect">
                                  <p:stCondLst>
                                    <p:cond delay="0"/>
                                  </p:stCondLst>
                                  <p:childTnLst>
                                    <p:animClr clrSpc="hsl" dir="cw">
                                      <p:cBhvr override="childStyle">
                                        <p:cTn id="68" dur="500" fill="hold"/>
                                        <p:tgtEl>
                                          <p:spTgt spid="38"/>
                                        </p:tgtEl>
                                        <p:attrNameLst>
                                          <p:attrName>style.color</p:attrName>
                                        </p:attrNameLst>
                                      </p:cBhvr>
                                      <p:by>
                                        <p:hsl h="-7200000" s="0" l="0"/>
                                      </p:by>
                                    </p:animClr>
                                    <p:animClr clrSpc="hsl" dir="cw">
                                      <p:cBhvr>
                                        <p:cTn id="69" dur="500" fill="hold"/>
                                        <p:tgtEl>
                                          <p:spTgt spid="38"/>
                                        </p:tgtEl>
                                        <p:attrNameLst>
                                          <p:attrName>fillcolor</p:attrName>
                                        </p:attrNameLst>
                                      </p:cBhvr>
                                      <p:by>
                                        <p:hsl h="-7200000" s="0" l="0"/>
                                      </p:by>
                                    </p:animClr>
                                    <p:animClr clrSpc="hsl" dir="cw">
                                      <p:cBhvr>
                                        <p:cTn id="70" dur="500" fill="hold"/>
                                        <p:tgtEl>
                                          <p:spTgt spid="38"/>
                                        </p:tgtEl>
                                        <p:attrNameLst>
                                          <p:attrName>stroke.color</p:attrName>
                                        </p:attrNameLst>
                                      </p:cBhvr>
                                      <p:by>
                                        <p:hsl h="-7200000" s="0" l="0"/>
                                      </p:by>
                                    </p:animClr>
                                    <p:set>
                                      <p:cBhvr>
                                        <p:cTn id="71" dur="500" fill="hold"/>
                                        <p:tgtEl>
                                          <p:spTgt spid="38"/>
                                        </p:tgtEl>
                                        <p:attrNameLst>
                                          <p:attrName>fill.type</p:attrName>
                                        </p:attrNameLst>
                                      </p:cBhvr>
                                      <p:to>
                                        <p:strVal val="solid"/>
                                      </p:to>
                                    </p:set>
                                  </p:childTnLst>
                                  <p:subTnLst>
                                    <p:audio>
                                      <p:cMediaNode>
                                        <p:cTn display="0" masterRel="sameClick">
                                          <p:stCondLst>
                                            <p:cond evt="begin" delay="0">
                                              <p:tn val="67"/>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107548" grpId="0" animBg="1"/>
      <p:bldP spid="37" grpId="0"/>
      <p:bldP spid="38" grpId="0" animBg="1"/>
      <p:bldP spid="38" grpId="1" animBg="1"/>
      <p:bldP spid="42" grpId="0" animBg="1"/>
      <p:bldP spid="25" grpId="0" animBg="1"/>
      <p:bldP spid="2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p:cNvSpPr>
            <a:spLocks noChangeArrowheads="1"/>
          </p:cNvSpPr>
          <p:nvPr/>
        </p:nvSpPr>
        <p:spPr bwMode="auto">
          <a:xfrm>
            <a:off x="6227763"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854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1" y="56388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24200" y="1227138"/>
            <a:ext cx="662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Lực lượng tiến hành chiến tranh nhân dân bảo vệ Tổ quốc Việt Nam xã hội chủ nghĩa là:</a:t>
            </a:r>
          </a:p>
        </p:txBody>
      </p:sp>
      <p:sp>
        <p:nvSpPr>
          <p:cNvPr id="65541" name="AutoShape 5"/>
          <p:cNvSpPr>
            <a:spLocks noChangeArrowheads="1"/>
          </p:cNvSpPr>
          <p:nvPr/>
        </p:nvSpPr>
        <p:spPr bwMode="auto">
          <a:xfrm>
            <a:off x="6400800" y="2362200"/>
            <a:ext cx="3733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Lực lượng quần chúng</a:t>
            </a:r>
          </a:p>
          <a:p>
            <a:pPr algn="ctr" eaLnBrk="1" hangingPunct="1">
              <a:spcBef>
                <a:spcPct val="0"/>
              </a:spcBef>
              <a:buFontTx/>
              <a:buNone/>
            </a:pPr>
            <a:r>
              <a:rPr lang="en-US" altLang="en-US" sz="2400"/>
              <a:t> rộng rãi và lực lượng </a:t>
            </a:r>
          </a:p>
          <a:p>
            <a:pPr algn="ctr" eaLnBrk="1" hangingPunct="1">
              <a:spcBef>
                <a:spcPct val="0"/>
              </a:spcBef>
              <a:buFontTx/>
              <a:buNone/>
            </a:pPr>
            <a:r>
              <a:rPr lang="en-US" altLang="en-US" sz="2400"/>
              <a:t>vũ trang nhân dân</a:t>
            </a:r>
          </a:p>
        </p:txBody>
      </p:sp>
      <p:sp>
        <p:nvSpPr>
          <p:cNvPr id="65546" name="AutoShape 10"/>
          <p:cNvSpPr>
            <a:spLocks noChangeArrowheads="1"/>
          </p:cNvSpPr>
          <p:nvPr/>
        </p:nvSpPr>
        <p:spPr bwMode="auto">
          <a:xfrm>
            <a:off x="6400800" y="4038600"/>
            <a:ext cx="3733800"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tác</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p>
          <a:p>
            <a:pPr algn="ctr" eaLnBrk="0" hangingPunct="0">
              <a:defRPr/>
            </a:pPr>
            <a:r>
              <a:rPr lang="en-US" sz="2400" dirty="0">
                <a:latin typeface="Arial" charset="0"/>
                <a:cs typeface="Arial" charset="0"/>
              </a:rPr>
              <a:t>an </a:t>
            </a:r>
            <a:r>
              <a:rPr lang="en-US" sz="2400" dirty="0" err="1">
                <a:latin typeface="Arial" charset="0"/>
                <a:cs typeface="Arial" charset="0"/>
              </a:rPr>
              <a:t>ninh</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endParaRPr lang="vi-VN" sz="2400" b="1" dirty="0">
              <a:latin typeface="Arial" charset="0"/>
              <a:cs typeface="+mn-cs"/>
            </a:endParaRPr>
          </a:p>
        </p:txBody>
      </p:sp>
      <p:sp>
        <p:nvSpPr>
          <p:cNvPr id="50184" name="Text Box 16"/>
          <p:cNvSpPr txBox="1">
            <a:spLocks noChangeArrowheads="1"/>
          </p:cNvSpPr>
          <p:nvPr/>
        </p:nvSpPr>
        <p:spPr bwMode="auto">
          <a:xfrm>
            <a:off x="1779589" y="12954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44</a:t>
            </a:r>
          </a:p>
        </p:txBody>
      </p:sp>
      <p:pic>
        <p:nvPicPr>
          <p:cNvPr id="10856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3" name="Oval 19"/>
          <p:cNvSpPr>
            <a:spLocks noChangeArrowheads="1"/>
          </p:cNvSpPr>
          <p:nvPr/>
        </p:nvSpPr>
        <p:spPr bwMode="auto">
          <a:xfrm>
            <a:off x="6224588"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018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10700"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p:cNvSpPr>
            <a:spLocks noChangeArrowheads="1"/>
          </p:cNvSpPr>
          <p:nvPr/>
        </p:nvSpPr>
        <p:spPr bwMode="auto">
          <a:xfrm>
            <a:off x="62484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8566" name="Oval 22"/>
          <p:cNvSpPr>
            <a:spLocks noChangeArrowheads="1"/>
          </p:cNvSpPr>
          <p:nvPr/>
        </p:nvSpPr>
        <p:spPr bwMode="auto">
          <a:xfrm>
            <a:off x="6224588"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8567" name="Oval 23"/>
          <p:cNvSpPr>
            <a:spLocks noChangeArrowheads="1"/>
          </p:cNvSpPr>
          <p:nvPr/>
        </p:nvSpPr>
        <p:spPr bwMode="auto">
          <a:xfrm>
            <a:off x="62484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8568" name="Oval 24"/>
          <p:cNvSpPr>
            <a:spLocks noChangeArrowheads="1"/>
          </p:cNvSpPr>
          <p:nvPr/>
        </p:nvSpPr>
        <p:spPr bwMode="auto">
          <a:xfrm>
            <a:off x="62484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8569" name="Oval 25"/>
          <p:cNvSpPr>
            <a:spLocks noChangeArrowheads="1"/>
          </p:cNvSpPr>
          <p:nvPr/>
        </p:nvSpPr>
        <p:spPr bwMode="auto">
          <a:xfrm>
            <a:off x="6227763"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8570" name="Oval 26"/>
          <p:cNvSpPr>
            <a:spLocks noChangeArrowheads="1"/>
          </p:cNvSpPr>
          <p:nvPr/>
        </p:nvSpPr>
        <p:spPr bwMode="auto">
          <a:xfrm>
            <a:off x="62484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8571" name="Text Box 27"/>
          <p:cNvSpPr txBox="1">
            <a:spLocks noChangeArrowheads="1"/>
          </p:cNvSpPr>
          <p:nvPr/>
        </p:nvSpPr>
        <p:spPr bwMode="auto">
          <a:xfrm>
            <a:off x="48768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8572"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019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7"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0238" y="95250"/>
            <a:ext cx="12239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052638" y="2362200"/>
            <a:ext cx="3738562"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lực</a:t>
            </a:r>
            <a:endParaRPr lang="en-US" sz="2400" dirty="0">
              <a:latin typeface="Arial" charset="0"/>
              <a:cs typeface="Arial" charset="0"/>
            </a:endParaRPr>
          </a:p>
          <a:p>
            <a:pPr algn="ctr">
              <a:defRPr/>
            </a:pPr>
            <a:r>
              <a:rPr lang="en-US" sz="2400" dirty="0">
                <a:latin typeface="Arial" charset="0"/>
                <a:cs typeface="Arial" charset="0"/>
              </a:rPr>
              <a:t> </a:t>
            </a:r>
            <a:r>
              <a:rPr lang="en-US" sz="2400" dirty="0" err="1">
                <a:latin typeface="Arial" charset="0"/>
                <a:cs typeface="Arial" charset="0"/>
              </a:rPr>
              <a:t>tiến</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p>
          <a:p>
            <a:pPr algn="ctr">
              <a:defRPr/>
            </a:pPr>
            <a:r>
              <a:rPr lang="en-US" sz="2400" dirty="0" err="1">
                <a:latin typeface="Arial" charset="0"/>
                <a:cs typeface="Arial" charset="0"/>
              </a:rPr>
              <a:t>phòng</a:t>
            </a:r>
            <a:r>
              <a:rPr lang="en-US" sz="2400" dirty="0">
                <a:latin typeface="Arial" charset="0"/>
                <a:cs typeface="Arial" charset="0"/>
              </a:rPr>
              <a:t> </a:t>
            </a:r>
            <a:r>
              <a:rPr lang="en-US" sz="2400" dirty="0" err="1">
                <a:latin typeface="Arial" charset="0"/>
                <a:cs typeface="Arial" charset="0"/>
              </a:rPr>
              <a:t>thủ</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sự</a:t>
            </a:r>
            <a:endParaRPr lang="en-US" sz="2400" b="1" dirty="0">
              <a:latin typeface="Arial" charset="0"/>
              <a:cs typeface="+mn-cs"/>
            </a:endParaRPr>
          </a:p>
        </p:txBody>
      </p:sp>
      <p:sp>
        <p:nvSpPr>
          <p:cNvPr id="28" name="AutoShape 10"/>
          <p:cNvSpPr>
            <a:spLocks noChangeArrowheads="1"/>
          </p:cNvSpPr>
          <p:nvPr/>
        </p:nvSpPr>
        <p:spPr bwMode="auto">
          <a:xfrm>
            <a:off x="2052638" y="3962400"/>
            <a:ext cx="3738562"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trực</a:t>
            </a:r>
            <a:r>
              <a:rPr lang="en-US" sz="2400" dirty="0">
                <a:latin typeface="Arial" charset="0"/>
                <a:cs typeface="Arial" charset="0"/>
              </a:rPr>
              <a:t> </a:t>
            </a:r>
            <a:r>
              <a:rPr lang="en-US" sz="2400" dirty="0" err="1">
                <a:latin typeface="Arial" charset="0"/>
                <a:cs typeface="Arial" charset="0"/>
              </a:rPr>
              <a:t>tiếp</a:t>
            </a:r>
            <a:r>
              <a:rPr lang="en-US" sz="2400" dirty="0">
                <a:latin typeface="Arial" charset="0"/>
                <a:cs typeface="Arial" charset="0"/>
              </a:rPr>
              <a:t> </a:t>
            </a:r>
          </a:p>
          <a:p>
            <a:pPr algn="ctr">
              <a:defRPr/>
            </a:pP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đấu</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p>
          <a:p>
            <a:pPr algn="ctr">
              <a:defRPr/>
            </a:pPr>
            <a:r>
              <a:rPr lang="en-US" sz="2400" dirty="0" err="1">
                <a:latin typeface="Arial" charset="0"/>
                <a:cs typeface="Arial" charset="0"/>
              </a:rPr>
              <a:t>quần</a:t>
            </a:r>
            <a:r>
              <a:rPr lang="en-US" sz="2400" dirty="0">
                <a:latin typeface="Arial" charset="0"/>
                <a:cs typeface="Arial" charset="0"/>
              </a:rPr>
              <a:t> </a:t>
            </a:r>
            <a:r>
              <a:rPr lang="en-US" sz="2400" dirty="0" err="1">
                <a:latin typeface="Arial" charset="0"/>
                <a:cs typeface="Arial" charset="0"/>
              </a:rPr>
              <a:t>chúng</a:t>
            </a:r>
            <a:r>
              <a:rPr lang="en-US" sz="2400" dirty="0">
                <a:latin typeface="Arial" charset="0"/>
                <a:cs typeface="Arial" charset="0"/>
              </a:rPr>
              <a:t> </a:t>
            </a:r>
            <a:r>
              <a:rPr lang="en-US" sz="2400" dirty="0" err="1">
                <a:latin typeface="Arial" charset="0"/>
                <a:cs typeface="Arial" charset="0"/>
              </a:rPr>
              <a:t>rộng</a:t>
            </a:r>
            <a:r>
              <a:rPr lang="en-US" sz="2400" dirty="0">
                <a:latin typeface="Arial" charset="0"/>
                <a:cs typeface="Arial" charset="0"/>
              </a:rPr>
              <a:t> </a:t>
            </a:r>
            <a:r>
              <a:rPr lang="en-US" sz="2400" dirty="0" err="1">
                <a:latin typeface="Arial" charset="0"/>
                <a:cs typeface="Arial" charset="0"/>
              </a:rPr>
              <a:t>rãi</a:t>
            </a:r>
            <a:endParaRPr lang="en-US" sz="2400" b="1" dirty="0">
              <a:latin typeface="Arial" charset="0"/>
              <a:cs typeface="+mn-cs"/>
            </a:endParaRPr>
          </a:p>
        </p:txBody>
      </p:sp>
      <p:pic>
        <p:nvPicPr>
          <p:cNvPr id="5020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7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7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7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854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8562"/>
                </p:tgtEl>
              </p:cMediaNode>
            </p:audio>
            <p:seq concurrent="1" nextAc="seek">
              <p:cTn id="38" restart="whenNotActive" fill="hold" evtFilter="cancelBubble" nodeType="interactiveSeq">
                <p:stCondLst>
                  <p:cond evt="onClick" delay="0">
                    <p:tgtEl>
                      <p:spTgt spid="10857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857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8570"/>
                                        </p:tgtEl>
                                      </p:cBhvr>
                                    </p:animEffect>
                                    <p:set>
                                      <p:cBhvr>
                                        <p:cTn id="46"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8569"/>
                                        </p:tgtEl>
                                      </p:cBhvr>
                                    </p:animEffect>
                                    <p:set>
                                      <p:cBhvr>
                                        <p:cTn id="50"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8568"/>
                                        </p:tgtEl>
                                      </p:cBhvr>
                                    </p:animEffect>
                                    <p:set>
                                      <p:cBhvr>
                                        <p:cTn id="54"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8567"/>
                                        </p:tgtEl>
                                      </p:cBhvr>
                                    </p:animEffect>
                                    <p:set>
                                      <p:cBhvr>
                                        <p:cTn id="58"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8566"/>
                                        </p:tgtEl>
                                      </p:cBhvr>
                                    </p:animEffect>
                                    <p:set>
                                      <p:cBhvr>
                                        <p:cTn id="62"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8565"/>
                                        </p:tgtEl>
                                      </p:cBhvr>
                                    </p:animEffect>
                                    <p:set>
                                      <p:cBhvr>
                                        <p:cTn id="66"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8563"/>
                                        </p:tgtEl>
                                      </p:cBhvr>
                                    </p:animEffect>
                                    <p:set>
                                      <p:cBhvr>
                                        <p:cTn id="70"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8546"/>
                                        </p:tgtEl>
                                      </p:cBhvr>
                                    </p:animEffect>
                                    <p:set>
                                      <p:cBhvr>
                                        <p:cTn id="74"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00400" y="1227138"/>
            <a:ext cx="662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Sự tổ chức bố trí lực lượng để tiến hành chiến tranh nhân dân và hoạt động tác chiến là:</a:t>
            </a:r>
          </a:p>
        </p:txBody>
      </p:sp>
      <p:sp>
        <p:nvSpPr>
          <p:cNvPr id="65541" name="AutoShape 5"/>
          <p:cNvSpPr>
            <a:spLocks noChangeArrowheads="1"/>
          </p:cNvSpPr>
          <p:nvPr/>
        </p:nvSpPr>
        <p:spPr bwMode="auto">
          <a:xfrm>
            <a:off x="2389189" y="4030664"/>
            <a:ext cx="3379787" cy="9985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Thế trận chiến tranh </a:t>
            </a:r>
          </a:p>
          <a:p>
            <a:pPr algn="ctr" eaLnBrk="1" hangingPunct="1">
              <a:spcBef>
                <a:spcPct val="0"/>
              </a:spcBef>
              <a:buFontTx/>
              <a:buNone/>
            </a:pPr>
            <a:r>
              <a:rPr lang="en-US" altLang="en-US" sz="2400"/>
              <a:t>nhân dân</a:t>
            </a:r>
          </a:p>
        </p:txBody>
      </p:sp>
      <p:sp>
        <p:nvSpPr>
          <p:cNvPr id="65549" name="AutoShape 13"/>
          <p:cNvSpPr>
            <a:spLocks noChangeArrowheads="1"/>
          </p:cNvSpPr>
          <p:nvPr/>
        </p:nvSpPr>
        <p:spPr bwMode="auto">
          <a:xfrm>
            <a:off x="2339975" y="2514600"/>
            <a:ext cx="3352800" cy="1066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Khu</a:t>
            </a:r>
            <a:r>
              <a:rPr lang="en-US" sz="2400" dirty="0">
                <a:latin typeface="Arial" charset="0"/>
                <a:cs typeface="Arial" charset="0"/>
              </a:rPr>
              <a:t> </a:t>
            </a:r>
            <a:r>
              <a:rPr lang="en-US" sz="2400" dirty="0" err="1">
                <a:latin typeface="Arial" charset="0"/>
                <a:cs typeface="Arial" charset="0"/>
              </a:rPr>
              <a:t>vực</a:t>
            </a:r>
            <a:r>
              <a:rPr lang="en-US" sz="2400" dirty="0">
                <a:latin typeface="Arial" charset="0"/>
                <a:cs typeface="Arial" charset="0"/>
              </a:rPr>
              <a:t> </a:t>
            </a:r>
            <a:r>
              <a:rPr lang="en-US" sz="2400" dirty="0" err="1">
                <a:latin typeface="Arial" charset="0"/>
                <a:cs typeface="Arial" charset="0"/>
              </a:rPr>
              <a:t>phòng</a:t>
            </a:r>
            <a:r>
              <a:rPr lang="en-US" sz="2400" dirty="0">
                <a:latin typeface="Arial" charset="0"/>
                <a:cs typeface="Arial" charset="0"/>
              </a:rPr>
              <a:t> </a:t>
            </a:r>
            <a:r>
              <a:rPr lang="en-US" sz="2400" dirty="0" err="1">
                <a:latin typeface="Arial" charset="0"/>
                <a:cs typeface="Arial" charset="0"/>
              </a:rPr>
              <a:t>thủ</a:t>
            </a:r>
            <a:r>
              <a:rPr lang="en-US" sz="2400" dirty="0">
                <a:latin typeface="Arial" charset="0"/>
                <a:cs typeface="Arial" charset="0"/>
              </a:rPr>
              <a:t> </a:t>
            </a:r>
          </a:p>
          <a:p>
            <a:pPr algn="ctr">
              <a:defRPr/>
            </a:pPr>
            <a:r>
              <a:rPr lang="en-US" sz="2400" dirty="0" err="1">
                <a:latin typeface="Arial" charset="0"/>
                <a:cs typeface="Arial" charset="0"/>
              </a:rPr>
              <a:t>toàn</a:t>
            </a:r>
            <a:r>
              <a:rPr lang="en-US" sz="2400" dirty="0">
                <a:latin typeface="Arial" charset="0"/>
                <a:cs typeface="Arial" charset="0"/>
              </a:rPr>
              <a:t> </a:t>
            </a:r>
            <a:r>
              <a:rPr lang="en-US" sz="2400" dirty="0" err="1">
                <a:latin typeface="Arial" charset="0"/>
                <a:cs typeface="Arial" charset="0"/>
              </a:rPr>
              <a:t>dân</a:t>
            </a:r>
            <a:endParaRPr lang="en-US" sz="2400" b="1" dirty="0">
              <a:latin typeface="Arial" charset="0"/>
              <a:cs typeface="+mn-cs"/>
            </a:endParaRPr>
          </a:p>
        </p:txBody>
      </p:sp>
      <p:sp>
        <p:nvSpPr>
          <p:cNvPr id="51208" name="Text Box 16"/>
          <p:cNvSpPr txBox="1">
            <a:spLocks noChangeArrowheads="1"/>
          </p:cNvSpPr>
          <p:nvPr/>
        </p:nvSpPr>
        <p:spPr bwMode="auto">
          <a:xfrm>
            <a:off x="1808164"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45</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121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39275" y="59737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172200" y="61007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172200" y="61071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172200"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172200" y="61071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143625" y="61071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172200"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00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122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1"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08164" y="95250"/>
            <a:ext cx="116363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72226" y="2514600"/>
            <a:ext cx="3457575" cy="1066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B. </a:t>
            </a:r>
            <a:r>
              <a:rPr lang="en-US" sz="2400" dirty="0" err="1">
                <a:latin typeface="Arial" charset="0"/>
                <a:cs typeface="Arial" charset="0"/>
              </a:rPr>
              <a:t>Thế</a:t>
            </a:r>
            <a:r>
              <a:rPr lang="en-US" sz="2400" dirty="0">
                <a:latin typeface="Arial" charset="0"/>
                <a:cs typeface="Arial" charset="0"/>
              </a:rPr>
              <a:t> </a:t>
            </a:r>
            <a:r>
              <a:rPr lang="en-US" sz="2400" dirty="0" err="1">
                <a:latin typeface="Arial" charset="0"/>
                <a:cs typeface="Arial" charset="0"/>
              </a:rPr>
              <a:t>trận</a:t>
            </a:r>
            <a:r>
              <a:rPr lang="en-US" sz="2400" dirty="0">
                <a:latin typeface="Arial" charset="0"/>
                <a:cs typeface="Arial" charset="0"/>
              </a:rPr>
              <a:t> </a:t>
            </a:r>
            <a:r>
              <a:rPr lang="en-US" sz="2400" dirty="0" err="1">
                <a:latin typeface="Arial" charset="0"/>
                <a:cs typeface="Arial" charset="0"/>
              </a:rPr>
              <a:t>phòng</a:t>
            </a:r>
            <a:r>
              <a:rPr lang="en-US" sz="2400" dirty="0">
                <a:latin typeface="Arial" charset="0"/>
                <a:cs typeface="Arial" charset="0"/>
              </a:rPr>
              <a:t> </a:t>
            </a:r>
            <a:r>
              <a:rPr lang="en-US" sz="2400" dirty="0" err="1">
                <a:latin typeface="Arial" charset="0"/>
                <a:cs typeface="Arial" charset="0"/>
              </a:rPr>
              <a:t>thủ</a:t>
            </a:r>
            <a:r>
              <a:rPr lang="en-US" sz="2400" dirty="0">
                <a:latin typeface="Arial" charset="0"/>
                <a:cs typeface="Arial" charset="0"/>
              </a:rPr>
              <a:t> </a:t>
            </a:r>
          </a:p>
          <a:p>
            <a:pPr algn="ctr">
              <a:defRPr/>
            </a:pP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endParaRPr lang="en-US" sz="2400" b="1" dirty="0">
              <a:latin typeface="Arial" charset="0"/>
              <a:cs typeface="+mn-cs"/>
            </a:endParaRPr>
          </a:p>
        </p:txBody>
      </p:sp>
      <p:sp>
        <p:nvSpPr>
          <p:cNvPr id="28" name="AutoShape 13"/>
          <p:cNvSpPr>
            <a:spLocks noChangeArrowheads="1"/>
          </p:cNvSpPr>
          <p:nvPr/>
        </p:nvSpPr>
        <p:spPr bwMode="auto">
          <a:xfrm>
            <a:off x="6400800" y="3962400"/>
            <a:ext cx="3429000" cy="1066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Khu</a:t>
            </a:r>
            <a:r>
              <a:rPr lang="en-US" sz="2400" dirty="0">
                <a:latin typeface="Arial" charset="0"/>
                <a:cs typeface="Arial" charset="0"/>
              </a:rPr>
              <a:t> </a:t>
            </a:r>
            <a:r>
              <a:rPr lang="en-US" sz="2400" dirty="0" err="1">
                <a:latin typeface="Arial" charset="0"/>
                <a:cs typeface="Arial" charset="0"/>
              </a:rPr>
              <a:t>vực</a:t>
            </a:r>
            <a:r>
              <a:rPr lang="en-US" sz="2400" dirty="0">
                <a:latin typeface="Arial" charset="0"/>
                <a:cs typeface="Arial" charset="0"/>
              </a:rPr>
              <a:t> </a:t>
            </a:r>
            <a:r>
              <a:rPr lang="en-US" sz="2400" dirty="0" err="1">
                <a:latin typeface="Arial" charset="0"/>
                <a:cs typeface="Arial" charset="0"/>
              </a:rPr>
              <a:t>tác</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p>
          <a:p>
            <a:pPr algn="ctr">
              <a:defRPr/>
            </a:pPr>
            <a:r>
              <a:rPr lang="en-US" sz="2400" dirty="0" err="1">
                <a:latin typeface="Arial" charset="0"/>
                <a:cs typeface="Arial" charset="0"/>
              </a:rPr>
              <a:t>toàn</a:t>
            </a:r>
            <a:r>
              <a:rPr lang="en-US" sz="2400" dirty="0">
                <a:latin typeface="Arial" charset="0"/>
                <a:cs typeface="Arial" charset="0"/>
              </a:rPr>
              <a:t> </a:t>
            </a:r>
            <a:r>
              <a:rPr lang="en-US" sz="2400" dirty="0" err="1">
                <a:latin typeface="Arial" charset="0"/>
                <a:cs typeface="Arial" charset="0"/>
              </a:rPr>
              <a:t>dân</a:t>
            </a:r>
            <a:endParaRPr lang="en-US" sz="2400" b="1" dirty="0">
              <a:latin typeface="Arial" charset="0"/>
              <a:cs typeface="+mn-cs"/>
            </a:endParaRPr>
          </a:p>
        </p:txBody>
      </p:sp>
      <p:pic>
        <p:nvPicPr>
          <p:cNvPr id="5122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8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8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8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8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p:cNvSpPr>
            <a:spLocks noChangeArrowheads="1"/>
          </p:cNvSpPr>
          <p:nvPr/>
        </p:nvSpPr>
        <p:spPr bwMode="auto">
          <a:xfrm>
            <a:off x="6324600"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512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6"/>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33700" y="1143001"/>
            <a:ext cx="7200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Đối tượng của chiến tranh nhân dân</a:t>
            </a:r>
          </a:p>
          <a:p>
            <a:pPr algn="ctr" eaLnBrk="1" hangingPunct="1">
              <a:spcBef>
                <a:spcPct val="0"/>
              </a:spcBef>
              <a:buFontTx/>
              <a:buNone/>
            </a:pPr>
            <a:r>
              <a:rPr lang="en-US" altLang="en-US" sz="2400" i="1"/>
              <a:t> bảo vệ Tổ quốc ở Việt Nam là:</a:t>
            </a:r>
            <a:endParaRPr lang="en-US" altLang="en-US" sz="2800" i="1"/>
          </a:p>
        </p:txBody>
      </p:sp>
      <p:sp>
        <p:nvSpPr>
          <p:cNvPr id="65549" name="AutoShape 13"/>
          <p:cNvSpPr>
            <a:spLocks noChangeArrowheads="1"/>
          </p:cNvSpPr>
          <p:nvPr/>
        </p:nvSpPr>
        <p:spPr bwMode="auto">
          <a:xfrm>
            <a:off x="6359525" y="3941763"/>
            <a:ext cx="38481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D. Chủ nghĩa đế quốc và</a:t>
            </a:r>
          </a:p>
          <a:p>
            <a:pPr algn="ctr" eaLnBrk="1" hangingPunct="1">
              <a:spcBef>
                <a:spcPct val="0"/>
              </a:spcBef>
              <a:buFontTx/>
              <a:buNone/>
            </a:pPr>
            <a:r>
              <a:rPr lang="en-US" altLang="en-US" sz="2400"/>
              <a:t> các thế lực phản động </a:t>
            </a:r>
            <a:endParaRPr lang="en-US" altLang="en-US" sz="2400">
              <a:latin typeface="Times New Roman" panose="02020603050405020304" pitchFamily="18" charset="0"/>
              <a:cs typeface="Times New Roman" panose="02020603050405020304" pitchFamily="18" charset="0"/>
            </a:endParaRPr>
          </a:p>
        </p:txBody>
      </p:sp>
      <p:sp>
        <p:nvSpPr>
          <p:cNvPr id="6151" name="Text Box 15"/>
          <p:cNvSpPr txBox="1">
            <a:spLocks noChangeArrowheads="1"/>
          </p:cNvSpPr>
          <p:nvPr/>
        </p:nvSpPr>
        <p:spPr bwMode="auto">
          <a:xfrm>
            <a:off x="1790700" y="1371601"/>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01</a:t>
            </a:r>
          </a:p>
        </p:txBody>
      </p:sp>
      <p:sp>
        <p:nvSpPr>
          <p:cNvPr id="65545" name="AutoShape 9"/>
          <p:cNvSpPr>
            <a:spLocks noChangeArrowheads="1"/>
          </p:cNvSpPr>
          <p:nvPr/>
        </p:nvSpPr>
        <p:spPr bwMode="auto">
          <a:xfrm>
            <a:off x="2133600" y="2371726"/>
            <a:ext cx="3848100" cy="1209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Chủ nghĩa đế quốc và</a:t>
            </a:r>
          </a:p>
          <a:p>
            <a:pPr algn="ctr" eaLnBrk="1" hangingPunct="1">
              <a:spcBef>
                <a:spcPct val="0"/>
              </a:spcBef>
              <a:buFontTx/>
              <a:buNone/>
            </a:pPr>
            <a:r>
              <a:rPr lang="en-US" altLang="en-US" sz="2400"/>
              <a:t> phản động lưu vong </a:t>
            </a:r>
          </a:p>
        </p:txBody>
      </p:sp>
      <p:pic>
        <p:nvPicPr>
          <p:cNvPr id="6248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6" name="Oval 22"/>
          <p:cNvSpPr>
            <a:spLocks noChangeArrowheads="1"/>
          </p:cNvSpPr>
          <p:nvPr/>
        </p:nvSpPr>
        <p:spPr bwMode="auto">
          <a:xfrm>
            <a:off x="6305550"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155" name="Picture 23"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55175" y="6096000"/>
            <a:ext cx="635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p:cNvSpPr>
            <a:spLocks noChangeArrowheads="1"/>
          </p:cNvSpPr>
          <p:nvPr/>
        </p:nvSpPr>
        <p:spPr bwMode="auto">
          <a:xfrm>
            <a:off x="6305550"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62495" name="Oval 31"/>
          <p:cNvSpPr>
            <a:spLocks noChangeArrowheads="1"/>
          </p:cNvSpPr>
          <p:nvPr/>
        </p:nvSpPr>
        <p:spPr bwMode="auto">
          <a:xfrm>
            <a:off x="6324600" y="61706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62496" name="Oval 32"/>
          <p:cNvSpPr>
            <a:spLocks noChangeArrowheads="1"/>
          </p:cNvSpPr>
          <p:nvPr/>
        </p:nvSpPr>
        <p:spPr bwMode="auto">
          <a:xfrm>
            <a:off x="6324600" y="61722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62497" name="Oval 33"/>
          <p:cNvSpPr>
            <a:spLocks noChangeArrowheads="1"/>
          </p:cNvSpPr>
          <p:nvPr/>
        </p:nvSpPr>
        <p:spPr bwMode="auto">
          <a:xfrm>
            <a:off x="6318250" y="61436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62498" name="Oval 34"/>
          <p:cNvSpPr>
            <a:spLocks noChangeArrowheads="1"/>
          </p:cNvSpPr>
          <p:nvPr/>
        </p:nvSpPr>
        <p:spPr bwMode="auto">
          <a:xfrm>
            <a:off x="6305550" y="61436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62499" name="Oval 35"/>
          <p:cNvSpPr>
            <a:spLocks noChangeArrowheads="1"/>
          </p:cNvSpPr>
          <p:nvPr/>
        </p:nvSpPr>
        <p:spPr bwMode="auto">
          <a:xfrm>
            <a:off x="6318250" y="61436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62512" name="Text Box 48"/>
          <p:cNvSpPr txBox="1">
            <a:spLocks noChangeArrowheads="1"/>
          </p:cNvSpPr>
          <p:nvPr/>
        </p:nvSpPr>
        <p:spPr bwMode="auto">
          <a:xfrm>
            <a:off x="5029200" y="6186488"/>
            <a:ext cx="1047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62513" name="Text Box 49"/>
          <p:cNvSpPr txBox="1">
            <a:spLocks noChangeArrowheads="1"/>
          </p:cNvSpPr>
          <p:nvPr/>
        </p:nvSpPr>
        <p:spPr bwMode="auto">
          <a:xfrm>
            <a:off x="60198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16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667000" y="1081088"/>
            <a:ext cx="6934200" cy="6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5" name="Text Box 69"/>
          <p:cNvSpPr txBox="1">
            <a:spLocks noChangeArrowheads="1"/>
          </p:cNvSpPr>
          <p:nvPr/>
        </p:nvSpPr>
        <p:spPr bwMode="auto">
          <a:xfrm>
            <a:off x="2133601" y="762001"/>
            <a:ext cx="8074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66900" y="165100"/>
            <a:ext cx="1409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9"/>
          <p:cNvSpPr>
            <a:spLocks noChangeArrowheads="1"/>
          </p:cNvSpPr>
          <p:nvPr/>
        </p:nvSpPr>
        <p:spPr bwMode="auto">
          <a:xfrm>
            <a:off x="6362700" y="2371726"/>
            <a:ext cx="3848100" cy="1209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Chủ nghĩa khủng bố </a:t>
            </a:r>
          </a:p>
          <a:p>
            <a:pPr algn="ctr">
              <a:spcBef>
                <a:spcPct val="0"/>
              </a:spcBef>
              <a:buFontTx/>
              <a:buNone/>
            </a:pPr>
            <a:r>
              <a:rPr lang="en-US" altLang="en-US" sz="2400"/>
              <a:t>quốc tế</a:t>
            </a:r>
            <a:endParaRPr lang="vi-VN" altLang="en-US" sz="2400"/>
          </a:p>
        </p:txBody>
      </p:sp>
      <p:sp>
        <p:nvSpPr>
          <p:cNvPr id="27" name="AutoShape 9"/>
          <p:cNvSpPr>
            <a:spLocks noChangeArrowheads="1"/>
          </p:cNvSpPr>
          <p:nvPr/>
        </p:nvSpPr>
        <p:spPr bwMode="auto">
          <a:xfrm>
            <a:off x="2133600" y="3941764"/>
            <a:ext cx="3848100" cy="1209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Các thế lực </a:t>
            </a:r>
          </a:p>
          <a:p>
            <a:pPr algn="ctr" eaLnBrk="1" hangingPunct="1">
              <a:spcBef>
                <a:spcPct val="0"/>
              </a:spcBef>
              <a:buFontTx/>
              <a:buNone/>
            </a:pPr>
            <a:r>
              <a:rPr lang="en-US" altLang="en-US" sz="2400"/>
              <a:t>phản cách mạng</a:t>
            </a:r>
          </a:p>
        </p:txBody>
      </p:sp>
      <p:pic>
        <p:nvPicPr>
          <p:cNvPr id="617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4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0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0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04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04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9" fill="hold" display="0">
                  <p:stCondLst>
                    <p:cond delay="indefinite"/>
                  </p:stCondLst>
                  <p:endCondLst>
                    <p:cond evt="onNext" delay="0">
                      <p:tgtEl>
                        <p:sldTgt/>
                      </p:tgtEl>
                    </p:cond>
                    <p:cond evt="onPrev" delay="0">
                      <p:tgtEl>
                        <p:sldTgt/>
                      </p:tgtEl>
                    </p:cond>
                    <p:cond evt="onStopAudio" delay="0">
                      <p:tgtEl>
                        <p:sldTgt/>
                      </p:tgtEl>
                    </p:cond>
                  </p:endCondLst>
                </p:cTn>
                <p:tgtEl>
                  <p:spTgt spid="62484"/>
                </p:tgtEl>
              </p:cMediaNode>
            </p:audio>
            <p:seq concurrent="1" nextAc="seek">
              <p:cTn id="30" restart="whenNotActive" fill="hold" evtFilter="cancelBubble" nodeType="interactiveSeq">
                <p:stCondLst>
                  <p:cond evt="onClick" delay="0">
                    <p:tgtEl>
                      <p:spTgt spid="62512"/>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62513"/>
                                        </p:tgtEl>
                                        <p:attrNameLst>
                                          <p:attrName>style.visibility</p:attrName>
                                        </p:attrNameLst>
                                      </p:cBhvr>
                                      <p:to>
                                        <p:strVal val="hidden"/>
                                      </p:to>
                                    </p:set>
                                  </p:childTnLst>
                                </p:cTn>
                              </p:par>
                            </p:childTnLst>
                          </p:cTn>
                        </p:par>
                        <p:par>
                          <p:cTn id="35" fill="hold" nodeType="afterGroup">
                            <p:stCondLst>
                              <p:cond delay="0"/>
                            </p:stCondLst>
                            <p:childTnLst>
                              <p:par>
                                <p:cTn id="36" presetID="4" presetClass="exit" presetSubtype="16" fill="hold" grpId="0" nodeType="afterEffect">
                                  <p:stCondLst>
                                    <p:cond delay="1000"/>
                                  </p:stCondLst>
                                  <p:childTnLst>
                                    <p:animEffect transition="out" filter="box(in)">
                                      <p:cBhvr>
                                        <p:cTn id="37" dur="500"/>
                                        <p:tgtEl>
                                          <p:spTgt spid="62499"/>
                                        </p:tgtEl>
                                      </p:cBhvr>
                                    </p:animEffect>
                                    <p:set>
                                      <p:cBhvr>
                                        <p:cTn id="38"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1500"/>
                            </p:stCondLst>
                            <p:childTnLst>
                              <p:par>
                                <p:cTn id="40" presetID="4" presetClass="exit" presetSubtype="16" fill="hold" grpId="0" nodeType="afterEffect">
                                  <p:stCondLst>
                                    <p:cond delay="1000"/>
                                  </p:stCondLst>
                                  <p:childTnLst>
                                    <p:animEffect transition="out" filter="box(in)">
                                      <p:cBhvr>
                                        <p:cTn id="41" dur="500"/>
                                        <p:tgtEl>
                                          <p:spTgt spid="62498"/>
                                        </p:tgtEl>
                                      </p:cBhvr>
                                    </p:animEffect>
                                    <p:set>
                                      <p:cBhvr>
                                        <p:cTn id="42"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3000"/>
                            </p:stCondLst>
                            <p:childTnLst>
                              <p:par>
                                <p:cTn id="44" presetID="4" presetClass="exit" presetSubtype="16" fill="hold" grpId="0" nodeType="afterEffect">
                                  <p:stCondLst>
                                    <p:cond delay="1000"/>
                                  </p:stCondLst>
                                  <p:childTnLst>
                                    <p:animEffect transition="out" filter="box(in)">
                                      <p:cBhvr>
                                        <p:cTn id="45" dur="500"/>
                                        <p:tgtEl>
                                          <p:spTgt spid="62497"/>
                                        </p:tgtEl>
                                      </p:cBhvr>
                                    </p:animEffect>
                                    <p:set>
                                      <p:cBhvr>
                                        <p:cTn id="46"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4500"/>
                            </p:stCondLst>
                            <p:childTnLst>
                              <p:par>
                                <p:cTn id="48" presetID="4" presetClass="exit" presetSubtype="16" fill="hold" grpId="0" nodeType="afterEffect">
                                  <p:stCondLst>
                                    <p:cond delay="1000"/>
                                  </p:stCondLst>
                                  <p:childTnLst>
                                    <p:animEffect transition="out" filter="box(in)">
                                      <p:cBhvr>
                                        <p:cTn id="49" dur="500"/>
                                        <p:tgtEl>
                                          <p:spTgt spid="62496"/>
                                        </p:tgtEl>
                                      </p:cBhvr>
                                    </p:animEffect>
                                    <p:set>
                                      <p:cBhvr>
                                        <p:cTn id="50"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6000"/>
                            </p:stCondLst>
                            <p:childTnLst>
                              <p:par>
                                <p:cTn id="52" presetID="4" presetClass="exit" presetSubtype="16" fill="hold" grpId="0" nodeType="afterEffect">
                                  <p:stCondLst>
                                    <p:cond delay="1000"/>
                                  </p:stCondLst>
                                  <p:childTnLst>
                                    <p:animEffect transition="out" filter="box(in)">
                                      <p:cBhvr>
                                        <p:cTn id="53" dur="500"/>
                                        <p:tgtEl>
                                          <p:spTgt spid="62495"/>
                                        </p:tgtEl>
                                      </p:cBhvr>
                                    </p:animEffect>
                                    <p:set>
                                      <p:cBhvr>
                                        <p:cTn id="54"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7500"/>
                            </p:stCondLst>
                            <p:childTnLst>
                              <p:par>
                                <p:cTn id="56" presetID="4" presetClass="exit" presetSubtype="16" fill="hold" grpId="0" nodeType="afterEffect">
                                  <p:stCondLst>
                                    <p:cond delay="1000"/>
                                  </p:stCondLst>
                                  <p:childTnLst>
                                    <p:animEffect transition="out" filter="box(in)">
                                      <p:cBhvr>
                                        <p:cTn id="57" dur="500"/>
                                        <p:tgtEl>
                                          <p:spTgt spid="62488"/>
                                        </p:tgtEl>
                                      </p:cBhvr>
                                    </p:animEffect>
                                    <p:set>
                                      <p:cBhvr>
                                        <p:cTn id="58"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9000"/>
                            </p:stCondLst>
                            <p:childTnLst>
                              <p:par>
                                <p:cTn id="60" presetID="4" presetClass="exit" presetSubtype="16" fill="hold" grpId="0" nodeType="afterEffect">
                                  <p:stCondLst>
                                    <p:cond delay="1000"/>
                                  </p:stCondLst>
                                  <p:childTnLst>
                                    <p:animEffect transition="out" filter="box(in)">
                                      <p:cBhvr>
                                        <p:cTn id="61" dur="500"/>
                                        <p:tgtEl>
                                          <p:spTgt spid="62486"/>
                                        </p:tgtEl>
                                      </p:cBhvr>
                                    </p:animEffect>
                                    <p:set>
                                      <p:cBhvr>
                                        <p:cTn id="62"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3" name="beep.wav"/>
                                        </p:tgtEl>
                                      </p:cMediaNode>
                                    </p:audio>
                                  </p:subTnLst>
                                </p:cTn>
                              </p:par>
                            </p:childTnLst>
                          </p:cTn>
                        </p:par>
                        <p:par>
                          <p:cTn id="63" fill="hold" nodeType="afterGroup">
                            <p:stCondLst>
                              <p:cond delay="10500"/>
                            </p:stCondLst>
                            <p:childTnLst>
                              <p:par>
                                <p:cTn id="64" presetID="4" presetClass="exit" presetSubtype="16" fill="hold" grpId="0" nodeType="afterEffect">
                                  <p:stCondLst>
                                    <p:cond delay="500"/>
                                  </p:stCondLst>
                                  <p:childTnLst>
                                    <p:animEffect transition="out" filter="box(in)">
                                      <p:cBhvr>
                                        <p:cTn id="65" dur="500"/>
                                        <p:tgtEl>
                                          <p:spTgt spid="62508"/>
                                        </p:tgtEl>
                                      </p:cBhvr>
                                    </p:animEffect>
                                    <p:set>
                                      <p:cBhvr>
                                        <p:cTn id="66"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62512"/>
                  </p:tgtEl>
                </p:cond>
              </p:nextCondLst>
            </p:seq>
            <p:seq concurrent="1" nextAc="seek">
              <p:cTn id="67" restart="whenNotActive" fill="hold" evtFilter="cancelBubble" nodeType="interactiveSeq">
                <p:stCondLst>
                  <p:cond evt="onClick" delay="0">
                    <p:tgtEl>
                      <p:spTgt spid="5123"/>
                    </p:tgtEl>
                  </p:cond>
                </p:stCondLst>
                <p:endSync evt="end" delay="0">
                  <p:rtn val="all"/>
                </p:endSync>
                <p:childTnLst>
                  <p:par>
                    <p:cTn id="68" fill="hold" nodeType="clickPar">
                      <p:stCondLst>
                        <p:cond delay="0"/>
                      </p:stCondLst>
                      <p:childTnLst>
                        <p:par>
                          <p:cTn id="69" fill="hold" nodeType="withGroup">
                            <p:stCondLst>
                              <p:cond delay="0"/>
                            </p:stCondLst>
                            <p:childTnLst>
                              <p:par>
                                <p:cTn id="70" presetID="22" presetClass="emph" presetSubtype="0" fill="hold" grpId="1" nodeType="clickEffect">
                                  <p:stCondLst>
                                    <p:cond delay="0"/>
                                  </p:stCondLst>
                                  <p:childTnLst>
                                    <p:animClr clrSpc="hsl" dir="cw">
                                      <p:cBhvr override="childStyle">
                                        <p:cTn id="71" dur="500" fill="hold"/>
                                        <p:tgtEl>
                                          <p:spTgt spid="65549"/>
                                        </p:tgtEl>
                                        <p:attrNameLst>
                                          <p:attrName>style.color</p:attrName>
                                        </p:attrNameLst>
                                      </p:cBhvr>
                                      <p:by>
                                        <p:hsl h="-7200000" s="0" l="0"/>
                                      </p:by>
                                    </p:animClr>
                                    <p:animClr clrSpc="hsl" dir="cw">
                                      <p:cBhvr>
                                        <p:cTn id="72" dur="500" fill="hold"/>
                                        <p:tgtEl>
                                          <p:spTgt spid="65549"/>
                                        </p:tgtEl>
                                        <p:attrNameLst>
                                          <p:attrName>fillcolor</p:attrName>
                                        </p:attrNameLst>
                                      </p:cBhvr>
                                      <p:by>
                                        <p:hsl h="-7200000" s="0" l="0"/>
                                      </p:by>
                                    </p:animClr>
                                    <p:animClr clrSpc="hsl" dir="cw">
                                      <p:cBhvr>
                                        <p:cTn id="73" dur="500" fill="hold"/>
                                        <p:tgtEl>
                                          <p:spTgt spid="65549"/>
                                        </p:tgtEl>
                                        <p:attrNameLst>
                                          <p:attrName>stroke.color</p:attrName>
                                        </p:attrNameLst>
                                      </p:cBhvr>
                                      <p:by>
                                        <p:hsl h="-7200000" s="0" l="0"/>
                                      </p:by>
                                    </p:animClr>
                                    <p:set>
                                      <p:cBhvr>
                                        <p:cTn id="74" dur="500" fill="hold"/>
                                        <p:tgtEl>
                                          <p:spTgt spid="65549"/>
                                        </p:tgtEl>
                                        <p:attrNameLst>
                                          <p:attrName>fill.type</p:attrName>
                                        </p:attrNameLst>
                                      </p:cBhvr>
                                      <p:to>
                                        <p:strVal val="solid"/>
                                      </p:to>
                                    </p:set>
                                  </p:childTnLst>
                                  <p:subTnLst>
                                    <p:audio>
                                      <p:cMediaNode>
                                        <p:cTn display="0" masterRel="sameClick">
                                          <p:stCondLst>
                                            <p:cond evt="begin" delay="0">
                                              <p:tn val="70"/>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5123"/>
                  </p:tgtEl>
                </p:cond>
              </p:nextCondLst>
            </p:seq>
          </p:childTnLst>
        </p:cTn>
      </p:par>
    </p:tnLst>
    <p:bldLst>
      <p:bldP spid="62508" grpId="0" animBg="1"/>
      <p:bldP spid="65540" grpId="0"/>
      <p:bldP spid="65549" grpId="0" animBg="1"/>
      <p:bldP spid="65549" grpId="1" animBg="1"/>
      <p:bldP spid="65545" grpId="0" animBg="1"/>
      <p:bldP spid="62486" grpId="0" animBg="1"/>
      <p:bldP spid="62488" grpId="0" animBg="1"/>
      <p:bldP spid="62495" grpId="0" animBg="1"/>
      <p:bldP spid="62496" grpId="0" animBg="1"/>
      <p:bldP spid="62497" grpId="0" animBg="1"/>
      <p:bldP spid="62498" grpId="0" animBg="1"/>
      <p:bldP spid="62499" grpId="0" animBg="1"/>
      <p:bldP spid="62513" grpId="0" animBg="1"/>
      <p:bldP spid="26" grpId="0" animBg="1"/>
      <p:bldP spid="27"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p:cNvSpPr>
            <a:spLocks noChangeArrowheads="1"/>
          </p:cNvSpPr>
          <p:nvPr/>
        </p:nvSpPr>
        <p:spPr bwMode="auto">
          <a:xfrm>
            <a:off x="5943600" y="61039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059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800726"/>
            <a:ext cx="914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687639" y="1143000"/>
            <a:ext cx="76152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Đối phó với thủ đoạn kết hợp tiến công từ bên ngoài vào với bạo loạn lật đổ từ bên trong của kẻ thù xâm lược, chúng ta phải kết hợp đấu tranh:</a:t>
            </a:r>
          </a:p>
        </p:txBody>
      </p:sp>
      <p:sp>
        <p:nvSpPr>
          <p:cNvPr id="65541" name="AutoShape 5"/>
          <p:cNvSpPr>
            <a:spLocks noChangeArrowheads="1"/>
          </p:cNvSpPr>
          <p:nvPr/>
        </p:nvSpPr>
        <p:spPr bwMode="auto">
          <a:xfrm>
            <a:off x="6219826" y="2571750"/>
            <a:ext cx="4143375" cy="13906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Quân sự với bảo đảm </a:t>
            </a:r>
          </a:p>
          <a:p>
            <a:pPr algn="ctr" eaLnBrk="1" hangingPunct="1">
              <a:spcBef>
                <a:spcPct val="0"/>
              </a:spcBef>
              <a:buFontTx/>
              <a:buNone/>
            </a:pPr>
            <a:r>
              <a:rPr lang="en-US" altLang="en-US" sz="2400"/>
              <a:t>an ninh chính trị, trật tự an </a:t>
            </a:r>
          </a:p>
          <a:p>
            <a:pPr algn="ctr" eaLnBrk="1" hangingPunct="1">
              <a:spcBef>
                <a:spcPct val="0"/>
              </a:spcBef>
              <a:buFontTx/>
              <a:buNone/>
            </a:pPr>
            <a:r>
              <a:rPr lang="en-US" altLang="en-US" sz="2400"/>
              <a:t>toàn xã hội</a:t>
            </a:r>
          </a:p>
        </p:txBody>
      </p:sp>
      <p:sp>
        <p:nvSpPr>
          <p:cNvPr id="65546" name="AutoShape 10"/>
          <p:cNvSpPr>
            <a:spLocks noChangeArrowheads="1"/>
          </p:cNvSpPr>
          <p:nvPr/>
        </p:nvSpPr>
        <p:spPr bwMode="auto">
          <a:xfrm>
            <a:off x="1752600" y="4191000"/>
            <a:ext cx="42291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Vũ</a:t>
            </a:r>
            <a:r>
              <a:rPr lang="en-US" sz="2400" dirty="0">
                <a:latin typeface="Arial" charset="0"/>
                <a:cs typeface="Arial" charset="0"/>
              </a:rPr>
              <a:t> </a:t>
            </a:r>
            <a:r>
              <a:rPr lang="en-US" sz="2400" dirty="0" err="1">
                <a:latin typeface="Arial" charset="0"/>
                <a:cs typeface="Arial" charset="0"/>
              </a:rPr>
              <a:t>trang</a:t>
            </a:r>
            <a:r>
              <a:rPr lang="en-US" sz="2400" dirty="0">
                <a:latin typeface="Arial" charset="0"/>
                <a:cs typeface="Arial" charset="0"/>
              </a:rPr>
              <a:t>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trấn</a:t>
            </a:r>
            <a:r>
              <a:rPr lang="en-US" sz="2400" dirty="0">
                <a:latin typeface="Arial" charset="0"/>
                <a:cs typeface="Arial" charset="0"/>
              </a:rPr>
              <a:t> </a:t>
            </a:r>
            <a:r>
              <a:rPr lang="en-US" sz="2400" dirty="0" err="1">
                <a:latin typeface="Arial" charset="0"/>
                <a:cs typeface="Arial" charset="0"/>
              </a:rPr>
              <a:t>áp</a:t>
            </a:r>
            <a:r>
              <a:rPr lang="en-US" sz="2400" dirty="0">
                <a:latin typeface="Arial" charset="0"/>
                <a:cs typeface="Arial" charset="0"/>
              </a:rPr>
              <a:t> </a:t>
            </a:r>
          </a:p>
          <a:p>
            <a:pPr algn="ctr">
              <a:defRPr/>
            </a:pPr>
            <a:r>
              <a:rPr lang="en-US" sz="2400" dirty="0" err="1">
                <a:latin typeface="Arial" charset="0"/>
                <a:cs typeface="Arial" charset="0"/>
              </a:rPr>
              <a:t>bọn</a:t>
            </a:r>
            <a:r>
              <a:rPr lang="en-US" sz="2400" dirty="0">
                <a:latin typeface="Arial" charset="0"/>
                <a:cs typeface="Arial" charset="0"/>
              </a:rPr>
              <a:t> </a:t>
            </a:r>
            <a:r>
              <a:rPr lang="en-US" sz="2400" dirty="0" err="1">
                <a:latin typeface="Arial" charset="0"/>
                <a:cs typeface="Arial" charset="0"/>
              </a:rPr>
              <a:t>phản</a:t>
            </a:r>
            <a:r>
              <a:rPr lang="en-US" sz="2400" dirty="0">
                <a:latin typeface="Arial" charset="0"/>
                <a:cs typeface="Arial" charset="0"/>
              </a:rPr>
              <a:t> </a:t>
            </a: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mạng</a:t>
            </a:r>
            <a:r>
              <a:rPr lang="en-US" sz="2400" dirty="0">
                <a:latin typeface="Arial" charset="0"/>
                <a:cs typeface="Arial" charset="0"/>
              </a:rPr>
              <a:t>, </a:t>
            </a:r>
            <a:r>
              <a:rPr lang="en-US" sz="2400" dirty="0" err="1">
                <a:latin typeface="Arial" charset="0"/>
                <a:cs typeface="Arial" charset="0"/>
              </a:rPr>
              <a:t>giữ</a:t>
            </a:r>
            <a:r>
              <a:rPr lang="en-US" sz="2400" dirty="0">
                <a:latin typeface="Arial" charset="0"/>
                <a:cs typeface="Arial" charset="0"/>
              </a:rPr>
              <a:t> </a:t>
            </a:r>
            <a:r>
              <a:rPr lang="en-US" sz="2400" dirty="0" err="1">
                <a:latin typeface="Arial" charset="0"/>
                <a:cs typeface="Arial" charset="0"/>
              </a:rPr>
              <a:t>gìn</a:t>
            </a:r>
            <a:r>
              <a:rPr lang="en-US" sz="2400" dirty="0">
                <a:latin typeface="Arial" charset="0"/>
                <a:cs typeface="Arial" charset="0"/>
              </a:rPr>
              <a:t> </a:t>
            </a:r>
          </a:p>
          <a:p>
            <a:pPr algn="ctr">
              <a:defRPr/>
            </a:pPr>
            <a:r>
              <a:rPr lang="en-US" sz="2400" dirty="0" err="1">
                <a:latin typeface="Arial" charset="0"/>
                <a:cs typeface="Arial" charset="0"/>
              </a:rPr>
              <a:t>trật</a:t>
            </a:r>
            <a:r>
              <a:rPr lang="en-US" sz="2400" dirty="0">
                <a:latin typeface="Arial" charset="0"/>
                <a:cs typeface="Arial" charset="0"/>
              </a:rPr>
              <a:t> </a:t>
            </a:r>
            <a:r>
              <a:rPr lang="en-US" sz="2400" dirty="0" err="1">
                <a:latin typeface="Arial" charset="0"/>
                <a:cs typeface="Arial" charset="0"/>
              </a:rPr>
              <a:t>tự</a:t>
            </a:r>
            <a:r>
              <a:rPr lang="en-US" sz="2400" dirty="0">
                <a:latin typeface="Arial" charset="0"/>
                <a:cs typeface="Arial" charset="0"/>
              </a:rPr>
              <a:t> </a:t>
            </a: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endParaRPr lang="en-US" sz="2400" b="1" dirty="0">
              <a:latin typeface="Arial" charset="0"/>
              <a:cs typeface="+mn-cs"/>
            </a:endParaRPr>
          </a:p>
        </p:txBody>
      </p:sp>
      <p:sp>
        <p:nvSpPr>
          <p:cNvPr id="52232" name="Text Box 16"/>
          <p:cNvSpPr txBox="1">
            <a:spLocks noChangeArrowheads="1"/>
          </p:cNvSpPr>
          <p:nvPr/>
        </p:nvSpPr>
        <p:spPr bwMode="auto">
          <a:xfrm>
            <a:off x="1579564"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46</a:t>
            </a:r>
          </a:p>
        </p:txBody>
      </p:sp>
      <p:pic>
        <p:nvPicPr>
          <p:cNvPr id="11061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1" name="Oval 19"/>
          <p:cNvSpPr>
            <a:spLocks noChangeArrowheads="1"/>
          </p:cNvSpPr>
          <p:nvPr/>
        </p:nvSpPr>
        <p:spPr bwMode="auto">
          <a:xfrm>
            <a:off x="5935663" y="61182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223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17075" y="61087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p:cNvSpPr>
            <a:spLocks noChangeArrowheads="1"/>
          </p:cNvSpPr>
          <p:nvPr/>
        </p:nvSpPr>
        <p:spPr bwMode="auto">
          <a:xfrm>
            <a:off x="5943600" y="6091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0614" name="Oval 22"/>
          <p:cNvSpPr>
            <a:spLocks noChangeArrowheads="1"/>
          </p:cNvSpPr>
          <p:nvPr/>
        </p:nvSpPr>
        <p:spPr bwMode="auto">
          <a:xfrm>
            <a:off x="5945188" y="61277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0615" name="Oval 23"/>
          <p:cNvSpPr>
            <a:spLocks noChangeArrowheads="1"/>
          </p:cNvSpPr>
          <p:nvPr/>
        </p:nvSpPr>
        <p:spPr bwMode="auto">
          <a:xfrm>
            <a:off x="5935663" y="6091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0616" name="Oval 24"/>
          <p:cNvSpPr>
            <a:spLocks noChangeArrowheads="1"/>
          </p:cNvSpPr>
          <p:nvPr/>
        </p:nvSpPr>
        <p:spPr bwMode="auto">
          <a:xfrm>
            <a:off x="5935663" y="61245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0617" name="Oval 25"/>
          <p:cNvSpPr>
            <a:spLocks noChangeArrowheads="1"/>
          </p:cNvSpPr>
          <p:nvPr/>
        </p:nvSpPr>
        <p:spPr bwMode="auto">
          <a:xfrm>
            <a:off x="59356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0618" name="Oval 26"/>
          <p:cNvSpPr>
            <a:spLocks noChangeArrowheads="1"/>
          </p:cNvSpPr>
          <p:nvPr/>
        </p:nvSpPr>
        <p:spPr bwMode="auto">
          <a:xfrm>
            <a:off x="5943600" y="61388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0619" name="Text Box 27"/>
          <p:cNvSpPr txBox="1">
            <a:spLocks noChangeArrowheads="1"/>
          </p:cNvSpPr>
          <p:nvPr/>
        </p:nvSpPr>
        <p:spPr bwMode="auto">
          <a:xfrm>
            <a:off x="47244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0620" name="Text Box 28"/>
          <p:cNvSpPr txBox="1">
            <a:spLocks noChangeArrowheads="1"/>
          </p:cNvSpPr>
          <p:nvPr/>
        </p:nvSpPr>
        <p:spPr bwMode="auto">
          <a:xfrm>
            <a:off x="57912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224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5"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752600" y="2571750"/>
            <a:ext cx="4229100" cy="139065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đảm</a:t>
            </a:r>
            <a:endParaRPr lang="en-US" sz="2400" dirty="0">
              <a:latin typeface="Arial" charset="0"/>
              <a:cs typeface="Arial" charset="0"/>
            </a:endParaRPr>
          </a:p>
          <a:p>
            <a:pPr algn="ctr">
              <a:defRPr/>
            </a:pPr>
            <a:r>
              <a:rPr lang="en-US" sz="2400" dirty="0">
                <a:latin typeface="Arial" charset="0"/>
                <a:cs typeface="Arial" charset="0"/>
              </a:rPr>
              <a:t> an </a:t>
            </a:r>
            <a:r>
              <a:rPr lang="en-US" sz="2400" dirty="0" err="1">
                <a:latin typeface="Arial" charset="0"/>
                <a:cs typeface="Arial" charset="0"/>
              </a:rPr>
              <a:t>ninh</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r>
              <a:rPr lang="en-US" sz="2400" dirty="0" err="1">
                <a:latin typeface="Arial" charset="0"/>
                <a:cs typeface="Arial" charset="0"/>
              </a:rPr>
              <a:t>nôi</a:t>
            </a:r>
            <a:r>
              <a:rPr lang="en-US" sz="2400" dirty="0">
                <a:latin typeface="Arial" charset="0"/>
                <a:cs typeface="Arial" charset="0"/>
              </a:rPr>
              <a:t> </a:t>
            </a:r>
            <a:r>
              <a:rPr lang="en-US" sz="2400" dirty="0" err="1">
                <a:latin typeface="Arial" charset="0"/>
                <a:cs typeface="Arial" charset="0"/>
              </a:rPr>
              <a:t>bộ</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p>
          <a:p>
            <a:pPr algn="ctr">
              <a:defRPr/>
            </a:pPr>
            <a:r>
              <a:rPr lang="en-US" sz="2400" dirty="0" err="1">
                <a:latin typeface="Arial" charset="0"/>
                <a:cs typeface="Arial" charset="0"/>
              </a:rPr>
              <a:t>binh</a:t>
            </a:r>
            <a:r>
              <a:rPr lang="en-US" sz="2400" dirty="0">
                <a:latin typeface="Arial" charset="0"/>
                <a:cs typeface="Arial" charset="0"/>
              </a:rPr>
              <a:t> </a:t>
            </a:r>
            <a:r>
              <a:rPr lang="en-US" sz="2400" dirty="0" err="1">
                <a:latin typeface="Arial" charset="0"/>
                <a:cs typeface="Arial" charset="0"/>
              </a:rPr>
              <a:t>vận</a:t>
            </a:r>
            <a:endParaRPr lang="en-US" sz="2400" b="1" dirty="0">
              <a:latin typeface="Arial" charset="0"/>
              <a:cs typeface="+mn-cs"/>
            </a:endParaRPr>
          </a:p>
        </p:txBody>
      </p:sp>
      <p:sp>
        <p:nvSpPr>
          <p:cNvPr id="28" name="AutoShape 10"/>
          <p:cNvSpPr>
            <a:spLocks noChangeArrowheads="1"/>
          </p:cNvSpPr>
          <p:nvPr/>
        </p:nvSpPr>
        <p:spPr bwMode="auto">
          <a:xfrm>
            <a:off x="6235700" y="4191000"/>
            <a:ext cx="41275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đấu</a:t>
            </a:r>
            <a:r>
              <a:rPr lang="en-US" sz="2400" dirty="0">
                <a:latin typeface="Arial" charset="0"/>
                <a:cs typeface="Arial" charset="0"/>
              </a:rPr>
              <a:t> </a:t>
            </a:r>
            <a:r>
              <a:rPr lang="en-US" sz="2400" dirty="0" err="1">
                <a:latin typeface="Arial" charset="0"/>
                <a:cs typeface="Arial" charset="0"/>
              </a:rPr>
              <a:t>tranh</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trấn</a:t>
            </a:r>
            <a:r>
              <a:rPr lang="en-US" sz="2400" dirty="0">
                <a:latin typeface="Arial" charset="0"/>
                <a:cs typeface="Arial" charset="0"/>
              </a:rPr>
              <a:t> </a:t>
            </a:r>
            <a:r>
              <a:rPr lang="en-US" sz="2400" dirty="0" err="1">
                <a:latin typeface="Arial" charset="0"/>
                <a:cs typeface="Arial" charset="0"/>
              </a:rPr>
              <a:t>áp</a:t>
            </a:r>
            <a:r>
              <a:rPr lang="en-US" sz="2400" dirty="0">
                <a:latin typeface="Arial" charset="0"/>
                <a:cs typeface="Arial" charset="0"/>
              </a:rPr>
              <a:t> </a:t>
            </a:r>
            <a:r>
              <a:rPr lang="en-US" sz="2400" dirty="0" err="1">
                <a:latin typeface="Arial" charset="0"/>
                <a:cs typeface="Arial" charset="0"/>
              </a:rPr>
              <a:t>tội</a:t>
            </a:r>
            <a:r>
              <a:rPr lang="en-US" sz="2400" dirty="0">
                <a:latin typeface="Arial" charset="0"/>
                <a:cs typeface="Arial" charset="0"/>
              </a:rPr>
              <a:t> </a:t>
            </a:r>
            <a:r>
              <a:rPr lang="en-US" sz="2400" dirty="0" err="1">
                <a:latin typeface="Arial" charset="0"/>
                <a:cs typeface="Arial" charset="0"/>
              </a:rPr>
              <a:t>phạm</a:t>
            </a:r>
            <a:r>
              <a:rPr lang="en-US" sz="2400" dirty="0">
                <a:latin typeface="Arial" charset="0"/>
                <a:cs typeface="Arial" charset="0"/>
              </a:rPr>
              <a:t>,</a:t>
            </a:r>
          </a:p>
          <a:p>
            <a:pPr algn="ctr" eaLnBrk="0" hangingPunct="0">
              <a:defRPr/>
            </a:pPr>
            <a:r>
              <a:rPr lang="en-US" sz="2400" dirty="0">
                <a:latin typeface="Arial" charset="0"/>
                <a:cs typeface="Arial" charset="0"/>
              </a:rPr>
              <a:t> </a:t>
            </a:r>
            <a:r>
              <a:rPr lang="en-US" sz="2400" dirty="0" err="1">
                <a:latin typeface="Arial" charset="0"/>
                <a:cs typeface="Arial" charset="0"/>
              </a:rPr>
              <a:t>tệ</a:t>
            </a:r>
            <a:r>
              <a:rPr lang="en-US" sz="2400" dirty="0">
                <a:latin typeface="Arial" charset="0"/>
                <a:cs typeface="Arial" charset="0"/>
              </a:rPr>
              <a:t> </a:t>
            </a:r>
            <a:r>
              <a:rPr lang="en-US" sz="2400" dirty="0" err="1">
                <a:latin typeface="Arial" charset="0"/>
                <a:cs typeface="Arial" charset="0"/>
              </a:rPr>
              <a:t>nạn</a:t>
            </a:r>
            <a:r>
              <a:rPr lang="en-US" sz="2400" dirty="0">
                <a:latin typeface="Arial" charset="0"/>
                <a:cs typeface="Arial" charset="0"/>
              </a:rPr>
              <a:t> </a:t>
            </a: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endParaRPr lang="vi-VN" sz="2400" b="1" dirty="0">
              <a:latin typeface="Arial" charset="0"/>
              <a:cs typeface="+mn-cs"/>
            </a:endParaRPr>
          </a:p>
        </p:txBody>
      </p:sp>
      <p:pic>
        <p:nvPicPr>
          <p:cNvPr id="5225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4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4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4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4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059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0610"/>
                </p:tgtEl>
              </p:cMediaNode>
            </p:audio>
            <p:seq concurrent="1" nextAc="seek">
              <p:cTn id="38" restart="whenNotActive" fill="hold" evtFilter="cancelBubble" nodeType="interactiveSeq">
                <p:stCondLst>
                  <p:cond evt="onClick" delay="0">
                    <p:tgtEl>
                      <p:spTgt spid="11061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062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0618"/>
                                        </p:tgtEl>
                                      </p:cBhvr>
                                    </p:animEffect>
                                    <p:set>
                                      <p:cBhvr>
                                        <p:cTn id="46"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0617"/>
                                        </p:tgtEl>
                                      </p:cBhvr>
                                    </p:animEffect>
                                    <p:set>
                                      <p:cBhvr>
                                        <p:cTn id="50"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0616"/>
                                        </p:tgtEl>
                                      </p:cBhvr>
                                    </p:animEffect>
                                    <p:set>
                                      <p:cBhvr>
                                        <p:cTn id="54"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0615"/>
                                        </p:tgtEl>
                                      </p:cBhvr>
                                    </p:animEffect>
                                    <p:set>
                                      <p:cBhvr>
                                        <p:cTn id="58"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0614"/>
                                        </p:tgtEl>
                                      </p:cBhvr>
                                    </p:animEffect>
                                    <p:set>
                                      <p:cBhvr>
                                        <p:cTn id="62"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0613"/>
                                        </p:tgtEl>
                                      </p:cBhvr>
                                    </p:animEffect>
                                    <p:set>
                                      <p:cBhvr>
                                        <p:cTn id="66"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0611"/>
                                        </p:tgtEl>
                                      </p:cBhvr>
                                    </p:animEffect>
                                    <p:set>
                                      <p:cBhvr>
                                        <p:cTn id="70"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0594"/>
                                        </p:tgtEl>
                                      </p:cBhvr>
                                    </p:animEffect>
                                    <p:set>
                                      <p:cBhvr>
                                        <p:cTn id="74"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110620" grpId="0" animBg="1"/>
      <p:bldP spid="27" grpId="0" animBg="1"/>
      <p:bldP spid="28"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Oval 2"/>
          <p:cNvSpPr>
            <a:spLocks noChangeArrowheads="1"/>
          </p:cNvSpPr>
          <p:nvPr/>
        </p:nvSpPr>
        <p:spPr bwMode="auto">
          <a:xfrm>
            <a:off x="617378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16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24200" y="1219200"/>
            <a:ext cx="7315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Với tinh thần độc lập, tự chủ, tự lực, tự cường, để giành thắng lợi trong chiến tranh bảo vệ Tổ quốc, chúng ta phải quán triệt và thực hiện tốt quan điểm:</a:t>
            </a:r>
          </a:p>
        </p:txBody>
      </p:sp>
      <p:sp>
        <p:nvSpPr>
          <p:cNvPr id="65541" name="AutoShape 5"/>
          <p:cNvSpPr>
            <a:spLocks noChangeArrowheads="1"/>
          </p:cNvSpPr>
          <p:nvPr/>
        </p:nvSpPr>
        <p:spPr bwMode="auto">
          <a:xfrm>
            <a:off x="1752600" y="4343400"/>
            <a:ext cx="4191000" cy="17145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defRPr/>
            </a:pPr>
            <a:r>
              <a:rPr lang="en-US" sz="2300" dirty="0">
                <a:solidFill>
                  <a:schemeClr val="tx1"/>
                </a:solidFill>
              </a:rPr>
              <a:t>C. </a:t>
            </a:r>
            <a:r>
              <a:rPr lang="en-US" sz="2300" dirty="0" err="1">
                <a:solidFill>
                  <a:schemeClr val="tx1"/>
                </a:solidFill>
              </a:rPr>
              <a:t>Kết</a:t>
            </a:r>
            <a:r>
              <a:rPr lang="en-US" sz="2300" dirty="0">
                <a:solidFill>
                  <a:schemeClr val="tx1"/>
                </a:solidFill>
              </a:rPr>
              <a:t> </a:t>
            </a:r>
            <a:r>
              <a:rPr lang="en-US" sz="2300" dirty="0" err="1">
                <a:solidFill>
                  <a:schemeClr val="tx1"/>
                </a:solidFill>
              </a:rPr>
              <a:t>hợp</a:t>
            </a:r>
            <a:r>
              <a:rPr lang="en-US" sz="2300" dirty="0">
                <a:solidFill>
                  <a:schemeClr val="tx1"/>
                </a:solidFill>
              </a:rPr>
              <a:t> </a:t>
            </a:r>
            <a:r>
              <a:rPr lang="en-US" sz="2300" dirty="0" err="1">
                <a:solidFill>
                  <a:schemeClr val="tx1"/>
                </a:solidFill>
              </a:rPr>
              <a:t>kháng</a:t>
            </a:r>
            <a:r>
              <a:rPr lang="en-US" sz="2300" dirty="0">
                <a:solidFill>
                  <a:schemeClr val="tx1"/>
                </a:solidFill>
              </a:rPr>
              <a:t> </a:t>
            </a:r>
            <a:r>
              <a:rPr lang="en-US" sz="2300" dirty="0" err="1">
                <a:solidFill>
                  <a:schemeClr val="tx1"/>
                </a:solidFill>
              </a:rPr>
              <a:t>chiến</a:t>
            </a:r>
            <a:r>
              <a:rPr lang="en-US" sz="2300" dirty="0">
                <a:solidFill>
                  <a:schemeClr val="tx1"/>
                </a:solidFill>
              </a:rPr>
              <a:t> </a:t>
            </a:r>
            <a:r>
              <a:rPr lang="en-US" sz="2300" dirty="0" err="1">
                <a:solidFill>
                  <a:schemeClr val="tx1"/>
                </a:solidFill>
              </a:rPr>
              <a:t>với</a:t>
            </a:r>
            <a:r>
              <a:rPr lang="en-US" sz="2300" dirty="0">
                <a:solidFill>
                  <a:schemeClr val="tx1"/>
                </a:solidFill>
              </a:rPr>
              <a:t> </a:t>
            </a:r>
          </a:p>
          <a:p>
            <a:pPr>
              <a:defRPr/>
            </a:pPr>
            <a:r>
              <a:rPr lang="en-US" sz="2300" dirty="0" err="1">
                <a:solidFill>
                  <a:schemeClr val="tx1"/>
                </a:solidFill>
              </a:rPr>
              <a:t>xây</a:t>
            </a:r>
            <a:r>
              <a:rPr lang="en-US" sz="2300" dirty="0">
                <a:solidFill>
                  <a:schemeClr val="tx1"/>
                </a:solidFill>
              </a:rPr>
              <a:t> </a:t>
            </a:r>
            <a:r>
              <a:rPr lang="en-US" sz="2300" dirty="0" err="1">
                <a:solidFill>
                  <a:schemeClr val="tx1"/>
                </a:solidFill>
              </a:rPr>
              <a:t>dựng</a:t>
            </a:r>
            <a:r>
              <a:rPr lang="en-US" sz="2300" dirty="0">
                <a:solidFill>
                  <a:schemeClr val="tx1"/>
                </a:solidFill>
              </a:rPr>
              <a:t>, </a:t>
            </a:r>
            <a:r>
              <a:rPr lang="en-US" sz="2300" dirty="0" err="1">
                <a:solidFill>
                  <a:schemeClr val="tx1"/>
                </a:solidFill>
              </a:rPr>
              <a:t>vừa</a:t>
            </a:r>
            <a:r>
              <a:rPr lang="en-US" sz="2300" dirty="0">
                <a:solidFill>
                  <a:schemeClr val="tx1"/>
                </a:solidFill>
              </a:rPr>
              <a:t> </a:t>
            </a:r>
            <a:r>
              <a:rPr lang="en-US" sz="2300" dirty="0" err="1">
                <a:solidFill>
                  <a:schemeClr val="tx1"/>
                </a:solidFill>
              </a:rPr>
              <a:t>kháng</a:t>
            </a:r>
            <a:r>
              <a:rPr lang="en-US" sz="2300" dirty="0">
                <a:solidFill>
                  <a:schemeClr val="tx1"/>
                </a:solidFill>
              </a:rPr>
              <a:t> </a:t>
            </a:r>
            <a:r>
              <a:rPr lang="en-US" sz="2300" dirty="0" err="1">
                <a:solidFill>
                  <a:schemeClr val="tx1"/>
                </a:solidFill>
              </a:rPr>
              <a:t>chiến</a:t>
            </a:r>
            <a:endParaRPr lang="en-US" sz="2300" dirty="0">
              <a:solidFill>
                <a:schemeClr val="tx1"/>
              </a:solidFill>
            </a:endParaRPr>
          </a:p>
          <a:p>
            <a:pPr>
              <a:defRPr/>
            </a:pPr>
            <a:r>
              <a:rPr lang="en-US" sz="2300" dirty="0">
                <a:solidFill>
                  <a:schemeClr val="tx1"/>
                </a:solidFill>
              </a:rPr>
              <a:t> </a:t>
            </a:r>
            <a:r>
              <a:rPr lang="en-US" sz="2300" dirty="0" err="1">
                <a:solidFill>
                  <a:schemeClr val="tx1"/>
                </a:solidFill>
              </a:rPr>
              <a:t>vừa</a:t>
            </a:r>
            <a:r>
              <a:rPr lang="en-US" sz="2300" dirty="0">
                <a:solidFill>
                  <a:schemeClr val="tx1"/>
                </a:solidFill>
              </a:rPr>
              <a:t> </a:t>
            </a:r>
            <a:r>
              <a:rPr lang="en-US" sz="2300" dirty="0" err="1">
                <a:solidFill>
                  <a:schemeClr val="tx1"/>
                </a:solidFill>
              </a:rPr>
              <a:t>xây</a:t>
            </a:r>
            <a:r>
              <a:rPr lang="en-US" sz="2300" dirty="0">
                <a:solidFill>
                  <a:schemeClr val="tx1"/>
                </a:solidFill>
              </a:rPr>
              <a:t> </a:t>
            </a:r>
            <a:r>
              <a:rPr lang="en-US" sz="2300" dirty="0" err="1">
                <a:solidFill>
                  <a:schemeClr val="tx1"/>
                </a:solidFill>
              </a:rPr>
              <a:t>dựng</a:t>
            </a:r>
            <a:r>
              <a:rPr lang="en-US" sz="2300" dirty="0">
                <a:solidFill>
                  <a:schemeClr val="tx1"/>
                </a:solidFill>
              </a:rPr>
              <a:t>, </a:t>
            </a:r>
            <a:r>
              <a:rPr lang="en-US" sz="2300" dirty="0" err="1">
                <a:solidFill>
                  <a:schemeClr val="tx1"/>
                </a:solidFill>
              </a:rPr>
              <a:t>ra</a:t>
            </a:r>
            <a:r>
              <a:rPr lang="en-US" sz="2300" dirty="0">
                <a:solidFill>
                  <a:schemeClr val="tx1"/>
                </a:solidFill>
              </a:rPr>
              <a:t> </a:t>
            </a:r>
            <a:r>
              <a:rPr lang="en-US" sz="2300" dirty="0" err="1">
                <a:solidFill>
                  <a:schemeClr val="tx1"/>
                </a:solidFill>
              </a:rPr>
              <a:t>sức</a:t>
            </a:r>
            <a:r>
              <a:rPr lang="en-US" sz="2300" dirty="0">
                <a:solidFill>
                  <a:schemeClr val="tx1"/>
                </a:solidFill>
              </a:rPr>
              <a:t> </a:t>
            </a:r>
            <a:r>
              <a:rPr lang="en-US" sz="2300" dirty="0" err="1">
                <a:solidFill>
                  <a:schemeClr val="tx1"/>
                </a:solidFill>
              </a:rPr>
              <a:t>sản</a:t>
            </a:r>
            <a:endParaRPr lang="en-US" sz="2300" dirty="0">
              <a:solidFill>
                <a:schemeClr val="tx1"/>
              </a:solidFill>
            </a:endParaRPr>
          </a:p>
          <a:p>
            <a:pPr>
              <a:defRPr/>
            </a:pPr>
            <a:r>
              <a:rPr lang="en-US" sz="2300" dirty="0">
                <a:solidFill>
                  <a:schemeClr val="tx1"/>
                </a:solidFill>
              </a:rPr>
              <a:t> </a:t>
            </a:r>
            <a:r>
              <a:rPr lang="en-US" sz="2300" dirty="0" err="1">
                <a:solidFill>
                  <a:schemeClr val="tx1"/>
                </a:solidFill>
              </a:rPr>
              <a:t>xuất</a:t>
            </a:r>
            <a:r>
              <a:rPr lang="en-US" sz="2300" dirty="0">
                <a:solidFill>
                  <a:schemeClr val="tx1"/>
                </a:solidFill>
              </a:rPr>
              <a:t>, </a:t>
            </a:r>
            <a:r>
              <a:rPr lang="en-US" sz="2300" dirty="0" err="1">
                <a:solidFill>
                  <a:schemeClr val="tx1"/>
                </a:solidFill>
              </a:rPr>
              <a:t>thực</a:t>
            </a:r>
            <a:r>
              <a:rPr lang="en-US" sz="2300" dirty="0">
                <a:solidFill>
                  <a:schemeClr val="tx1"/>
                </a:solidFill>
              </a:rPr>
              <a:t> </a:t>
            </a:r>
            <a:r>
              <a:rPr lang="en-US" sz="2300" dirty="0" err="1">
                <a:solidFill>
                  <a:schemeClr val="tx1"/>
                </a:solidFill>
              </a:rPr>
              <a:t>hành</a:t>
            </a:r>
            <a:r>
              <a:rPr lang="en-US" sz="2300" dirty="0">
                <a:solidFill>
                  <a:schemeClr val="tx1"/>
                </a:solidFill>
              </a:rPr>
              <a:t> </a:t>
            </a:r>
            <a:r>
              <a:rPr lang="en-US" sz="2300" dirty="0" err="1">
                <a:solidFill>
                  <a:schemeClr val="tx1"/>
                </a:solidFill>
              </a:rPr>
              <a:t>tiết</a:t>
            </a:r>
            <a:r>
              <a:rPr lang="en-US" sz="2300" dirty="0">
                <a:solidFill>
                  <a:schemeClr val="tx1"/>
                </a:solidFill>
              </a:rPr>
              <a:t> </a:t>
            </a:r>
            <a:r>
              <a:rPr lang="en-US" sz="2300" dirty="0" err="1">
                <a:solidFill>
                  <a:schemeClr val="tx1"/>
                </a:solidFill>
              </a:rPr>
              <a:t>kiệm</a:t>
            </a:r>
            <a:endParaRPr lang="en-US" sz="2300" dirty="0">
              <a:solidFill>
                <a:schemeClr val="tx1"/>
              </a:solidFill>
            </a:endParaRPr>
          </a:p>
        </p:txBody>
      </p:sp>
      <p:sp>
        <p:nvSpPr>
          <p:cNvPr id="65546" name="AutoShape 10"/>
          <p:cNvSpPr>
            <a:spLocks noChangeArrowheads="1"/>
          </p:cNvSpPr>
          <p:nvPr/>
        </p:nvSpPr>
        <p:spPr bwMode="auto">
          <a:xfrm>
            <a:off x="6248400" y="4343400"/>
            <a:ext cx="4192588" cy="17145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r>
              <a:rPr lang="en-US" sz="2300" dirty="0">
                <a:solidFill>
                  <a:schemeClr val="tx1"/>
                </a:solidFill>
              </a:rPr>
              <a:t> D. </a:t>
            </a:r>
            <a:r>
              <a:rPr lang="en-US" sz="2300" dirty="0" err="1">
                <a:solidFill>
                  <a:schemeClr val="tx1"/>
                </a:solidFill>
              </a:rPr>
              <a:t>Kết</a:t>
            </a:r>
            <a:r>
              <a:rPr lang="en-US" sz="2300" dirty="0">
                <a:solidFill>
                  <a:schemeClr val="tx1"/>
                </a:solidFill>
              </a:rPr>
              <a:t> </a:t>
            </a:r>
            <a:r>
              <a:rPr lang="en-US" sz="2300" dirty="0" err="1">
                <a:solidFill>
                  <a:schemeClr val="tx1"/>
                </a:solidFill>
              </a:rPr>
              <a:t>hợp</a:t>
            </a:r>
            <a:r>
              <a:rPr lang="en-US" sz="2300" dirty="0">
                <a:solidFill>
                  <a:schemeClr val="tx1"/>
                </a:solidFill>
              </a:rPr>
              <a:t> </a:t>
            </a:r>
            <a:r>
              <a:rPr lang="en-US" sz="2300" dirty="0" err="1">
                <a:solidFill>
                  <a:schemeClr val="tx1"/>
                </a:solidFill>
              </a:rPr>
              <a:t>kháng</a:t>
            </a:r>
            <a:r>
              <a:rPr lang="en-US" sz="2300" dirty="0">
                <a:solidFill>
                  <a:schemeClr val="tx1"/>
                </a:solidFill>
              </a:rPr>
              <a:t> </a:t>
            </a:r>
            <a:r>
              <a:rPr lang="en-US" sz="2300" dirty="0" err="1">
                <a:solidFill>
                  <a:schemeClr val="tx1"/>
                </a:solidFill>
              </a:rPr>
              <a:t>chiến</a:t>
            </a:r>
            <a:r>
              <a:rPr lang="en-US" sz="2300" dirty="0">
                <a:solidFill>
                  <a:schemeClr val="tx1"/>
                </a:solidFill>
              </a:rPr>
              <a:t> </a:t>
            </a:r>
            <a:r>
              <a:rPr lang="en-US" sz="2300" dirty="0" err="1">
                <a:solidFill>
                  <a:schemeClr val="tx1"/>
                </a:solidFill>
              </a:rPr>
              <a:t>với</a:t>
            </a:r>
            <a:endParaRPr lang="en-US" sz="2300" dirty="0">
              <a:solidFill>
                <a:schemeClr val="tx1"/>
              </a:solidFill>
            </a:endParaRPr>
          </a:p>
          <a:p>
            <a:pPr algn="ctr" eaLnBrk="0" hangingPunct="0">
              <a:defRPr/>
            </a:pPr>
            <a:r>
              <a:rPr lang="en-US" sz="2300" dirty="0">
                <a:solidFill>
                  <a:schemeClr val="tx1"/>
                </a:solidFill>
              </a:rPr>
              <a:t> </a:t>
            </a:r>
            <a:r>
              <a:rPr lang="en-US" sz="2300" dirty="0" err="1">
                <a:solidFill>
                  <a:schemeClr val="tx1"/>
                </a:solidFill>
              </a:rPr>
              <a:t>xây</a:t>
            </a:r>
            <a:r>
              <a:rPr lang="en-US" sz="2300" dirty="0">
                <a:solidFill>
                  <a:schemeClr val="tx1"/>
                </a:solidFill>
              </a:rPr>
              <a:t> </a:t>
            </a:r>
            <a:r>
              <a:rPr lang="en-US" sz="2300" dirty="0" err="1">
                <a:solidFill>
                  <a:schemeClr val="tx1"/>
                </a:solidFill>
              </a:rPr>
              <a:t>dựng</a:t>
            </a:r>
            <a:r>
              <a:rPr lang="en-US" sz="2300" dirty="0">
                <a:solidFill>
                  <a:schemeClr val="tx1"/>
                </a:solidFill>
              </a:rPr>
              <a:t> </a:t>
            </a:r>
            <a:r>
              <a:rPr lang="en-US" sz="2300" dirty="0" err="1">
                <a:solidFill>
                  <a:schemeClr val="tx1"/>
                </a:solidFill>
              </a:rPr>
              <a:t>nông</a:t>
            </a:r>
            <a:r>
              <a:rPr lang="en-US" sz="2300" dirty="0">
                <a:solidFill>
                  <a:schemeClr val="tx1"/>
                </a:solidFill>
              </a:rPr>
              <a:t> </a:t>
            </a:r>
            <a:r>
              <a:rPr lang="en-US" sz="2300" dirty="0" err="1">
                <a:solidFill>
                  <a:schemeClr val="tx1"/>
                </a:solidFill>
              </a:rPr>
              <a:t>thôn</a:t>
            </a:r>
            <a:r>
              <a:rPr lang="en-US" sz="2300" dirty="0">
                <a:solidFill>
                  <a:schemeClr val="tx1"/>
                </a:solidFill>
              </a:rPr>
              <a:t> </a:t>
            </a:r>
            <a:r>
              <a:rPr lang="en-US" sz="2300" dirty="0" err="1">
                <a:solidFill>
                  <a:schemeClr val="tx1"/>
                </a:solidFill>
              </a:rPr>
              <a:t>mới</a:t>
            </a:r>
            <a:r>
              <a:rPr lang="en-US" sz="2300" dirty="0">
                <a:solidFill>
                  <a:schemeClr val="tx1"/>
                </a:solidFill>
              </a:rPr>
              <a:t> </a:t>
            </a:r>
            <a:r>
              <a:rPr lang="en-US" sz="2300" dirty="0" err="1">
                <a:solidFill>
                  <a:schemeClr val="tx1"/>
                </a:solidFill>
              </a:rPr>
              <a:t>làm</a:t>
            </a:r>
            <a:r>
              <a:rPr lang="en-US" sz="2300" dirty="0">
                <a:solidFill>
                  <a:schemeClr val="tx1"/>
                </a:solidFill>
              </a:rPr>
              <a:t> </a:t>
            </a:r>
          </a:p>
          <a:p>
            <a:pPr algn="ctr" eaLnBrk="0" hangingPunct="0">
              <a:defRPr/>
            </a:pPr>
            <a:r>
              <a:rPr lang="en-US" sz="2300" dirty="0" err="1">
                <a:solidFill>
                  <a:schemeClr val="tx1"/>
                </a:solidFill>
              </a:rPr>
              <a:t>hậu</a:t>
            </a:r>
            <a:r>
              <a:rPr lang="en-US" sz="2300" dirty="0">
                <a:solidFill>
                  <a:schemeClr val="tx1"/>
                </a:solidFill>
              </a:rPr>
              <a:t> </a:t>
            </a:r>
            <a:r>
              <a:rPr lang="en-US" sz="2300" dirty="0" err="1">
                <a:solidFill>
                  <a:schemeClr val="tx1"/>
                </a:solidFill>
              </a:rPr>
              <a:t>phương</a:t>
            </a:r>
            <a:r>
              <a:rPr lang="en-US" sz="2300" dirty="0">
                <a:solidFill>
                  <a:schemeClr val="tx1"/>
                </a:solidFill>
              </a:rPr>
              <a:t> </a:t>
            </a:r>
            <a:r>
              <a:rPr lang="en-US" sz="2300" dirty="0" err="1">
                <a:solidFill>
                  <a:schemeClr val="tx1"/>
                </a:solidFill>
              </a:rPr>
              <a:t>vững</a:t>
            </a:r>
            <a:r>
              <a:rPr lang="en-US" sz="2300" dirty="0">
                <a:solidFill>
                  <a:schemeClr val="tx1"/>
                </a:solidFill>
              </a:rPr>
              <a:t> </a:t>
            </a:r>
            <a:r>
              <a:rPr lang="en-US" sz="2300" dirty="0" err="1">
                <a:solidFill>
                  <a:schemeClr val="tx1"/>
                </a:solidFill>
              </a:rPr>
              <a:t>chắc</a:t>
            </a:r>
            <a:r>
              <a:rPr lang="en-US" sz="2300" dirty="0">
                <a:solidFill>
                  <a:schemeClr val="tx1"/>
                </a:solidFill>
              </a:rPr>
              <a:t> </a:t>
            </a:r>
            <a:r>
              <a:rPr lang="en-US" sz="2300" dirty="0" err="1">
                <a:solidFill>
                  <a:schemeClr val="tx1"/>
                </a:solidFill>
              </a:rPr>
              <a:t>cho</a:t>
            </a:r>
            <a:r>
              <a:rPr lang="en-US" sz="2300" dirty="0">
                <a:solidFill>
                  <a:schemeClr val="tx1"/>
                </a:solidFill>
              </a:rPr>
              <a:t> </a:t>
            </a:r>
          </a:p>
          <a:p>
            <a:pPr algn="ctr" eaLnBrk="0" hangingPunct="0">
              <a:defRPr/>
            </a:pPr>
            <a:r>
              <a:rPr lang="en-US" sz="2300" dirty="0" err="1">
                <a:solidFill>
                  <a:schemeClr val="tx1"/>
                </a:solidFill>
              </a:rPr>
              <a:t>cuộc</a:t>
            </a:r>
            <a:r>
              <a:rPr lang="en-US" sz="2300" dirty="0">
                <a:solidFill>
                  <a:schemeClr val="tx1"/>
                </a:solidFill>
              </a:rPr>
              <a:t> </a:t>
            </a:r>
            <a:r>
              <a:rPr lang="en-US" sz="2300" dirty="0" err="1">
                <a:solidFill>
                  <a:schemeClr val="tx1"/>
                </a:solidFill>
              </a:rPr>
              <a:t>kháng</a:t>
            </a:r>
            <a:r>
              <a:rPr lang="en-US" sz="2300" dirty="0">
                <a:solidFill>
                  <a:schemeClr val="tx1"/>
                </a:solidFill>
              </a:rPr>
              <a:t> </a:t>
            </a:r>
            <a:r>
              <a:rPr lang="en-US" sz="2300" dirty="0" err="1">
                <a:solidFill>
                  <a:schemeClr val="tx1"/>
                </a:solidFill>
              </a:rPr>
              <a:t>chiến</a:t>
            </a:r>
            <a:r>
              <a:rPr lang="en-US" sz="2300" dirty="0">
                <a:solidFill>
                  <a:schemeClr val="tx1"/>
                </a:solidFill>
              </a:rPr>
              <a:t> </a:t>
            </a:r>
            <a:r>
              <a:rPr lang="en-US" sz="2300" dirty="0" err="1">
                <a:solidFill>
                  <a:schemeClr val="tx1"/>
                </a:solidFill>
              </a:rPr>
              <a:t>lâu</a:t>
            </a:r>
            <a:r>
              <a:rPr lang="en-US" sz="2300" dirty="0">
                <a:solidFill>
                  <a:schemeClr val="tx1"/>
                </a:solidFill>
              </a:rPr>
              <a:t> </a:t>
            </a:r>
            <a:r>
              <a:rPr lang="en-US" sz="2300" dirty="0" err="1">
                <a:solidFill>
                  <a:schemeClr val="tx1"/>
                </a:solidFill>
              </a:rPr>
              <a:t>dài</a:t>
            </a:r>
            <a:endParaRPr lang="vi-VN" sz="2300" b="1" dirty="0">
              <a:solidFill>
                <a:schemeClr val="tx1"/>
              </a:solidFill>
            </a:endParaRPr>
          </a:p>
        </p:txBody>
      </p:sp>
      <p:sp>
        <p:nvSpPr>
          <p:cNvPr id="53256" name="Text Box 16"/>
          <p:cNvSpPr txBox="1">
            <a:spLocks noChangeArrowheads="1"/>
          </p:cNvSpPr>
          <p:nvPr/>
        </p:nvSpPr>
        <p:spPr bwMode="auto">
          <a:xfrm>
            <a:off x="1816100" y="1371601"/>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47</a:t>
            </a:r>
          </a:p>
        </p:txBody>
      </p:sp>
      <p:pic>
        <p:nvPicPr>
          <p:cNvPr id="1116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5" name="Oval 19"/>
          <p:cNvSpPr>
            <a:spLocks noChangeArrowheads="1"/>
          </p:cNvSpPr>
          <p:nvPr/>
        </p:nvSpPr>
        <p:spPr bwMode="auto">
          <a:xfrm>
            <a:off x="617537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325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96438"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7" name="Oval 21"/>
          <p:cNvSpPr>
            <a:spLocks noChangeArrowheads="1"/>
          </p:cNvSpPr>
          <p:nvPr/>
        </p:nvSpPr>
        <p:spPr bwMode="auto">
          <a:xfrm>
            <a:off x="617061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1638" name="Oval 22"/>
          <p:cNvSpPr>
            <a:spLocks noChangeArrowheads="1"/>
          </p:cNvSpPr>
          <p:nvPr/>
        </p:nvSpPr>
        <p:spPr bwMode="auto">
          <a:xfrm>
            <a:off x="617061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1639" name="Oval 23"/>
          <p:cNvSpPr>
            <a:spLocks noChangeArrowheads="1"/>
          </p:cNvSpPr>
          <p:nvPr/>
        </p:nvSpPr>
        <p:spPr bwMode="auto">
          <a:xfrm>
            <a:off x="617537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1640" name="Oval 24"/>
          <p:cNvSpPr>
            <a:spLocks noChangeArrowheads="1"/>
          </p:cNvSpPr>
          <p:nvPr/>
        </p:nvSpPr>
        <p:spPr bwMode="auto">
          <a:xfrm>
            <a:off x="617537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1641" name="Oval 25"/>
          <p:cNvSpPr>
            <a:spLocks noChangeArrowheads="1"/>
          </p:cNvSpPr>
          <p:nvPr/>
        </p:nvSpPr>
        <p:spPr bwMode="auto">
          <a:xfrm>
            <a:off x="617537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1642" name="Oval 26"/>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1643" name="Text Box 27"/>
          <p:cNvSpPr txBox="1">
            <a:spLocks noChangeArrowheads="1"/>
          </p:cNvSpPr>
          <p:nvPr/>
        </p:nvSpPr>
        <p:spPr bwMode="auto">
          <a:xfrm>
            <a:off x="4800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1644" name="Text Box 28"/>
          <p:cNvSpPr txBox="1">
            <a:spLocks noChangeArrowheads="1"/>
          </p:cNvSpPr>
          <p:nvPr/>
        </p:nvSpPr>
        <p:spPr bwMode="auto">
          <a:xfrm>
            <a:off x="5992813" y="5997576"/>
            <a:ext cx="9144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326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752600" y="2506664"/>
            <a:ext cx="4191000" cy="1684337"/>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r>
              <a:rPr lang="en-US" sz="2300" dirty="0">
                <a:solidFill>
                  <a:schemeClr val="tx1"/>
                </a:solidFill>
              </a:rPr>
              <a:t> A. </a:t>
            </a:r>
            <a:r>
              <a:rPr lang="en-US" sz="2300" dirty="0" err="1">
                <a:solidFill>
                  <a:schemeClr val="tx1"/>
                </a:solidFill>
              </a:rPr>
              <a:t>Kết</a:t>
            </a:r>
            <a:r>
              <a:rPr lang="en-US" sz="2300" dirty="0">
                <a:solidFill>
                  <a:schemeClr val="tx1"/>
                </a:solidFill>
              </a:rPr>
              <a:t> </a:t>
            </a:r>
            <a:r>
              <a:rPr lang="en-US" sz="2300" dirty="0" err="1">
                <a:solidFill>
                  <a:schemeClr val="tx1"/>
                </a:solidFill>
              </a:rPr>
              <a:t>hợp</a:t>
            </a:r>
            <a:r>
              <a:rPr lang="en-US" sz="2300" dirty="0">
                <a:solidFill>
                  <a:schemeClr val="tx1"/>
                </a:solidFill>
              </a:rPr>
              <a:t> </a:t>
            </a:r>
            <a:r>
              <a:rPr lang="en-US" sz="2300" dirty="0" err="1">
                <a:solidFill>
                  <a:schemeClr val="tx1"/>
                </a:solidFill>
              </a:rPr>
              <a:t>phát</a:t>
            </a:r>
            <a:r>
              <a:rPr lang="en-US" sz="2300" dirty="0">
                <a:solidFill>
                  <a:schemeClr val="tx1"/>
                </a:solidFill>
              </a:rPr>
              <a:t> </a:t>
            </a:r>
            <a:r>
              <a:rPr lang="en-US" sz="2300" dirty="0" err="1">
                <a:solidFill>
                  <a:schemeClr val="tx1"/>
                </a:solidFill>
              </a:rPr>
              <a:t>triển</a:t>
            </a:r>
            <a:r>
              <a:rPr lang="en-US" sz="2300" dirty="0">
                <a:solidFill>
                  <a:schemeClr val="tx1"/>
                </a:solidFill>
              </a:rPr>
              <a:t> </a:t>
            </a:r>
            <a:r>
              <a:rPr lang="en-US" sz="2300" dirty="0" err="1">
                <a:solidFill>
                  <a:schemeClr val="tx1"/>
                </a:solidFill>
              </a:rPr>
              <a:t>kinh</a:t>
            </a:r>
            <a:r>
              <a:rPr lang="en-US" sz="2300" dirty="0">
                <a:solidFill>
                  <a:schemeClr val="tx1"/>
                </a:solidFill>
              </a:rPr>
              <a:t> </a:t>
            </a:r>
          </a:p>
          <a:p>
            <a:pPr algn="ctr" eaLnBrk="0" hangingPunct="0">
              <a:defRPr/>
            </a:pPr>
            <a:r>
              <a:rPr lang="en-US" sz="2300" dirty="0" err="1">
                <a:solidFill>
                  <a:schemeClr val="tx1"/>
                </a:solidFill>
              </a:rPr>
              <a:t>tế</a:t>
            </a:r>
            <a:r>
              <a:rPr lang="en-US" sz="2300" dirty="0">
                <a:solidFill>
                  <a:schemeClr val="tx1"/>
                </a:solidFill>
              </a:rPr>
              <a:t> </a:t>
            </a:r>
            <a:r>
              <a:rPr lang="en-US" sz="2300" dirty="0" err="1">
                <a:solidFill>
                  <a:schemeClr val="tx1"/>
                </a:solidFill>
              </a:rPr>
              <a:t>với</a:t>
            </a:r>
            <a:r>
              <a:rPr lang="en-US" sz="2300" dirty="0">
                <a:solidFill>
                  <a:schemeClr val="tx1"/>
                </a:solidFill>
              </a:rPr>
              <a:t> </a:t>
            </a:r>
            <a:r>
              <a:rPr lang="en-US" sz="2300" dirty="0" err="1">
                <a:solidFill>
                  <a:schemeClr val="tx1"/>
                </a:solidFill>
              </a:rPr>
              <a:t>tăng</a:t>
            </a:r>
            <a:r>
              <a:rPr lang="en-US" sz="2300" dirty="0">
                <a:solidFill>
                  <a:schemeClr val="tx1"/>
                </a:solidFill>
              </a:rPr>
              <a:t> </a:t>
            </a:r>
            <a:r>
              <a:rPr lang="en-US" sz="2300" dirty="0" err="1">
                <a:solidFill>
                  <a:schemeClr val="tx1"/>
                </a:solidFill>
              </a:rPr>
              <a:t>cường</a:t>
            </a:r>
            <a:r>
              <a:rPr lang="en-US" sz="2300" dirty="0">
                <a:solidFill>
                  <a:schemeClr val="tx1"/>
                </a:solidFill>
              </a:rPr>
              <a:t> </a:t>
            </a:r>
            <a:r>
              <a:rPr lang="en-US" sz="2300" dirty="0" err="1">
                <a:solidFill>
                  <a:schemeClr val="tx1"/>
                </a:solidFill>
              </a:rPr>
              <a:t>củng</a:t>
            </a:r>
            <a:r>
              <a:rPr lang="en-US" sz="2300" dirty="0">
                <a:solidFill>
                  <a:schemeClr val="tx1"/>
                </a:solidFill>
              </a:rPr>
              <a:t> </a:t>
            </a:r>
            <a:r>
              <a:rPr lang="en-US" sz="2300" dirty="0" err="1">
                <a:solidFill>
                  <a:schemeClr val="tx1"/>
                </a:solidFill>
              </a:rPr>
              <a:t>cố</a:t>
            </a:r>
            <a:r>
              <a:rPr lang="en-US" sz="2300" dirty="0">
                <a:solidFill>
                  <a:schemeClr val="tx1"/>
                </a:solidFill>
              </a:rPr>
              <a:t> </a:t>
            </a:r>
            <a:r>
              <a:rPr lang="en-US" sz="2300" dirty="0" err="1">
                <a:solidFill>
                  <a:schemeClr val="tx1"/>
                </a:solidFill>
              </a:rPr>
              <a:t>khu</a:t>
            </a:r>
            <a:endParaRPr lang="en-US" sz="2300" dirty="0">
              <a:solidFill>
                <a:schemeClr val="tx1"/>
              </a:solidFill>
            </a:endParaRPr>
          </a:p>
          <a:p>
            <a:pPr algn="ctr" eaLnBrk="0" hangingPunct="0">
              <a:defRPr/>
            </a:pPr>
            <a:r>
              <a:rPr lang="en-US" sz="2300" dirty="0">
                <a:solidFill>
                  <a:schemeClr val="tx1"/>
                </a:solidFill>
              </a:rPr>
              <a:t> </a:t>
            </a:r>
            <a:r>
              <a:rPr lang="en-US" sz="2300" dirty="0" err="1">
                <a:solidFill>
                  <a:schemeClr val="tx1"/>
                </a:solidFill>
              </a:rPr>
              <a:t>vực</a:t>
            </a:r>
            <a:r>
              <a:rPr lang="en-US" sz="2300" dirty="0">
                <a:solidFill>
                  <a:schemeClr val="tx1"/>
                </a:solidFill>
              </a:rPr>
              <a:t> </a:t>
            </a:r>
            <a:r>
              <a:rPr lang="en-US" sz="2300" dirty="0" err="1">
                <a:solidFill>
                  <a:schemeClr val="tx1"/>
                </a:solidFill>
              </a:rPr>
              <a:t>phòng</a:t>
            </a:r>
            <a:r>
              <a:rPr lang="en-US" sz="2300" dirty="0">
                <a:solidFill>
                  <a:schemeClr val="tx1"/>
                </a:solidFill>
              </a:rPr>
              <a:t> </a:t>
            </a:r>
            <a:r>
              <a:rPr lang="en-US" sz="2300" dirty="0" err="1">
                <a:solidFill>
                  <a:schemeClr val="tx1"/>
                </a:solidFill>
              </a:rPr>
              <a:t>thủ</a:t>
            </a:r>
            <a:r>
              <a:rPr lang="en-US" sz="2300" dirty="0">
                <a:solidFill>
                  <a:schemeClr val="tx1"/>
                </a:solidFill>
              </a:rPr>
              <a:t>, </a:t>
            </a:r>
            <a:r>
              <a:rPr lang="en-US" sz="2300" dirty="0" err="1">
                <a:solidFill>
                  <a:schemeClr val="tx1"/>
                </a:solidFill>
              </a:rPr>
              <a:t>ra</a:t>
            </a:r>
            <a:r>
              <a:rPr lang="en-US" sz="2300" dirty="0">
                <a:solidFill>
                  <a:schemeClr val="tx1"/>
                </a:solidFill>
              </a:rPr>
              <a:t> </a:t>
            </a:r>
            <a:r>
              <a:rPr lang="en-US" sz="2300" dirty="0" err="1">
                <a:solidFill>
                  <a:schemeClr val="tx1"/>
                </a:solidFill>
              </a:rPr>
              <a:t>sức</a:t>
            </a:r>
            <a:r>
              <a:rPr lang="en-US" sz="2300" dirty="0">
                <a:solidFill>
                  <a:schemeClr val="tx1"/>
                </a:solidFill>
              </a:rPr>
              <a:t> </a:t>
            </a:r>
            <a:r>
              <a:rPr lang="en-US" sz="2300" dirty="0" err="1">
                <a:solidFill>
                  <a:schemeClr val="tx1"/>
                </a:solidFill>
              </a:rPr>
              <a:t>sản</a:t>
            </a:r>
            <a:r>
              <a:rPr lang="en-US" sz="2300" dirty="0">
                <a:solidFill>
                  <a:schemeClr val="tx1"/>
                </a:solidFill>
              </a:rPr>
              <a:t> </a:t>
            </a:r>
          </a:p>
          <a:p>
            <a:pPr algn="ctr" eaLnBrk="0" hangingPunct="0">
              <a:defRPr/>
            </a:pPr>
            <a:r>
              <a:rPr lang="en-US" sz="2300" dirty="0" err="1">
                <a:solidFill>
                  <a:schemeClr val="tx1"/>
                </a:solidFill>
              </a:rPr>
              <a:t>xuất</a:t>
            </a:r>
            <a:r>
              <a:rPr lang="en-US" sz="2300" dirty="0">
                <a:solidFill>
                  <a:schemeClr val="tx1"/>
                </a:solidFill>
              </a:rPr>
              <a:t> </a:t>
            </a:r>
            <a:r>
              <a:rPr lang="en-US" sz="2300" dirty="0" err="1">
                <a:solidFill>
                  <a:schemeClr val="tx1"/>
                </a:solidFill>
              </a:rPr>
              <a:t>kết</a:t>
            </a:r>
            <a:r>
              <a:rPr lang="en-US" sz="2300" dirty="0">
                <a:solidFill>
                  <a:schemeClr val="tx1"/>
                </a:solidFill>
              </a:rPr>
              <a:t> </a:t>
            </a:r>
            <a:r>
              <a:rPr lang="en-US" sz="2300" dirty="0" err="1">
                <a:solidFill>
                  <a:schemeClr val="tx1"/>
                </a:solidFill>
              </a:rPr>
              <a:t>hợp</a:t>
            </a:r>
            <a:r>
              <a:rPr lang="en-US" sz="2300" dirty="0">
                <a:solidFill>
                  <a:schemeClr val="tx1"/>
                </a:solidFill>
              </a:rPr>
              <a:t> </a:t>
            </a:r>
            <a:r>
              <a:rPr lang="en-US" sz="2300" dirty="0" err="1">
                <a:solidFill>
                  <a:schemeClr val="tx1"/>
                </a:solidFill>
              </a:rPr>
              <a:t>với</a:t>
            </a:r>
            <a:r>
              <a:rPr lang="en-US" sz="2300" dirty="0">
                <a:solidFill>
                  <a:schemeClr val="tx1"/>
                </a:solidFill>
              </a:rPr>
              <a:t> </a:t>
            </a:r>
            <a:r>
              <a:rPr lang="en-US" sz="2300" dirty="0" err="1">
                <a:solidFill>
                  <a:schemeClr val="tx1"/>
                </a:solidFill>
              </a:rPr>
              <a:t>tiết</a:t>
            </a:r>
            <a:r>
              <a:rPr lang="en-US" sz="2300" dirty="0">
                <a:solidFill>
                  <a:schemeClr val="tx1"/>
                </a:solidFill>
              </a:rPr>
              <a:t> </a:t>
            </a:r>
            <a:r>
              <a:rPr lang="en-US" sz="2300" dirty="0" err="1">
                <a:solidFill>
                  <a:schemeClr val="tx1"/>
                </a:solidFill>
              </a:rPr>
              <a:t>kiệm</a:t>
            </a:r>
            <a:endParaRPr lang="vi-VN" sz="2300" b="1" dirty="0">
              <a:solidFill>
                <a:schemeClr val="tx1"/>
              </a:solidFill>
            </a:endParaRPr>
          </a:p>
        </p:txBody>
      </p:sp>
      <p:sp>
        <p:nvSpPr>
          <p:cNvPr id="27" name="AutoShape 10"/>
          <p:cNvSpPr>
            <a:spLocks noChangeArrowheads="1"/>
          </p:cNvSpPr>
          <p:nvPr/>
        </p:nvSpPr>
        <p:spPr bwMode="auto">
          <a:xfrm>
            <a:off x="6248400" y="2506664"/>
            <a:ext cx="4192588" cy="1684337"/>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r>
              <a:rPr lang="en-US" sz="2300" dirty="0">
                <a:solidFill>
                  <a:schemeClr val="tx1"/>
                </a:solidFill>
              </a:rPr>
              <a:t> B. </a:t>
            </a:r>
            <a:r>
              <a:rPr lang="en-US" sz="2300" dirty="0" err="1">
                <a:solidFill>
                  <a:schemeClr val="tx1"/>
                </a:solidFill>
              </a:rPr>
              <a:t>Kết</a:t>
            </a:r>
            <a:r>
              <a:rPr lang="en-US" sz="2300" dirty="0">
                <a:solidFill>
                  <a:schemeClr val="tx1"/>
                </a:solidFill>
              </a:rPr>
              <a:t> </a:t>
            </a:r>
            <a:r>
              <a:rPr lang="en-US" sz="2300" dirty="0" err="1">
                <a:solidFill>
                  <a:schemeClr val="tx1"/>
                </a:solidFill>
              </a:rPr>
              <a:t>hợp</a:t>
            </a:r>
            <a:r>
              <a:rPr lang="en-US" sz="2300" dirty="0">
                <a:solidFill>
                  <a:schemeClr val="tx1"/>
                </a:solidFill>
              </a:rPr>
              <a:t> </a:t>
            </a:r>
            <a:r>
              <a:rPr lang="en-US" sz="2300" dirty="0" err="1">
                <a:solidFill>
                  <a:schemeClr val="tx1"/>
                </a:solidFill>
              </a:rPr>
              <a:t>chiến</a:t>
            </a:r>
            <a:r>
              <a:rPr lang="en-US" sz="2300" dirty="0">
                <a:solidFill>
                  <a:schemeClr val="tx1"/>
                </a:solidFill>
              </a:rPr>
              <a:t> </a:t>
            </a:r>
            <a:r>
              <a:rPr lang="en-US" sz="2300" dirty="0" err="1">
                <a:solidFill>
                  <a:schemeClr val="tx1"/>
                </a:solidFill>
              </a:rPr>
              <a:t>đấu</a:t>
            </a:r>
            <a:r>
              <a:rPr lang="en-US" sz="2300" dirty="0">
                <a:solidFill>
                  <a:schemeClr val="tx1"/>
                </a:solidFill>
              </a:rPr>
              <a:t> </a:t>
            </a:r>
            <a:r>
              <a:rPr lang="en-US" sz="2300" dirty="0" err="1">
                <a:solidFill>
                  <a:schemeClr val="tx1"/>
                </a:solidFill>
              </a:rPr>
              <a:t>với</a:t>
            </a:r>
            <a:r>
              <a:rPr lang="en-US" sz="2300" dirty="0">
                <a:solidFill>
                  <a:schemeClr val="tx1"/>
                </a:solidFill>
              </a:rPr>
              <a:t> </a:t>
            </a:r>
          </a:p>
          <a:p>
            <a:pPr algn="ctr" eaLnBrk="0" hangingPunct="0">
              <a:defRPr/>
            </a:pPr>
            <a:r>
              <a:rPr lang="en-US" sz="2300" dirty="0" err="1">
                <a:solidFill>
                  <a:schemeClr val="tx1"/>
                </a:solidFill>
              </a:rPr>
              <a:t>sản</a:t>
            </a:r>
            <a:r>
              <a:rPr lang="en-US" sz="2300" dirty="0">
                <a:solidFill>
                  <a:schemeClr val="tx1"/>
                </a:solidFill>
              </a:rPr>
              <a:t> </a:t>
            </a:r>
            <a:r>
              <a:rPr lang="en-US" sz="2300" dirty="0" err="1">
                <a:solidFill>
                  <a:schemeClr val="tx1"/>
                </a:solidFill>
              </a:rPr>
              <a:t>xuất</a:t>
            </a:r>
            <a:r>
              <a:rPr lang="en-US" sz="2300" dirty="0">
                <a:solidFill>
                  <a:schemeClr val="tx1"/>
                </a:solidFill>
              </a:rPr>
              <a:t>, </a:t>
            </a:r>
            <a:r>
              <a:rPr lang="en-US" sz="2300" dirty="0" err="1">
                <a:solidFill>
                  <a:schemeClr val="tx1"/>
                </a:solidFill>
              </a:rPr>
              <a:t>vừa</a:t>
            </a:r>
            <a:r>
              <a:rPr lang="en-US" sz="2300" dirty="0">
                <a:solidFill>
                  <a:schemeClr val="tx1"/>
                </a:solidFill>
              </a:rPr>
              <a:t> </a:t>
            </a:r>
            <a:r>
              <a:rPr lang="en-US" sz="2300" dirty="0" err="1">
                <a:solidFill>
                  <a:schemeClr val="tx1"/>
                </a:solidFill>
              </a:rPr>
              <a:t>đánh</a:t>
            </a:r>
            <a:r>
              <a:rPr lang="en-US" sz="2300" dirty="0">
                <a:solidFill>
                  <a:schemeClr val="tx1"/>
                </a:solidFill>
              </a:rPr>
              <a:t> </a:t>
            </a:r>
            <a:r>
              <a:rPr lang="en-US" sz="2300" dirty="0" err="1">
                <a:solidFill>
                  <a:schemeClr val="tx1"/>
                </a:solidFill>
              </a:rPr>
              <a:t>địch</a:t>
            </a:r>
            <a:r>
              <a:rPr lang="en-US" sz="2300" dirty="0">
                <a:solidFill>
                  <a:schemeClr val="tx1"/>
                </a:solidFill>
              </a:rPr>
              <a:t> </a:t>
            </a:r>
            <a:r>
              <a:rPr lang="en-US" sz="2300" dirty="0" err="1">
                <a:solidFill>
                  <a:schemeClr val="tx1"/>
                </a:solidFill>
              </a:rPr>
              <a:t>vừa</a:t>
            </a:r>
            <a:r>
              <a:rPr lang="en-US" sz="2300" dirty="0">
                <a:solidFill>
                  <a:schemeClr val="tx1"/>
                </a:solidFill>
              </a:rPr>
              <a:t> </a:t>
            </a:r>
          </a:p>
          <a:p>
            <a:pPr algn="ctr" eaLnBrk="0" hangingPunct="0">
              <a:defRPr/>
            </a:pPr>
            <a:r>
              <a:rPr lang="en-US" sz="2300" dirty="0" err="1">
                <a:solidFill>
                  <a:schemeClr val="tx1"/>
                </a:solidFill>
              </a:rPr>
              <a:t>xây</a:t>
            </a:r>
            <a:r>
              <a:rPr lang="en-US" sz="2300" dirty="0">
                <a:solidFill>
                  <a:schemeClr val="tx1"/>
                </a:solidFill>
              </a:rPr>
              <a:t> </a:t>
            </a:r>
            <a:r>
              <a:rPr lang="en-US" sz="2300" dirty="0" err="1">
                <a:solidFill>
                  <a:schemeClr val="tx1"/>
                </a:solidFill>
              </a:rPr>
              <a:t>dựng</a:t>
            </a:r>
            <a:r>
              <a:rPr lang="en-US" sz="2300" dirty="0">
                <a:solidFill>
                  <a:schemeClr val="tx1"/>
                </a:solidFill>
              </a:rPr>
              <a:t> </a:t>
            </a:r>
            <a:r>
              <a:rPr lang="en-US" sz="2300" dirty="0" err="1">
                <a:solidFill>
                  <a:schemeClr val="tx1"/>
                </a:solidFill>
              </a:rPr>
              <a:t>hậu</a:t>
            </a:r>
            <a:r>
              <a:rPr lang="en-US" sz="2300" dirty="0">
                <a:solidFill>
                  <a:schemeClr val="tx1"/>
                </a:solidFill>
              </a:rPr>
              <a:t> </a:t>
            </a:r>
            <a:r>
              <a:rPr lang="en-US" sz="2300" dirty="0" err="1">
                <a:solidFill>
                  <a:schemeClr val="tx1"/>
                </a:solidFill>
              </a:rPr>
              <a:t>phương</a:t>
            </a:r>
            <a:r>
              <a:rPr lang="en-US" sz="2300" dirty="0">
                <a:solidFill>
                  <a:schemeClr val="tx1"/>
                </a:solidFill>
              </a:rPr>
              <a:t> </a:t>
            </a:r>
            <a:r>
              <a:rPr lang="en-US" sz="2300" dirty="0" err="1">
                <a:solidFill>
                  <a:schemeClr val="tx1"/>
                </a:solidFill>
              </a:rPr>
              <a:t>vững</a:t>
            </a:r>
            <a:r>
              <a:rPr lang="en-US" sz="2300" dirty="0">
                <a:solidFill>
                  <a:schemeClr val="tx1"/>
                </a:solidFill>
              </a:rPr>
              <a:t> </a:t>
            </a:r>
          </a:p>
          <a:p>
            <a:pPr algn="ctr" eaLnBrk="0" hangingPunct="0">
              <a:defRPr/>
            </a:pPr>
            <a:r>
              <a:rPr lang="en-US" sz="2300" dirty="0" err="1">
                <a:solidFill>
                  <a:schemeClr val="tx1"/>
                </a:solidFill>
              </a:rPr>
              <a:t>chắc</a:t>
            </a:r>
            <a:r>
              <a:rPr lang="en-US" sz="2300" dirty="0">
                <a:solidFill>
                  <a:schemeClr val="tx1"/>
                </a:solidFill>
              </a:rPr>
              <a:t> </a:t>
            </a:r>
            <a:r>
              <a:rPr lang="en-US" sz="2300" dirty="0" err="1">
                <a:solidFill>
                  <a:schemeClr val="tx1"/>
                </a:solidFill>
              </a:rPr>
              <a:t>và</a:t>
            </a:r>
            <a:r>
              <a:rPr lang="en-US" sz="2300" dirty="0">
                <a:solidFill>
                  <a:schemeClr val="tx1"/>
                </a:solidFill>
              </a:rPr>
              <a:t> </a:t>
            </a:r>
            <a:r>
              <a:rPr lang="en-US" sz="2300" dirty="0" err="1">
                <a:solidFill>
                  <a:schemeClr val="tx1"/>
                </a:solidFill>
              </a:rPr>
              <a:t>giữ</a:t>
            </a:r>
            <a:r>
              <a:rPr lang="en-US" sz="2300" dirty="0">
                <a:solidFill>
                  <a:schemeClr val="tx1"/>
                </a:solidFill>
              </a:rPr>
              <a:t> </a:t>
            </a:r>
            <a:r>
              <a:rPr lang="en-US" sz="2300" dirty="0" err="1">
                <a:solidFill>
                  <a:schemeClr val="tx1"/>
                </a:solidFill>
              </a:rPr>
              <a:t>gìn</a:t>
            </a:r>
            <a:r>
              <a:rPr lang="en-US" sz="2300" dirty="0">
                <a:solidFill>
                  <a:schemeClr val="tx1"/>
                </a:solidFill>
              </a:rPr>
              <a:t> </a:t>
            </a:r>
            <a:r>
              <a:rPr lang="en-US" sz="2300" dirty="0" err="1">
                <a:solidFill>
                  <a:schemeClr val="tx1"/>
                </a:solidFill>
              </a:rPr>
              <a:t>lực</a:t>
            </a:r>
            <a:r>
              <a:rPr lang="en-US" sz="2300" dirty="0">
                <a:solidFill>
                  <a:schemeClr val="tx1"/>
                </a:solidFill>
              </a:rPr>
              <a:t> </a:t>
            </a:r>
            <a:r>
              <a:rPr lang="en-US" sz="2300" dirty="0" err="1">
                <a:solidFill>
                  <a:schemeClr val="tx1"/>
                </a:solidFill>
              </a:rPr>
              <a:t>lượng</a:t>
            </a:r>
            <a:endParaRPr lang="vi-VN" sz="2300" b="1" dirty="0">
              <a:solidFill>
                <a:schemeClr val="tx1"/>
              </a:solidFill>
            </a:endParaRPr>
          </a:p>
        </p:txBody>
      </p:sp>
      <p:pic>
        <p:nvPicPr>
          <p:cNvPr id="5327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9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9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9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27" presetClass="entr" presetSubtype="0" repeatCount="indefinite" fill="hold" grpId="0" nodeType="withEffect">
                                  <p:stCondLst>
                                    <p:cond delay="0"/>
                                  </p:stCondLst>
                                  <p:iterate type="lt">
                                    <p:tmPct val="50000"/>
                                  </p:iterate>
                                  <p:childTnLst>
                                    <p:set>
                                      <p:cBhvr>
                                        <p:cTn id="22" dur="1" fill="hold">
                                          <p:stCondLst>
                                            <p:cond delay="0"/>
                                          </p:stCondLst>
                                        </p:cTn>
                                        <p:tgtEl>
                                          <p:spTgt spid="30"/>
                                        </p:tgtEl>
                                        <p:attrNameLst>
                                          <p:attrName>style.visibility</p:attrName>
                                        </p:attrNameLst>
                                      </p:cBhvr>
                                      <p:to>
                                        <p:strVal val="visible"/>
                                      </p:to>
                                    </p:set>
                                    <p:anim calcmode="discrete" valueType="clr">
                                      <p:cBhvr override="childStyle">
                                        <p:cTn id="23"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30"/>
                                        </p:tgtEl>
                                        <p:attrNameLst>
                                          <p:attrName>fillcolor</p:attrName>
                                        </p:attrNameLst>
                                      </p:cBhvr>
                                      <p:tavLst>
                                        <p:tav tm="0">
                                          <p:val>
                                            <p:clrVal>
                                              <a:schemeClr val="accent2"/>
                                            </p:clrVal>
                                          </p:val>
                                        </p:tav>
                                        <p:tav tm="50000">
                                          <p:val>
                                            <p:clrVal>
                                              <a:schemeClr val="hlink"/>
                                            </p:clrVal>
                                          </p:val>
                                        </p:tav>
                                      </p:tavLst>
                                    </p:anim>
                                    <p:set>
                                      <p:cBhvr>
                                        <p:cTn id="25" dur="80"/>
                                        <p:tgtEl>
                                          <p:spTgt spid="30"/>
                                        </p:tgtEl>
                                        <p:attrNameLst>
                                          <p:attrName>fill.type</p:attrName>
                                        </p:attrNameLst>
                                      </p:cBhvr>
                                      <p:to>
                                        <p:strVal val="solid"/>
                                      </p:to>
                                    </p:set>
                                  </p:childTnLst>
                                </p:cTn>
                              </p:par>
                            </p:childTnLst>
                          </p:cTn>
                        </p:par>
                        <p:par>
                          <p:cTn id="26" fill="hold" nodeType="afterGroup">
                            <p:stCondLst>
                              <p:cond delay="9240"/>
                            </p:stCondLst>
                            <p:childTnLst>
                              <p:par>
                                <p:cTn id="27" presetID="4" presetClass="entr" presetSubtype="32"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ox(out)">
                                      <p:cBhvr>
                                        <p:cTn id="29" dur="1000"/>
                                        <p:tgtEl>
                                          <p:spTgt spid="26"/>
                                        </p:tgtEl>
                                      </p:cBhvr>
                                    </p:animEffect>
                                  </p:childTnLst>
                                </p:cTn>
                              </p:par>
                            </p:childTnLst>
                          </p:cTn>
                        </p:par>
                        <p:par>
                          <p:cTn id="30" fill="hold" nodeType="afterGroup">
                            <p:stCondLst>
                              <p:cond delay="10240"/>
                            </p:stCondLst>
                            <p:childTnLst>
                              <p:par>
                                <p:cTn id="31" presetID="4" presetClass="entr" presetSubtype="32"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ox(out)">
                                      <p:cBhvr>
                                        <p:cTn id="3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11162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22" presetClass="emph" presetSubtype="0" fill="hold" grpId="1" nodeType="clickEffect">
                                  <p:stCondLst>
                                    <p:cond delay="0"/>
                                  </p:stCondLst>
                                  <p:childTnLst>
                                    <p:animClr clrSpc="hsl" dir="cw">
                                      <p:cBhvr override="childStyle">
                                        <p:cTn id="38" dur="500" fill="hold"/>
                                        <p:tgtEl>
                                          <p:spTgt spid="65541"/>
                                        </p:tgtEl>
                                        <p:attrNameLst>
                                          <p:attrName>style.color</p:attrName>
                                        </p:attrNameLst>
                                      </p:cBhvr>
                                      <p:by>
                                        <p:hsl h="-7200000" s="0" l="0"/>
                                      </p:by>
                                    </p:animClr>
                                    <p:animClr clrSpc="hsl" dir="cw">
                                      <p:cBhvr>
                                        <p:cTn id="39" dur="500" fill="hold"/>
                                        <p:tgtEl>
                                          <p:spTgt spid="65541"/>
                                        </p:tgtEl>
                                        <p:attrNameLst>
                                          <p:attrName>fillcolor</p:attrName>
                                        </p:attrNameLst>
                                      </p:cBhvr>
                                      <p:by>
                                        <p:hsl h="-7200000" s="0" l="0"/>
                                      </p:by>
                                    </p:animClr>
                                    <p:animClr clrSpc="hsl" dir="cw">
                                      <p:cBhvr>
                                        <p:cTn id="40" dur="500" fill="hold"/>
                                        <p:tgtEl>
                                          <p:spTgt spid="65541"/>
                                        </p:tgtEl>
                                        <p:attrNameLst>
                                          <p:attrName>stroke.color</p:attrName>
                                        </p:attrNameLst>
                                      </p:cBhvr>
                                      <p:by>
                                        <p:hsl h="-7200000" s="0" l="0"/>
                                      </p:by>
                                    </p:animClr>
                                    <p:set>
                                      <p:cBhvr>
                                        <p:cTn id="41" dur="500" fill="hold"/>
                                        <p:tgtEl>
                                          <p:spTgt spid="65541"/>
                                        </p:tgtEl>
                                        <p:attrNameLst>
                                          <p:attrName>fill.type</p:attrName>
                                        </p:attrNameLst>
                                      </p:cBhvr>
                                      <p:to>
                                        <p:strVal val="solid"/>
                                      </p:to>
                                    </p:set>
                                  </p:childTnLst>
                                  <p:subTnLst>
                                    <p:audio>
                                      <p:cMediaNode>
                                        <p:cTn display="0" masterRel="sameClick">
                                          <p:stCondLst>
                                            <p:cond evt="begin" delay="0">
                                              <p:tn val="3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1621"/>
                  </p:tgtEl>
                </p:cond>
              </p:nextCondLst>
            </p:seq>
            <p:audio>
              <p:cMediaNode>
                <p:cTn id="42" fill="hold" display="0">
                  <p:stCondLst>
                    <p:cond delay="indefinite"/>
                  </p:stCondLst>
                  <p:endCondLst>
                    <p:cond evt="onNext" delay="0">
                      <p:tgtEl>
                        <p:sldTgt/>
                      </p:tgtEl>
                    </p:cond>
                    <p:cond evt="onPrev" delay="0">
                      <p:tgtEl>
                        <p:sldTgt/>
                      </p:tgtEl>
                    </p:cond>
                    <p:cond evt="onStopAudio" delay="0">
                      <p:tgtEl>
                        <p:sldTgt/>
                      </p:tgtEl>
                    </p:cond>
                  </p:endCondLst>
                </p:cTn>
                <p:tgtEl>
                  <p:spTgt spid="111634"/>
                </p:tgtEl>
              </p:cMediaNode>
            </p:audio>
            <p:seq concurrent="1" nextAc="seek">
              <p:cTn id="43" restart="whenNotActive" fill="hold" evtFilter="cancelBubble" nodeType="interactiveSeq">
                <p:stCondLst>
                  <p:cond evt="onClick" delay="0">
                    <p:tgtEl>
                      <p:spTgt spid="111643"/>
                    </p:tgtEl>
                  </p:cond>
                </p:stCondLst>
                <p:endSync evt="end" delay="0">
                  <p:rtn val="all"/>
                </p:endSync>
                <p:childTnLst>
                  <p:par>
                    <p:cTn id="44" fill="hold" nodeType="clickPar">
                      <p:stCondLst>
                        <p:cond delay="0"/>
                      </p:stCondLst>
                      <p:childTnLst>
                        <p:par>
                          <p:cTn id="45" fill="hold" nodeType="withGroup">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111644"/>
                                        </p:tgtEl>
                                        <p:attrNameLst>
                                          <p:attrName>style.visibility</p:attrName>
                                        </p:attrNameLst>
                                      </p:cBhvr>
                                      <p:to>
                                        <p:strVal val="hidden"/>
                                      </p:to>
                                    </p:set>
                                  </p:childTnLst>
                                </p:cTn>
                              </p:par>
                            </p:childTnLst>
                          </p:cTn>
                        </p:par>
                        <p:par>
                          <p:cTn id="48" fill="hold" nodeType="afterGroup">
                            <p:stCondLst>
                              <p:cond delay="0"/>
                            </p:stCondLst>
                            <p:childTnLst>
                              <p:par>
                                <p:cTn id="49" presetID="4" presetClass="exit" presetSubtype="16" fill="hold" grpId="0" nodeType="afterEffect">
                                  <p:stCondLst>
                                    <p:cond delay="1000"/>
                                  </p:stCondLst>
                                  <p:childTnLst>
                                    <p:animEffect transition="out" filter="box(in)">
                                      <p:cBhvr>
                                        <p:cTn id="50" dur="500"/>
                                        <p:tgtEl>
                                          <p:spTgt spid="111642"/>
                                        </p:tgtEl>
                                      </p:cBhvr>
                                    </p:animEffect>
                                    <p:set>
                                      <p:cBhvr>
                                        <p:cTn id="51" dur="1" fill="hold">
                                          <p:stCondLst>
                                            <p:cond delay="499"/>
                                          </p:stCondLst>
                                        </p:cTn>
                                        <p:tgtEl>
                                          <p:spTgt spid="11164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1500"/>
                            </p:stCondLst>
                            <p:childTnLst>
                              <p:par>
                                <p:cTn id="53" presetID="4" presetClass="exit" presetSubtype="16" fill="hold" grpId="0" nodeType="afterEffect">
                                  <p:stCondLst>
                                    <p:cond delay="1000"/>
                                  </p:stCondLst>
                                  <p:childTnLst>
                                    <p:animEffect transition="out" filter="box(in)">
                                      <p:cBhvr>
                                        <p:cTn id="54" dur="500"/>
                                        <p:tgtEl>
                                          <p:spTgt spid="111641"/>
                                        </p:tgtEl>
                                      </p:cBhvr>
                                    </p:animEffect>
                                    <p:set>
                                      <p:cBhvr>
                                        <p:cTn id="55" dur="1" fill="hold">
                                          <p:stCondLst>
                                            <p:cond delay="499"/>
                                          </p:stCondLst>
                                        </p:cTn>
                                        <p:tgtEl>
                                          <p:spTgt spid="11164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3000"/>
                            </p:stCondLst>
                            <p:childTnLst>
                              <p:par>
                                <p:cTn id="57" presetID="4" presetClass="exit" presetSubtype="16" fill="hold" grpId="0" nodeType="afterEffect">
                                  <p:stCondLst>
                                    <p:cond delay="1000"/>
                                  </p:stCondLst>
                                  <p:childTnLst>
                                    <p:animEffect transition="out" filter="box(in)">
                                      <p:cBhvr>
                                        <p:cTn id="58" dur="500"/>
                                        <p:tgtEl>
                                          <p:spTgt spid="111640"/>
                                        </p:tgtEl>
                                      </p:cBhvr>
                                    </p:animEffect>
                                    <p:set>
                                      <p:cBhvr>
                                        <p:cTn id="59" dur="1" fill="hold">
                                          <p:stCondLst>
                                            <p:cond delay="499"/>
                                          </p:stCondLst>
                                        </p:cTn>
                                        <p:tgtEl>
                                          <p:spTgt spid="11164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4500"/>
                            </p:stCondLst>
                            <p:childTnLst>
                              <p:par>
                                <p:cTn id="61" presetID="4" presetClass="exit" presetSubtype="16" fill="hold" grpId="0" nodeType="afterEffect">
                                  <p:stCondLst>
                                    <p:cond delay="1000"/>
                                  </p:stCondLst>
                                  <p:childTnLst>
                                    <p:animEffect transition="out" filter="box(in)">
                                      <p:cBhvr>
                                        <p:cTn id="62" dur="500"/>
                                        <p:tgtEl>
                                          <p:spTgt spid="111639"/>
                                        </p:tgtEl>
                                      </p:cBhvr>
                                    </p:animEffect>
                                    <p:set>
                                      <p:cBhvr>
                                        <p:cTn id="63" dur="1" fill="hold">
                                          <p:stCondLst>
                                            <p:cond delay="499"/>
                                          </p:stCondLst>
                                        </p:cTn>
                                        <p:tgtEl>
                                          <p:spTgt spid="11163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6000"/>
                            </p:stCondLst>
                            <p:childTnLst>
                              <p:par>
                                <p:cTn id="65" presetID="4" presetClass="exit" presetSubtype="16" fill="hold" grpId="0" nodeType="afterEffect">
                                  <p:stCondLst>
                                    <p:cond delay="1000"/>
                                  </p:stCondLst>
                                  <p:childTnLst>
                                    <p:animEffect transition="out" filter="box(in)">
                                      <p:cBhvr>
                                        <p:cTn id="66" dur="500"/>
                                        <p:tgtEl>
                                          <p:spTgt spid="111638"/>
                                        </p:tgtEl>
                                      </p:cBhvr>
                                    </p:animEffect>
                                    <p:set>
                                      <p:cBhvr>
                                        <p:cTn id="67" dur="1" fill="hold">
                                          <p:stCondLst>
                                            <p:cond delay="499"/>
                                          </p:stCondLst>
                                        </p:cTn>
                                        <p:tgtEl>
                                          <p:spTgt spid="111638"/>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7500"/>
                            </p:stCondLst>
                            <p:childTnLst>
                              <p:par>
                                <p:cTn id="69" presetID="4" presetClass="exit" presetSubtype="16" fill="hold" grpId="0" nodeType="afterEffect">
                                  <p:stCondLst>
                                    <p:cond delay="1000"/>
                                  </p:stCondLst>
                                  <p:childTnLst>
                                    <p:animEffect transition="out" filter="box(in)">
                                      <p:cBhvr>
                                        <p:cTn id="70" dur="500"/>
                                        <p:tgtEl>
                                          <p:spTgt spid="111637"/>
                                        </p:tgtEl>
                                      </p:cBhvr>
                                    </p:animEffect>
                                    <p:set>
                                      <p:cBhvr>
                                        <p:cTn id="71" dur="1" fill="hold">
                                          <p:stCondLst>
                                            <p:cond delay="499"/>
                                          </p:stCondLst>
                                        </p:cTn>
                                        <p:tgtEl>
                                          <p:spTgt spid="111637"/>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4" name="beep.wav"/>
                                        </p:tgtEl>
                                      </p:cMediaNode>
                                    </p:audio>
                                  </p:subTnLst>
                                </p:cTn>
                              </p:par>
                            </p:childTnLst>
                          </p:cTn>
                        </p:par>
                        <p:par>
                          <p:cTn id="72" fill="hold" nodeType="afterGroup">
                            <p:stCondLst>
                              <p:cond delay="9000"/>
                            </p:stCondLst>
                            <p:childTnLst>
                              <p:par>
                                <p:cTn id="73" presetID="4" presetClass="exit" presetSubtype="16" fill="hold" grpId="0" nodeType="afterEffect">
                                  <p:stCondLst>
                                    <p:cond delay="1000"/>
                                  </p:stCondLst>
                                  <p:childTnLst>
                                    <p:animEffect transition="out" filter="box(in)">
                                      <p:cBhvr>
                                        <p:cTn id="74" dur="500"/>
                                        <p:tgtEl>
                                          <p:spTgt spid="111635"/>
                                        </p:tgtEl>
                                      </p:cBhvr>
                                    </p:animEffect>
                                    <p:set>
                                      <p:cBhvr>
                                        <p:cTn id="75" dur="1" fill="hold">
                                          <p:stCondLst>
                                            <p:cond delay="499"/>
                                          </p:stCondLst>
                                        </p:cTn>
                                        <p:tgtEl>
                                          <p:spTgt spid="111635"/>
                                        </p:tgtEl>
                                        <p:attrNameLst>
                                          <p:attrName>style.visibility</p:attrName>
                                        </p:attrNameLst>
                                      </p:cBhvr>
                                      <p:to>
                                        <p:strVal val="hidden"/>
                                      </p:to>
                                    </p:set>
                                  </p:childTnLst>
                                  <p:subTnLst>
                                    <p:audio>
                                      <p:cMediaNode>
                                        <p:cTn display="0" masterRel="sameClick">
                                          <p:stCondLst>
                                            <p:cond evt="begin" delay="0">
                                              <p:tn val="73"/>
                                            </p:cond>
                                          </p:stCondLst>
                                          <p:endCondLst>
                                            <p:cond evt="onStopAudio" delay="0">
                                              <p:tgtEl>
                                                <p:sldTgt/>
                                              </p:tgtEl>
                                            </p:cond>
                                          </p:endCondLst>
                                        </p:cTn>
                                        <p:tgtEl>
                                          <p:sndTgt r:embed="rId4" name="beep.wav"/>
                                        </p:tgtEl>
                                      </p:cMediaNode>
                                    </p:audio>
                                  </p:subTnLst>
                                </p:cTn>
                              </p:par>
                            </p:childTnLst>
                          </p:cTn>
                        </p:par>
                        <p:par>
                          <p:cTn id="76" fill="hold" nodeType="afterGroup">
                            <p:stCondLst>
                              <p:cond delay="10500"/>
                            </p:stCondLst>
                            <p:childTnLst>
                              <p:par>
                                <p:cTn id="77" presetID="4" presetClass="exit" presetSubtype="16" fill="hold" grpId="0" nodeType="afterEffect">
                                  <p:stCondLst>
                                    <p:cond delay="500"/>
                                  </p:stCondLst>
                                  <p:childTnLst>
                                    <p:animEffect transition="out" filter="box(in)">
                                      <p:cBhvr>
                                        <p:cTn id="78" dur="500"/>
                                        <p:tgtEl>
                                          <p:spTgt spid="111618"/>
                                        </p:tgtEl>
                                      </p:cBhvr>
                                    </p:animEffect>
                                    <p:set>
                                      <p:cBhvr>
                                        <p:cTn id="79" dur="1" fill="hold">
                                          <p:stCondLst>
                                            <p:cond delay="499"/>
                                          </p:stCondLst>
                                        </p:cTn>
                                        <p:tgtEl>
                                          <p:spTgt spid="111618"/>
                                        </p:tgtEl>
                                        <p:attrNameLst>
                                          <p:attrName>style.visibility</p:attrName>
                                        </p:attrNameLst>
                                      </p:cBhvr>
                                      <p:to>
                                        <p:strVal val="hidden"/>
                                      </p:to>
                                    </p:set>
                                  </p:childTnLst>
                                  <p:subTnLst>
                                    <p:audio>
                                      <p:cMediaNode>
                                        <p:cTn display="0" masterRel="sameClick">
                                          <p:stCondLst>
                                            <p:cond evt="begin" delay="0">
                                              <p:tn val="77"/>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1643"/>
                  </p:tgtEl>
                </p:cond>
              </p:nextCondLst>
            </p:seq>
          </p:childTnLst>
        </p:cTn>
      </p:par>
    </p:tnLst>
    <p:bldLst>
      <p:bldP spid="111618" grpId="0" animBg="1"/>
      <p:bldP spid="65540" grpId="0"/>
      <p:bldP spid="65541" grpId="0" animBg="1"/>
      <p:bldP spid="65541" grpId="1" animBg="1"/>
      <p:bldP spid="65546" grpId="0" animBg="1"/>
      <p:bldP spid="111635" grpId="0" animBg="1"/>
      <p:bldP spid="111637" grpId="0" animBg="1"/>
      <p:bldP spid="111638" grpId="0" animBg="1"/>
      <p:bldP spid="111639" grpId="0" animBg="1"/>
      <p:bldP spid="111640" grpId="0" animBg="1"/>
      <p:bldP spid="111641" grpId="0" animBg="1"/>
      <p:bldP spid="111642" grpId="0" animBg="1"/>
      <p:bldP spid="111644" grpId="0" animBg="1"/>
      <p:bldP spid="30" grpId="0"/>
      <p:bldP spid="26" grpId="0" animBg="1"/>
      <p:bldP spid="27"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Oval 2"/>
          <p:cNvSpPr>
            <a:spLocks noChangeArrowheads="1"/>
          </p:cNvSpPr>
          <p:nvPr/>
        </p:nvSpPr>
        <p:spPr bwMode="auto">
          <a:xfrm>
            <a:off x="665797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264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91200"/>
            <a:ext cx="83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48000" y="1290638"/>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Để tiến hành chiến tranh toàn diện, Đảng phải có:</a:t>
            </a:r>
          </a:p>
        </p:txBody>
      </p:sp>
      <p:sp>
        <p:nvSpPr>
          <p:cNvPr id="65541" name="AutoShape 5"/>
          <p:cNvSpPr>
            <a:spLocks noChangeArrowheads="1"/>
          </p:cNvSpPr>
          <p:nvPr/>
        </p:nvSpPr>
        <p:spPr bwMode="auto">
          <a:xfrm>
            <a:off x="6207126" y="4114801"/>
            <a:ext cx="4308475" cy="149701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D. Đường lối chiến lược, </a:t>
            </a:r>
          </a:p>
          <a:p>
            <a:pPr algn="ctr" eaLnBrk="1" hangingPunct="1">
              <a:spcBef>
                <a:spcPct val="0"/>
              </a:spcBef>
              <a:buFontTx/>
              <a:buNone/>
            </a:pPr>
            <a:r>
              <a:rPr lang="en-US" altLang="en-US" sz="2400"/>
              <a:t>sách lược đúng, tạo thế và lực </a:t>
            </a:r>
          </a:p>
          <a:p>
            <a:pPr algn="ctr" eaLnBrk="1" hangingPunct="1">
              <a:spcBef>
                <a:spcPct val="0"/>
              </a:spcBef>
              <a:buFontTx/>
              <a:buNone/>
            </a:pPr>
            <a:r>
              <a:rPr lang="en-US" altLang="en-US" sz="2400"/>
              <a:t>cho từng mặt trận</a:t>
            </a:r>
          </a:p>
        </p:txBody>
      </p:sp>
      <p:sp>
        <p:nvSpPr>
          <p:cNvPr id="65546" name="AutoShape 10"/>
          <p:cNvSpPr>
            <a:spLocks noChangeArrowheads="1"/>
          </p:cNvSpPr>
          <p:nvPr/>
        </p:nvSpPr>
        <p:spPr bwMode="auto">
          <a:xfrm>
            <a:off x="1676401" y="2209800"/>
            <a:ext cx="4308475" cy="15113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A. </a:t>
            </a:r>
            <a:r>
              <a:rPr lang="en-US" sz="2400" dirty="0" err="1">
                <a:latin typeface="Arial" charset="0"/>
                <a:cs typeface="Arial" charset="0"/>
              </a:rPr>
              <a:t>Chương</a:t>
            </a:r>
            <a:r>
              <a:rPr lang="en-US" sz="2400" dirty="0">
                <a:latin typeface="Arial" charset="0"/>
                <a:cs typeface="Arial" charset="0"/>
              </a:rPr>
              <a:t> </a:t>
            </a:r>
            <a:r>
              <a:rPr lang="en-US" sz="2400" dirty="0" err="1">
                <a:latin typeface="Arial" charset="0"/>
                <a:cs typeface="Arial" charset="0"/>
              </a:rPr>
              <a:t>trình</a:t>
            </a:r>
            <a:r>
              <a:rPr lang="en-US" sz="2400" dirty="0">
                <a:latin typeface="Arial" charset="0"/>
                <a:cs typeface="Arial" charset="0"/>
              </a:rPr>
              <a:t> </a:t>
            </a:r>
            <a:r>
              <a:rPr lang="en-US" sz="2400" dirty="0" err="1">
                <a:latin typeface="Arial" charset="0"/>
                <a:cs typeface="Arial" charset="0"/>
              </a:rPr>
              <a:t>hành</a:t>
            </a:r>
            <a:r>
              <a:rPr lang="en-US" sz="2400" dirty="0">
                <a:latin typeface="Arial" charset="0"/>
                <a:cs typeface="Arial" charset="0"/>
              </a:rPr>
              <a:t> </a:t>
            </a:r>
            <a:r>
              <a:rPr lang="en-US" sz="2400" dirty="0" err="1">
                <a:latin typeface="Arial" charset="0"/>
                <a:cs typeface="Arial" charset="0"/>
              </a:rPr>
              <a:t>động</a:t>
            </a:r>
            <a:r>
              <a:rPr lang="en-US" sz="2400" dirty="0">
                <a:latin typeface="Arial" charset="0"/>
                <a:cs typeface="Arial" charset="0"/>
              </a:rPr>
              <a:t>,</a:t>
            </a:r>
          </a:p>
          <a:p>
            <a:pPr algn="ctr" eaLnBrk="0" hangingPunct="0">
              <a:defRPr/>
            </a:pPr>
            <a:r>
              <a:rPr lang="en-US" sz="2400" dirty="0">
                <a:latin typeface="Arial" charset="0"/>
                <a:cs typeface="Arial" charset="0"/>
              </a:rPr>
              <a:t> </a:t>
            </a:r>
            <a:r>
              <a:rPr lang="en-US" sz="2400" dirty="0" err="1">
                <a:latin typeface="Arial" charset="0"/>
                <a:cs typeface="Arial" charset="0"/>
              </a:rPr>
              <a:t>tạo</a:t>
            </a:r>
            <a:r>
              <a:rPr lang="en-US" sz="2400" dirty="0">
                <a:latin typeface="Arial" charset="0"/>
                <a:cs typeface="Arial" charset="0"/>
              </a:rPr>
              <a:t> </a:t>
            </a:r>
            <a:r>
              <a:rPr lang="en-US" sz="2400" dirty="0" err="1">
                <a:latin typeface="Arial" charset="0"/>
                <a:cs typeface="Arial" charset="0"/>
              </a:rPr>
              <a:t>điều</a:t>
            </a:r>
            <a:r>
              <a:rPr lang="en-US" sz="2400" dirty="0">
                <a:latin typeface="Arial" charset="0"/>
                <a:cs typeface="Arial" charset="0"/>
              </a:rPr>
              <a:t> </a:t>
            </a:r>
            <a:r>
              <a:rPr lang="en-US" sz="2400" dirty="0" err="1">
                <a:latin typeface="Arial" charset="0"/>
                <a:cs typeface="Arial" charset="0"/>
              </a:rPr>
              <a:t>kiện</a:t>
            </a:r>
            <a:r>
              <a:rPr lang="en-US" sz="2400" dirty="0">
                <a:latin typeface="Arial" charset="0"/>
                <a:cs typeface="Arial" charset="0"/>
              </a:rPr>
              <a:t> </a:t>
            </a:r>
            <a:r>
              <a:rPr lang="en-US" sz="2400" dirty="0" err="1">
                <a:latin typeface="Arial" charset="0"/>
                <a:cs typeface="Arial" charset="0"/>
              </a:rPr>
              <a:t>thuận</a:t>
            </a:r>
            <a:r>
              <a:rPr lang="en-US" sz="2400" dirty="0">
                <a:latin typeface="Arial" charset="0"/>
                <a:cs typeface="Arial" charset="0"/>
              </a:rPr>
              <a:t> </a:t>
            </a:r>
            <a:r>
              <a:rPr lang="en-US" sz="2400" dirty="0" err="1">
                <a:latin typeface="Arial" charset="0"/>
                <a:cs typeface="Arial" charset="0"/>
              </a:rPr>
              <a:t>lợi</a:t>
            </a:r>
            <a:r>
              <a:rPr lang="en-US" sz="2400" dirty="0">
                <a:latin typeface="Arial" charset="0"/>
                <a:cs typeface="Arial" charset="0"/>
              </a:rPr>
              <a:t> </a:t>
            </a:r>
            <a:r>
              <a:rPr lang="en-US" sz="2400" dirty="0" err="1">
                <a:latin typeface="Arial" charset="0"/>
                <a:cs typeface="Arial" charset="0"/>
              </a:rPr>
              <a:t>cho</a:t>
            </a:r>
            <a:r>
              <a:rPr lang="en-US" sz="2400" dirty="0">
                <a:latin typeface="Arial" charset="0"/>
                <a:cs typeface="Arial" charset="0"/>
              </a:rPr>
              <a:t> </a:t>
            </a:r>
          </a:p>
          <a:p>
            <a:pPr algn="ctr" eaLnBrk="0" hangingPunct="0">
              <a:defRPr/>
            </a:pPr>
            <a:r>
              <a:rPr lang="en-US" sz="2400" dirty="0" err="1">
                <a:latin typeface="Arial" charset="0"/>
                <a:cs typeface="Arial" charset="0"/>
              </a:rPr>
              <a:t>từng</a:t>
            </a:r>
            <a:r>
              <a:rPr lang="en-US" sz="2400" dirty="0">
                <a:latin typeface="Arial" charset="0"/>
                <a:cs typeface="Arial" charset="0"/>
              </a:rPr>
              <a:t> </a:t>
            </a:r>
            <a:r>
              <a:rPr lang="en-US" sz="2400" dirty="0" err="1">
                <a:latin typeface="Arial" charset="0"/>
                <a:cs typeface="Arial" charset="0"/>
              </a:rPr>
              <a:t>mặt</a:t>
            </a:r>
            <a:r>
              <a:rPr lang="en-US" sz="2400" dirty="0">
                <a:latin typeface="Arial" charset="0"/>
                <a:cs typeface="Arial" charset="0"/>
              </a:rPr>
              <a:t> </a:t>
            </a:r>
            <a:r>
              <a:rPr lang="en-US" sz="2400" dirty="0" err="1">
                <a:latin typeface="Arial" charset="0"/>
                <a:cs typeface="Arial" charset="0"/>
              </a:rPr>
              <a:t>trận</a:t>
            </a:r>
            <a:endParaRPr lang="vi-VN" sz="2100" b="1" dirty="0">
              <a:latin typeface="Arial" charset="0"/>
              <a:cs typeface="+mn-cs"/>
            </a:endParaRPr>
          </a:p>
        </p:txBody>
      </p:sp>
      <p:sp>
        <p:nvSpPr>
          <p:cNvPr id="54280" name="Text Box 16"/>
          <p:cNvSpPr txBox="1">
            <a:spLocks noChangeArrowheads="1"/>
          </p:cNvSpPr>
          <p:nvPr/>
        </p:nvSpPr>
        <p:spPr bwMode="auto">
          <a:xfrm>
            <a:off x="1676400" y="1355726"/>
            <a:ext cx="13843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48</a:t>
            </a:r>
          </a:p>
        </p:txBody>
      </p:sp>
      <p:pic>
        <p:nvPicPr>
          <p:cNvPr id="11265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59" name="Oval 19"/>
          <p:cNvSpPr>
            <a:spLocks noChangeArrowheads="1"/>
          </p:cNvSpPr>
          <p:nvPr/>
        </p:nvSpPr>
        <p:spPr bwMode="auto">
          <a:xfrm>
            <a:off x="6642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428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1" name="Oval 21"/>
          <p:cNvSpPr>
            <a:spLocks noChangeArrowheads="1"/>
          </p:cNvSpPr>
          <p:nvPr/>
        </p:nvSpPr>
        <p:spPr bwMode="auto">
          <a:xfrm>
            <a:off x="66294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2662" name="Oval 22"/>
          <p:cNvSpPr>
            <a:spLocks noChangeArrowheads="1"/>
          </p:cNvSpPr>
          <p:nvPr/>
        </p:nvSpPr>
        <p:spPr bwMode="auto">
          <a:xfrm>
            <a:off x="6642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2663" name="Oval 23"/>
          <p:cNvSpPr>
            <a:spLocks noChangeArrowheads="1"/>
          </p:cNvSpPr>
          <p:nvPr/>
        </p:nvSpPr>
        <p:spPr bwMode="auto">
          <a:xfrm>
            <a:off x="66294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2664" name="Oval 24"/>
          <p:cNvSpPr>
            <a:spLocks noChangeArrowheads="1"/>
          </p:cNvSpPr>
          <p:nvPr/>
        </p:nvSpPr>
        <p:spPr bwMode="auto">
          <a:xfrm>
            <a:off x="66294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2665" name="Oval 25"/>
          <p:cNvSpPr>
            <a:spLocks noChangeArrowheads="1"/>
          </p:cNvSpPr>
          <p:nvPr/>
        </p:nvSpPr>
        <p:spPr bwMode="auto">
          <a:xfrm>
            <a:off x="66294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2666" name="Oval 26"/>
          <p:cNvSpPr>
            <a:spLocks noChangeArrowheads="1"/>
          </p:cNvSpPr>
          <p:nvPr/>
        </p:nvSpPr>
        <p:spPr bwMode="auto">
          <a:xfrm>
            <a:off x="66294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2667" name="Text Box 27"/>
          <p:cNvSpPr txBox="1">
            <a:spLocks noChangeArrowheads="1"/>
          </p:cNvSpPr>
          <p:nvPr/>
        </p:nvSpPr>
        <p:spPr bwMode="auto">
          <a:xfrm>
            <a:off x="52705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2668" name="Text Box 28"/>
          <p:cNvSpPr txBox="1">
            <a:spLocks noChangeArrowheads="1"/>
          </p:cNvSpPr>
          <p:nvPr/>
        </p:nvSpPr>
        <p:spPr bwMode="auto">
          <a:xfrm>
            <a:off x="64770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429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93" name="Text Box 69"/>
          <p:cNvSpPr txBox="1">
            <a:spLocks noChangeArrowheads="1"/>
          </p:cNvSpPr>
          <p:nvPr/>
        </p:nvSpPr>
        <p:spPr bwMode="auto">
          <a:xfrm>
            <a:off x="2057400" y="7588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38100"/>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676401" y="4114801"/>
            <a:ext cx="4308475" cy="1497013"/>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Kế</a:t>
            </a:r>
            <a:r>
              <a:rPr lang="en-US" sz="2400" dirty="0">
                <a:latin typeface="Arial" charset="0"/>
                <a:cs typeface="Arial" charset="0"/>
              </a:rPr>
              <a:t> </a:t>
            </a:r>
            <a:r>
              <a:rPr lang="en-US" sz="2400" dirty="0" err="1">
                <a:latin typeface="Arial" charset="0"/>
                <a:cs typeface="Arial" charset="0"/>
              </a:rPr>
              <a:t>hoạch</a:t>
            </a:r>
            <a:r>
              <a:rPr lang="en-US" sz="2400" dirty="0">
                <a:latin typeface="Arial" charset="0"/>
                <a:cs typeface="Arial" charset="0"/>
              </a:rPr>
              <a:t> </a:t>
            </a:r>
            <a:r>
              <a:rPr lang="en-US" sz="2400" dirty="0" err="1">
                <a:latin typeface="Arial" charset="0"/>
                <a:cs typeface="Arial" charset="0"/>
              </a:rPr>
              <a:t>hoạt</a:t>
            </a:r>
            <a:r>
              <a:rPr lang="en-US" sz="2400" dirty="0">
                <a:latin typeface="Arial" charset="0"/>
                <a:cs typeface="Arial" charset="0"/>
              </a:rPr>
              <a:t> </a:t>
            </a:r>
            <a:r>
              <a:rPr lang="en-US" sz="2400" dirty="0" err="1">
                <a:latin typeface="Arial" charset="0"/>
                <a:cs typeface="Arial" charset="0"/>
              </a:rPr>
              <a:t>động</a:t>
            </a:r>
            <a:r>
              <a:rPr lang="en-US" sz="2400" dirty="0">
                <a:latin typeface="Arial" charset="0"/>
                <a:cs typeface="Arial" charset="0"/>
              </a:rPr>
              <a:t> </a:t>
            </a:r>
            <a:r>
              <a:rPr lang="en-US" sz="2400" dirty="0" err="1">
                <a:latin typeface="Arial" charset="0"/>
                <a:cs typeface="Arial" charset="0"/>
              </a:rPr>
              <a:t>cụ</a:t>
            </a:r>
            <a:r>
              <a:rPr lang="en-US" sz="2400" dirty="0">
                <a:latin typeface="Arial" charset="0"/>
                <a:cs typeface="Arial" charset="0"/>
              </a:rPr>
              <a:t> </a:t>
            </a:r>
          </a:p>
          <a:p>
            <a:pPr algn="ctr">
              <a:defRPr/>
            </a:pPr>
            <a:r>
              <a:rPr lang="en-US" sz="2400" dirty="0" err="1">
                <a:latin typeface="Arial" charset="0"/>
                <a:cs typeface="Arial" charset="0"/>
              </a:rPr>
              <a:t>thể</a:t>
            </a:r>
            <a:r>
              <a:rPr lang="en-US" sz="2400" dirty="0">
                <a:latin typeface="Arial" charset="0"/>
                <a:cs typeface="Arial" charset="0"/>
              </a:rPr>
              <a:t> </a:t>
            </a:r>
            <a:r>
              <a:rPr lang="en-US" sz="2400" dirty="0" err="1">
                <a:latin typeface="Arial" charset="0"/>
                <a:cs typeface="Arial" charset="0"/>
              </a:rPr>
              <a:t>cho</a:t>
            </a:r>
            <a:r>
              <a:rPr lang="en-US" sz="2400" dirty="0">
                <a:latin typeface="Arial" charset="0"/>
                <a:cs typeface="Arial" charset="0"/>
              </a:rPr>
              <a:t> </a:t>
            </a:r>
            <a:r>
              <a:rPr lang="en-US" sz="2400" dirty="0" err="1">
                <a:latin typeface="Arial" charset="0"/>
                <a:cs typeface="Arial" charset="0"/>
              </a:rPr>
              <a:t>từng</a:t>
            </a:r>
            <a:r>
              <a:rPr lang="en-US" sz="2400" dirty="0">
                <a:latin typeface="Arial" charset="0"/>
                <a:cs typeface="Arial" charset="0"/>
              </a:rPr>
              <a:t> </a:t>
            </a:r>
            <a:r>
              <a:rPr lang="en-US" sz="2400" dirty="0" err="1">
                <a:latin typeface="Arial" charset="0"/>
                <a:cs typeface="Arial" charset="0"/>
              </a:rPr>
              <a:t>mặt</a:t>
            </a:r>
            <a:r>
              <a:rPr lang="en-US" sz="2400" dirty="0">
                <a:latin typeface="Arial" charset="0"/>
                <a:cs typeface="Arial" charset="0"/>
              </a:rPr>
              <a:t> </a:t>
            </a:r>
            <a:r>
              <a:rPr lang="en-US" sz="2400" dirty="0" err="1">
                <a:latin typeface="Arial" charset="0"/>
                <a:cs typeface="Arial" charset="0"/>
              </a:rPr>
              <a:t>trận</a:t>
            </a:r>
            <a:r>
              <a:rPr lang="en-US" sz="2400" dirty="0">
                <a:latin typeface="Arial" charset="0"/>
                <a:cs typeface="Arial" charset="0"/>
              </a:rPr>
              <a:t> </a:t>
            </a:r>
            <a:r>
              <a:rPr lang="en-US" sz="2400" dirty="0" err="1">
                <a:latin typeface="Arial" charset="0"/>
                <a:cs typeface="Arial" charset="0"/>
              </a:rPr>
              <a:t>hoạt</a:t>
            </a:r>
            <a:r>
              <a:rPr lang="en-US" sz="2400" dirty="0">
                <a:latin typeface="Arial" charset="0"/>
                <a:cs typeface="Arial" charset="0"/>
              </a:rPr>
              <a:t> </a:t>
            </a:r>
          </a:p>
          <a:p>
            <a:pPr algn="ctr">
              <a:defRPr/>
            </a:pPr>
            <a:r>
              <a:rPr lang="en-US" sz="2400" dirty="0" err="1">
                <a:latin typeface="Arial" charset="0"/>
                <a:cs typeface="Arial" charset="0"/>
              </a:rPr>
              <a:t>động</a:t>
            </a:r>
            <a:r>
              <a:rPr lang="en-US" sz="2400" dirty="0">
                <a:latin typeface="Arial" charset="0"/>
                <a:cs typeface="Arial" charset="0"/>
              </a:rPr>
              <a:t> </a:t>
            </a:r>
            <a:r>
              <a:rPr lang="en-US" sz="2400" dirty="0" err="1">
                <a:latin typeface="Arial" charset="0"/>
                <a:cs typeface="Arial" charset="0"/>
              </a:rPr>
              <a:t>đúng</a:t>
            </a:r>
            <a:r>
              <a:rPr lang="en-US" sz="2400" dirty="0">
                <a:latin typeface="Arial" charset="0"/>
                <a:cs typeface="Arial" charset="0"/>
              </a:rPr>
              <a:t> </a:t>
            </a:r>
            <a:r>
              <a:rPr lang="en-US" sz="2400" dirty="0" err="1">
                <a:latin typeface="Arial" charset="0"/>
                <a:cs typeface="Arial" charset="0"/>
              </a:rPr>
              <a:t>thời</a:t>
            </a:r>
            <a:r>
              <a:rPr lang="en-US" sz="2400" dirty="0">
                <a:latin typeface="Arial" charset="0"/>
                <a:cs typeface="Arial" charset="0"/>
              </a:rPr>
              <a:t> </a:t>
            </a:r>
            <a:r>
              <a:rPr lang="en-US" sz="2400" dirty="0" err="1">
                <a:latin typeface="Arial" charset="0"/>
                <a:cs typeface="Arial" charset="0"/>
              </a:rPr>
              <a:t>điểm</a:t>
            </a:r>
            <a:endParaRPr lang="en-US" sz="2100" b="1" dirty="0">
              <a:latin typeface="Arial" charset="0"/>
              <a:cs typeface="+mn-cs"/>
            </a:endParaRPr>
          </a:p>
        </p:txBody>
      </p:sp>
      <p:sp>
        <p:nvSpPr>
          <p:cNvPr id="28" name="AutoShape 10"/>
          <p:cNvSpPr>
            <a:spLocks noChangeArrowheads="1"/>
          </p:cNvSpPr>
          <p:nvPr/>
        </p:nvSpPr>
        <p:spPr bwMode="auto">
          <a:xfrm>
            <a:off x="6207126" y="2209800"/>
            <a:ext cx="4308475" cy="15113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trương</a:t>
            </a:r>
            <a:r>
              <a:rPr lang="en-US" sz="2400" dirty="0">
                <a:latin typeface="Arial" charset="0"/>
                <a:cs typeface="Arial" charset="0"/>
              </a:rPr>
              <a:t> </a:t>
            </a:r>
            <a:r>
              <a:rPr lang="en-US" sz="2400" dirty="0" err="1">
                <a:latin typeface="Arial" charset="0"/>
                <a:cs typeface="Arial" charset="0"/>
              </a:rPr>
              <a:t>tuyên</a:t>
            </a:r>
            <a:r>
              <a:rPr lang="en-US" sz="2400" dirty="0">
                <a:latin typeface="Arial" charset="0"/>
                <a:cs typeface="Arial" charset="0"/>
              </a:rPr>
              <a:t> </a:t>
            </a:r>
            <a:r>
              <a:rPr lang="en-US" sz="2400" dirty="0" err="1">
                <a:latin typeface="Arial" charset="0"/>
                <a:cs typeface="Arial" charset="0"/>
              </a:rPr>
              <a:t>truyền</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vận</a:t>
            </a:r>
            <a:r>
              <a:rPr lang="en-US" sz="2400" dirty="0">
                <a:latin typeface="Arial" charset="0"/>
                <a:cs typeface="Arial" charset="0"/>
              </a:rPr>
              <a:t> </a:t>
            </a:r>
            <a:r>
              <a:rPr lang="en-US" sz="2400" dirty="0" err="1">
                <a:latin typeface="Arial" charset="0"/>
                <a:cs typeface="Arial" charset="0"/>
              </a:rPr>
              <a:t>động</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đoàn</a:t>
            </a:r>
            <a:r>
              <a:rPr lang="en-US" sz="2400" dirty="0">
                <a:latin typeface="Arial" charset="0"/>
                <a:cs typeface="Arial" charset="0"/>
              </a:rPr>
              <a:t> </a:t>
            </a:r>
            <a:r>
              <a:rPr lang="en-US" sz="2400" dirty="0" err="1">
                <a:latin typeface="Arial" charset="0"/>
                <a:cs typeface="Arial" charset="0"/>
              </a:rPr>
              <a:t>kết</a:t>
            </a:r>
            <a:r>
              <a:rPr lang="en-US" sz="2400" dirty="0">
                <a:latin typeface="Arial" charset="0"/>
                <a:cs typeface="Arial" charset="0"/>
              </a:rPr>
              <a:t> </a:t>
            </a:r>
          </a:p>
          <a:p>
            <a:pPr algn="ctr" eaLnBrk="0" hangingPunct="0">
              <a:defRPr/>
            </a:pPr>
            <a:r>
              <a:rPr lang="en-US" sz="2400" dirty="0" err="1">
                <a:latin typeface="Arial" charset="0"/>
                <a:cs typeface="Arial" charset="0"/>
              </a:rPr>
              <a:t>thống</a:t>
            </a:r>
            <a:r>
              <a:rPr lang="en-US" sz="2400" dirty="0">
                <a:latin typeface="Arial" charset="0"/>
                <a:cs typeface="Arial" charset="0"/>
              </a:rPr>
              <a:t> </a:t>
            </a:r>
            <a:r>
              <a:rPr lang="en-US" sz="2400" dirty="0" err="1">
                <a:latin typeface="Arial" charset="0"/>
                <a:cs typeface="Arial" charset="0"/>
              </a:rPr>
              <a:t>nhất</a:t>
            </a:r>
            <a:r>
              <a:rPr lang="en-US" sz="2400" dirty="0">
                <a:latin typeface="Arial" charset="0"/>
                <a:cs typeface="Arial" charset="0"/>
              </a:rPr>
              <a:t> </a:t>
            </a:r>
            <a:r>
              <a:rPr lang="en-US" sz="2400" dirty="0" err="1">
                <a:latin typeface="Arial" charset="0"/>
                <a:cs typeface="Arial" charset="0"/>
              </a:rPr>
              <a:t>về</a:t>
            </a:r>
            <a:r>
              <a:rPr lang="en-US" sz="2400" dirty="0">
                <a:latin typeface="Arial" charset="0"/>
                <a:cs typeface="Arial" charset="0"/>
              </a:rPr>
              <a:t> ý </a:t>
            </a:r>
            <a:r>
              <a:rPr lang="en-US" sz="2400" dirty="0" err="1">
                <a:latin typeface="Arial" charset="0"/>
                <a:cs typeface="Arial" charset="0"/>
              </a:rPr>
              <a:t>chí</a:t>
            </a:r>
            <a:endParaRPr lang="vi-VN" sz="2100" b="1" dirty="0">
              <a:latin typeface="Arial" charset="0"/>
              <a:cs typeface="+mn-cs"/>
            </a:endParaRPr>
          </a:p>
        </p:txBody>
      </p:sp>
      <p:pic>
        <p:nvPicPr>
          <p:cNvPr id="5429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6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6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6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264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264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2658"/>
                </p:tgtEl>
              </p:cMediaNode>
            </p:audio>
            <p:seq concurrent="1" nextAc="seek">
              <p:cTn id="38" restart="whenNotActive" fill="hold" evtFilter="cancelBubble" nodeType="interactiveSeq">
                <p:stCondLst>
                  <p:cond evt="onClick" delay="0">
                    <p:tgtEl>
                      <p:spTgt spid="11266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266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2666"/>
                                        </p:tgtEl>
                                      </p:cBhvr>
                                    </p:animEffect>
                                    <p:set>
                                      <p:cBhvr>
                                        <p:cTn id="46" dur="1" fill="hold">
                                          <p:stCondLst>
                                            <p:cond delay="499"/>
                                          </p:stCondLst>
                                        </p:cTn>
                                        <p:tgtEl>
                                          <p:spTgt spid="11266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2665"/>
                                        </p:tgtEl>
                                      </p:cBhvr>
                                    </p:animEffect>
                                    <p:set>
                                      <p:cBhvr>
                                        <p:cTn id="50" dur="1" fill="hold">
                                          <p:stCondLst>
                                            <p:cond delay="499"/>
                                          </p:stCondLst>
                                        </p:cTn>
                                        <p:tgtEl>
                                          <p:spTgt spid="11266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2664"/>
                                        </p:tgtEl>
                                      </p:cBhvr>
                                    </p:animEffect>
                                    <p:set>
                                      <p:cBhvr>
                                        <p:cTn id="54" dur="1" fill="hold">
                                          <p:stCondLst>
                                            <p:cond delay="499"/>
                                          </p:stCondLst>
                                        </p:cTn>
                                        <p:tgtEl>
                                          <p:spTgt spid="11266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2663"/>
                                        </p:tgtEl>
                                      </p:cBhvr>
                                    </p:animEffect>
                                    <p:set>
                                      <p:cBhvr>
                                        <p:cTn id="58" dur="1" fill="hold">
                                          <p:stCondLst>
                                            <p:cond delay="499"/>
                                          </p:stCondLst>
                                        </p:cTn>
                                        <p:tgtEl>
                                          <p:spTgt spid="11266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2662"/>
                                        </p:tgtEl>
                                      </p:cBhvr>
                                    </p:animEffect>
                                    <p:set>
                                      <p:cBhvr>
                                        <p:cTn id="62" dur="1" fill="hold">
                                          <p:stCondLst>
                                            <p:cond delay="499"/>
                                          </p:stCondLst>
                                        </p:cTn>
                                        <p:tgtEl>
                                          <p:spTgt spid="11266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2661"/>
                                        </p:tgtEl>
                                      </p:cBhvr>
                                    </p:animEffect>
                                    <p:set>
                                      <p:cBhvr>
                                        <p:cTn id="66" dur="1" fill="hold">
                                          <p:stCondLst>
                                            <p:cond delay="499"/>
                                          </p:stCondLst>
                                        </p:cTn>
                                        <p:tgtEl>
                                          <p:spTgt spid="11266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2659"/>
                                        </p:tgtEl>
                                      </p:cBhvr>
                                    </p:animEffect>
                                    <p:set>
                                      <p:cBhvr>
                                        <p:cTn id="70" dur="1" fill="hold">
                                          <p:stCondLst>
                                            <p:cond delay="499"/>
                                          </p:stCondLst>
                                        </p:cTn>
                                        <p:tgtEl>
                                          <p:spTgt spid="11265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2642"/>
                                        </p:tgtEl>
                                      </p:cBhvr>
                                    </p:animEffect>
                                    <p:set>
                                      <p:cBhvr>
                                        <p:cTn id="74" dur="1" fill="hold">
                                          <p:stCondLst>
                                            <p:cond delay="499"/>
                                          </p:stCondLst>
                                        </p:cTn>
                                        <p:tgtEl>
                                          <p:spTgt spid="11264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2667"/>
                  </p:tgtEl>
                </p:cond>
              </p:nextCondLst>
            </p:seq>
          </p:childTnLst>
        </p:cTn>
      </p:par>
    </p:tnLst>
    <p:bldLst>
      <p:bldP spid="112642" grpId="0" animBg="1"/>
      <p:bldP spid="65540" grpId="0"/>
      <p:bldP spid="65541" grpId="0" animBg="1"/>
      <p:bldP spid="65541" grpId="1" animBg="1"/>
      <p:bldP spid="65546" grpId="0" animBg="1"/>
      <p:bldP spid="112659" grpId="0" animBg="1"/>
      <p:bldP spid="112661" grpId="0" animBg="1"/>
      <p:bldP spid="112662" grpId="0" animBg="1"/>
      <p:bldP spid="112663" grpId="0" animBg="1"/>
      <p:bldP spid="112664" grpId="0" animBg="1"/>
      <p:bldP spid="112665" grpId="0" animBg="1"/>
      <p:bldP spid="112666" grpId="0" animBg="1"/>
      <p:bldP spid="112668" grpId="0" animBg="1"/>
      <p:bldP spid="27" grpId="0" animBg="1"/>
      <p:bldP spid="28"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366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895600" y="1219201"/>
            <a:ext cx="7391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Đối với dân tộc ta, tiến hành chiến tranh toàn dân không những là truyền thống mà còn là:</a:t>
            </a:r>
          </a:p>
        </p:txBody>
      </p:sp>
      <p:sp>
        <p:nvSpPr>
          <p:cNvPr id="65541" name="AutoShape 5"/>
          <p:cNvSpPr>
            <a:spLocks noChangeArrowheads="1"/>
          </p:cNvSpPr>
          <p:nvPr/>
        </p:nvSpPr>
        <p:spPr bwMode="auto">
          <a:xfrm>
            <a:off x="2057400" y="2209800"/>
            <a:ext cx="39243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Quy luật giành thắng </a:t>
            </a:r>
          </a:p>
          <a:p>
            <a:pPr algn="ctr" eaLnBrk="1" hangingPunct="1">
              <a:spcBef>
                <a:spcPct val="0"/>
              </a:spcBef>
              <a:buFontTx/>
              <a:buNone/>
            </a:pPr>
            <a:r>
              <a:rPr lang="en-US" altLang="en-US" sz="2400"/>
              <a:t>lợi trong chiến tranh</a:t>
            </a:r>
          </a:p>
        </p:txBody>
      </p:sp>
      <p:sp>
        <p:nvSpPr>
          <p:cNvPr id="65549" name="AutoShape 13"/>
          <p:cNvSpPr>
            <a:spLocks noChangeArrowheads="1"/>
          </p:cNvSpPr>
          <p:nvPr/>
        </p:nvSpPr>
        <p:spPr bwMode="auto">
          <a:xfrm>
            <a:off x="6373814" y="4038600"/>
            <a:ext cx="3913187" cy="1270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Cơ</a:t>
            </a:r>
            <a:r>
              <a:rPr lang="en-US" sz="2400" dirty="0">
                <a:latin typeface="Arial" charset="0"/>
                <a:cs typeface="Arial" charset="0"/>
              </a:rPr>
              <a:t> </a:t>
            </a:r>
            <a:r>
              <a:rPr lang="en-US" sz="2400" dirty="0" err="1">
                <a:latin typeface="Arial" charset="0"/>
                <a:cs typeface="Arial" charset="0"/>
              </a:rPr>
              <a:t>sở</a:t>
            </a:r>
            <a:r>
              <a:rPr lang="en-US" sz="2400" dirty="0">
                <a:latin typeface="Arial" charset="0"/>
                <a:cs typeface="Arial" charset="0"/>
              </a:rPr>
              <a:t>, </a:t>
            </a:r>
            <a:r>
              <a:rPr lang="en-US" sz="2400" dirty="0" err="1">
                <a:latin typeface="Arial" charset="0"/>
                <a:cs typeface="Arial" charset="0"/>
              </a:rPr>
              <a:t>nền</a:t>
            </a:r>
            <a:r>
              <a:rPr lang="en-US" sz="2400" dirty="0">
                <a:latin typeface="Arial" charset="0"/>
                <a:cs typeface="Arial" charset="0"/>
              </a:rPr>
              <a:t> </a:t>
            </a:r>
            <a:r>
              <a:rPr lang="en-US" sz="2400" dirty="0" err="1">
                <a:latin typeface="Arial" charset="0"/>
                <a:cs typeface="Arial" charset="0"/>
              </a:rPr>
              <a:t>tảng</a:t>
            </a:r>
            <a:r>
              <a:rPr lang="en-US" sz="2400" dirty="0">
                <a:latin typeface="Arial" charset="0"/>
                <a:cs typeface="Arial" charset="0"/>
              </a:rPr>
              <a:t> </a:t>
            </a:r>
            <a:r>
              <a:rPr lang="en-US" sz="2400" dirty="0" err="1">
                <a:latin typeface="Arial" charset="0"/>
                <a:cs typeface="Arial" charset="0"/>
              </a:rPr>
              <a:t>giành</a:t>
            </a:r>
            <a:r>
              <a:rPr lang="en-US" sz="2400" dirty="0">
                <a:latin typeface="Arial" charset="0"/>
                <a:cs typeface="Arial" charset="0"/>
              </a:rPr>
              <a:t> </a:t>
            </a:r>
          </a:p>
          <a:p>
            <a:pPr algn="ctr" eaLnBrk="0" hangingPunct="0">
              <a:defRPr/>
            </a:pPr>
            <a:r>
              <a:rPr lang="en-US" sz="2400" dirty="0" err="1">
                <a:latin typeface="Arial" charset="0"/>
                <a:cs typeface="Arial" charset="0"/>
              </a:rPr>
              <a:t>thắng</a:t>
            </a:r>
            <a:r>
              <a:rPr lang="en-US" sz="2400" dirty="0">
                <a:latin typeface="Arial" charset="0"/>
                <a:cs typeface="Arial" charset="0"/>
              </a:rPr>
              <a:t> </a:t>
            </a:r>
            <a:r>
              <a:rPr lang="en-US" sz="2400" dirty="0" err="1">
                <a:latin typeface="Arial" charset="0"/>
                <a:cs typeface="Arial" charset="0"/>
              </a:rPr>
              <a:t>lợi</a:t>
            </a:r>
            <a:r>
              <a:rPr lang="en-US" sz="2400" dirty="0">
                <a:latin typeface="Arial" charset="0"/>
                <a:cs typeface="Arial" charset="0"/>
              </a:rPr>
              <a:t> </a:t>
            </a:r>
            <a:r>
              <a:rPr lang="en-US" sz="2400" dirty="0" err="1">
                <a:latin typeface="Arial" charset="0"/>
                <a:cs typeface="Arial" charset="0"/>
              </a:rPr>
              <a:t>trong</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endParaRPr lang="vi-VN" sz="2400" b="1" dirty="0">
              <a:latin typeface="Arial" charset="0"/>
              <a:cs typeface="+mn-cs"/>
            </a:endParaRPr>
          </a:p>
        </p:txBody>
      </p:sp>
      <p:sp>
        <p:nvSpPr>
          <p:cNvPr id="55303" name="Text Box 16"/>
          <p:cNvSpPr txBox="1">
            <a:spLocks noChangeArrowheads="1"/>
          </p:cNvSpPr>
          <p:nvPr/>
        </p:nvSpPr>
        <p:spPr bwMode="auto">
          <a:xfrm>
            <a:off x="1600201" y="1406526"/>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49</a:t>
            </a:r>
          </a:p>
        </p:txBody>
      </p:sp>
      <p:pic>
        <p:nvPicPr>
          <p:cNvPr id="11368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3" name="Oval 19"/>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530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393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3686" name="Oval 22"/>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3687" name="Oval 23"/>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3688" name="Oval 24"/>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3689" name="Oval 25"/>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3690" name="Oval 26"/>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3691" name="Text Box 27"/>
          <p:cNvSpPr txBox="1">
            <a:spLocks noChangeArrowheads="1"/>
          </p:cNvSpPr>
          <p:nvPr/>
        </p:nvSpPr>
        <p:spPr bwMode="auto">
          <a:xfrm>
            <a:off x="49530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3692" name="Text Box 28"/>
          <p:cNvSpPr txBox="1">
            <a:spLocks noChangeArrowheads="1"/>
          </p:cNvSpPr>
          <p:nvPr/>
        </p:nvSpPr>
        <p:spPr bwMode="auto">
          <a:xfrm>
            <a:off x="60960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531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6"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14300"/>
            <a:ext cx="1219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2057400" y="4038600"/>
            <a:ext cx="3924300" cy="1270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C. </a:t>
            </a:r>
            <a:r>
              <a:rPr lang="en-US" sz="2400" dirty="0" err="1">
                <a:latin typeface="Arial" charset="0"/>
                <a:cs typeface="Arial" charset="0"/>
              </a:rPr>
              <a:t>Quy</a:t>
            </a:r>
            <a:r>
              <a:rPr lang="en-US" sz="2400" dirty="0">
                <a:latin typeface="Arial" charset="0"/>
                <a:cs typeface="Arial" charset="0"/>
              </a:rPr>
              <a:t> </a:t>
            </a:r>
            <a:r>
              <a:rPr lang="en-US" sz="2400" dirty="0" err="1">
                <a:latin typeface="Arial" charset="0"/>
                <a:cs typeface="Arial" charset="0"/>
              </a:rPr>
              <a:t>luật</a:t>
            </a:r>
            <a:r>
              <a:rPr lang="en-US" sz="2400" dirty="0">
                <a:latin typeface="Arial" charset="0"/>
                <a:cs typeface="Arial" charset="0"/>
              </a:rPr>
              <a:t> </a:t>
            </a:r>
            <a:r>
              <a:rPr lang="en-US" sz="2400" dirty="0" err="1">
                <a:latin typeface="Arial" charset="0"/>
                <a:cs typeface="Arial" charset="0"/>
              </a:rPr>
              <a:t>đi</a:t>
            </a:r>
            <a:r>
              <a:rPr lang="en-US" sz="2400" dirty="0">
                <a:latin typeface="Arial" charset="0"/>
                <a:cs typeface="Arial" charset="0"/>
              </a:rPr>
              <a:t> </a:t>
            </a:r>
            <a:r>
              <a:rPr lang="en-US" sz="2400" dirty="0" err="1">
                <a:latin typeface="Arial" charset="0"/>
                <a:cs typeface="Arial" charset="0"/>
              </a:rPr>
              <a:t>đến</a:t>
            </a:r>
            <a:r>
              <a:rPr lang="en-US" sz="2400" dirty="0">
                <a:latin typeface="Arial" charset="0"/>
                <a:cs typeface="Arial" charset="0"/>
              </a:rPr>
              <a:t> </a:t>
            </a:r>
            <a:r>
              <a:rPr lang="en-US" sz="2400" dirty="0" err="1">
                <a:latin typeface="Arial" charset="0"/>
                <a:cs typeface="Arial" charset="0"/>
              </a:rPr>
              <a:t>kết</a:t>
            </a:r>
            <a:r>
              <a:rPr lang="en-US" sz="2400" dirty="0">
                <a:latin typeface="Arial" charset="0"/>
                <a:cs typeface="Arial" charset="0"/>
              </a:rPr>
              <a:t> </a:t>
            </a:r>
          </a:p>
          <a:p>
            <a:pPr algn="ctr" eaLnBrk="0" hangingPunct="0">
              <a:defRPr/>
            </a:pPr>
            <a:r>
              <a:rPr lang="en-US" sz="2400" dirty="0" err="1">
                <a:latin typeface="Arial" charset="0"/>
                <a:cs typeface="Arial" charset="0"/>
              </a:rPr>
              <a:t>cục</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thắng</a:t>
            </a:r>
            <a:r>
              <a:rPr lang="en-US" sz="2400" dirty="0">
                <a:latin typeface="Arial" charset="0"/>
                <a:cs typeface="Arial" charset="0"/>
              </a:rPr>
              <a:t> </a:t>
            </a:r>
            <a:r>
              <a:rPr lang="en-US" sz="2400" dirty="0" err="1">
                <a:latin typeface="Arial" charset="0"/>
                <a:cs typeface="Arial" charset="0"/>
              </a:rPr>
              <a:t>lợi</a:t>
            </a:r>
            <a:endParaRPr lang="vi-VN" sz="2400" b="1" dirty="0">
              <a:latin typeface="Arial" charset="0"/>
              <a:cs typeface="+mn-cs"/>
            </a:endParaRPr>
          </a:p>
        </p:txBody>
      </p:sp>
      <p:sp>
        <p:nvSpPr>
          <p:cNvPr id="27" name="AutoShape 13"/>
          <p:cNvSpPr>
            <a:spLocks noChangeArrowheads="1"/>
          </p:cNvSpPr>
          <p:nvPr/>
        </p:nvSpPr>
        <p:spPr bwMode="auto">
          <a:xfrm>
            <a:off x="6373814" y="2209800"/>
            <a:ext cx="3913187"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Điều</a:t>
            </a:r>
            <a:r>
              <a:rPr lang="en-US" sz="2400" dirty="0">
                <a:latin typeface="Arial" charset="0"/>
                <a:cs typeface="Arial" charset="0"/>
              </a:rPr>
              <a:t> </a:t>
            </a:r>
            <a:r>
              <a:rPr lang="en-US" sz="2400" dirty="0" err="1">
                <a:latin typeface="Arial" charset="0"/>
                <a:cs typeface="Arial" charset="0"/>
              </a:rPr>
              <a:t>kiện</a:t>
            </a:r>
            <a:r>
              <a:rPr lang="en-US" sz="2400" dirty="0">
                <a:latin typeface="Arial" charset="0"/>
                <a:cs typeface="Arial" charset="0"/>
              </a:rPr>
              <a:t> </a:t>
            </a:r>
            <a:r>
              <a:rPr lang="en-US" sz="2400" dirty="0" err="1">
                <a:latin typeface="Arial" charset="0"/>
                <a:cs typeface="Arial" charset="0"/>
              </a:rPr>
              <a:t>tiên</a:t>
            </a:r>
            <a:r>
              <a:rPr lang="en-US" sz="2400" dirty="0">
                <a:latin typeface="Arial" charset="0"/>
                <a:cs typeface="Arial" charset="0"/>
              </a:rPr>
              <a:t> </a:t>
            </a:r>
            <a:r>
              <a:rPr lang="en-US" sz="2400" dirty="0" err="1">
                <a:latin typeface="Arial" charset="0"/>
                <a:cs typeface="Arial" charset="0"/>
              </a:rPr>
              <a:t>quyết</a:t>
            </a:r>
            <a:r>
              <a:rPr lang="en-US" sz="2400" dirty="0">
                <a:latin typeface="Arial" charset="0"/>
                <a:cs typeface="Arial" charset="0"/>
              </a:rPr>
              <a:t> </a:t>
            </a:r>
          </a:p>
          <a:p>
            <a:pPr algn="ctr" eaLnBrk="0" hangingPunct="0">
              <a:defRPr/>
            </a:pPr>
            <a:r>
              <a:rPr lang="en-US" sz="2400" dirty="0" err="1">
                <a:latin typeface="Arial" charset="0"/>
                <a:cs typeface="Arial" charset="0"/>
              </a:rPr>
              <a:t>đánh</a:t>
            </a:r>
            <a:r>
              <a:rPr lang="en-US" sz="2400" dirty="0">
                <a:latin typeface="Arial" charset="0"/>
                <a:cs typeface="Arial" charset="0"/>
              </a:rPr>
              <a:t> </a:t>
            </a:r>
            <a:r>
              <a:rPr lang="en-US" sz="2400" dirty="0" err="1">
                <a:latin typeface="Arial" charset="0"/>
                <a:cs typeface="Arial" charset="0"/>
              </a:rPr>
              <a:t>thắng</a:t>
            </a:r>
            <a:r>
              <a:rPr lang="en-US" sz="2400" dirty="0">
                <a:latin typeface="Arial" charset="0"/>
                <a:cs typeface="Arial" charset="0"/>
              </a:rPr>
              <a:t> </a:t>
            </a:r>
            <a:r>
              <a:rPr lang="en-US" sz="2400" dirty="0" err="1">
                <a:latin typeface="Arial" charset="0"/>
                <a:cs typeface="Arial" charset="0"/>
              </a:rPr>
              <a:t>kẻ</a:t>
            </a:r>
            <a:r>
              <a:rPr lang="en-US" sz="2400" dirty="0">
                <a:latin typeface="Arial" charset="0"/>
                <a:cs typeface="Arial" charset="0"/>
              </a:rPr>
              <a:t> </a:t>
            </a:r>
            <a:r>
              <a:rPr lang="en-US" sz="2400" dirty="0" err="1">
                <a:latin typeface="Arial" charset="0"/>
                <a:cs typeface="Arial" charset="0"/>
              </a:rPr>
              <a:t>thù</a:t>
            </a:r>
            <a:r>
              <a:rPr lang="en-US" sz="2400" dirty="0">
                <a:latin typeface="Arial" charset="0"/>
                <a:cs typeface="Arial" charset="0"/>
              </a:rPr>
              <a:t> </a:t>
            </a:r>
            <a:r>
              <a:rPr lang="en-US" sz="2400" dirty="0" err="1">
                <a:latin typeface="Arial" charset="0"/>
                <a:cs typeface="Arial" charset="0"/>
              </a:rPr>
              <a:t>xâm</a:t>
            </a:r>
            <a:r>
              <a:rPr lang="en-US" sz="2400" dirty="0">
                <a:latin typeface="Arial" charset="0"/>
                <a:cs typeface="Arial" charset="0"/>
              </a:rPr>
              <a:t> </a:t>
            </a:r>
            <a:r>
              <a:rPr lang="en-US" sz="2400" dirty="0" err="1">
                <a:latin typeface="Arial" charset="0"/>
                <a:cs typeface="Arial" charset="0"/>
              </a:rPr>
              <a:t>lược</a:t>
            </a:r>
            <a:endParaRPr lang="vi-VN" sz="2400" b="1" dirty="0">
              <a:latin typeface="Arial" charset="0"/>
              <a:cs typeface="+mn-cs"/>
            </a:endParaRPr>
          </a:p>
        </p:txBody>
      </p:sp>
      <p:pic>
        <p:nvPicPr>
          <p:cNvPr id="5532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8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8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88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88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366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3682"/>
                </p:tgtEl>
              </p:cMediaNode>
            </p:audio>
            <p:seq concurrent="1" nextAc="seek">
              <p:cTn id="38" restart="whenNotActive" fill="hold" evtFilter="cancelBubble" nodeType="interactiveSeq">
                <p:stCondLst>
                  <p:cond evt="onClick" delay="0">
                    <p:tgtEl>
                      <p:spTgt spid="11369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369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3690"/>
                                        </p:tgtEl>
                                      </p:cBhvr>
                                    </p:animEffect>
                                    <p:set>
                                      <p:cBhvr>
                                        <p:cTn id="46"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3689"/>
                                        </p:tgtEl>
                                      </p:cBhvr>
                                    </p:animEffect>
                                    <p:set>
                                      <p:cBhvr>
                                        <p:cTn id="50"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3688"/>
                                        </p:tgtEl>
                                      </p:cBhvr>
                                    </p:animEffect>
                                    <p:set>
                                      <p:cBhvr>
                                        <p:cTn id="54"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3687"/>
                                        </p:tgtEl>
                                      </p:cBhvr>
                                    </p:animEffect>
                                    <p:set>
                                      <p:cBhvr>
                                        <p:cTn id="58"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3686"/>
                                        </p:tgtEl>
                                      </p:cBhvr>
                                    </p:animEffect>
                                    <p:set>
                                      <p:cBhvr>
                                        <p:cTn id="62"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3685"/>
                                        </p:tgtEl>
                                      </p:cBhvr>
                                    </p:animEffect>
                                    <p:set>
                                      <p:cBhvr>
                                        <p:cTn id="66"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3683"/>
                                        </p:tgtEl>
                                      </p:cBhvr>
                                    </p:animEffect>
                                    <p:set>
                                      <p:cBhvr>
                                        <p:cTn id="70"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3666"/>
                                        </p:tgtEl>
                                      </p:cBhvr>
                                    </p:animEffect>
                                    <p:set>
                                      <p:cBhvr>
                                        <p:cTn id="74"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65540"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113692" grpId="0" animBg="1"/>
      <p:bldP spid="26" grpId="0" animBg="1"/>
      <p:bldP spid="27"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Oval 2"/>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469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24200" y="1214438"/>
            <a:ext cx="6705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Yếu tố có ý nghĩa quyết định thắng lợi của mặt trận quân sự là:</a:t>
            </a:r>
          </a:p>
        </p:txBody>
      </p:sp>
      <p:sp>
        <p:nvSpPr>
          <p:cNvPr id="65541" name="AutoShape 5"/>
          <p:cNvSpPr>
            <a:spLocks noChangeArrowheads="1"/>
          </p:cNvSpPr>
          <p:nvPr/>
        </p:nvSpPr>
        <p:spPr bwMode="auto">
          <a:xfrm>
            <a:off x="6248401" y="2438400"/>
            <a:ext cx="3897313"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Thắng lợi </a:t>
            </a:r>
          </a:p>
          <a:p>
            <a:pPr algn="ctr" eaLnBrk="1" hangingPunct="1">
              <a:spcBef>
                <a:spcPct val="0"/>
              </a:spcBef>
              <a:buFontTx/>
              <a:buNone/>
            </a:pPr>
            <a:r>
              <a:rPr lang="en-US" altLang="en-US" sz="2400"/>
              <a:t>trên chiến trường</a:t>
            </a:r>
          </a:p>
        </p:txBody>
      </p:sp>
      <p:sp>
        <p:nvSpPr>
          <p:cNvPr id="65546" name="AutoShape 10"/>
          <p:cNvSpPr>
            <a:spLocks noChangeArrowheads="1"/>
          </p:cNvSpPr>
          <p:nvPr/>
        </p:nvSpPr>
        <p:spPr bwMode="auto">
          <a:xfrm>
            <a:off x="2133600" y="2438400"/>
            <a:ext cx="38481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A. </a:t>
            </a:r>
            <a:r>
              <a:rPr lang="en-US" sz="2400" dirty="0" err="1">
                <a:latin typeface="Arial" charset="0"/>
                <a:cs typeface="Arial" charset="0"/>
              </a:rPr>
              <a:t>Sức</a:t>
            </a:r>
            <a:r>
              <a:rPr lang="en-US" sz="2400" dirty="0">
                <a:latin typeface="Arial" charset="0"/>
                <a:cs typeface="Arial" charset="0"/>
              </a:rPr>
              <a:t> </a:t>
            </a:r>
            <a:r>
              <a:rPr lang="en-US" sz="2400" dirty="0" err="1">
                <a:latin typeface="Arial" charset="0"/>
                <a:cs typeface="Arial" charset="0"/>
              </a:rPr>
              <a:t>mạnh</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p>
          <a:p>
            <a:pPr algn="ctr" eaLnBrk="0" hangingPunct="0">
              <a:defRPr/>
            </a:pP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vũ</a:t>
            </a:r>
            <a:r>
              <a:rPr lang="en-US" sz="2400" dirty="0">
                <a:latin typeface="Arial" charset="0"/>
                <a:cs typeface="Arial" charset="0"/>
              </a:rPr>
              <a:t> </a:t>
            </a:r>
            <a:r>
              <a:rPr lang="en-US" sz="2400" dirty="0" err="1">
                <a:latin typeface="Arial" charset="0"/>
                <a:cs typeface="Arial" charset="0"/>
              </a:rPr>
              <a:t>trang</a:t>
            </a:r>
            <a:endParaRPr lang="vi-VN" sz="2400" b="1" dirty="0">
              <a:latin typeface="Arial" charset="0"/>
              <a:cs typeface="+mn-cs"/>
            </a:endParaRPr>
          </a:p>
        </p:txBody>
      </p:sp>
      <p:sp>
        <p:nvSpPr>
          <p:cNvPr id="56328" name="Text Box 16"/>
          <p:cNvSpPr txBox="1">
            <a:spLocks noChangeArrowheads="1"/>
          </p:cNvSpPr>
          <p:nvPr/>
        </p:nvSpPr>
        <p:spPr bwMode="auto">
          <a:xfrm>
            <a:off x="1725614" y="12192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50</a:t>
            </a:r>
          </a:p>
        </p:txBody>
      </p:sp>
      <p:pic>
        <p:nvPicPr>
          <p:cNvPr id="11470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7" name="Oval 19"/>
          <p:cNvSpPr>
            <a:spLocks noChangeArrowheads="1"/>
          </p:cNvSpPr>
          <p:nvPr/>
        </p:nvSpPr>
        <p:spPr bwMode="auto">
          <a:xfrm>
            <a:off x="62436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633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869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9" name="Oval 21"/>
          <p:cNvSpPr>
            <a:spLocks noChangeArrowheads="1"/>
          </p:cNvSpPr>
          <p:nvPr/>
        </p:nvSpPr>
        <p:spPr bwMode="auto">
          <a:xfrm>
            <a:off x="623728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4710" name="Oval 22"/>
          <p:cNvSpPr>
            <a:spLocks noChangeArrowheads="1"/>
          </p:cNvSpPr>
          <p:nvPr/>
        </p:nvSpPr>
        <p:spPr bwMode="auto">
          <a:xfrm>
            <a:off x="62436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4711" name="Oval 23"/>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4712" name="Oval 24"/>
          <p:cNvSpPr>
            <a:spLocks noChangeArrowheads="1"/>
          </p:cNvSpPr>
          <p:nvPr/>
        </p:nvSpPr>
        <p:spPr bwMode="auto">
          <a:xfrm>
            <a:off x="62404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4713" name="Oval 25"/>
          <p:cNvSpPr>
            <a:spLocks noChangeArrowheads="1"/>
          </p:cNvSpPr>
          <p:nvPr/>
        </p:nvSpPr>
        <p:spPr bwMode="auto">
          <a:xfrm>
            <a:off x="62436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4714" name="Oval 26"/>
          <p:cNvSpPr>
            <a:spLocks noChangeArrowheads="1"/>
          </p:cNvSpPr>
          <p:nvPr/>
        </p:nvSpPr>
        <p:spPr bwMode="auto">
          <a:xfrm>
            <a:off x="62404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4715" name="Text Box 27"/>
          <p:cNvSpPr txBox="1">
            <a:spLocks noChangeArrowheads="1"/>
          </p:cNvSpPr>
          <p:nvPr/>
        </p:nvSpPr>
        <p:spPr bwMode="auto">
          <a:xfrm>
            <a:off x="4953000" y="61864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4716" name="Text Box 28"/>
          <p:cNvSpPr txBox="1">
            <a:spLocks noChangeArrowheads="1"/>
          </p:cNvSpPr>
          <p:nvPr/>
        </p:nvSpPr>
        <p:spPr bwMode="auto">
          <a:xfrm>
            <a:off x="60325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634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1" name="Text Box 69"/>
          <p:cNvSpPr txBox="1">
            <a:spLocks noChangeArrowheads="1"/>
          </p:cNvSpPr>
          <p:nvPr/>
        </p:nvSpPr>
        <p:spPr bwMode="auto">
          <a:xfrm>
            <a:off x="2133600" y="788989"/>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06364"/>
            <a:ext cx="11699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6248401" y="4103688"/>
            <a:ext cx="3897313" cy="1306512"/>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Thắng</a:t>
            </a:r>
            <a:r>
              <a:rPr lang="en-US" sz="2400" dirty="0">
                <a:latin typeface="Arial" charset="0"/>
                <a:cs typeface="Arial" charset="0"/>
              </a:rPr>
              <a:t> </a:t>
            </a:r>
            <a:r>
              <a:rPr lang="en-US" sz="2400" dirty="0" err="1">
                <a:latin typeface="Arial" charset="0"/>
                <a:cs typeface="Arial" charset="0"/>
              </a:rPr>
              <a:t>lợi</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p>
          <a:p>
            <a:pPr algn="ctr">
              <a:defRPr/>
            </a:pP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r>
              <a:rPr lang="en-US" sz="2400" dirty="0" err="1">
                <a:latin typeface="Arial" charset="0"/>
                <a:cs typeface="Arial" charset="0"/>
              </a:rPr>
              <a:t>tinh</a:t>
            </a:r>
            <a:r>
              <a:rPr lang="en-US" sz="2400" dirty="0">
                <a:latin typeface="Arial" charset="0"/>
                <a:cs typeface="Arial" charset="0"/>
              </a:rPr>
              <a:t> </a:t>
            </a:r>
            <a:r>
              <a:rPr lang="en-US" sz="2400" dirty="0" err="1">
                <a:latin typeface="Arial" charset="0"/>
                <a:cs typeface="Arial" charset="0"/>
              </a:rPr>
              <a:t>thần</a:t>
            </a:r>
            <a:endParaRPr lang="en-US" sz="2400" b="1" dirty="0">
              <a:latin typeface="Arial" charset="0"/>
              <a:cs typeface="+mn-cs"/>
            </a:endParaRPr>
          </a:p>
        </p:txBody>
      </p:sp>
      <p:sp>
        <p:nvSpPr>
          <p:cNvPr id="27" name="AutoShape 10"/>
          <p:cNvSpPr>
            <a:spLocks noChangeArrowheads="1"/>
          </p:cNvSpPr>
          <p:nvPr/>
        </p:nvSpPr>
        <p:spPr bwMode="auto">
          <a:xfrm>
            <a:off x="2057400" y="4103688"/>
            <a:ext cx="3924300" cy="1306512"/>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Hiệu</a:t>
            </a:r>
            <a:r>
              <a:rPr lang="en-US" sz="2400" dirty="0">
                <a:latin typeface="Arial" charset="0"/>
                <a:cs typeface="Arial" charset="0"/>
              </a:rPr>
              <a:t> </a:t>
            </a:r>
            <a:r>
              <a:rPr lang="en-US" sz="2400" dirty="0" err="1">
                <a:latin typeface="Arial" charset="0"/>
                <a:cs typeface="Arial" charset="0"/>
              </a:rPr>
              <a:t>quả</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vũ</a:t>
            </a:r>
            <a:r>
              <a:rPr lang="en-US" sz="2400" dirty="0">
                <a:latin typeface="Arial" charset="0"/>
                <a:cs typeface="Arial" charset="0"/>
              </a:rPr>
              <a:t> </a:t>
            </a:r>
            <a:r>
              <a:rPr lang="en-US" sz="2400" dirty="0" err="1">
                <a:latin typeface="Arial" charset="0"/>
                <a:cs typeface="Arial" charset="0"/>
              </a:rPr>
              <a:t>khí</a:t>
            </a:r>
            <a:r>
              <a:rPr lang="en-US" sz="2400" dirty="0">
                <a:latin typeface="Arial" charset="0"/>
                <a:cs typeface="Arial" charset="0"/>
              </a:rPr>
              <a:t>,</a:t>
            </a:r>
          </a:p>
          <a:p>
            <a:pPr algn="ctr">
              <a:defRPr/>
            </a:pPr>
            <a:r>
              <a:rPr lang="en-US" sz="2400" dirty="0">
                <a:latin typeface="Arial" charset="0"/>
                <a:cs typeface="Arial" charset="0"/>
              </a:rPr>
              <a:t> </a:t>
            </a:r>
            <a:r>
              <a:rPr lang="en-US" sz="2400" dirty="0" err="1">
                <a:latin typeface="Arial" charset="0"/>
                <a:cs typeface="Arial" charset="0"/>
              </a:rPr>
              <a:t>trang</a:t>
            </a:r>
            <a:r>
              <a:rPr lang="en-US" sz="2400" dirty="0">
                <a:latin typeface="Arial" charset="0"/>
                <a:cs typeface="Arial" charset="0"/>
              </a:rPr>
              <a:t> </a:t>
            </a:r>
            <a:r>
              <a:rPr lang="en-US" sz="2400" dirty="0" err="1">
                <a:latin typeface="Arial" charset="0"/>
                <a:cs typeface="Arial" charset="0"/>
              </a:rPr>
              <a:t>bị</a:t>
            </a:r>
            <a:r>
              <a:rPr lang="en-US" sz="2400" dirty="0">
                <a:latin typeface="Arial" charset="0"/>
                <a:cs typeface="Arial" charset="0"/>
              </a:rPr>
              <a:t> </a:t>
            </a:r>
            <a:r>
              <a:rPr lang="en-US" sz="2400" dirty="0" err="1">
                <a:latin typeface="Arial" charset="0"/>
                <a:cs typeface="Arial" charset="0"/>
              </a:rPr>
              <a:t>kỹ</a:t>
            </a:r>
            <a:r>
              <a:rPr lang="en-US" sz="2400" dirty="0">
                <a:latin typeface="Arial" charset="0"/>
                <a:cs typeface="Arial" charset="0"/>
              </a:rPr>
              <a:t> </a:t>
            </a:r>
            <a:r>
              <a:rPr lang="en-US" sz="2400" dirty="0" err="1">
                <a:latin typeface="Arial" charset="0"/>
                <a:cs typeface="Arial" charset="0"/>
              </a:rPr>
              <a:t>thuật</a:t>
            </a:r>
            <a:endParaRPr lang="en-US" sz="2400" b="1" dirty="0">
              <a:latin typeface="Arial" charset="0"/>
              <a:cs typeface="+mn-cs"/>
            </a:endParaRPr>
          </a:p>
        </p:txBody>
      </p:sp>
      <p:pic>
        <p:nvPicPr>
          <p:cNvPr id="5634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0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00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00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469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469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4706"/>
                </p:tgtEl>
              </p:cMediaNode>
            </p:audio>
            <p:seq concurrent="1" nextAc="seek">
              <p:cTn id="38" restart="whenNotActive" fill="hold" evtFilter="cancelBubble" nodeType="interactiveSeq">
                <p:stCondLst>
                  <p:cond evt="onClick" delay="0">
                    <p:tgtEl>
                      <p:spTgt spid="11471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471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4714"/>
                                        </p:tgtEl>
                                      </p:cBhvr>
                                    </p:animEffect>
                                    <p:set>
                                      <p:cBhvr>
                                        <p:cTn id="46" dur="1" fill="hold">
                                          <p:stCondLst>
                                            <p:cond delay="499"/>
                                          </p:stCondLst>
                                        </p:cTn>
                                        <p:tgtEl>
                                          <p:spTgt spid="11471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4713"/>
                                        </p:tgtEl>
                                      </p:cBhvr>
                                    </p:animEffect>
                                    <p:set>
                                      <p:cBhvr>
                                        <p:cTn id="50" dur="1" fill="hold">
                                          <p:stCondLst>
                                            <p:cond delay="499"/>
                                          </p:stCondLst>
                                        </p:cTn>
                                        <p:tgtEl>
                                          <p:spTgt spid="11471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4712"/>
                                        </p:tgtEl>
                                      </p:cBhvr>
                                    </p:animEffect>
                                    <p:set>
                                      <p:cBhvr>
                                        <p:cTn id="54" dur="1" fill="hold">
                                          <p:stCondLst>
                                            <p:cond delay="499"/>
                                          </p:stCondLst>
                                        </p:cTn>
                                        <p:tgtEl>
                                          <p:spTgt spid="11471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4711"/>
                                        </p:tgtEl>
                                      </p:cBhvr>
                                    </p:animEffect>
                                    <p:set>
                                      <p:cBhvr>
                                        <p:cTn id="58" dur="1" fill="hold">
                                          <p:stCondLst>
                                            <p:cond delay="499"/>
                                          </p:stCondLst>
                                        </p:cTn>
                                        <p:tgtEl>
                                          <p:spTgt spid="11471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4710"/>
                                        </p:tgtEl>
                                      </p:cBhvr>
                                    </p:animEffect>
                                    <p:set>
                                      <p:cBhvr>
                                        <p:cTn id="62" dur="1" fill="hold">
                                          <p:stCondLst>
                                            <p:cond delay="499"/>
                                          </p:stCondLst>
                                        </p:cTn>
                                        <p:tgtEl>
                                          <p:spTgt spid="11471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4709"/>
                                        </p:tgtEl>
                                      </p:cBhvr>
                                    </p:animEffect>
                                    <p:set>
                                      <p:cBhvr>
                                        <p:cTn id="66" dur="1" fill="hold">
                                          <p:stCondLst>
                                            <p:cond delay="499"/>
                                          </p:stCondLst>
                                        </p:cTn>
                                        <p:tgtEl>
                                          <p:spTgt spid="11470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4707"/>
                                        </p:tgtEl>
                                      </p:cBhvr>
                                    </p:animEffect>
                                    <p:set>
                                      <p:cBhvr>
                                        <p:cTn id="70" dur="1" fill="hold">
                                          <p:stCondLst>
                                            <p:cond delay="499"/>
                                          </p:stCondLst>
                                        </p:cTn>
                                        <p:tgtEl>
                                          <p:spTgt spid="11470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4690"/>
                                        </p:tgtEl>
                                      </p:cBhvr>
                                    </p:animEffect>
                                    <p:set>
                                      <p:cBhvr>
                                        <p:cTn id="74" dur="1" fill="hold">
                                          <p:stCondLst>
                                            <p:cond delay="499"/>
                                          </p:stCondLst>
                                        </p:cTn>
                                        <p:tgtEl>
                                          <p:spTgt spid="11469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4715"/>
                  </p:tgtEl>
                </p:cond>
              </p:nextCondLst>
            </p:seq>
          </p:childTnLst>
        </p:cTn>
      </p:par>
    </p:tnLst>
    <p:bldLst>
      <p:bldP spid="114690" grpId="0" animBg="1"/>
      <p:bldP spid="65540" grpId="0"/>
      <p:bldP spid="65541" grpId="0" animBg="1"/>
      <p:bldP spid="65541" grpId="1" animBg="1"/>
      <p:bldP spid="65546" grpId="0" animBg="1"/>
      <p:bldP spid="114707" grpId="0" animBg="1"/>
      <p:bldP spid="114709" grpId="0" animBg="1"/>
      <p:bldP spid="114710" grpId="0" animBg="1"/>
      <p:bldP spid="114711" grpId="0" animBg="1"/>
      <p:bldP spid="114712" grpId="0" animBg="1"/>
      <p:bldP spid="114713" grpId="0" animBg="1"/>
      <p:bldP spid="114714" grpId="0" animBg="1"/>
      <p:bldP spid="114716" grpId="0" animBg="1"/>
      <p:bldP spid="26" grpId="0" animBg="1"/>
      <p:bldP spid="27"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Oval 2"/>
          <p:cNvSpPr>
            <a:spLocks noChangeArrowheads="1"/>
          </p:cNvSpPr>
          <p:nvPr/>
        </p:nvSpPr>
        <p:spPr bwMode="auto">
          <a:xfrm>
            <a:off x="6324600" y="62071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571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802314"/>
            <a:ext cx="9144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16238" y="1219200"/>
            <a:ext cx="73707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Tiến hành chiến tranh nhân dân, chúng ta phải kết hợp đấu tranh quân sự với bảo đảm an ninh chính trị, giữ gìn trật tự, an toàn xã hội, trấn áp kịp thời mọi âm mưu và hành động phá hoại gây bạo loạn vì:</a:t>
            </a:r>
          </a:p>
        </p:txBody>
      </p:sp>
      <p:sp>
        <p:nvSpPr>
          <p:cNvPr id="65541" name="AutoShape 5"/>
          <p:cNvSpPr>
            <a:spLocks noChangeArrowheads="1"/>
          </p:cNvSpPr>
          <p:nvPr/>
        </p:nvSpPr>
        <p:spPr bwMode="auto">
          <a:xfrm>
            <a:off x="1828800" y="4419600"/>
            <a:ext cx="41529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Kẻ thù kết hợp tiến </a:t>
            </a:r>
          </a:p>
          <a:p>
            <a:pPr algn="ctr" eaLnBrk="1" hangingPunct="1">
              <a:spcBef>
                <a:spcPct val="0"/>
              </a:spcBef>
              <a:buFontTx/>
              <a:buNone/>
            </a:pPr>
            <a:r>
              <a:rPr lang="en-US" altLang="en-US" sz="2400"/>
              <a:t>công từ bên ngoài vào với bạo</a:t>
            </a:r>
          </a:p>
          <a:p>
            <a:pPr algn="ctr" eaLnBrk="1" hangingPunct="1">
              <a:spcBef>
                <a:spcPct val="0"/>
              </a:spcBef>
              <a:buFontTx/>
              <a:buNone/>
            </a:pPr>
            <a:r>
              <a:rPr lang="en-US" altLang="en-US" sz="2400"/>
              <a:t> loạn lật đổ từ bên trong</a:t>
            </a:r>
          </a:p>
        </p:txBody>
      </p:sp>
      <p:sp>
        <p:nvSpPr>
          <p:cNvPr id="65549" name="AutoShape 13"/>
          <p:cNvSpPr>
            <a:spLocks noChangeArrowheads="1"/>
          </p:cNvSpPr>
          <p:nvPr/>
        </p:nvSpPr>
        <p:spPr bwMode="auto">
          <a:xfrm>
            <a:off x="1828800" y="2895600"/>
            <a:ext cx="41529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A. </a:t>
            </a:r>
            <a:r>
              <a:rPr lang="en-US" sz="2400" dirty="0" err="1">
                <a:latin typeface="Arial" charset="0"/>
                <a:cs typeface="Arial" charset="0"/>
              </a:rPr>
              <a:t>Kẻ</a:t>
            </a:r>
            <a:r>
              <a:rPr lang="en-US" sz="2400" dirty="0">
                <a:latin typeface="Arial" charset="0"/>
                <a:cs typeface="Arial" charset="0"/>
              </a:rPr>
              <a:t> </a:t>
            </a:r>
            <a:r>
              <a:rPr lang="en-US" sz="2400" dirty="0" err="1">
                <a:latin typeface="Arial" charset="0"/>
                <a:cs typeface="Arial" charset="0"/>
              </a:rPr>
              <a:t>thù</a:t>
            </a:r>
            <a:r>
              <a:rPr lang="en-US" sz="2400" dirty="0">
                <a:latin typeface="Arial" charset="0"/>
                <a:cs typeface="Arial" charset="0"/>
              </a:rPr>
              <a:t> </a:t>
            </a:r>
            <a:r>
              <a:rPr lang="en-US" sz="2400" dirty="0" err="1">
                <a:latin typeface="Arial" charset="0"/>
                <a:cs typeface="Arial" charset="0"/>
              </a:rPr>
              <a:t>đánh</a:t>
            </a:r>
            <a:r>
              <a:rPr lang="en-US" sz="2400" dirty="0">
                <a:latin typeface="Arial" charset="0"/>
                <a:cs typeface="Arial" charset="0"/>
              </a:rPr>
              <a:t> </a:t>
            </a:r>
            <a:r>
              <a:rPr lang="en-US" sz="2400" dirty="0" err="1">
                <a:latin typeface="Arial" charset="0"/>
                <a:cs typeface="Arial" charset="0"/>
              </a:rPr>
              <a:t>phá</a:t>
            </a:r>
            <a:r>
              <a:rPr lang="en-US" sz="2400" dirty="0">
                <a:latin typeface="Arial" charset="0"/>
                <a:cs typeface="Arial" charset="0"/>
              </a:rPr>
              <a:t> </a:t>
            </a:r>
            <a:r>
              <a:rPr lang="en-US" sz="2400" dirty="0" err="1">
                <a:latin typeface="Arial" charset="0"/>
                <a:cs typeface="Arial" charset="0"/>
              </a:rPr>
              <a:t>bằng</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nhiều</a:t>
            </a:r>
            <a:r>
              <a:rPr lang="en-US" sz="2400" dirty="0">
                <a:latin typeface="Arial" charset="0"/>
                <a:cs typeface="Arial" charset="0"/>
              </a:rPr>
              <a:t> </a:t>
            </a:r>
            <a:r>
              <a:rPr lang="en-US" sz="2400" dirty="0" err="1">
                <a:latin typeface="Arial" charset="0"/>
                <a:cs typeface="Arial" charset="0"/>
              </a:rPr>
              <a:t>biện</a:t>
            </a:r>
            <a:r>
              <a:rPr lang="en-US" sz="2400" dirty="0">
                <a:latin typeface="Arial" charset="0"/>
                <a:cs typeface="Arial" charset="0"/>
              </a:rPr>
              <a:t> </a:t>
            </a:r>
            <a:r>
              <a:rPr lang="en-US" sz="2400" dirty="0" err="1">
                <a:latin typeface="Arial" charset="0"/>
                <a:cs typeface="Arial" charset="0"/>
              </a:rPr>
              <a:t>pháp</a:t>
            </a:r>
            <a:r>
              <a:rPr lang="en-US" sz="2400" dirty="0">
                <a:latin typeface="Arial" charset="0"/>
                <a:cs typeface="Arial" charset="0"/>
              </a:rPr>
              <a:t>, </a:t>
            </a:r>
            <a:r>
              <a:rPr lang="en-US" sz="2400" dirty="0" err="1">
                <a:latin typeface="Arial" charset="0"/>
                <a:cs typeface="Arial" charset="0"/>
              </a:rPr>
              <a:t>coi</a:t>
            </a:r>
            <a:r>
              <a:rPr lang="en-US" sz="2400" dirty="0">
                <a:latin typeface="Arial" charset="0"/>
                <a:cs typeface="Arial" charset="0"/>
              </a:rPr>
              <a:t> </a:t>
            </a:r>
            <a:r>
              <a:rPr lang="en-US" sz="2400" dirty="0" err="1">
                <a:latin typeface="Arial" charset="0"/>
                <a:cs typeface="Arial" charset="0"/>
              </a:rPr>
              <a:t>trọng</a:t>
            </a:r>
            <a:r>
              <a:rPr lang="en-US" sz="2400" dirty="0">
                <a:latin typeface="Arial" charset="0"/>
                <a:cs typeface="Arial" charset="0"/>
              </a:rPr>
              <a:t> </a:t>
            </a:r>
          </a:p>
          <a:p>
            <a:pPr algn="ctr" eaLnBrk="0" hangingPunct="0">
              <a:defRPr/>
            </a:pPr>
            <a:r>
              <a:rPr lang="en-US" sz="2400" dirty="0" err="1">
                <a:latin typeface="Arial" charset="0"/>
                <a:cs typeface="Arial" charset="0"/>
              </a:rPr>
              <a:t>gây</a:t>
            </a:r>
            <a:r>
              <a:rPr lang="en-US" sz="2400" dirty="0">
                <a:latin typeface="Arial" charset="0"/>
                <a:cs typeface="Arial" charset="0"/>
              </a:rPr>
              <a:t> </a:t>
            </a:r>
            <a:r>
              <a:rPr lang="en-US" sz="2400" dirty="0" err="1">
                <a:latin typeface="Arial" charset="0"/>
                <a:cs typeface="Arial" charset="0"/>
              </a:rPr>
              <a:t>rối</a:t>
            </a:r>
            <a:r>
              <a:rPr lang="en-US" sz="2400" dirty="0">
                <a:latin typeface="Arial" charset="0"/>
                <a:cs typeface="Arial" charset="0"/>
              </a:rPr>
              <a:t> ở </a:t>
            </a:r>
            <a:r>
              <a:rPr lang="en-US" sz="2400" dirty="0" err="1">
                <a:latin typeface="Arial" charset="0"/>
                <a:cs typeface="Arial" charset="0"/>
              </a:rPr>
              <a:t>hậu</a:t>
            </a:r>
            <a:r>
              <a:rPr lang="en-US" sz="2400" dirty="0">
                <a:latin typeface="Arial" charset="0"/>
                <a:cs typeface="Arial" charset="0"/>
              </a:rPr>
              <a:t> </a:t>
            </a:r>
            <a:r>
              <a:rPr lang="en-US" sz="2400" dirty="0" err="1">
                <a:latin typeface="Arial" charset="0"/>
                <a:cs typeface="Arial" charset="0"/>
              </a:rPr>
              <a:t>phương</a:t>
            </a:r>
            <a:endParaRPr lang="vi-VN" sz="2400" b="1" dirty="0">
              <a:latin typeface="Arial" charset="0"/>
              <a:cs typeface="+mn-cs"/>
            </a:endParaRPr>
          </a:p>
        </p:txBody>
      </p:sp>
      <p:sp>
        <p:nvSpPr>
          <p:cNvPr id="57352" name="Text Box 16"/>
          <p:cNvSpPr txBox="1">
            <a:spLocks noChangeArrowheads="1"/>
          </p:cNvSpPr>
          <p:nvPr/>
        </p:nvSpPr>
        <p:spPr bwMode="auto">
          <a:xfrm>
            <a:off x="1808164" y="13716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51</a:t>
            </a:r>
          </a:p>
        </p:txBody>
      </p:sp>
      <p:pic>
        <p:nvPicPr>
          <p:cNvPr id="11573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1" name="Oval 19"/>
          <p:cNvSpPr>
            <a:spLocks noChangeArrowheads="1"/>
          </p:cNvSpPr>
          <p:nvPr/>
        </p:nvSpPr>
        <p:spPr bwMode="auto">
          <a:xfrm>
            <a:off x="6324600" y="61706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735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20263" y="6062664"/>
            <a:ext cx="6350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3" name="Oval 21"/>
          <p:cNvSpPr>
            <a:spLocks noChangeArrowheads="1"/>
          </p:cNvSpPr>
          <p:nvPr/>
        </p:nvSpPr>
        <p:spPr bwMode="auto">
          <a:xfrm>
            <a:off x="6324600" y="62071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5734" name="Oval 22"/>
          <p:cNvSpPr>
            <a:spLocks noChangeArrowheads="1"/>
          </p:cNvSpPr>
          <p:nvPr/>
        </p:nvSpPr>
        <p:spPr bwMode="auto">
          <a:xfrm>
            <a:off x="6324600" y="62071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5735" name="Oval 23"/>
          <p:cNvSpPr>
            <a:spLocks noChangeArrowheads="1"/>
          </p:cNvSpPr>
          <p:nvPr/>
        </p:nvSpPr>
        <p:spPr bwMode="auto">
          <a:xfrm>
            <a:off x="6340475" y="61706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5736" name="Oval 24"/>
          <p:cNvSpPr>
            <a:spLocks noChangeArrowheads="1"/>
          </p:cNvSpPr>
          <p:nvPr/>
        </p:nvSpPr>
        <p:spPr bwMode="auto">
          <a:xfrm>
            <a:off x="6340475" y="61849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5737" name="Oval 25"/>
          <p:cNvSpPr>
            <a:spLocks noChangeArrowheads="1"/>
          </p:cNvSpPr>
          <p:nvPr/>
        </p:nvSpPr>
        <p:spPr bwMode="auto">
          <a:xfrm>
            <a:off x="6324600" y="62039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5738" name="Oval 26"/>
          <p:cNvSpPr>
            <a:spLocks noChangeArrowheads="1"/>
          </p:cNvSpPr>
          <p:nvPr/>
        </p:nvSpPr>
        <p:spPr bwMode="auto">
          <a:xfrm>
            <a:off x="6327775" y="62023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5739" name="Text Box 27"/>
          <p:cNvSpPr txBox="1">
            <a:spLocks noChangeArrowheads="1"/>
          </p:cNvSpPr>
          <p:nvPr/>
        </p:nvSpPr>
        <p:spPr bwMode="auto">
          <a:xfrm>
            <a:off x="4876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5740" name="Text Box 28"/>
          <p:cNvSpPr txBox="1">
            <a:spLocks noChangeArrowheads="1"/>
          </p:cNvSpPr>
          <p:nvPr/>
        </p:nvSpPr>
        <p:spPr bwMode="auto">
          <a:xfrm>
            <a:off x="6248400" y="6073776"/>
            <a:ext cx="609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736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5" name="Text Box 69"/>
          <p:cNvSpPr txBox="1">
            <a:spLocks noChangeArrowheads="1"/>
          </p:cNvSpPr>
          <p:nvPr/>
        </p:nvSpPr>
        <p:spPr bwMode="auto">
          <a:xfrm>
            <a:off x="2057400" y="838201"/>
            <a:ext cx="830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86501" y="2887664"/>
            <a:ext cx="4068763" cy="1303337"/>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Kẻ</a:t>
            </a:r>
            <a:r>
              <a:rPr lang="en-US" sz="2400" dirty="0">
                <a:latin typeface="Arial" charset="0"/>
                <a:cs typeface="Arial" charset="0"/>
              </a:rPr>
              <a:t> </a:t>
            </a:r>
            <a:r>
              <a:rPr lang="en-US" sz="2400" dirty="0" err="1">
                <a:latin typeface="Arial" charset="0"/>
                <a:cs typeface="Arial" charset="0"/>
              </a:rPr>
              <a:t>thù</a:t>
            </a:r>
            <a:r>
              <a:rPr lang="en-US" sz="2400" dirty="0">
                <a:latin typeface="Arial" charset="0"/>
                <a:cs typeface="Arial" charset="0"/>
              </a:rPr>
              <a:t> </a:t>
            </a:r>
            <a:r>
              <a:rPr lang="en-US" sz="2400" dirty="0" err="1">
                <a:latin typeface="Arial" charset="0"/>
                <a:cs typeface="Arial" charset="0"/>
              </a:rPr>
              <a:t>tiến</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toàn</a:t>
            </a:r>
            <a:r>
              <a:rPr lang="en-US" sz="2400" dirty="0">
                <a:latin typeface="Arial" charset="0"/>
                <a:cs typeface="Arial" charset="0"/>
              </a:rPr>
              <a:t> </a:t>
            </a:r>
          </a:p>
          <a:p>
            <a:pPr algn="ctr" eaLnBrk="0" hangingPunct="0">
              <a:defRPr/>
            </a:pPr>
            <a:r>
              <a:rPr lang="en-US" sz="2400" dirty="0" err="1">
                <a:latin typeface="Arial" charset="0"/>
                <a:cs typeface="Arial" charset="0"/>
              </a:rPr>
              <a:t>diện</a:t>
            </a:r>
            <a:r>
              <a:rPr lang="en-US" sz="2400" dirty="0">
                <a:latin typeface="Arial" charset="0"/>
                <a:cs typeface="Arial" charset="0"/>
              </a:rPr>
              <a:t> </a:t>
            </a:r>
            <a:r>
              <a:rPr lang="en-US" sz="2400" dirty="0" err="1">
                <a:latin typeface="Arial" charset="0"/>
                <a:cs typeface="Arial" charset="0"/>
              </a:rPr>
              <a:t>trên</a:t>
            </a:r>
            <a:r>
              <a:rPr lang="en-US" sz="2400" dirty="0">
                <a:latin typeface="Arial" charset="0"/>
                <a:cs typeface="Arial" charset="0"/>
              </a:rPr>
              <a:t> </a:t>
            </a:r>
            <a:r>
              <a:rPr lang="en-US" sz="2400" dirty="0" err="1">
                <a:latin typeface="Arial" charset="0"/>
                <a:cs typeface="Arial" charset="0"/>
              </a:rPr>
              <a:t>khắp</a:t>
            </a:r>
            <a:r>
              <a:rPr lang="en-US" sz="2400" dirty="0">
                <a:latin typeface="Arial" charset="0"/>
                <a:cs typeface="Arial" charset="0"/>
              </a:rPr>
              <a:t> </a:t>
            </a:r>
            <a:r>
              <a:rPr lang="en-US" sz="2400" dirty="0" err="1">
                <a:latin typeface="Arial" charset="0"/>
                <a:cs typeface="Arial" charset="0"/>
              </a:rPr>
              <a:t>cả</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r>
              <a:rPr lang="en-US" sz="2400" dirty="0" err="1">
                <a:latin typeface="Arial" charset="0"/>
                <a:cs typeface="Arial" charset="0"/>
              </a:rPr>
              <a:t>sâu</a:t>
            </a:r>
            <a:r>
              <a:rPr lang="en-US" sz="2400" dirty="0">
                <a:latin typeface="Arial" charset="0"/>
                <a:cs typeface="Arial" charset="0"/>
              </a:rPr>
              <a:t> </a:t>
            </a:r>
          </a:p>
          <a:p>
            <a:pPr algn="ctr" eaLnBrk="0" hangingPunct="0">
              <a:defRPr/>
            </a:pPr>
            <a:r>
              <a:rPr lang="en-US" sz="2400" dirty="0" err="1">
                <a:latin typeface="Arial" charset="0"/>
                <a:cs typeface="Arial" charset="0"/>
              </a:rPr>
              <a:t>vào</a:t>
            </a:r>
            <a:r>
              <a:rPr lang="en-US" sz="2400" dirty="0">
                <a:latin typeface="Arial" charset="0"/>
                <a:cs typeface="Arial" charset="0"/>
              </a:rPr>
              <a:t> </a:t>
            </a:r>
            <a:r>
              <a:rPr lang="en-US" sz="2400" dirty="0" err="1">
                <a:latin typeface="Arial" charset="0"/>
                <a:cs typeface="Arial" charset="0"/>
              </a:rPr>
              <a:t>bên</a:t>
            </a:r>
            <a:r>
              <a:rPr lang="en-US" sz="2400" dirty="0">
                <a:latin typeface="Arial" charset="0"/>
                <a:cs typeface="Arial" charset="0"/>
              </a:rPr>
              <a:t> </a:t>
            </a:r>
            <a:r>
              <a:rPr lang="en-US" sz="2400" dirty="0" err="1">
                <a:latin typeface="Arial" charset="0"/>
                <a:cs typeface="Arial" charset="0"/>
              </a:rPr>
              <a:t>trong</a:t>
            </a:r>
            <a:r>
              <a:rPr lang="en-US" sz="2400" dirty="0">
                <a:latin typeface="Arial" charset="0"/>
                <a:cs typeface="Arial" charset="0"/>
              </a:rPr>
              <a:t> </a:t>
            </a:r>
            <a:r>
              <a:rPr lang="en-US" sz="2400" dirty="0" err="1">
                <a:latin typeface="Arial" charset="0"/>
                <a:cs typeface="Arial" charset="0"/>
              </a:rPr>
              <a:t>đất</a:t>
            </a:r>
            <a:r>
              <a:rPr lang="en-US" sz="2400" dirty="0">
                <a:latin typeface="Arial" charset="0"/>
                <a:cs typeface="Arial" charset="0"/>
              </a:rPr>
              <a:t> </a:t>
            </a:r>
            <a:r>
              <a:rPr lang="en-US" sz="2400" dirty="0" err="1">
                <a:latin typeface="Arial" charset="0"/>
                <a:cs typeface="Arial" charset="0"/>
              </a:rPr>
              <a:t>nước</a:t>
            </a:r>
            <a:endParaRPr lang="vi-VN" sz="2400" b="1" dirty="0">
              <a:latin typeface="Arial" charset="0"/>
              <a:cs typeface="+mn-cs"/>
            </a:endParaRPr>
          </a:p>
        </p:txBody>
      </p:sp>
      <p:sp>
        <p:nvSpPr>
          <p:cNvPr id="28" name="AutoShape 13"/>
          <p:cNvSpPr>
            <a:spLocks noChangeArrowheads="1"/>
          </p:cNvSpPr>
          <p:nvPr/>
        </p:nvSpPr>
        <p:spPr bwMode="auto">
          <a:xfrm>
            <a:off x="6286500" y="4419600"/>
            <a:ext cx="39370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Kẻ</a:t>
            </a:r>
            <a:r>
              <a:rPr lang="en-US" sz="2400" dirty="0">
                <a:latin typeface="Arial" charset="0"/>
                <a:cs typeface="Arial" charset="0"/>
              </a:rPr>
              <a:t> </a:t>
            </a:r>
            <a:r>
              <a:rPr lang="en-US" sz="2400" dirty="0" err="1">
                <a:latin typeface="Arial" charset="0"/>
                <a:cs typeface="Arial" charset="0"/>
              </a:rPr>
              <a:t>thù</a:t>
            </a:r>
            <a:r>
              <a:rPr lang="en-US" sz="2400" dirty="0">
                <a:latin typeface="Arial" charset="0"/>
                <a:cs typeface="Arial" charset="0"/>
              </a:rPr>
              <a:t> </a:t>
            </a:r>
            <a:r>
              <a:rPr lang="en-US" sz="2400" dirty="0" err="1">
                <a:latin typeface="Arial" charset="0"/>
                <a:cs typeface="Arial" charset="0"/>
              </a:rPr>
              <a:t>đang</a:t>
            </a:r>
            <a:r>
              <a:rPr lang="en-US" sz="2400" dirty="0">
                <a:latin typeface="Arial" charset="0"/>
                <a:cs typeface="Arial" charset="0"/>
              </a:rPr>
              <a:t> </a:t>
            </a:r>
            <a:r>
              <a:rPr lang="en-US" sz="2400" dirty="0" err="1">
                <a:latin typeface="Arial" charset="0"/>
                <a:cs typeface="Arial" charset="0"/>
              </a:rPr>
              <a:t>đẩy</a:t>
            </a:r>
            <a:r>
              <a:rPr lang="en-US" sz="2400" dirty="0">
                <a:latin typeface="Arial" charset="0"/>
                <a:cs typeface="Arial" charset="0"/>
              </a:rPr>
              <a:t> </a:t>
            </a:r>
            <a:r>
              <a:rPr lang="en-US" sz="2400" dirty="0" err="1">
                <a:latin typeface="Arial" charset="0"/>
                <a:cs typeface="Arial" charset="0"/>
              </a:rPr>
              <a:t>mạnh</a:t>
            </a:r>
            <a:endParaRPr lang="en-US" sz="2400" dirty="0">
              <a:latin typeface="Arial" charset="0"/>
              <a:cs typeface="Arial" charset="0"/>
            </a:endParaRPr>
          </a:p>
          <a:p>
            <a:pPr algn="ctr">
              <a:defRPr/>
            </a:pP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lược</a:t>
            </a:r>
            <a:r>
              <a:rPr lang="en-US" sz="2400" dirty="0">
                <a:latin typeface="Arial" charset="0"/>
                <a:cs typeface="Arial" charset="0"/>
              </a:rPr>
              <a:t> “</a:t>
            </a:r>
            <a:r>
              <a:rPr lang="en-US" sz="2400" dirty="0" err="1">
                <a:latin typeface="Arial" charset="0"/>
                <a:cs typeface="Arial" charset="0"/>
              </a:rPr>
              <a:t>Diễn</a:t>
            </a:r>
            <a:r>
              <a:rPr lang="en-US" sz="2400" dirty="0">
                <a:latin typeface="Arial" charset="0"/>
                <a:cs typeface="Arial" charset="0"/>
              </a:rPr>
              <a:t> </a:t>
            </a:r>
            <a:r>
              <a:rPr lang="en-US" sz="2400" dirty="0" err="1">
                <a:latin typeface="Arial" charset="0"/>
                <a:cs typeface="Arial" charset="0"/>
              </a:rPr>
              <a:t>biến</a:t>
            </a:r>
            <a:r>
              <a:rPr lang="en-US" sz="2400" dirty="0">
                <a:latin typeface="Arial" charset="0"/>
                <a:cs typeface="Arial" charset="0"/>
              </a:rPr>
              <a:t> </a:t>
            </a:r>
            <a:r>
              <a:rPr lang="en-US" sz="2400" dirty="0" err="1">
                <a:latin typeface="Arial" charset="0"/>
                <a:cs typeface="Arial" charset="0"/>
              </a:rPr>
              <a:t>hòa</a:t>
            </a:r>
            <a:r>
              <a:rPr lang="en-US" sz="2400" dirty="0">
                <a:latin typeface="Arial" charset="0"/>
                <a:cs typeface="Arial" charset="0"/>
              </a:rPr>
              <a:t> </a:t>
            </a:r>
          </a:p>
          <a:p>
            <a:pPr algn="ctr">
              <a:defRPr/>
            </a:pPr>
            <a:r>
              <a:rPr lang="en-US" sz="2400" dirty="0" err="1">
                <a:latin typeface="Arial" charset="0"/>
                <a:cs typeface="Arial" charset="0"/>
              </a:rPr>
              <a:t>bình</a:t>
            </a:r>
            <a:r>
              <a:rPr lang="en-US" sz="2400" dirty="0">
                <a:latin typeface="Arial" charset="0"/>
                <a:cs typeface="Arial" charset="0"/>
              </a:rPr>
              <a:t>”, </a:t>
            </a:r>
            <a:r>
              <a:rPr lang="en-US" sz="2400" dirty="0" err="1">
                <a:latin typeface="Arial" charset="0"/>
                <a:cs typeface="Arial" charset="0"/>
              </a:rPr>
              <a:t>bạo</a:t>
            </a:r>
            <a:r>
              <a:rPr lang="en-US" sz="2400" dirty="0">
                <a:latin typeface="Arial" charset="0"/>
                <a:cs typeface="Arial" charset="0"/>
              </a:rPr>
              <a:t> </a:t>
            </a:r>
            <a:r>
              <a:rPr lang="en-US" sz="2400" dirty="0" err="1">
                <a:latin typeface="Arial" charset="0"/>
                <a:cs typeface="Arial" charset="0"/>
              </a:rPr>
              <a:t>loạn</a:t>
            </a:r>
            <a:r>
              <a:rPr lang="en-US" sz="2400" dirty="0">
                <a:latin typeface="Arial" charset="0"/>
                <a:cs typeface="Arial" charset="0"/>
              </a:rPr>
              <a:t> </a:t>
            </a:r>
            <a:r>
              <a:rPr lang="en-US" sz="2400" dirty="0" err="1">
                <a:latin typeface="Arial" charset="0"/>
                <a:cs typeface="Arial" charset="0"/>
              </a:rPr>
              <a:t>lật</a:t>
            </a:r>
            <a:r>
              <a:rPr lang="en-US" sz="2400" dirty="0">
                <a:latin typeface="Arial" charset="0"/>
                <a:cs typeface="Arial" charset="0"/>
              </a:rPr>
              <a:t> </a:t>
            </a:r>
            <a:r>
              <a:rPr lang="en-US" sz="2400" dirty="0" err="1">
                <a:latin typeface="Arial" charset="0"/>
                <a:cs typeface="Arial" charset="0"/>
              </a:rPr>
              <a:t>đổ</a:t>
            </a:r>
            <a:endParaRPr lang="en-US" sz="2400" b="1" dirty="0">
              <a:latin typeface="Arial" charset="0"/>
              <a:cs typeface="+mn-cs"/>
            </a:endParaRPr>
          </a:p>
        </p:txBody>
      </p:sp>
      <p:pic>
        <p:nvPicPr>
          <p:cNvPr id="5737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3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73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83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83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93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571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571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5730"/>
                </p:tgtEl>
              </p:cMediaNode>
            </p:audio>
            <p:seq concurrent="1" nextAc="seek">
              <p:cTn id="38" restart="whenNotActive" fill="hold" evtFilter="cancelBubble" nodeType="interactiveSeq">
                <p:stCondLst>
                  <p:cond evt="onClick" delay="0">
                    <p:tgtEl>
                      <p:spTgt spid="11573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574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5738"/>
                                        </p:tgtEl>
                                      </p:cBhvr>
                                    </p:animEffect>
                                    <p:set>
                                      <p:cBhvr>
                                        <p:cTn id="46" dur="1" fill="hold">
                                          <p:stCondLst>
                                            <p:cond delay="499"/>
                                          </p:stCondLst>
                                        </p:cTn>
                                        <p:tgtEl>
                                          <p:spTgt spid="11573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5737"/>
                                        </p:tgtEl>
                                      </p:cBhvr>
                                    </p:animEffect>
                                    <p:set>
                                      <p:cBhvr>
                                        <p:cTn id="50" dur="1" fill="hold">
                                          <p:stCondLst>
                                            <p:cond delay="499"/>
                                          </p:stCondLst>
                                        </p:cTn>
                                        <p:tgtEl>
                                          <p:spTgt spid="11573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5736"/>
                                        </p:tgtEl>
                                      </p:cBhvr>
                                    </p:animEffect>
                                    <p:set>
                                      <p:cBhvr>
                                        <p:cTn id="54" dur="1" fill="hold">
                                          <p:stCondLst>
                                            <p:cond delay="499"/>
                                          </p:stCondLst>
                                        </p:cTn>
                                        <p:tgtEl>
                                          <p:spTgt spid="11573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5735"/>
                                        </p:tgtEl>
                                      </p:cBhvr>
                                    </p:animEffect>
                                    <p:set>
                                      <p:cBhvr>
                                        <p:cTn id="58" dur="1" fill="hold">
                                          <p:stCondLst>
                                            <p:cond delay="499"/>
                                          </p:stCondLst>
                                        </p:cTn>
                                        <p:tgtEl>
                                          <p:spTgt spid="11573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5734"/>
                                        </p:tgtEl>
                                      </p:cBhvr>
                                    </p:animEffect>
                                    <p:set>
                                      <p:cBhvr>
                                        <p:cTn id="62" dur="1" fill="hold">
                                          <p:stCondLst>
                                            <p:cond delay="499"/>
                                          </p:stCondLst>
                                        </p:cTn>
                                        <p:tgtEl>
                                          <p:spTgt spid="11573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5733"/>
                                        </p:tgtEl>
                                      </p:cBhvr>
                                    </p:animEffect>
                                    <p:set>
                                      <p:cBhvr>
                                        <p:cTn id="66" dur="1" fill="hold">
                                          <p:stCondLst>
                                            <p:cond delay="499"/>
                                          </p:stCondLst>
                                        </p:cTn>
                                        <p:tgtEl>
                                          <p:spTgt spid="11573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5731"/>
                                        </p:tgtEl>
                                      </p:cBhvr>
                                    </p:animEffect>
                                    <p:set>
                                      <p:cBhvr>
                                        <p:cTn id="70" dur="1" fill="hold">
                                          <p:stCondLst>
                                            <p:cond delay="499"/>
                                          </p:stCondLst>
                                        </p:cTn>
                                        <p:tgtEl>
                                          <p:spTgt spid="11573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5714"/>
                                        </p:tgtEl>
                                      </p:cBhvr>
                                    </p:animEffect>
                                    <p:set>
                                      <p:cBhvr>
                                        <p:cTn id="74" dur="1" fill="hold">
                                          <p:stCondLst>
                                            <p:cond delay="499"/>
                                          </p:stCondLst>
                                        </p:cTn>
                                        <p:tgtEl>
                                          <p:spTgt spid="11571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5739"/>
                  </p:tgtEl>
                </p:cond>
              </p:nextCondLst>
            </p:seq>
          </p:childTnLst>
        </p:cTn>
      </p:par>
    </p:tnLst>
    <p:bldLst>
      <p:bldP spid="115714" grpId="0" animBg="1"/>
      <p:bldP spid="65540" grpId="0"/>
      <p:bldP spid="65541" grpId="0" animBg="1"/>
      <p:bldP spid="65541" grpId="1" animBg="1"/>
      <p:bldP spid="65549" grpId="0" animBg="1"/>
      <p:bldP spid="115731" grpId="0" animBg="1"/>
      <p:bldP spid="115733" grpId="0" animBg="1"/>
      <p:bldP spid="115734" grpId="0" animBg="1"/>
      <p:bldP spid="115735" grpId="0" animBg="1"/>
      <p:bldP spid="115736" grpId="0" animBg="1"/>
      <p:bldP spid="115737" grpId="0" animBg="1"/>
      <p:bldP spid="115738" grpId="0" animBg="1"/>
      <p:bldP spid="115740" grpId="0" animBg="1"/>
      <p:bldP spid="27" grpId="0" animBg="1"/>
      <p:bldP spid="28"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Oval 2"/>
          <p:cNvSpPr>
            <a:spLocks noChangeArrowheads="1"/>
          </p:cNvSpPr>
          <p:nvPr/>
        </p:nvSpPr>
        <p:spPr bwMode="auto">
          <a:xfrm>
            <a:off x="6276975"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674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878138" y="1143001"/>
            <a:ext cx="75612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Ba thứ quân trong lực lượng vũ trang nhân dân, nòng cốt cho toàn dân đánh giặc trên chiến trường là:</a:t>
            </a:r>
            <a:endParaRPr lang="en-US" altLang="en-US" sz="2400" b="1" i="1"/>
          </a:p>
        </p:txBody>
      </p:sp>
      <p:sp>
        <p:nvSpPr>
          <p:cNvPr id="65541" name="AutoShape 5"/>
          <p:cNvSpPr>
            <a:spLocks noChangeArrowheads="1"/>
          </p:cNvSpPr>
          <p:nvPr/>
        </p:nvSpPr>
        <p:spPr bwMode="auto">
          <a:xfrm>
            <a:off x="6248400" y="2209800"/>
            <a:ext cx="38862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Bộ đội chủ lực, bộ đội </a:t>
            </a:r>
          </a:p>
          <a:p>
            <a:pPr algn="ctr" eaLnBrk="1" hangingPunct="1">
              <a:spcBef>
                <a:spcPct val="0"/>
              </a:spcBef>
              <a:buFontTx/>
              <a:buNone/>
            </a:pPr>
            <a:r>
              <a:rPr lang="en-US" altLang="en-US" sz="2400"/>
              <a:t>địa phương và dân quân </a:t>
            </a:r>
          </a:p>
          <a:p>
            <a:pPr algn="ctr" eaLnBrk="1" hangingPunct="1">
              <a:spcBef>
                <a:spcPct val="0"/>
              </a:spcBef>
              <a:buFontTx/>
              <a:buNone/>
            </a:pPr>
            <a:r>
              <a:rPr lang="en-US" altLang="en-US" sz="2400"/>
              <a:t>tự vệ</a:t>
            </a:r>
          </a:p>
        </p:txBody>
      </p:sp>
      <p:sp>
        <p:nvSpPr>
          <p:cNvPr id="65549" name="AutoShape 13"/>
          <p:cNvSpPr>
            <a:spLocks noChangeArrowheads="1"/>
          </p:cNvSpPr>
          <p:nvPr/>
        </p:nvSpPr>
        <p:spPr bwMode="auto">
          <a:xfrm>
            <a:off x="6248400" y="3962400"/>
            <a:ext cx="39624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Dân quân tự vệ, </a:t>
            </a:r>
          </a:p>
          <a:p>
            <a:pPr algn="ctr" eaLnBrk="1" hangingPunct="1">
              <a:spcBef>
                <a:spcPct val="0"/>
              </a:spcBef>
              <a:buFontTx/>
              <a:buNone/>
            </a:pPr>
            <a:r>
              <a:rPr lang="en-US" altLang="en-US" sz="2400"/>
              <a:t>công an nhân dân và </a:t>
            </a:r>
          </a:p>
          <a:p>
            <a:pPr algn="ctr" eaLnBrk="1" hangingPunct="1">
              <a:spcBef>
                <a:spcPct val="0"/>
              </a:spcBef>
              <a:buFontTx/>
              <a:buNone/>
            </a:pPr>
            <a:r>
              <a:rPr lang="en-US" altLang="en-US" sz="2400"/>
              <a:t>bộ đội chủ lực</a:t>
            </a:r>
            <a:endParaRPr lang="en-US" altLang="en-US" sz="2200" b="1">
              <a:latin typeface="Times New Roman" panose="02020603050405020304" pitchFamily="18" charset="0"/>
              <a:cs typeface="Times New Roman" panose="02020603050405020304" pitchFamily="18" charset="0"/>
            </a:endParaRPr>
          </a:p>
        </p:txBody>
      </p:sp>
      <p:sp>
        <p:nvSpPr>
          <p:cNvPr id="58375" name="Text Box 16"/>
          <p:cNvSpPr txBox="1">
            <a:spLocks noChangeArrowheads="1"/>
          </p:cNvSpPr>
          <p:nvPr/>
        </p:nvSpPr>
        <p:spPr bwMode="auto">
          <a:xfrm>
            <a:off x="1693864" y="1371600"/>
            <a:ext cx="1184275"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52</a:t>
            </a:r>
          </a:p>
        </p:txBody>
      </p:sp>
      <p:pic>
        <p:nvPicPr>
          <p:cNvPr id="11675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5" name="Oval 19"/>
          <p:cNvSpPr>
            <a:spLocks noChangeArrowheads="1"/>
          </p:cNvSpPr>
          <p:nvPr/>
        </p:nvSpPr>
        <p:spPr bwMode="auto">
          <a:xfrm>
            <a:off x="6297613"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837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2500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7" name="Oval 21"/>
          <p:cNvSpPr>
            <a:spLocks noChangeArrowheads="1"/>
          </p:cNvSpPr>
          <p:nvPr/>
        </p:nvSpPr>
        <p:spPr bwMode="auto">
          <a:xfrm>
            <a:off x="6297613"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6758" name="Oval 22"/>
          <p:cNvSpPr>
            <a:spLocks noChangeArrowheads="1"/>
          </p:cNvSpPr>
          <p:nvPr/>
        </p:nvSpPr>
        <p:spPr bwMode="auto">
          <a:xfrm>
            <a:off x="6300788"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6759" name="Oval 23"/>
          <p:cNvSpPr>
            <a:spLocks noChangeArrowheads="1"/>
          </p:cNvSpPr>
          <p:nvPr/>
        </p:nvSpPr>
        <p:spPr bwMode="auto">
          <a:xfrm>
            <a:off x="6303963" y="607536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6760" name="Oval 24"/>
          <p:cNvSpPr>
            <a:spLocks noChangeArrowheads="1"/>
          </p:cNvSpPr>
          <p:nvPr/>
        </p:nvSpPr>
        <p:spPr bwMode="auto">
          <a:xfrm>
            <a:off x="6303963" y="60817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6761" name="Oval 25"/>
          <p:cNvSpPr>
            <a:spLocks noChangeArrowheads="1"/>
          </p:cNvSpPr>
          <p:nvPr/>
        </p:nvSpPr>
        <p:spPr bwMode="auto">
          <a:xfrm>
            <a:off x="6324600"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6762" name="Oval 26"/>
          <p:cNvSpPr>
            <a:spLocks noChangeArrowheads="1"/>
          </p:cNvSpPr>
          <p:nvPr/>
        </p:nvSpPr>
        <p:spPr bwMode="auto">
          <a:xfrm>
            <a:off x="6300788"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6763" name="Text Box 27"/>
          <p:cNvSpPr txBox="1">
            <a:spLocks noChangeArrowheads="1"/>
          </p:cNvSpPr>
          <p:nvPr/>
        </p:nvSpPr>
        <p:spPr bwMode="auto">
          <a:xfrm>
            <a:off x="4953000" y="61722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6764" name="Text Box 28"/>
          <p:cNvSpPr txBox="1">
            <a:spLocks noChangeArrowheads="1"/>
          </p:cNvSpPr>
          <p:nvPr/>
        </p:nvSpPr>
        <p:spPr bwMode="auto">
          <a:xfrm>
            <a:off x="6019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838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69"/>
          <p:cNvSpPr txBox="1">
            <a:spLocks noChangeArrowheads="1"/>
          </p:cNvSpPr>
          <p:nvPr/>
        </p:nvSpPr>
        <p:spPr bwMode="auto">
          <a:xfrm>
            <a:off x="2057400" y="762001"/>
            <a:ext cx="807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2133601" y="2209800"/>
            <a:ext cx="3808413" cy="1524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A.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địa</a:t>
            </a:r>
            <a:r>
              <a:rPr lang="en-US" sz="2400" dirty="0">
                <a:latin typeface="Arial" charset="0"/>
                <a:cs typeface="Arial" charset="0"/>
              </a:rPr>
              <a:t> </a:t>
            </a:r>
            <a:r>
              <a:rPr lang="en-US" sz="2400" dirty="0" err="1">
                <a:latin typeface="Arial" charset="0"/>
                <a:cs typeface="Arial" charset="0"/>
              </a:rPr>
              <a:t>phương</a:t>
            </a:r>
            <a:r>
              <a:rPr lang="en-US" sz="2400" dirty="0">
                <a:latin typeface="Arial" charset="0"/>
                <a:cs typeface="Arial" charset="0"/>
              </a:rPr>
              <a:t>,</a:t>
            </a:r>
          </a:p>
          <a:p>
            <a:pPr algn="ctr" eaLnBrk="0" hangingPunct="0">
              <a:defRPr/>
            </a:pP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quần</a:t>
            </a:r>
            <a:r>
              <a:rPr lang="en-US" sz="2400" dirty="0">
                <a:latin typeface="Arial" charset="0"/>
                <a:cs typeface="Arial" charset="0"/>
              </a:rPr>
              <a:t> </a:t>
            </a:r>
            <a:r>
              <a:rPr lang="en-US" sz="2400" dirty="0" err="1">
                <a:latin typeface="Arial" charset="0"/>
                <a:cs typeface="Arial" charset="0"/>
              </a:rPr>
              <a:t>chúng</a:t>
            </a:r>
            <a:r>
              <a:rPr lang="en-US" sz="2400" dirty="0">
                <a:latin typeface="Arial" charset="0"/>
                <a:cs typeface="Arial" charset="0"/>
              </a:rPr>
              <a:t> </a:t>
            </a:r>
          </a:p>
          <a:p>
            <a:pPr algn="ctr" eaLnBrk="0" hangingPunct="0">
              <a:defRPr/>
            </a:pP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endParaRPr lang="vi-VN" sz="2200" b="1" dirty="0">
              <a:latin typeface="Arial" charset="0"/>
              <a:cs typeface="+mn-cs"/>
            </a:endParaRPr>
          </a:p>
        </p:txBody>
      </p:sp>
      <p:sp>
        <p:nvSpPr>
          <p:cNvPr id="27" name="AutoShape 13"/>
          <p:cNvSpPr>
            <a:spLocks noChangeArrowheads="1"/>
          </p:cNvSpPr>
          <p:nvPr/>
        </p:nvSpPr>
        <p:spPr bwMode="auto">
          <a:xfrm>
            <a:off x="2133600" y="3962400"/>
            <a:ext cx="38100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Bộ đội biên phòng, </a:t>
            </a:r>
          </a:p>
          <a:p>
            <a:pPr algn="ctr" eaLnBrk="1" hangingPunct="1">
              <a:spcBef>
                <a:spcPct val="0"/>
              </a:spcBef>
              <a:buFontTx/>
              <a:buNone/>
            </a:pPr>
            <a:r>
              <a:rPr lang="en-US" altLang="en-US" sz="2400"/>
              <a:t>dân quân tự vệ và bộ đội </a:t>
            </a:r>
          </a:p>
          <a:p>
            <a:pPr algn="ctr" eaLnBrk="1" hangingPunct="1">
              <a:spcBef>
                <a:spcPct val="0"/>
              </a:spcBef>
              <a:buFontTx/>
              <a:buNone/>
            </a:pPr>
            <a:r>
              <a:rPr lang="en-US" altLang="en-US" sz="2400"/>
              <a:t>địa phương</a:t>
            </a:r>
            <a:endParaRPr lang="en-US" altLang="en-US" sz="2200" b="1">
              <a:latin typeface="Times New Roman" panose="02020603050405020304" pitchFamily="18" charset="0"/>
              <a:cs typeface="Times New Roman" panose="02020603050405020304" pitchFamily="18" charset="0"/>
            </a:endParaRPr>
          </a:p>
        </p:txBody>
      </p:sp>
      <p:pic>
        <p:nvPicPr>
          <p:cNvPr id="58393"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2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2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27" presetClass="entr" presetSubtype="0" repeatCount="indefinite" fill="hold" grpId="0" nodeType="withEffect">
                                  <p:stCondLst>
                                    <p:cond delay="0"/>
                                  </p:stCondLst>
                                  <p:iterate type="lt">
                                    <p:tmPct val="50000"/>
                                  </p:iterate>
                                  <p:childTnLst>
                                    <p:set>
                                      <p:cBhvr>
                                        <p:cTn id="22" dur="1" fill="hold">
                                          <p:stCondLst>
                                            <p:cond delay="0"/>
                                          </p:stCondLst>
                                        </p:cTn>
                                        <p:tgtEl>
                                          <p:spTgt spid="30"/>
                                        </p:tgtEl>
                                        <p:attrNameLst>
                                          <p:attrName>style.visibility</p:attrName>
                                        </p:attrNameLst>
                                      </p:cBhvr>
                                      <p:to>
                                        <p:strVal val="visible"/>
                                      </p:to>
                                    </p:set>
                                    <p:anim calcmode="discrete" valueType="clr">
                                      <p:cBhvr override="childStyle">
                                        <p:cTn id="23"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30"/>
                                        </p:tgtEl>
                                        <p:attrNameLst>
                                          <p:attrName>fillcolor</p:attrName>
                                        </p:attrNameLst>
                                      </p:cBhvr>
                                      <p:tavLst>
                                        <p:tav tm="0">
                                          <p:val>
                                            <p:clrVal>
                                              <a:schemeClr val="accent2"/>
                                            </p:clrVal>
                                          </p:val>
                                        </p:tav>
                                        <p:tav tm="50000">
                                          <p:val>
                                            <p:clrVal>
                                              <a:schemeClr val="hlink"/>
                                            </p:clrVal>
                                          </p:val>
                                        </p:tav>
                                      </p:tavLst>
                                    </p:anim>
                                    <p:set>
                                      <p:cBhvr>
                                        <p:cTn id="25" dur="80"/>
                                        <p:tgtEl>
                                          <p:spTgt spid="30"/>
                                        </p:tgtEl>
                                        <p:attrNameLst>
                                          <p:attrName>fill.type</p:attrName>
                                        </p:attrNameLst>
                                      </p:cBhvr>
                                      <p:to>
                                        <p:strVal val="solid"/>
                                      </p:to>
                                    </p:set>
                                  </p:childTnLst>
                                </p:cTn>
                              </p:par>
                            </p:childTnLst>
                          </p:cTn>
                        </p:par>
                        <p:par>
                          <p:cTn id="26" fill="hold" nodeType="afterGroup">
                            <p:stCondLst>
                              <p:cond delay="7560"/>
                            </p:stCondLst>
                            <p:childTnLst>
                              <p:par>
                                <p:cTn id="27" presetID="4" presetClass="entr" presetSubtype="32"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ox(out)">
                                      <p:cBhvr>
                                        <p:cTn id="29" dur="1000"/>
                                        <p:tgtEl>
                                          <p:spTgt spid="26"/>
                                        </p:tgtEl>
                                      </p:cBhvr>
                                    </p:animEffect>
                                  </p:childTnLst>
                                </p:cTn>
                              </p:par>
                            </p:childTnLst>
                          </p:cTn>
                        </p:par>
                        <p:par>
                          <p:cTn id="30" fill="hold" nodeType="afterGroup">
                            <p:stCondLst>
                              <p:cond delay="8560"/>
                            </p:stCondLst>
                            <p:childTnLst>
                              <p:par>
                                <p:cTn id="31" presetID="4" presetClass="entr" presetSubtype="32"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ox(out)">
                                      <p:cBhvr>
                                        <p:cTn id="3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11674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22" presetClass="emph" presetSubtype="0" fill="hold" grpId="1" nodeType="clickEffect">
                                  <p:stCondLst>
                                    <p:cond delay="0"/>
                                  </p:stCondLst>
                                  <p:childTnLst>
                                    <p:animClr clrSpc="hsl" dir="cw">
                                      <p:cBhvr override="childStyle">
                                        <p:cTn id="38" dur="500" fill="hold"/>
                                        <p:tgtEl>
                                          <p:spTgt spid="65541"/>
                                        </p:tgtEl>
                                        <p:attrNameLst>
                                          <p:attrName>style.color</p:attrName>
                                        </p:attrNameLst>
                                      </p:cBhvr>
                                      <p:by>
                                        <p:hsl h="-7200000" s="0" l="0"/>
                                      </p:by>
                                    </p:animClr>
                                    <p:animClr clrSpc="hsl" dir="cw">
                                      <p:cBhvr>
                                        <p:cTn id="39" dur="500" fill="hold"/>
                                        <p:tgtEl>
                                          <p:spTgt spid="65541"/>
                                        </p:tgtEl>
                                        <p:attrNameLst>
                                          <p:attrName>fillcolor</p:attrName>
                                        </p:attrNameLst>
                                      </p:cBhvr>
                                      <p:by>
                                        <p:hsl h="-7200000" s="0" l="0"/>
                                      </p:by>
                                    </p:animClr>
                                    <p:animClr clrSpc="hsl" dir="cw">
                                      <p:cBhvr>
                                        <p:cTn id="40" dur="500" fill="hold"/>
                                        <p:tgtEl>
                                          <p:spTgt spid="65541"/>
                                        </p:tgtEl>
                                        <p:attrNameLst>
                                          <p:attrName>stroke.color</p:attrName>
                                        </p:attrNameLst>
                                      </p:cBhvr>
                                      <p:by>
                                        <p:hsl h="-7200000" s="0" l="0"/>
                                      </p:by>
                                    </p:animClr>
                                    <p:set>
                                      <p:cBhvr>
                                        <p:cTn id="41" dur="500" fill="hold"/>
                                        <p:tgtEl>
                                          <p:spTgt spid="65541"/>
                                        </p:tgtEl>
                                        <p:attrNameLst>
                                          <p:attrName>fill.type</p:attrName>
                                        </p:attrNameLst>
                                      </p:cBhvr>
                                      <p:to>
                                        <p:strVal val="solid"/>
                                      </p:to>
                                    </p:set>
                                  </p:childTnLst>
                                  <p:subTnLst>
                                    <p:audio>
                                      <p:cMediaNode>
                                        <p:cTn display="0" masterRel="sameClick">
                                          <p:stCondLst>
                                            <p:cond evt="begin" delay="0">
                                              <p:tn val="3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6741"/>
                  </p:tgtEl>
                </p:cond>
              </p:nextCondLst>
            </p:seq>
            <p:audio>
              <p:cMediaNode>
                <p:cTn id="42" fill="hold" display="0">
                  <p:stCondLst>
                    <p:cond delay="indefinite"/>
                  </p:stCondLst>
                  <p:endCondLst>
                    <p:cond evt="onNext" delay="0">
                      <p:tgtEl>
                        <p:sldTgt/>
                      </p:tgtEl>
                    </p:cond>
                    <p:cond evt="onPrev" delay="0">
                      <p:tgtEl>
                        <p:sldTgt/>
                      </p:tgtEl>
                    </p:cond>
                    <p:cond evt="onStopAudio" delay="0">
                      <p:tgtEl>
                        <p:sldTgt/>
                      </p:tgtEl>
                    </p:cond>
                  </p:endCondLst>
                </p:cTn>
                <p:tgtEl>
                  <p:spTgt spid="116754"/>
                </p:tgtEl>
              </p:cMediaNode>
            </p:audio>
            <p:seq concurrent="1" nextAc="seek">
              <p:cTn id="43" restart="whenNotActive" fill="hold" evtFilter="cancelBubble" nodeType="interactiveSeq">
                <p:stCondLst>
                  <p:cond evt="onClick" delay="0">
                    <p:tgtEl>
                      <p:spTgt spid="116763"/>
                    </p:tgtEl>
                  </p:cond>
                </p:stCondLst>
                <p:endSync evt="end" delay="0">
                  <p:rtn val="all"/>
                </p:endSync>
                <p:childTnLst>
                  <p:par>
                    <p:cTn id="44" fill="hold" nodeType="clickPar">
                      <p:stCondLst>
                        <p:cond delay="0"/>
                      </p:stCondLst>
                      <p:childTnLst>
                        <p:par>
                          <p:cTn id="45" fill="hold" nodeType="withGroup">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116764"/>
                                        </p:tgtEl>
                                        <p:attrNameLst>
                                          <p:attrName>style.visibility</p:attrName>
                                        </p:attrNameLst>
                                      </p:cBhvr>
                                      <p:to>
                                        <p:strVal val="hidden"/>
                                      </p:to>
                                    </p:set>
                                  </p:childTnLst>
                                </p:cTn>
                              </p:par>
                            </p:childTnLst>
                          </p:cTn>
                        </p:par>
                        <p:par>
                          <p:cTn id="48" fill="hold" nodeType="afterGroup">
                            <p:stCondLst>
                              <p:cond delay="0"/>
                            </p:stCondLst>
                            <p:childTnLst>
                              <p:par>
                                <p:cTn id="49" presetID="4" presetClass="exit" presetSubtype="16" fill="hold" grpId="0" nodeType="afterEffect">
                                  <p:stCondLst>
                                    <p:cond delay="1000"/>
                                  </p:stCondLst>
                                  <p:childTnLst>
                                    <p:animEffect transition="out" filter="box(in)">
                                      <p:cBhvr>
                                        <p:cTn id="50" dur="500"/>
                                        <p:tgtEl>
                                          <p:spTgt spid="116762"/>
                                        </p:tgtEl>
                                      </p:cBhvr>
                                    </p:animEffect>
                                    <p:set>
                                      <p:cBhvr>
                                        <p:cTn id="51" dur="1" fill="hold">
                                          <p:stCondLst>
                                            <p:cond delay="499"/>
                                          </p:stCondLst>
                                        </p:cTn>
                                        <p:tgtEl>
                                          <p:spTgt spid="11676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1500"/>
                            </p:stCondLst>
                            <p:childTnLst>
                              <p:par>
                                <p:cTn id="53" presetID="4" presetClass="exit" presetSubtype="16" fill="hold" grpId="0" nodeType="afterEffect">
                                  <p:stCondLst>
                                    <p:cond delay="1000"/>
                                  </p:stCondLst>
                                  <p:childTnLst>
                                    <p:animEffect transition="out" filter="box(in)">
                                      <p:cBhvr>
                                        <p:cTn id="54" dur="500"/>
                                        <p:tgtEl>
                                          <p:spTgt spid="116761"/>
                                        </p:tgtEl>
                                      </p:cBhvr>
                                    </p:animEffect>
                                    <p:set>
                                      <p:cBhvr>
                                        <p:cTn id="55" dur="1" fill="hold">
                                          <p:stCondLst>
                                            <p:cond delay="499"/>
                                          </p:stCondLst>
                                        </p:cTn>
                                        <p:tgtEl>
                                          <p:spTgt spid="11676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3000"/>
                            </p:stCondLst>
                            <p:childTnLst>
                              <p:par>
                                <p:cTn id="57" presetID="4" presetClass="exit" presetSubtype="16" fill="hold" grpId="0" nodeType="afterEffect">
                                  <p:stCondLst>
                                    <p:cond delay="1000"/>
                                  </p:stCondLst>
                                  <p:childTnLst>
                                    <p:animEffect transition="out" filter="box(in)">
                                      <p:cBhvr>
                                        <p:cTn id="58" dur="500"/>
                                        <p:tgtEl>
                                          <p:spTgt spid="116760"/>
                                        </p:tgtEl>
                                      </p:cBhvr>
                                    </p:animEffect>
                                    <p:set>
                                      <p:cBhvr>
                                        <p:cTn id="59" dur="1" fill="hold">
                                          <p:stCondLst>
                                            <p:cond delay="499"/>
                                          </p:stCondLst>
                                        </p:cTn>
                                        <p:tgtEl>
                                          <p:spTgt spid="11676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4500"/>
                            </p:stCondLst>
                            <p:childTnLst>
                              <p:par>
                                <p:cTn id="61" presetID="4" presetClass="exit" presetSubtype="16" fill="hold" grpId="0" nodeType="afterEffect">
                                  <p:stCondLst>
                                    <p:cond delay="1000"/>
                                  </p:stCondLst>
                                  <p:childTnLst>
                                    <p:animEffect transition="out" filter="box(in)">
                                      <p:cBhvr>
                                        <p:cTn id="62" dur="500"/>
                                        <p:tgtEl>
                                          <p:spTgt spid="116759"/>
                                        </p:tgtEl>
                                      </p:cBhvr>
                                    </p:animEffect>
                                    <p:set>
                                      <p:cBhvr>
                                        <p:cTn id="63" dur="1" fill="hold">
                                          <p:stCondLst>
                                            <p:cond delay="499"/>
                                          </p:stCondLst>
                                        </p:cTn>
                                        <p:tgtEl>
                                          <p:spTgt spid="11675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6000"/>
                            </p:stCondLst>
                            <p:childTnLst>
                              <p:par>
                                <p:cTn id="65" presetID="4" presetClass="exit" presetSubtype="16" fill="hold" grpId="0" nodeType="afterEffect">
                                  <p:stCondLst>
                                    <p:cond delay="1000"/>
                                  </p:stCondLst>
                                  <p:childTnLst>
                                    <p:animEffect transition="out" filter="box(in)">
                                      <p:cBhvr>
                                        <p:cTn id="66" dur="500"/>
                                        <p:tgtEl>
                                          <p:spTgt spid="116758"/>
                                        </p:tgtEl>
                                      </p:cBhvr>
                                    </p:animEffect>
                                    <p:set>
                                      <p:cBhvr>
                                        <p:cTn id="67" dur="1" fill="hold">
                                          <p:stCondLst>
                                            <p:cond delay="499"/>
                                          </p:stCondLst>
                                        </p:cTn>
                                        <p:tgtEl>
                                          <p:spTgt spid="116758"/>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7500"/>
                            </p:stCondLst>
                            <p:childTnLst>
                              <p:par>
                                <p:cTn id="69" presetID="4" presetClass="exit" presetSubtype="16" fill="hold" grpId="0" nodeType="afterEffect">
                                  <p:stCondLst>
                                    <p:cond delay="1000"/>
                                  </p:stCondLst>
                                  <p:childTnLst>
                                    <p:animEffect transition="out" filter="box(in)">
                                      <p:cBhvr>
                                        <p:cTn id="70" dur="500"/>
                                        <p:tgtEl>
                                          <p:spTgt spid="116757"/>
                                        </p:tgtEl>
                                      </p:cBhvr>
                                    </p:animEffect>
                                    <p:set>
                                      <p:cBhvr>
                                        <p:cTn id="71" dur="1" fill="hold">
                                          <p:stCondLst>
                                            <p:cond delay="499"/>
                                          </p:stCondLst>
                                        </p:cTn>
                                        <p:tgtEl>
                                          <p:spTgt spid="116757"/>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4" name="beep.wav"/>
                                        </p:tgtEl>
                                      </p:cMediaNode>
                                    </p:audio>
                                  </p:subTnLst>
                                </p:cTn>
                              </p:par>
                            </p:childTnLst>
                          </p:cTn>
                        </p:par>
                        <p:par>
                          <p:cTn id="72" fill="hold" nodeType="afterGroup">
                            <p:stCondLst>
                              <p:cond delay="9000"/>
                            </p:stCondLst>
                            <p:childTnLst>
                              <p:par>
                                <p:cTn id="73" presetID="4" presetClass="exit" presetSubtype="16" fill="hold" grpId="0" nodeType="afterEffect">
                                  <p:stCondLst>
                                    <p:cond delay="1000"/>
                                  </p:stCondLst>
                                  <p:childTnLst>
                                    <p:animEffect transition="out" filter="box(in)">
                                      <p:cBhvr>
                                        <p:cTn id="74" dur="500"/>
                                        <p:tgtEl>
                                          <p:spTgt spid="116755"/>
                                        </p:tgtEl>
                                      </p:cBhvr>
                                    </p:animEffect>
                                    <p:set>
                                      <p:cBhvr>
                                        <p:cTn id="75" dur="1" fill="hold">
                                          <p:stCondLst>
                                            <p:cond delay="499"/>
                                          </p:stCondLst>
                                        </p:cTn>
                                        <p:tgtEl>
                                          <p:spTgt spid="116755"/>
                                        </p:tgtEl>
                                        <p:attrNameLst>
                                          <p:attrName>style.visibility</p:attrName>
                                        </p:attrNameLst>
                                      </p:cBhvr>
                                      <p:to>
                                        <p:strVal val="hidden"/>
                                      </p:to>
                                    </p:set>
                                  </p:childTnLst>
                                  <p:subTnLst>
                                    <p:audio>
                                      <p:cMediaNode>
                                        <p:cTn display="0" masterRel="sameClick">
                                          <p:stCondLst>
                                            <p:cond evt="begin" delay="0">
                                              <p:tn val="73"/>
                                            </p:cond>
                                          </p:stCondLst>
                                          <p:endCondLst>
                                            <p:cond evt="onStopAudio" delay="0">
                                              <p:tgtEl>
                                                <p:sldTgt/>
                                              </p:tgtEl>
                                            </p:cond>
                                          </p:endCondLst>
                                        </p:cTn>
                                        <p:tgtEl>
                                          <p:sndTgt r:embed="rId4" name="beep.wav"/>
                                        </p:tgtEl>
                                      </p:cMediaNode>
                                    </p:audio>
                                  </p:subTnLst>
                                </p:cTn>
                              </p:par>
                            </p:childTnLst>
                          </p:cTn>
                        </p:par>
                        <p:par>
                          <p:cTn id="76" fill="hold" nodeType="afterGroup">
                            <p:stCondLst>
                              <p:cond delay="10500"/>
                            </p:stCondLst>
                            <p:childTnLst>
                              <p:par>
                                <p:cTn id="77" presetID="4" presetClass="exit" presetSubtype="16" fill="hold" grpId="0" nodeType="afterEffect">
                                  <p:stCondLst>
                                    <p:cond delay="500"/>
                                  </p:stCondLst>
                                  <p:childTnLst>
                                    <p:animEffect transition="out" filter="box(in)">
                                      <p:cBhvr>
                                        <p:cTn id="78" dur="500"/>
                                        <p:tgtEl>
                                          <p:spTgt spid="116738"/>
                                        </p:tgtEl>
                                      </p:cBhvr>
                                    </p:animEffect>
                                    <p:set>
                                      <p:cBhvr>
                                        <p:cTn id="79" dur="1" fill="hold">
                                          <p:stCondLst>
                                            <p:cond delay="499"/>
                                          </p:stCondLst>
                                        </p:cTn>
                                        <p:tgtEl>
                                          <p:spTgt spid="116738"/>
                                        </p:tgtEl>
                                        <p:attrNameLst>
                                          <p:attrName>style.visibility</p:attrName>
                                        </p:attrNameLst>
                                      </p:cBhvr>
                                      <p:to>
                                        <p:strVal val="hidden"/>
                                      </p:to>
                                    </p:set>
                                  </p:childTnLst>
                                  <p:subTnLst>
                                    <p:audio>
                                      <p:cMediaNode>
                                        <p:cTn display="0" masterRel="sameClick">
                                          <p:stCondLst>
                                            <p:cond evt="begin" delay="0">
                                              <p:tn val="77"/>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6763"/>
                  </p:tgtEl>
                </p:cond>
              </p:nextCondLst>
            </p:seq>
          </p:childTnLst>
        </p:cTn>
      </p:par>
    </p:tnLst>
    <p:bldLst>
      <p:bldP spid="116738" grpId="0" animBg="1"/>
      <p:bldP spid="65540" grpId="0"/>
      <p:bldP spid="65541" grpId="0" animBg="1"/>
      <p:bldP spid="65541" grpId="1" animBg="1"/>
      <p:bldP spid="65549" grpId="0" animBg="1"/>
      <p:bldP spid="116755" grpId="0" animBg="1"/>
      <p:bldP spid="116757" grpId="0" animBg="1"/>
      <p:bldP spid="116758" grpId="0" animBg="1"/>
      <p:bldP spid="116759" grpId="0" animBg="1"/>
      <p:bldP spid="116760" grpId="0" animBg="1"/>
      <p:bldP spid="116761" grpId="0" animBg="1"/>
      <p:bldP spid="116762" grpId="0" animBg="1"/>
      <p:bldP spid="116764" grpId="0" animBg="1"/>
      <p:bldP spid="30" grpId="0"/>
      <p:bldP spid="26" grpId="0" animBg="1"/>
      <p:bldP spid="2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Oval 2"/>
          <p:cNvSpPr>
            <a:spLocks noChangeArrowheads="1"/>
          </p:cNvSpPr>
          <p:nvPr/>
        </p:nvSpPr>
        <p:spPr bwMode="auto">
          <a:xfrm>
            <a:off x="6642100" y="62484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777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9" name="Oval 19"/>
          <p:cNvSpPr>
            <a:spLocks noChangeArrowheads="1"/>
          </p:cNvSpPr>
          <p:nvPr/>
        </p:nvSpPr>
        <p:spPr bwMode="auto">
          <a:xfrm>
            <a:off x="6642100" y="62436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9397"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677400" y="62293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p:cNvSpPr>
            <a:spLocks noChangeArrowheads="1"/>
          </p:cNvSpPr>
          <p:nvPr/>
        </p:nvSpPr>
        <p:spPr bwMode="auto">
          <a:xfrm>
            <a:off x="6642100" y="62261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7782" name="Oval 22"/>
          <p:cNvSpPr>
            <a:spLocks noChangeArrowheads="1"/>
          </p:cNvSpPr>
          <p:nvPr/>
        </p:nvSpPr>
        <p:spPr bwMode="auto">
          <a:xfrm>
            <a:off x="6642100" y="6216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7783" name="Oval 23"/>
          <p:cNvSpPr>
            <a:spLocks noChangeArrowheads="1"/>
          </p:cNvSpPr>
          <p:nvPr/>
        </p:nvSpPr>
        <p:spPr bwMode="auto">
          <a:xfrm>
            <a:off x="6642100" y="62436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7784" name="Oval 24"/>
          <p:cNvSpPr>
            <a:spLocks noChangeArrowheads="1"/>
          </p:cNvSpPr>
          <p:nvPr/>
        </p:nvSpPr>
        <p:spPr bwMode="auto">
          <a:xfrm>
            <a:off x="6642100" y="6216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7785" name="Oval 25"/>
          <p:cNvSpPr>
            <a:spLocks noChangeArrowheads="1"/>
          </p:cNvSpPr>
          <p:nvPr/>
        </p:nvSpPr>
        <p:spPr bwMode="auto">
          <a:xfrm>
            <a:off x="6642100" y="62261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7786" name="Oval 26"/>
          <p:cNvSpPr>
            <a:spLocks noChangeArrowheads="1"/>
          </p:cNvSpPr>
          <p:nvPr/>
        </p:nvSpPr>
        <p:spPr bwMode="auto">
          <a:xfrm>
            <a:off x="6642100" y="62484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7787" name="Text Box 27"/>
          <p:cNvSpPr txBox="1">
            <a:spLocks noChangeArrowheads="1"/>
          </p:cNvSpPr>
          <p:nvPr/>
        </p:nvSpPr>
        <p:spPr bwMode="auto">
          <a:xfrm>
            <a:off x="5270500" y="62626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7788" name="Text Box 28"/>
          <p:cNvSpPr txBox="1">
            <a:spLocks noChangeArrowheads="1"/>
          </p:cNvSpPr>
          <p:nvPr/>
        </p:nvSpPr>
        <p:spPr bwMode="auto">
          <a:xfrm>
            <a:off x="63246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9406"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7" name="Text Box 69"/>
          <p:cNvSpPr txBox="1">
            <a:spLocks noChangeArrowheads="1"/>
          </p:cNvSpPr>
          <p:nvPr/>
        </p:nvSpPr>
        <p:spPr bwMode="auto">
          <a:xfrm>
            <a:off x="2057400" y="7588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59408"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774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9"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762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00200" y="5867400"/>
            <a:ext cx="99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p:cNvSpPr txBox="1">
            <a:spLocks noChangeArrowheads="1"/>
          </p:cNvSpPr>
          <p:nvPr/>
        </p:nvSpPr>
        <p:spPr bwMode="auto">
          <a:xfrm>
            <a:off x="3048000" y="1143000"/>
            <a:ext cx="711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Nhu cầu bảo đảm cho chiến tranh và ổn định đời sống nhân dân đòi hỏi cao và khẩn trương nên trong chiến tranh nhân dân bảo vệ Tổ quốc chúng ta phải thực hiện:</a:t>
            </a:r>
          </a:p>
        </p:txBody>
      </p:sp>
      <p:sp>
        <p:nvSpPr>
          <p:cNvPr id="28" name="AutoShape 5"/>
          <p:cNvSpPr>
            <a:spLocks noChangeArrowheads="1"/>
          </p:cNvSpPr>
          <p:nvPr/>
        </p:nvSpPr>
        <p:spPr bwMode="auto">
          <a:xfrm>
            <a:off x="1828801" y="4343400"/>
            <a:ext cx="4265613" cy="1436688"/>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Kết hợp kháng chiến với </a:t>
            </a:r>
          </a:p>
          <a:p>
            <a:pPr algn="ctr" eaLnBrk="1" hangingPunct="1">
              <a:spcBef>
                <a:spcPct val="0"/>
              </a:spcBef>
              <a:buFontTx/>
              <a:buNone/>
            </a:pPr>
            <a:r>
              <a:rPr lang="en-US" altLang="en-US" sz="2400"/>
              <a:t>xây dựng, vừa kháng chiến </a:t>
            </a:r>
          </a:p>
          <a:p>
            <a:pPr algn="ctr" eaLnBrk="1" hangingPunct="1">
              <a:spcBef>
                <a:spcPct val="0"/>
              </a:spcBef>
              <a:buFontTx/>
              <a:buNone/>
            </a:pPr>
            <a:r>
              <a:rPr lang="en-US" altLang="en-US" sz="2400"/>
              <a:t>vừa xây dựng</a:t>
            </a:r>
          </a:p>
        </p:txBody>
      </p:sp>
      <p:sp>
        <p:nvSpPr>
          <p:cNvPr id="30" name="AutoShape 13"/>
          <p:cNvSpPr>
            <a:spLocks noChangeArrowheads="1"/>
          </p:cNvSpPr>
          <p:nvPr/>
        </p:nvSpPr>
        <p:spPr bwMode="auto">
          <a:xfrm>
            <a:off x="6164264" y="2743200"/>
            <a:ext cx="4198937" cy="14478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Vừa</a:t>
            </a:r>
            <a:r>
              <a:rPr lang="en-US" sz="2400" dirty="0">
                <a:latin typeface="Arial" charset="0"/>
                <a:cs typeface="Arial" charset="0"/>
              </a:rPr>
              <a:t> </a:t>
            </a:r>
            <a:r>
              <a:rPr lang="en-US" sz="2400" dirty="0" err="1">
                <a:latin typeface="Arial" charset="0"/>
                <a:cs typeface="Arial" charset="0"/>
              </a:rPr>
              <a:t>đánh</a:t>
            </a:r>
            <a:r>
              <a:rPr lang="en-US" sz="2400" dirty="0">
                <a:latin typeface="Arial" charset="0"/>
                <a:cs typeface="Arial" charset="0"/>
              </a:rPr>
              <a:t> </a:t>
            </a:r>
            <a:r>
              <a:rPr lang="en-US" sz="2400" dirty="0" err="1">
                <a:latin typeface="Arial" charset="0"/>
                <a:cs typeface="Arial" charset="0"/>
              </a:rPr>
              <a:t>giặc</a:t>
            </a:r>
            <a:r>
              <a:rPr lang="en-US" sz="2400" dirty="0">
                <a:latin typeface="Arial" charset="0"/>
                <a:cs typeface="Arial" charset="0"/>
              </a:rPr>
              <a:t> </a:t>
            </a:r>
            <a:r>
              <a:rPr lang="en-US" sz="2400" dirty="0" err="1">
                <a:latin typeface="Arial" charset="0"/>
                <a:cs typeface="Arial" charset="0"/>
              </a:rPr>
              <a:t>vừa</a:t>
            </a:r>
            <a:r>
              <a:rPr lang="en-US" sz="2400" dirty="0">
                <a:latin typeface="Arial" charset="0"/>
                <a:cs typeface="Arial" charset="0"/>
              </a:rPr>
              <a:t> </a:t>
            </a:r>
          </a:p>
          <a:p>
            <a:pPr algn="ctr" eaLnBrk="0" hangingPunct="0">
              <a:defRPr/>
            </a:pPr>
            <a:r>
              <a:rPr lang="en-US" sz="2400" dirty="0" err="1">
                <a:latin typeface="Arial" charset="0"/>
                <a:cs typeface="Arial" charset="0"/>
              </a:rPr>
              <a:t>sản</a:t>
            </a:r>
            <a:r>
              <a:rPr lang="en-US" sz="2400" dirty="0">
                <a:latin typeface="Arial" charset="0"/>
                <a:cs typeface="Arial" charset="0"/>
              </a:rPr>
              <a:t> </a:t>
            </a:r>
            <a:r>
              <a:rPr lang="en-US" sz="2400" dirty="0" err="1">
                <a:latin typeface="Arial" charset="0"/>
                <a:cs typeface="Arial" charset="0"/>
              </a:rPr>
              <a:t>xuất</a:t>
            </a:r>
            <a:r>
              <a:rPr lang="en-US" sz="2400" dirty="0">
                <a:latin typeface="Arial" charset="0"/>
                <a:cs typeface="Arial" charset="0"/>
              </a:rPr>
              <a:t> </a:t>
            </a:r>
            <a:r>
              <a:rPr lang="en-US" sz="2400" dirty="0" err="1">
                <a:latin typeface="Arial" charset="0"/>
                <a:cs typeface="Arial" charset="0"/>
              </a:rPr>
              <a:t>không</a:t>
            </a:r>
            <a:r>
              <a:rPr lang="en-US" sz="2400" dirty="0">
                <a:latin typeface="Arial" charset="0"/>
                <a:cs typeface="Arial" charset="0"/>
              </a:rPr>
              <a:t> </a:t>
            </a:r>
            <a:r>
              <a:rPr lang="en-US" sz="2400" dirty="0" err="1">
                <a:latin typeface="Arial" charset="0"/>
                <a:cs typeface="Arial" charset="0"/>
              </a:rPr>
              <a:t>ngừng</a:t>
            </a:r>
            <a:r>
              <a:rPr lang="en-US" sz="2400" dirty="0">
                <a:latin typeface="Arial" charset="0"/>
                <a:cs typeface="Arial" charset="0"/>
              </a:rPr>
              <a:t> </a:t>
            </a:r>
          </a:p>
          <a:p>
            <a:pPr algn="ctr" eaLnBrk="0" hangingPunct="0">
              <a:defRPr/>
            </a:pPr>
            <a:r>
              <a:rPr lang="en-US" sz="2400" dirty="0" err="1">
                <a:latin typeface="Arial" charset="0"/>
                <a:cs typeface="Arial" charset="0"/>
              </a:rPr>
              <a:t>phát</a:t>
            </a:r>
            <a:r>
              <a:rPr lang="en-US" sz="2400" dirty="0">
                <a:latin typeface="Arial" charset="0"/>
                <a:cs typeface="Arial" charset="0"/>
              </a:rPr>
              <a:t> </a:t>
            </a:r>
            <a:r>
              <a:rPr lang="en-US" sz="2400" dirty="0" err="1">
                <a:latin typeface="Arial" charset="0"/>
                <a:cs typeface="Arial" charset="0"/>
              </a:rPr>
              <a:t>triển</a:t>
            </a:r>
            <a:r>
              <a:rPr lang="en-US" sz="2400" dirty="0">
                <a:latin typeface="Arial" charset="0"/>
                <a:cs typeface="Arial" charset="0"/>
              </a:rPr>
              <a:t> </a:t>
            </a:r>
            <a:r>
              <a:rPr lang="en-US" sz="2400" dirty="0" err="1">
                <a:latin typeface="Arial" charset="0"/>
                <a:cs typeface="Arial" charset="0"/>
              </a:rPr>
              <a:t>kinh</a:t>
            </a:r>
            <a:r>
              <a:rPr lang="en-US" sz="2400" dirty="0">
                <a:latin typeface="Arial" charset="0"/>
                <a:cs typeface="Arial" charset="0"/>
              </a:rPr>
              <a:t> </a:t>
            </a:r>
            <a:r>
              <a:rPr lang="en-US" sz="2400" dirty="0" err="1">
                <a:latin typeface="Arial" charset="0"/>
                <a:cs typeface="Arial" charset="0"/>
              </a:rPr>
              <a:t>tế</a:t>
            </a:r>
            <a:endParaRPr lang="vi-VN" sz="2100" b="1" dirty="0">
              <a:latin typeface="Arial" charset="0"/>
              <a:cs typeface="+mn-cs"/>
            </a:endParaRPr>
          </a:p>
        </p:txBody>
      </p:sp>
      <p:sp>
        <p:nvSpPr>
          <p:cNvPr id="59414" name="Text Box 16"/>
          <p:cNvSpPr txBox="1">
            <a:spLocks noChangeArrowheads="1"/>
          </p:cNvSpPr>
          <p:nvPr/>
        </p:nvSpPr>
        <p:spPr bwMode="auto">
          <a:xfrm>
            <a:off x="1774826" y="12795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53</a:t>
            </a:r>
          </a:p>
        </p:txBody>
      </p:sp>
      <p:sp>
        <p:nvSpPr>
          <p:cNvPr id="26" name="AutoShape 13"/>
          <p:cNvSpPr>
            <a:spLocks noChangeArrowheads="1"/>
          </p:cNvSpPr>
          <p:nvPr/>
        </p:nvSpPr>
        <p:spPr bwMode="auto">
          <a:xfrm>
            <a:off x="1828800" y="2743200"/>
            <a:ext cx="4203700" cy="14478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Kết</a:t>
            </a:r>
            <a:r>
              <a:rPr lang="en-US" sz="2400" dirty="0">
                <a:latin typeface="Arial" charset="0"/>
                <a:cs typeface="Arial" charset="0"/>
              </a:rPr>
              <a:t> </a:t>
            </a:r>
            <a:r>
              <a:rPr lang="en-US" sz="2400" dirty="0" err="1">
                <a:latin typeface="Arial" charset="0"/>
                <a:cs typeface="Arial" charset="0"/>
              </a:rPr>
              <a:t>hợp</a:t>
            </a:r>
            <a:r>
              <a:rPr lang="en-US" sz="2400" dirty="0">
                <a:latin typeface="Arial" charset="0"/>
                <a:cs typeface="Arial" charset="0"/>
              </a:rPr>
              <a:t> </a:t>
            </a:r>
            <a:r>
              <a:rPr lang="en-US" sz="2400" dirty="0" err="1">
                <a:latin typeface="Arial" charset="0"/>
                <a:cs typeface="Arial" charset="0"/>
              </a:rPr>
              <a:t>kháng</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với</a:t>
            </a:r>
            <a:endParaRPr lang="en-US" sz="2400" dirty="0">
              <a:latin typeface="Arial" charset="0"/>
              <a:cs typeface="Arial" charset="0"/>
            </a:endParaRPr>
          </a:p>
          <a:p>
            <a:pPr algn="ctr">
              <a:defRPr/>
            </a:pPr>
            <a:r>
              <a:rPr lang="en-US" sz="2400" dirty="0">
                <a:latin typeface="Arial" charset="0"/>
                <a:cs typeface="Arial" charset="0"/>
              </a:rPr>
              <a:t> </a:t>
            </a:r>
            <a:r>
              <a:rPr lang="en-US" sz="2400" dirty="0" err="1">
                <a:latin typeface="Arial" charset="0"/>
                <a:cs typeface="Arial" charset="0"/>
              </a:rPr>
              <a:t>kiến</a:t>
            </a:r>
            <a:r>
              <a:rPr lang="en-US" sz="2400" dirty="0">
                <a:latin typeface="Arial" charset="0"/>
                <a:cs typeface="Arial" charset="0"/>
              </a:rPr>
              <a:t> </a:t>
            </a:r>
            <a:r>
              <a:rPr lang="en-US" sz="2400" dirty="0" err="1">
                <a:latin typeface="Arial" charset="0"/>
                <a:cs typeface="Arial" charset="0"/>
              </a:rPr>
              <a:t>quốc</a:t>
            </a:r>
            <a:r>
              <a:rPr lang="en-US" sz="2400" dirty="0">
                <a:latin typeface="Arial" charset="0"/>
                <a:cs typeface="Arial" charset="0"/>
              </a:rPr>
              <a:t>, </a:t>
            </a:r>
            <a:r>
              <a:rPr lang="en-US" sz="2400" dirty="0" err="1">
                <a:latin typeface="Arial" charset="0"/>
                <a:cs typeface="Arial" charset="0"/>
              </a:rPr>
              <a:t>ổn</a:t>
            </a:r>
            <a:r>
              <a:rPr lang="en-US" sz="2400" dirty="0">
                <a:latin typeface="Arial" charset="0"/>
                <a:cs typeface="Arial" charset="0"/>
              </a:rPr>
              <a:t> </a:t>
            </a:r>
            <a:r>
              <a:rPr lang="en-US" sz="2400" dirty="0" err="1">
                <a:latin typeface="Arial" charset="0"/>
                <a:cs typeface="Arial" charset="0"/>
              </a:rPr>
              <a:t>định</a:t>
            </a:r>
            <a:r>
              <a:rPr lang="en-US" sz="2400" dirty="0">
                <a:latin typeface="Arial" charset="0"/>
                <a:cs typeface="Arial" charset="0"/>
              </a:rPr>
              <a:t> </a:t>
            </a:r>
            <a:r>
              <a:rPr lang="en-US" sz="2400" dirty="0" err="1">
                <a:latin typeface="Arial" charset="0"/>
                <a:cs typeface="Arial" charset="0"/>
              </a:rPr>
              <a:t>đời</a:t>
            </a:r>
            <a:r>
              <a:rPr lang="en-US" sz="2400" dirty="0">
                <a:latin typeface="Arial" charset="0"/>
                <a:cs typeface="Arial" charset="0"/>
              </a:rPr>
              <a:t> </a:t>
            </a:r>
            <a:r>
              <a:rPr lang="en-US" sz="2400" dirty="0" err="1">
                <a:latin typeface="Arial" charset="0"/>
                <a:cs typeface="Arial" charset="0"/>
              </a:rPr>
              <a:t>sống</a:t>
            </a:r>
            <a:r>
              <a:rPr lang="en-US" sz="2400" dirty="0">
                <a:latin typeface="Arial" charset="0"/>
                <a:cs typeface="Arial" charset="0"/>
              </a:rPr>
              <a:t> </a:t>
            </a:r>
          </a:p>
          <a:p>
            <a:pPr algn="ctr">
              <a:defRPr/>
            </a:pP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endParaRPr lang="en-US" sz="2100" b="1" dirty="0">
              <a:latin typeface="Arial" charset="0"/>
              <a:cs typeface="+mn-cs"/>
            </a:endParaRPr>
          </a:p>
        </p:txBody>
      </p:sp>
      <p:sp>
        <p:nvSpPr>
          <p:cNvPr id="29" name="AutoShape 13"/>
          <p:cNvSpPr>
            <a:spLocks noChangeArrowheads="1"/>
          </p:cNvSpPr>
          <p:nvPr/>
        </p:nvSpPr>
        <p:spPr bwMode="auto">
          <a:xfrm>
            <a:off x="6178550" y="4343400"/>
            <a:ext cx="4184650" cy="1436688"/>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Vừa</a:t>
            </a:r>
            <a:r>
              <a:rPr lang="en-US" sz="2400" dirty="0">
                <a:latin typeface="Arial" charset="0"/>
                <a:cs typeface="Arial" charset="0"/>
              </a:rPr>
              <a:t> </a:t>
            </a:r>
            <a:r>
              <a:rPr lang="en-US" sz="2400" dirty="0" err="1">
                <a:latin typeface="Arial" charset="0"/>
                <a:cs typeface="Arial" charset="0"/>
              </a:rPr>
              <a:t>đánh</a:t>
            </a:r>
            <a:r>
              <a:rPr lang="en-US" sz="2400" dirty="0">
                <a:latin typeface="Arial" charset="0"/>
                <a:cs typeface="Arial" charset="0"/>
              </a:rPr>
              <a:t> </a:t>
            </a:r>
            <a:r>
              <a:rPr lang="en-US" sz="2400" dirty="0" err="1">
                <a:latin typeface="Arial" charset="0"/>
                <a:cs typeface="Arial" charset="0"/>
              </a:rPr>
              <a:t>giặc</a:t>
            </a:r>
            <a:r>
              <a:rPr lang="en-US" sz="2400" dirty="0">
                <a:latin typeface="Arial" charset="0"/>
                <a:cs typeface="Arial" charset="0"/>
              </a:rPr>
              <a:t> </a:t>
            </a:r>
            <a:r>
              <a:rPr lang="en-US" sz="2400" dirty="0" err="1">
                <a:latin typeface="Arial" charset="0"/>
                <a:cs typeface="Arial" charset="0"/>
              </a:rPr>
              <a:t>vừa</a:t>
            </a:r>
            <a:r>
              <a:rPr lang="en-US" sz="2400" dirty="0">
                <a:latin typeface="Arial" charset="0"/>
                <a:cs typeface="Arial" charset="0"/>
              </a:rPr>
              <a:t> </a:t>
            </a:r>
          </a:p>
          <a:p>
            <a:pPr algn="ctr" eaLnBrk="0" hangingPunct="0">
              <a:defRPr/>
            </a:pPr>
            <a:r>
              <a:rPr lang="en-US" sz="2400" dirty="0" err="1">
                <a:latin typeface="Arial" charset="0"/>
                <a:cs typeface="Arial" charset="0"/>
              </a:rPr>
              <a:t>phát</a:t>
            </a:r>
            <a:r>
              <a:rPr lang="en-US" sz="2400" dirty="0">
                <a:latin typeface="Arial" charset="0"/>
                <a:cs typeface="Arial" charset="0"/>
              </a:rPr>
              <a:t> </a:t>
            </a:r>
            <a:r>
              <a:rPr lang="en-US" sz="2400" dirty="0" err="1">
                <a:latin typeface="Arial" charset="0"/>
                <a:cs typeface="Arial" charset="0"/>
              </a:rPr>
              <a:t>triển</a:t>
            </a:r>
            <a:r>
              <a:rPr lang="en-US" sz="2400" dirty="0">
                <a:latin typeface="Arial" charset="0"/>
                <a:cs typeface="Arial" charset="0"/>
              </a:rPr>
              <a:t> </a:t>
            </a:r>
            <a:r>
              <a:rPr lang="en-US" sz="2400" dirty="0" err="1">
                <a:latin typeface="Arial" charset="0"/>
                <a:cs typeface="Arial" charset="0"/>
              </a:rPr>
              <a:t>kinh</a:t>
            </a:r>
            <a:r>
              <a:rPr lang="en-US" sz="2400" dirty="0">
                <a:latin typeface="Arial" charset="0"/>
                <a:cs typeface="Arial" charset="0"/>
              </a:rPr>
              <a:t> </a:t>
            </a:r>
            <a:r>
              <a:rPr lang="en-US" sz="2400" dirty="0" err="1">
                <a:latin typeface="Arial" charset="0"/>
                <a:cs typeface="Arial" charset="0"/>
              </a:rPr>
              <a:t>tế</a:t>
            </a:r>
            <a:r>
              <a:rPr lang="en-US" sz="2400" dirty="0">
                <a:latin typeface="Arial" charset="0"/>
                <a:cs typeface="Arial" charset="0"/>
              </a:rPr>
              <a:t>, </a:t>
            </a:r>
            <a:r>
              <a:rPr lang="en-US" sz="2400" dirty="0" err="1">
                <a:latin typeface="Arial" charset="0"/>
                <a:cs typeface="Arial" charset="0"/>
              </a:rPr>
              <a:t>nâng</a:t>
            </a:r>
            <a:r>
              <a:rPr lang="en-US" sz="2400" dirty="0">
                <a:latin typeface="Arial" charset="0"/>
                <a:cs typeface="Arial" charset="0"/>
              </a:rPr>
              <a:t> </a:t>
            </a:r>
            <a:r>
              <a:rPr lang="en-US" sz="2400" dirty="0" err="1">
                <a:latin typeface="Arial" charset="0"/>
                <a:cs typeface="Arial" charset="0"/>
              </a:rPr>
              <a:t>cao</a:t>
            </a:r>
            <a:r>
              <a:rPr lang="en-US" sz="2400" dirty="0">
                <a:latin typeface="Arial" charset="0"/>
                <a:cs typeface="Arial" charset="0"/>
              </a:rPr>
              <a:t> </a:t>
            </a:r>
          </a:p>
          <a:p>
            <a:pPr algn="ctr" eaLnBrk="0" hangingPunct="0">
              <a:defRPr/>
            </a:pPr>
            <a:r>
              <a:rPr lang="en-US" sz="2400" dirty="0" err="1">
                <a:latin typeface="Arial" charset="0"/>
                <a:cs typeface="Arial" charset="0"/>
              </a:rPr>
              <a:t>đời</a:t>
            </a:r>
            <a:r>
              <a:rPr lang="en-US" sz="2400" dirty="0">
                <a:latin typeface="Arial" charset="0"/>
                <a:cs typeface="Arial" charset="0"/>
              </a:rPr>
              <a:t> </a:t>
            </a:r>
            <a:r>
              <a:rPr lang="en-US" sz="2400" dirty="0" err="1">
                <a:latin typeface="Arial" charset="0"/>
                <a:cs typeface="Arial" charset="0"/>
              </a:rPr>
              <a:t>sống</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endParaRPr lang="vi-VN" sz="2100" b="1" dirty="0">
              <a:latin typeface="Arial" charset="0"/>
              <a:cs typeface="+mn-cs"/>
            </a:endParaRPr>
          </a:p>
        </p:txBody>
      </p:sp>
      <p:pic>
        <p:nvPicPr>
          <p:cNvPr id="59417"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3" descr="ani32">
            <a:hlinkClick r:id="rId15"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578975" y="610299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par>
                          <p:cTn id="10" fill="hold" nodeType="afterGroup">
                            <p:stCondLst>
                              <p:cond delay="5000"/>
                            </p:stCondLst>
                            <p:childTnLst>
                              <p:par>
                                <p:cTn id="11" presetID="4" presetClass="entr" presetSubtype="3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out)">
                                      <p:cBhvr>
                                        <p:cTn id="13" dur="1000"/>
                                        <p:tgtEl>
                                          <p:spTgt spid="30"/>
                                        </p:tgtEl>
                                      </p:cBhvr>
                                    </p:animEffect>
                                  </p:childTnLst>
                                </p:cTn>
                              </p:par>
                            </p:childTnLst>
                          </p:cTn>
                        </p:par>
                        <p:par>
                          <p:cTn id="14" fill="hold" nodeType="afterGroup">
                            <p:stCondLst>
                              <p:cond delay="600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70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800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6" fill="hold" display="0">
                  <p:stCondLst>
                    <p:cond delay="indefinite"/>
                  </p:stCondLst>
                  <p:endCondLst>
                    <p:cond evt="onNext" delay="0">
                      <p:tgtEl>
                        <p:sldTgt/>
                      </p:tgtEl>
                    </p:cond>
                    <p:cond evt="onPrev" delay="0">
                      <p:tgtEl>
                        <p:sldTgt/>
                      </p:tgtEl>
                    </p:cond>
                    <p:cond evt="onStopAudio" delay="0">
                      <p:tgtEl>
                        <p:sldTgt/>
                      </p:tgtEl>
                    </p:cond>
                  </p:endCondLst>
                </p:cTn>
                <p:tgtEl>
                  <p:spTgt spid="117778"/>
                </p:tgtEl>
              </p:cMediaNode>
            </p:audio>
            <p:seq concurrent="1" nextAc="seek">
              <p:cTn id="27" restart="whenNotActive" fill="hold" evtFilter="cancelBubble" nodeType="interactiveSeq">
                <p:stCondLst>
                  <p:cond evt="onClick" delay="0">
                    <p:tgtEl>
                      <p:spTgt spid="117787"/>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17788"/>
                                        </p:tgtEl>
                                        <p:attrNameLst>
                                          <p:attrName>style.visibility</p:attrName>
                                        </p:attrNameLst>
                                      </p:cBhvr>
                                      <p:to>
                                        <p:strVal val="hidden"/>
                                      </p:to>
                                    </p:set>
                                  </p:childTnLst>
                                </p:cTn>
                              </p:par>
                            </p:childTnLst>
                          </p:cTn>
                        </p:par>
                        <p:par>
                          <p:cTn id="32" fill="hold" nodeType="afterGroup">
                            <p:stCondLst>
                              <p:cond delay="0"/>
                            </p:stCondLst>
                            <p:childTnLst>
                              <p:par>
                                <p:cTn id="33" presetID="4" presetClass="exit" presetSubtype="16" fill="hold" grpId="0" nodeType="afterEffect">
                                  <p:stCondLst>
                                    <p:cond delay="1000"/>
                                  </p:stCondLst>
                                  <p:childTnLst>
                                    <p:animEffect transition="out" filter="box(in)">
                                      <p:cBhvr>
                                        <p:cTn id="34" dur="500"/>
                                        <p:tgtEl>
                                          <p:spTgt spid="117786"/>
                                        </p:tgtEl>
                                      </p:cBhvr>
                                    </p:animEffect>
                                    <p:set>
                                      <p:cBhvr>
                                        <p:cTn id="35" dur="1" fill="hold">
                                          <p:stCondLst>
                                            <p:cond delay="499"/>
                                          </p:stCondLst>
                                        </p:cTn>
                                        <p:tgtEl>
                                          <p:spTgt spid="117786"/>
                                        </p:tgtEl>
                                        <p:attrNameLst>
                                          <p:attrName>style.visibility</p:attrName>
                                        </p:attrNameLst>
                                      </p:cBhvr>
                                      <p:to>
                                        <p:strVal val="hidden"/>
                                      </p:to>
                                    </p:set>
                                  </p:childTnLst>
                                  <p:subTnLst>
                                    <p:audio>
                                      <p:cMediaNode>
                                        <p:cTn display="0" masterRel="sameClick">
                                          <p:stCondLst>
                                            <p:cond evt="begin" delay="0">
                                              <p:tn val="33"/>
                                            </p:cond>
                                          </p:stCondLst>
                                          <p:endCondLst>
                                            <p:cond evt="onStopAudio" delay="0">
                                              <p:tgtEl>
                                                <p:sldTgt/>
                                              </p:tgtEl>
                                            </p:cond>
                                          </p:endCondLst>
                                        </p:cTn>
                                        <p:tgtEl>
                                          <p:sndTgt r:embed="rId3" name="beep.wav"/>
                                        </p:tgtEl>
                                      </p:cMediaNode>
                                    </p:audio>
                                  </p:subTnLst>
                                </p:cTn>
                              </p:par>
                            </p:childTnLst>
                          </p:cTn>
                        </p:par>
                        <p:par>
                          <p:cTn id="36" fill="hold" nodeType="afterGroup">
                            <p:stCondLst>
                              <p:cond delay="1500"/>
                            </p:stCondLst>
                            <p:childTnLst>
                              <p:par>
                                <p:cTn id="37" presetID="4" presetClass="exit" presetSubtype="16" fill="hold" grpId="0" nodeType="afterEffect">
                                  <p:stCondLst>
                                    <p:cond delay="1000"/>
                                  </p:stCondLst>
                                  <p:childTnLst>
                                    <p:animEffect transition="out" filter="box(in)">
                                      <p:cBhvr>
                                        <p:cTn id="38" dur="500"/>
                                        <p:tgtEl>
                                          <p:spTgt spid="117785"/>
                                        </p:tgtEl>
                                      </p:cBhvr>
                                    </p:animEffect>
                                    <p:set>
                                      <p:cBhvr>
                                        <p:cTn id="39" dur="1" fill="hold">
                                          <p:stCondLst>
                                            <p:cond delay="499"/>
                                          </p:stCondLst>
                                        </p:cTn>
                                        <p:tgtEl>
                                          <p:spTgt spid="117785"/>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3" name="beep.wav"/>
                                        </p:tgtEl>
                                      </p:cMediaNode>
                                    </p:audio>
                                  </p:subTnLst>
                                </p:cTn>
                              </p:par>
                            </p:childTnLst>
                          </p:cTn>
                        </p:par>
                        <p:par>
                          <p:cTn id="40" fill="hold" nodeType="afterGroup">
                            <p:stCondLst>
                              <p:cond delay="3000"/>
                            </p:stCondLst>
                            <p:childTnLst>
                              <p:par>
                                <p:cTn id="41" presetID="4" presetClass="exit" presetSubtype="16" fill="hold" grpId="0" nodeType="afterEffect">
                                  <p:stCondLst>
                                    <p:cond delay="1000"/>
                                  </p:stCondLst>
                                  <p:childTnLst>
                                    <p:animEffect transition="out" filter="box(in)">
                                      <p:cBhvr>
                                        <p:cTn id="42" dur="500"/>
                                        <p:tgtEl>
                                          <p:spTgt spid="117784"/>
                                        </p:tgtEl>
                                      </p:cBhvr>
                                    </p:animEffect>
                                    <p:set>
                                      <p:cBhvr>
                                        <p:cTn id="43" dur="1" fill="hold">
                                          <p:stCondLst>
                                            <p:cond delay="499"/>
                                          </p:stCondLst>
                                        </p:cTn>
                                        <p:tgtEl>
                                          <p:spTgt spid="11778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3" name="beep.wav"/>
                                        </p:tgtEl>
                                      </p:cMediaNode>
                                    </p:audio>
                                  </p:subTnLst>
                                </p:cTn>
                              </p:par>
                            </p:childTnLst>
                          </p:cTn>
                        </p:par>
                        <p:par>
                          <p:cTn id="44" fill="hold" nodeType="afterGroup">
                            <p:stCondLst>
                              <p:cond delay="4500"/>
                            </p:stCondLst>
                            <p:childTnLst>
                              <p:par>
                                <p:cTn id="45" presetID="4" presetClass="exit" presetSubtype="16" fill="hold" grpId="0" nodeType="afterEffect">
                                  <p:stCondLst>
                                    <p:cond delay="1000"/>
                                  </p:stCondLst>
                                  <p:childTnLst>
                                    <p:animEffect transition="out" filter="box(in)">
                                      <p:cBhvr>
                                        <p:cTn id="46" dur="500"/>
                                        <p:tgtEl>
                                          <p:spTgt spid="117783"/>
                                        </p:tgtEl>
                                      </p:cBhvr>
                                    </p:animEffect>
                                    <p:set>
                                      <p:cBhvr>
                                        <p:cTn id="47" dur="1" fill="hold">
                                          <p:stCondLst>
                                            <p:cond delay="499"/>
                                          </p:stCondLst>
                                        </p:cTn>
                                        <p:tgtEl>
                                          <p:spTgt spid="11778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3" name="beep.wav"/>
                                        </p:tgtEl>
                                      </p:cMediaNode>
                                    </p:audio>
                                  </p:subTnLst>
                                </p:cTn>
                              </p:par>
                            </p:childTnLst>
                          </p:cTn>
                        </p:par>
                        <p:par>
                          <p:cTn id="48" fill="hold" nodeType="afterGroup">
                            <p:stCondLst>
                              <p:cond delay="6000"/>
                            </p:stCondLst>
                            <p:childTnLst>
                              <p:par>
                                <p:cTn id="49" presetID="4" presetClass="exit" presetSubtype="16" fill="hold" grpId="0" nodeType="afterEffect">
                                  <p:stCondLst>
                                    <p:cond delay="1000"/>
                                  </p:stCondLst>
                                  <p:childTnLst>
                                    <p:animEffect transition="out" filter="box(in)">
                                      <p:cBhvr>
                                        <p:cTn id="50" dur="500"/>
                                        <p:tgtEl>
                                          <p:spTgt spid="117782"/>
                                        </p:tgtEl>
                                      </p:cBhvr>
                                    </p:animEffect>
                                    <p:set>
                                      <p:cBhvr>
                                        <p:cTn id="51" dur="1" fill="hold">
                                          <p:stCondLst>
                                            <p:cond delay="499"/>
                                          </p:stCondLst>
                                        </p:cTn>
                                        <p:tgtEl>
                                          <p:spTgt spid="11778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3" name="beep.wav"/>
                                        </p:tgtEl>
                                      </p:cMediaNode>
                                    </p:audio>
                                  </p:subTnLst>
                                </p:cTn>
                              </p:par>
                            </p:childTnLst>
                          </p:cTn>
                        </p:par>
                        <p:par>
                          <p:cTn id="52" fill="hold" nodeType="afterGroup">
                            <p:stCondLst>
                              <p:cond delay="7500"/>
                            </p:stCondLst>
                            <p:childTnLst>
                              <p:par>
                                <p:cTn id="53" presetID="4" presetClass="exit" presetSubtype="16" fill="hold" grpId="0" nodeType="afterEffect">
                                  <p:stCondLst>
                                    <p:cond delay="1000"/>
                                  </p:stCondLst>
                                  <p:childTnLst>
                                    <p:animEffect transition="out" filter="box(in)">
                                      <p:cBhvr>
                                        <p:cTn id="54" dur="500"/>
                                        <p:tgtEl>
                                          <p:spTgt spid="117781"/>
                                        </p:tgtEl>
                                      </p:cBhvr>
                                    </p:animEffect>
                                    <p:set>
                                      <p:cBhvr>
                                        <p:cTn id="55" dur="1" fill="hold">
                                          <p:stCondLst>
                                            <p:cond delay="499"/>
                                          </p:stCondLst>
                                        </p:cTn>
                                        <p:tgtEl>
                                          <p:spTgt spid="11778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3" name="beep.wav"/>
                                        </p:tgtEl>
                                      </p:cMediaNode>
                                    </p:audio>
                                  </p:subTnLst>
                                </p:cTn>
                              </p:par>
                            </p:childTnLst>
                          </p:cTn>
                        </p:par>
                        <p:par>
                          <p:cTn id="56" fill="hold" nodeType="afterGroup">
                            <p:stCondLst>
                              <p:cond delay="9000"/>
                            </p:stCondLst>
                            <p:childTnLst>
                              <p:par>
                                <p:cTn id="57" presetID="4" presetClass="exit" presetSubtype="16" fill="hold" grpId="0" nodeType="afterEffect">
                                  <p:stCondLst>
                                    <p:cond delay="1000"/>
                                  </p:stCondLst>
                                  <p:childTnLst>
                                    <p:animEffect transition="out" filter="box(in)">
                                      <p:cBhvr>
                                        <p:cTn id="58" dur="500"/>
                                        <p:tgtEl>
                                          <p:spTgt spid="117779"/>
                                        </p:tgtEl>
                                      </p:cBhvr>
                                    </p:animEffect>
                                    <p:set>
                                      <p:cBhvr>
                                        <p:cTn id="59" dur="1" fill="hold">
                                          <p:stCondLst>
                                            <p:cond delay="499"/>
                                          </p:stCondLst>
                                        </p:cTn>
                                        <p:tgtEl>
                                          <p:spTgt spid="117779"/>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3" name="beep.wav"/>
                                        </p:tgtEl>
                                      </p:cMediaNode>
                                    </p:audio>
                                  </p:subTnLst>
                                </p:cTn>
                              </p:par>
                            </p:childTnLst>
                          </p:cTn>
                        </p:par>
                        <p:par>
                          <p:cTn id="60" fill="hold" nodeType="afterGroup">
                            <p:stCondLst>
                              <p:cond delay="10500"/>
                            </p:stCondLst>
                            <p:childTnLst>
                              <p:par>
                                <p:cTn id="61" presetID="4" presetClass="exit" presetSubtype="16" fill="hold" grpId="0" nodeType="afterEffect">
                                  <p:stCondLst>
                                    <p:cond delay="500"/>
                                  </p:stCondLst>
                                  <p:childTnLst>
                                    <p:animEffect transition="out" filter="box(in)">
                                      <p:cBhvr>
                                        <p:cTn id="62" dur="500"/>
                                        <p:tgtEl>
                                          <p:spTgt spid="117762"/>
                                        </p:tgtEl>
                                      </p:cBhvr>
                                    </p:animEffect>
                                    <p:set>
                                      <p:cBhvr>
                                        <p:cTn id="63" dur="1" fill="hold">
                                          <p:stCondLst>
                                            <p:cond delay="499"/>
                                          </p:stCondLst>
                                        </p:cTn>
                                        <p:tgtEl>
                                          <p:spTgt spid="117762"/>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17787"/>
                  </p:tgtEl>
                </p:cond>
              </p:nextCondLst>
            </p:seq>
            <p:seq concurrent="1" nextAc="seek">
              <p:cTn id="64" restart="whenNotActive" fill="hold" evtFilter="cancelBubble" nodeType="interactiveSeq">
                <p:stCondLst>
                  <p:cond evt="onClick" delay="0">
                    <p:tgtEl>
                      <p:spTgt spid="25"/>
                    </p:tgtEl>
                  </p:cond>
                </p:stCondLst>
                <p:endSync evt="end" delay="0">
                  <p:rtn val="all"/>
                </p:endSync>
                <p:childTnLst>
                  <p:par>
                    <p:cTn id="65" fill="hold" nodeType="clickPar">
                      <p:stCondLst>
                        <p:cond delay="0"/>
                      </p:stCondLst>
                      <p:childTnLst>
                        <p:par>
                          <p:cTn id="66" fill="hold" nodeType="withGroup">
                            <p:stCondLst>
                              <p:cond delay="0"/>
                            </p:stCondLst>
                            <p:childTnLst>
                              <p:par>
                                <p:cTn id="67" presetID="22" presetClass="emph" presetSubtype="0" fill="hold" grpId="1" nodeType="clickEffect">
                                  <p:stCondLst>
                                    <p:cond delay="0"/>
                                  </p:stCondLst>
                                  <p:childTnLst>
                                    <p:animClr clrSpc="hsl" dir="cw">
                                      <p:cBhvr override="childStyle">
                                        <p:cTn id="68" dur="500" fill="hold"/>
                                        <p:tgtEl>
                                          <p:spTgt spid="28"/>
                                        </p:tgtEl>
                                        <p:attrNameLst>
                                          <p:attrName>style.color</p:attrName>
                                        </p:attrNameLst>
                                      </p:cBhvr>
                                      <p:by>
                                        <p:hsl h="-7200000" s="0" l="0"/>
                                      </p:by>
                                    </p:animClr>
                                    <p:animClr clrSpc="hsl" dir="cw">
                                      <p:cBhvr>
                                        <p:cTn id="69" dur="500" fill="hold"/>
                                        <p:tgtEl>
                                          <p:spTgt spid="28"/>
                                        </p:tgtEl>
                                        <p:attrNameLst>
                                          <p:attrName>fillcolor</p:attrName>
                                        </p:attrNameLst>
                                      </p:cBhvr>
                                      <p:by>
                                        <p:hsl h="-7200000" s="0" l="0"/>
                                      </p:by>
                                    </p:animClr>
                                    <p:animClr clrSpc="hsl" dir="cw">
                                      <p:cBhvr>
                                        <p:cTn id="70" dur="500" fill="hold"/>
                                        <p:tgtEl>
                                          <p:spTgt spid="28"/>
                                        </p:tgtEl>
                                        <p:attrNameLst>
                                          <p:attrName>stroke.color</p:attrName>
                                        </p:attrNameLst>
                                      </p:cBhvr>
                                      <p:by>
                                        <p:hsl h="-7200000" s="0" l="0"/>
                                      </p:by>
                                    </p:animClr>
                                    <p:set>
                                      <p:cBhvr>
                                        <p:cTn id="71" dur="500" fill="hold"/>
                                        <p:tgtEl>
                                          <p:spTgt spid="28"/>
                                        </p:tgtEl>
                                        <p:attrNameLst>
                                          <p:attrName>fill.type</p:attrName>
                                        </p:attrNameLst>
                                      </p:cBhvr>
                                      <p:to>
                                        <p:strVal val="solid"/>
                                      </p:to>
                                    </p:set>
                                  </p:childTnLst>
                                  <p:subTnLst>
                                    <p:audio>
                                      <p:cMediaNode>
                                        <p:cTn display="0" masterRel="sameClick">
                                          <p:stCondLst>
                                            <p:cond evt="begin" delay="0">
                                              <p:tn val="67"/>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5"/>
                  </p:tgtEl>
                </p:cond>
              </p:nextCondLst>
            </p:seq>
          </p:childTnLst>
        </p:cTn>
      </p:par>
    </p:tnLst>
    <p:bldLst>
      <p:bldP spid="117762" grpId="0" animBg="1"/>
      <p:bldP spid="117779" grpId="0" animBg="1"/>
      <p:bldP spid="117781" grpId="0" animBg="1"/>
      <p:bldP spid="117782" grpId="0" animBg="1"/>
      <p:bldP spid="117783" grpId="0" animBg="1"/>
      <p:bldP spid="117784" grpId="0" animBg="1"/>
      <p:bldP spid="117785" grpId="0" animBg="1"/>
      <p:bldP spid="117786" grpId="0" animBg="1"/>
      <p:bldP spid="117788" grpId="0" animBg="1"/>
      <p:bldP spid="27" grpId="0"/>
      <p:bldP spid="28" grpId="0" animBg="1"/>
      <p:bldP spid="28" grpId="1" animBg="1"/>
      <p:bldP spid="30" grpId="0" animBg="1"/>
      <p:bldP spid="26" grpId="0" animBg="1"/>
      <p:bldP spid="29"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Oval 2"/>
          <p:cNvSpPr>
            <a:spLocks noChangeArrowheads="1"/>
          </p:cNvSpPr>
          <p:nvPr/>
        </p:nvSpPr>
        <p:spPr bwMode="auto">
          <a:xfrm>
            <a:off x="6642100" y="62484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777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9" name="Oval 19"/>
          <p:cNvSpPr>
            <a:spLocks noChangeArrowheads="1"/>
          </p:cNvSpPr>
          <p:nvPr/>
        </p:nvSpPr>
        <p:spPr bwMode="auto">
          <a:xfrm>
            <a:off x="6642100" y="62436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0421"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677400" y="62293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p:cNvSpPr>
            <a:spLocks noChangeArrowheads="1"/>
          </p:cNvSpPr>
          <p:nvPr/>
        </p:nvSpPr>
        <p:spPr bwMode="auto">
          <a:xfrm>
            <a:off x="6642100" y="62261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7782" name="Oval 22"/>
          <p:cNvSpPr>
            <a:spLocks noChangeArrowheads="1"/>
          </p:cNvSpPr>
          <p:nvPr/>
        </p:nvSpPr>
        <p:spPr bwMode="auto">
          <a:xfrm>
            <a:off x="6642100" y="6216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7783" name="Oval 23"/>
          <p:cNvSpPr>
            <a:spLocks noChangeArrowheads="1"/>
          </p:cNvSpPr>
          <p:nvPr/>
        </p:nvSpPr>
        <p:spPr bwMode="auto">
          <a:xfrm>
            <a:off x="6642100" y="62436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7784" name="Oval 24"/>
          <p:cNvSpPr>
            <a:spLocks noChangeArrowheads="1"/>
          </p:cNvSpPr>
          <p:nvPr/>
        </p:nvSpPr>
        <p:spPr bwMode="auto">
          <a:xfrm>
            <a:off x="6642100" y="6216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7785" name="Oval 25"/>
          <p:cNvSpPr>
            <a:spLocks noChangeArrowheads="1"/>
          </p:cNvSpPr>
          <p:nvPr/>
        </p:nvSpPr>
        <p:spPr bwMode="auto">
          <a:xfrm>
            <a:off x="6642100" y="622617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7786" name="Oval 26"/>
          <p:cNvSpPr>
            <a:spLocks noChangeArrowheads="1"/>
          </p:cNvSpPr>
          <p:nvPr/>
        </p:nvSpPr>
        <p:spPr bwMode="auto">
          <a:xfrm>
            <a:off x="6642100" y="62484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7787" name="Text Box 27"/>
          <p:cNvSpPr txBox="1">
            <a:spLocks noChangeArrowheads="1"/>
          </p:cNvSpPr>
          <p:nvPr/>
        </p:nvSpPr>
        <p:spPr bwMode="auto">
          <a:xfrm>
            <a:off x="5270500" y="62626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7788" name="Text Box 28"/>
          <p:cNvSpPr txBox="1">
            <a:spLocks noChangeArrowheads="1"/>
          </p:cNvSpPr>
          <p:nvPr/>
        </p:nvSpPr>
        <p:spPr bwMode="auto">
          <a:xfrm>
            <a:off x="63246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0430"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1" name="Text Box 69"/>
          <p:cNvSpPr txBox="1">
            <a:spLocks noChangeArrowheads="1"/>
          </p:cNvSpPr>
          <p:nvPr/>
        </p:nvSpPr>
        <p:spPr bwMode="auto">
          <a:xfrm>
            <a:off x="2057400" y="7588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60432"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774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3"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762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00200" y="5867400"/>
            <a:ext cx="99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5"/>
          <p:cNvSpPr>
            <a:spLocks noChangeArrowheads="1"/>
          </p:cNvSpPr>
          <p:nvPr/>
        </p:nvSpPr>
        <p:spPr bwMode="auto">
          <a:xfrm>
            <a:off x="6178550" y="2754314"/>
            <a:ext cx="4184650" cy="1436687"/>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Duy trì sức mạnh </a:t>
            </a:r>
          </a:p>
          <a:p>
            <a:pPr algn="ctr" eaLnBrk="1" hangingPunct="1">
              <a:spcBef>
                <a:spcPct val="0"/>
              </a:spcBef>
              <a:buFontTx/>
              <a:buNone/>
            </a:pPr>
            <a:r>
              <a:rPr lang="en-US" altLang="en-US" sz="2400"/>
              <a:t>đánh thắng kẻ thù</a:t>
            </a:r>
          </a:p>
        </p:txBody>
      </p:sp>
      <p:sp>
        <p:nvSpPr>
          <p:cNvPr id="30" name="AutoShape 13"/>
          <p:cNvSpPr>
            <a:spLocks noChangeArrowheads="1"/>
          </p:cNvSpPr>
          <p:nvPr/>
        </p:nvSpPr>
        <p:spPr bwMode="auto">
          <a:xfrm>
            <a:off x="1774825" y="4343400"/>
            <a:ext cx="4198938" cy="1436688"/>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marL="457200" indent="-4572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Duy trì sản xuất </a:t>
            </a:r>
          </a:p>
          <a:p>
            <a:pPr algn="ctr" eaLnBrk="1" hangingPunct="1">
              <a:spcBef>
                <a:spcPct val="0"/>
              </a:spcBef>
              <a:buFontTx/>
              <a:buNone/>
            </a:pPr>
            <a:r>
              <a:rPr lang="en-US" altLang="en-US" sz="2400"/>
              <a:t>kinh doanh</a:t>
            </a:r>
            <a:endParaRPr lang="en-US" altLang="en-US" sz="2100" b="1"/>
          </a:p>
        </p:txBody>
      </p:sp>
      <p:sp>
        <p:nvSpPr>
          <p:cNvPr id="60437" name="Text Box 16"/>
          <p:cNvSpPr txBox="1">
            <a:spLocks noChangeArrowheads="1"/>
          </p:cNvSpPr>
          <p:nvPr/>
        </p:nvSpPr>
        <p:spPr bwMode="auto">
          <a:xfrm>
            <a:off x="1774826" y="12795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54</a:t>
            </a:r>
          </a:p>
        </p:txBody>
      </p:sp>
      <p:sp>
        <p:nvSpPr>
          <p:cNvPr id="26" name="AutoShape 13"/>
          <p:cNvSpPr>
            <a:spLocks noChangeArrowheads="1"/>
          </p:cNvSpPr>
          <p:nvPr/>
        </p:nvSpPr>
        <p:spPr bwMode="auto">
          <a:xfrm>
            <a:off x="1828801" y="2743200"/>
            <a:ext cx="4144963" cy="14478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Bảo đảm đời sống </a:t>
            </a:r>
          </a:p>
          <a:p>
            <a:pPr algn="ctr">
              <a:spcBef>
                <a:spcPct val="0"/>
              </a:spcBef>
              <a:buFontTx/>
              <a:buNone/>
            </a:pPr>
            <a:r>
              <a:rPr lang="en-US" altLang="en-US" sz="2400"/>
              <a:t>cho quân dân </a:t>
            </a:r>
            <a:endParaRPr lang="vi-VN" altLang="en-US" sz="2100" b="1"/>
          </a:p>
        </p:txBody>
      </p:sp>
      <p:sp>
        <p:nvSpPr>
          <p:cNvPr id="29" name="AutoShape 13"/>
          <p:cNvSpPr>
            <a:spLocks noChangeArrowheads="1"/>
          </p:cNvSpPr>
          <p:nvPr/>
        </p:nvSpPr>
        <p:spPr bwMode="auto">
          <a:xfrm>
            <a:off x="6178550" y="4343400"/>
            <a:ext cx="4184650" cy="1436688"/>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Bảo đảm cho liên tục </a:t>
            </a:r>
          </a:p>
          <a:p>
            <a:pPr algn="ctr">
              <a:spcBef>
                <a:spcPct val="0"/>
              </a:spcBef>
              <a:buFontTx/>
              <a:buNone/>
            </a:pPr>
            <a:r>
              <a:rPr lang="en-US" altLang="en-US" sz="2400"/>
              <a:t>chiến đấu</a:t>
            </a:r>
            <a:endParaRPr lang="vi-VN" altLang="en-US" sz="2100" b="1"/>
          </a:p>
        </p:txBody>
      </p:sp>
      <p:pic>
        <p:nvPicPr>
          <p:cNvPr id="6044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4"/>
          <p:cNvSpPr txBox="1">
            <a:spLocks noChangeArrowheads="1"/>
          </p:cNvSpPr>
          <p:nvPr/>
        </p:nvSpPr>
        <p:spPr bwMode="auto">
          <a:xfrm>
            <a:off x="3048000" y="1143001"/>
            <a:ext cx="7162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200" i="1"/>
              <a:t>Tiến hành chiến tranh nhân dân, chúng ta phải kết hợp kháng chiến với xây dựng, vừa kháng chiến vừa xây dựng, ra sức sản xuất, thực hành tiết kiệm, giữ gìn bồi dưỡng lực lượng ta càng đánh càng mạnh, chính là để:</a:t>
            </a:r>
          </a:p>
        </p:txBody>
      </p:sp>
      <p:pic>
        <p:nvPicPr>
          <p:cNvPr id="27" name="Picture 23" descr="ani32">
            <a:hlinkClick r:id="rId15"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483165" y="6143946"/>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ox(out)">
                                      <p:cBhvr>
                                        <p:cTn id="7" dur="1000"/>
                                        <p:tgtEl>
                                          <p:spTgt spid="30"/>
                                        </p:tgtEl>
                                      </p:cBhvr>
                                    </p:animEffect>
                                  </p:childTnLst>
                                </p:cTn>
                              </p:par>
                            </p:childTnLst>
                          </p:cTn>
                        </p:par>
                        <p:par>
                          <p:cTn id="8" fill="hold" nodeType="afterGroup">
                            <p:stCondLst>
                              <p:cond delay="1000"/>
                            </p:stCondLst>
                            <p:childTnLst>
                              <p:par>
                                <p:cTn id="9" presetID="4" presetClass="entr" presetSubtype="32"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ox(out)">
                                      <p:cBhvr>
                                        <p:cTn id="11" dur="1000"/>
                                        <p:tgtEl>
                                          <p:spTgt spid="28"/>
                                        </p:tgtEl>
                                      </p:cBhvr>
                                    </p:animEffect>
                                  </p:childTnLst>
                                </p:cTn>
                              </p:par>
                            </p:childTnLst>
                          </p:cTn>
                        </p:par>
                        <p:par>
                          <p:cTn id="12" fill="hold" nodeType="afterGroup">
                            <p:stCondLst>
                              <p:cond delay="2000"/>
                            </p:stCondLst>
                            <p:childTnLst>
                              <p:par>
                                <p:cTn id="13" presetID="4" presetClass="entr" presetSubtype="32"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ox(out)">
                                      <p:cBhvr>
                                        <p:cTn id="15" dur="1000"/>
                                        <p:tgtEl>
                                          <p:spTgt spid="26"/>
                                        </p:tgtEl>
                                      </p:cBhvr>
                                    </p:animEffect>
                                  </p:childTnLst>
                                </p:cTn>
                              </p:par>
                            </p:childTnLst>
                          </p:cTn>
                        </p:par>
                        <p:par>
                          <p:cTn id="16" fill="hold" nodeType="afterGroup">
                            <p:stCondLst>
                              <p:cond delay="3000"/>
                            </p:stCondLst>
                            <p:childTnLst>
                              <p:par>
                                <p:cTn id="17" presetID="4" presetClass="entr" presetSubtype="32"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ox(out)">
                                      <p:cBhvr>
                                        <p:cTn id="19" dur="1000"/>
                                        <p:tgtEl>
                                          <p:spTgt spid="2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type="lt">
                                    <p:tmAbs val="75"/>
                                  </p:iterate>
                                  <p:childTnLst>
                                    <p:set>
                                      <p:cBhvr>
                                        <p:cTn id="23" dur="1" fill="hold">
                                          <p:stCondLst>
                                            <p:cond delay="74"/>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p:cTn id="24" fill="hold" display="0">
                  <p:stCondLst>
                    <p:cond delay="indefinite"/>
                  </p:stCondLst>
                  <p:endCondLst>
                    <p:cond evt="onNext" delay="0">
                      <p:tgtEl>
                        <p:sldTgt/>
                      </p:tgtEl>
                    </p:cond>
                    <p:cond evt="onPrev" delay="0">
                      <p:tgtEl>
                        <p:sldTgt/>
                      </p:tgtEl>
                    </p:cond>
                    <p:cond evt="onStopAudio" delay="0">
                      <p:tgtEl>
                        <p:sldTgt/>
                      </p:tgtEl>
                    </p:cond>
                  </p:endCondLst>
                </p:cTn>
                <p:tgtEl>
                  <p:spTgt spid="117778"/>
                </p:tgtEl>
              </p:cMediaNode>
            </p:audio>
            <p:seq concurrent="1" nextAc="seek">
              <p:cTn id="25" restart="whenNotActive" fill="hold" evtFilter="cancelBubble" nodeType="interactiveSeq">
                <p:stCondLst>
                  <p:cond evt="onClick" delay="0">
                    <p:tgtEl>
                      <p:spTgt spid="117787"/>
                    </p:tgtEl>
                  </p:cond>
                </p:stCondLst>
                <p:endSync evt="end" delay="0">
                  <p:rtn val="all"/>
                </p:endSync>
                <p:childTnLst>
                  <p:par>
                    <p:cTn id="26" fill="hold" nodeType="clickPar">
                      <p:stCondLst>
                        <p:cond delay="0"/>
                      </p:stCondLst>
                      <p:childTnLst>
                        <p:par>
                          <p:cTn id="27" fill="hold" nodeType="withGroup">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117788"/>
                                        </p:tgtEl>
                                        <p:attrNameLst>
                                          <p:attrName>style.visibility</p:attrName>
                                        </p:attrNameLst>
                                      </p:cBhvr>
                                      <p:to>
                                        <p:strVal val="hidden"/>
                                      </p:to>
                                    </p:set>
                                  </p:childTnLst>
                                </p:cTn>
                              </p:par>
                            </p:childTnLst>
                          </p:cTn>
                        </p:par>
                        <p:par>
                          <p:cTn id="30" fill="hold" nodeType="afterGroup">
                            <p:stCondLst>
                              <p:cond delay="0"/>
                            </p:stCondLst>
                            <p:childTnLst>
                              <p:par>
                                <p:cTn id="31" presetID="4" presetClass="exit" presetSubtype="16" fill="hold" grpId="0" nodeType="afterEffect">
                                  <p:stCondLst>
                                    <p:cond delay="1000"/>
                                  </p:stCondLst>
                                  <p:childTnLst>
                                    <p:animEffect transition="out" filter="box(in)">
                                      <p:cBhvr>
                                        <p:cTn id="32" dur="500"/>
                                        <p:tgtEl>
                                          <p:spTgt spid="117786"/>
                                        </p:tgtEl>
                                      </p:cBhvr>
                                    </p:animEffect>
                                    <p:set>
                                      <p:cBhvr>
                                        <p:cTn id="33" dur="1" fill="hold">
                                          <p:stCondLst>
                                            <p:cond delay="499"/>
                                          </p:stCondLst>
                                        </p:cTn>
                                        <p:tgtEl>
                                          <p:spTgt spid="117786"/>
                                        </p:tgtEl>
                                        <p:attrNameLst>
                                          <p:attrName>style.visibility</p:attrName>
                                        </p:attrNameLst>
                                      </p:cBhvr>
                                      <p:to>
                                        <p:strVal val="hidden"/>
                                      </p:to>
                                    </p:set>
                                  </p:childTnLst>
                                  <p:subTnLst>
                                    <p:audio>
                                      <p:cMediaNode>
                                        <p:cTn display="0" masterRel="sameClick">
                                          <p:stCondLst>
                                            <p:cond evt="begin" delay="0">
                                              <p:tn val="31"/>
                                            </p:cond>
                                          </p:stCondLst>
                                          <p:endCondLst>
                                            <p:cond evt="onStopAudio" delay="0">
                                              <p:tgtEl>
                                                <p:sldTgt/>
                                              </p:tgtEl>
                                            </p:cond>
                                          </p:endCondLst>
                                        </p:cTn>
                                        <p:tgtEl>
                                          <p:sndTgt r:embed="rId3" name="beep.wav"/>
                                        </p:tgtEl>
                                      </p:cMediaNode>
                                    </p:audio>
                                  </p:subTnLst>
                                </p:cTn>
                              </p:par>
                            </p:childTnLst>
                          </p:cTn>
                        </p:par>
                        <p:par>
                          <p:cTn id="34" fill="hold" nodeType="afterGroup">
                            <p:stCondLst>
                              <p:cond delay="1500"/>
                            </p:stCondLst>
                            <p:childTnLst>
                              <p:par>
                                <p:cTn id="35" presetID="4" presetClass="exit" presetSubtype="16" fill="hold" grpId="0" nodeType="afterEffect">
                                  <p:stCondLst>
                                    <p:cond delay="1000"/>
                                  </p:stCondLst>
                                  <p:childTnLst>
                                    <p:animEffect transition="out" filter="box(in)">
                                      <p:cBhvr>
                                        <p:cTn id="36" dur="500"/>
                                        <p:tgtEl>
                                          <p:spTgt spid="117785"/>
                                        </p:tgtEl>
                                      </p:cBhvr>
                                    </p:animEffect>
                                    <p:set>
                                      <p:cBhvr>
                                        <p:cTn id="37" dur="1" fill="hold">
                                          <p:stCondLst>
                                            <p:cond delay="499"/>
                                          </p:stCondLst>
                                        </p:cTn>
                                        <p:tgtEl>
                                          <p:spTgt spid="117785"/>
                                        </p:tgtEl>
                                        <p:attrNameLst>
                                          <p:attrName>style.visibility</p:attrName>
                                        </p:attrNameLst>
                                      </p:cBhvr>
                                      <p:to>
                                        <p:strVal val="hidden"/>
                                      </p:to>
                                    </p:set>
                                  </p:childTnLst>
                                  <p:subTnLst>
                                    <p:audio>
                                      <p:cMediaNode>
                                        <p:cTn display="0" masterRel="sameClick">
                                          <p:stCondLst>
                                            <p:cond evt="begin" delay="0">
                                              <p:tn val="35"/>
                                            </p:cond>
                                          </p:stCondLst>
                                          <p:endCondLst>
                                            <p:cond evt="onStopAudio" delay="0">
                                              <p:tgtEl>
                                                <p:sldTgt/>
                                              </p:tgtEl>
                                            </p:cond>
                                          </p:endCondLst>
                                        </p:cTn>
                                        <p:tgtEl>
                                          <p:sndTgt r:embed="rId3" name="beep.wav"/>
                                        </p:tgtEl>
                                      </p:cMediaNode>
                                    </p:audio>
                                  </p:subTnLst>
                                </p:cTn>
                              </p:par>
                            </p:childTnLst>
                          </p:cTn>
                        </p:par>
                        <p:par>
                          <p:cTn id="38" fill="hold" nodeType="afterGroup">
                            <p:stCondLst>
                              <p:cond delay="3000"/>
                            </p:stCondLst>
                            <p:childTnLst>
                              <p:par>
                                <p:cTn id="39" presetID="4" presetClass="exit" presetSubtype="16" fill="hold" grpId="0" nodeType="afterEffect">
                                  <p:stCondLst>
                                    <p:cond delay="1000"/>
                                  </p:stCondLst>
                                  <p:childTnLst>
                                    <p:animEffect transition="out" filter="box(in)">
                                      <p:cBhvr>
                                        <p:cTn id="40" dur="500"/>
                                        <p:tgtEl>
                                          <p:spTgt spid="117784"/>
                                        </p:tgtEl>
                                      </p:cBhvr>
                                    </p:animEffect>
                                    <p:set>
                                      <p:cBhvr>
                                        <p:cTn id="41" dur="1" fill="hold">
                                          <p:stCondLst>
                                            <p:cond delay="499"/>
                                          </p:stCondLst>
                                        </p:cTn>
                                        <p:tgtEl>
                                          <p:spTgt spid="117784"/>
                                        </p:tgtEl>
                                        <p:attrNameLst>
                                          <p:attrName>style.visibility</p:attrName>
                                        </p:attrNameLst>
                                      </p:cBhvr>
                                      <p:to>
                                        <p:strVal val="hidden"/>
                                      </p:to>
                                    </p:set>
                                  </p:childTnLst>
                                  <p:subTnLst>
                                    <p:audio>
                                      <p:cMediaNode>
                                        <p:cTn display="0" masterRel="sameClick">
                                          <p:stCondLst>
                                            <p:cond evt="begin" delay="0">
                                              <p:tn val="39"/>
                                            </p:cond>
                                          </p:stCondLst>
                                          <p:endCondLst>
                                            <p:cond evt="onStopAudio" delay="0">
                                              <p:tgtEl>
                                                <p:sldTgt/>
                                              </p:tgtEl>
                                            </p:cond>
                                          </p:endCondLst>
                                        </p:cTn>
                                        <p:tgtEl>
                                          <p:sndTgt r:embed="rId3" name="beep.wav"/>
                                        </p:tgtEl>
                                      </p:cMediaNode>
                                    </p:audio>
                                  </p:subTnLst>
                                </p:cTn>
                              </p:par>
                            </p:childTnLst>
                          </p:cTn>
                        </p:par>
                        <p:par>
                          <p:cTn id="42" fill="hold" nodeType="afterGroup">
                            <p:stCondLst>
                              <p:cond delay="4500"/>
                            </p:stCondLst>
                            <p:childTnLst>
                              <p:par>
                                <p:cTn id="43" presetID="4" presetClass="exit" presetSubtype="16" fill="hold" grpId="0" nodeType="afterEffect">
                                  <p:stCondLst>
                                    <p:cond delay="1000"/>
                                  </p:stCondLst>
                                  <p:childTnLst>
                                    <p:animEffect transition="out" filter="box(in)">
                                      <p:cBhvr>
                                        <p:cTn id="44" dur="500"/>
                                        <p:tgtEl>
                                          <p:spTgt spid="117783"/>
                                        </p:tgtEl>
                                      </p:cBhvr>
                                    </p:animEffect>
                                    <p:set>
                                      <p:cBhvr>
                                        <p:cTn id="45" dur="1" fill="hold">
                                          <p:stCondLst>
                                            <p:cond delay="499"/>
                                          </p:stCondLst>
                                        </p:cTn>
                                        <p:tgtEl>
                                          <p:spTgt spid="117783"/>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3" name="beep.wav"/>
                                        </p:tgtEl>
                                      </p:cMediaNode>
                                    </p:audio>
                                  </p:subTnLst>
                                </p:cTn>
                              </p:par>
                            </p:childTnLst>
                          </p:cTn>
                        </p:par>
                        <p:par>
                          <p:cTn id="46" fill="hold" nodeType="afterGroup">
                            <p:stCondLst>
                              <p:cond delay="6000"/>
                            </p:stCondLst>
                            <p:childTnLst>
                              <p:par>
                                <p:cTn id="47" presetID="4" presetClass="exit" presetSubtype="16" fill="hold" grpId="0" nodeType="afterEffect">
                                  <p:stCondLst>
                                    <p:cond delay="1000"/>
                                  </p:stCondLst>
                                  <p:childTnLst>
                                    <p:animEffect transition="out" filter="box(in)">
                                      <p:cBhvr>
                                        <p:cTn id="48" dur="500"/>
                                        <p:tgtEl>
                                          <p:spTgt spid="117782"/>
                                        </p:tgtEl>
                                      </p:cBhvr>
                                    </p:animEffect>
                                    <p:set>
                                      <p:cBhvr>
                                        <p:cTn id="49" dur="1" fill="hold">
                                          <p:stCondLst>
                                            <p:cond delay="499"/>
                                          </p:stCondLst>
                                        </p:cTn>
                                        <p:tgtEl>
                                          <p:spTgt spid="117782"/>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3" name="beep.wav"/>
                                        </p:tgtEl>
                                      </p:cMediaNode>
                                    </p:audio>
                                  </p:subTnLst>
                                </p:cTn>
                              </p:par>
                            </p:childTnLst>
                          </p:cTn>
                        </p:par>
                        <p:par>
                          <p:cTn id="50" fill="hold" nodeType="afterGroup">
                            <p:stCondLst>
                              <p:cond delay="7500"/>
                            </p:stCondLst>
                            <p:childTnLst>
                              <p:par>
                                <p:cTn id="51" presetID="4" presetClass="exit" presetSubtype="16" fill="hold" grpId="0" nodeType="afterEffect">
                                  <p:stCondLst>
                                    <p:cond delay="1000"/>
                                  </p:stCondLst>
                                  <p:childTnLst>
                                    <p:animEffect transition="out" filter="box(in)">
                                      <p:cBhvr>
                                        <p:cTn id="52" dur="500"/>
                                        <p:tgtEl>
                                          <p:spTgt spid="117781"/>
                                        </p:tgtEl>
                                      </p:cBhvr>
                                    </p:animEffect>
                                    <p:set>
                                      <p:cBhvr>
                                        <p:cTn id="53" dur="1" fill="hold">
                                          <p:stCondLst>
                                            <p:cond delay="499"/>
                                          </p:stCondLst>
                                        </p:cTn>
                                        <p:tgtEl>
                                          <p:spTgt spid="117781"/>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3" name="beep.wav"/>
                                        </p:tgtEl>
                                      </p:cMediaNode>
                                    </p:audio>
                                  </p:subTnLst>
                                </p:cTn>
                              </p:par>
                            </p:childTnLst>
                          </p:cTn>
                        </p:par>
                        <p:par>
                          <p:cTn id="54" fill="hold" nodeType="afterGroup">
                            <p:stCondLst>
                              <p:cond delay="9000"/>
                            </p:stCondLst>
                            <p:childTnLst>
                              <p:par>
                                <p:cTn id="55" presetID="4" presetClass="exit" presetSubtype="16" fill="hold" grpId="0" nodeType="afterEffect">
                                  <p:stCondLst>
                                    <p:cond delay="1000"/>
                                  </p:stCondLst>
                                  <p:childTnLst>
                                    <p:animEffect transition="out" filter="box(in)">
                                      <p:cBhvr>
                                        <p:cTn id="56" dur="500"/>
                                        <p:tgtEl>
                                          <p:spTgt spid="117779"/>
                                        </p:tgtEl>
                                      </p:cBhvr>
                                    </p:animEffect>
                                    <p:set>
                                      <p:cBhvr>
                                        <p:cTn id="57" dur="1" fill="hold">
                                          <p:stCondLst>
                                            <p:cond delay="499"/>
                                          </p:stCondLst>
                                        </p:cTn>
                                        <p:tgtEl>
                                          <p:spTgt spid="117779"/>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3" name="beep.wav"/>
                                        </p:tgtEl>
                                      </p:cMediaNode>
                                    </p:audio>
                                  </p:subTnLst>
                                </p:cTn>
                              </p:par>
                            </p:childTnLst>
                          </p:cTn>
                        </p:par>
                        <p:par>
                          <p:cTn id="58" fill="hold" nodeType="afterGroup">
                            <p:stCondLst>
                              <p:cond delay="10500"/>
                            </p:stCondLst>
                            <p:childTnLst>
                              <p:par>
                                <p:cTn id="59" presetID="4" presetClass="exit" presetSubtype="16" fill="hold" grpId="0" nodeType="afterEffect">
                                  <p:stCondLst>
                                    <p:cond delay="500"/>
                                  </p:stCondLst>
                                  <p:childTnLst>
                                    <p:animEffect transition="out" filter="box(in)">
                                      <p:cBhvr>
                                        <p:cTn id="60" dur="500"/>
                                        <p:tgtEl>
                                          <p:spTgt spid="117762"/>
                                        </p:tgtEl>
                                      </p:cBhvr>
                                    </p:animEffect>
                                    <p:set>
                                      <p:cBhvr>
                                        <p:cTn id="61" dur="1" fill="hold">
                                          <p:stCondLst>
                                            <p:cond delay="499"/>
                                          </p:stCondLst>
                                        </p:cTn>
                                        <p:tgtEl>
                                          <p:spTgt spid="117762"/>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17787"/>
                  </p:tgtEl>
                </p:cond>
              </p:nextCondLst>
            </p:seq>
            <p:seq concurrent="1" nextAc="seek">
              <p:cTn id="62" restart="whenNotActive" fill="hold" evtFilter="cancelBubble" nodeType="interactiveSeq">
                <p:stCondLst>
                  <p:cond evt="onClick" delay="0">
                    <p:tgtEl>
                      <p:spTgt spid="25"/>
                    </p:tgtEl>
                  </p:cond>
                </p:stCondLst>
                <p:endSync evt="end" delay="0">
                  <p:rtn val="all"/>
                </p:endSync>
                <p:childTnLst>
                  <p:par>
                    <p:cTn id="63" fill="hold" nodeType="clickPar">
                      <p:stCondLst>
                        <p:cond delay="0"/>
                      </p:stCondLst>
                      <p:childTnLst>
                        <p:par>
                          <p:cTn id="64" fill="hold" nodeType="withGroup">
                            <p:stCondLst>
                              <p:cond delay="0"/>
                            </p:stCondLst>
                            <p:childTnLst>
                              <p:par>
                                <p:cTn id="65" presetID="22" presetClass="emph" presetSubtype="0" fill="hold" grpId="1" nodeType="clickEffect">
                                  <p:stCondLst>
                                    <p:cond delay="0"/>
                                  </p:stCondLst>
                                  <p:childTnLst>
                                    <p:animClr clrSpc="hsl" dir="cw">
                                      <p:cBhvr override="childStyle">
                                        <p:cTn id="66" dur="500" fill="hold"/>
                                        <p:tgtEl>
                                          <p:spTgt spid="28"/>
                                        </p:tgtEl>
                                        <p:attrNameLst>
                                          <p:attrName>style.color</p:attrName>
                                        </p:attrNameLst>
                                      </p:cBhvr>
                                      <p:by>
                                        <p:hsl h="-7200000" s="0" l="0"/>
                                      </p:by>
                                    </p:animClr>
                                    <p:animClr clrSpc="hsl" dir="cw">
                                      <p:cBhvr>
                                        <p:cTn id="67" dur="500" fill="hold"/>
                                        <p:tgtEl>
                                          <p:spTgt spid="28"/>
                                        </p:tgtEl>
                                        <p:attrNameLst>
                                          <p:attrName>fillcolor</p:attrName>
                                        </p:attrNameLst>
                                      </p:cBhvr>
                                      <p:by>
                                        <p:hsl h="-7200000" s="0" l="0"/>
                                      </p:by>
                                    </p:animClr>
                                    <p:animClr clrSpc="hsl" dir="cw">
                                      <p:cBhvr>
                                        <p:cTn id="68" dur="500" fill="hold"/>
                                        <p:tgtEl>
                                          <p:spTgt spid="28"/>
                                        </p:tgtEl>
                                        <p:attrNameLst>
                                          <p:attrName>stroke.color</p:attrName>
                                        </p:attrNameLst>
                                      </p:cBhvr>
                                      <p:by>
                                        <p:hsl h="-7200000" s="0" l="0"/>
                                      </p:by>
                                    </p:animClr>
                                    <p:set>
                                      <p:cBhvr>
                                        <p:cTn id="69" dur="500" fill="hold"/>
                                        <p:tgtEl>
                                          <p:spTgt spid="28"/>
                                        </p:tgtEl>
                                        <p:attrNameLst>
                                          <p:attrName>fill.type</p:attrName>
                                        </p:attrNameLst>
                                      </p:cBhvr>
                                      <p:to>
                                        <p:strVal val="solid"/>
                                      </p:to>
                                    </p:set>
                                  </p:childTnLst>
                                  <p:subTnLst>
                                    <p:audio>
                                      <p:cMediaNode>
                                        <p:cTn display="0" masterRel="sameClick">
                                          <p:stCondLst>
                                            <p:cond evt="begin" delay="0">
                                              <p:tn val="65"/>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5"/>
                  </p:tgtEl>
                </p:cond>
              </p:nextCondLst>
            </p:seq>
          </p:childTnLst>
        </p:cTn>
      </p:par>
    </p:tnLst>
    <p:bldLst>
      <p:bldP spid="117762" grpId="0" animBg="1"/>
      <p:bldP spid="117779" grpId="0" animBg="1"/>
      <p:bldP spid="117781" grpId="0" animBg="1"/>
      <p:bldP spid="117782" grpId="0" animBg="1"/>
      <p:bldP spid="117783" grpId="0" animBg="1"/>
      <p:bldP spid="117784" grpId="0" animBg="1"/>
      <p:bldP spid="117785" grpId="0" animBg="1"/>
      <p:bldP spid="117786" grpId="0" animBg="1"/>
      <p:bldP spid="117788" grpId="0" animBg="1"/>
      <p:bldP spid="28" grpId="0" animBg="1"/>
      <p:bldP spid="28" grpId="1" animBg="1"/>
      <p:bldP spid="30" grpId="0" animBg="1"/>
      <p:bldP spid="26" grpId="0" animBg="1"/>
      <p:bldP spid="29" grpId="0" animBg="1"/>
      <p:bldP spid="3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6165850" y="61341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98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00400" y="1379538"/>
            <a:ext cx="6934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Lực lượng làm nòng cốt cho toàn dân đánh giặc ở cơ sở là:</a:t>
            </a:r>
            <a:endParaRPr lang="en-US" altLang="en-US" sz="2300" b="1" i="1"/>
          </a:p>
        </p:txBody>
      </p:sp>
      <p:sp>
        <p:nvSpPr>
          <p:cNvPr id="65541" name="AutoShape 5"/>
          <p:cNvSpPr>
            <a:spLocks noChangeArrowheads="1"/>
          </p:cNvSpPr>
          <p:nvPr/>
        </p:nvSpPr>
        <p:spPr bwMode="auto">
          <a:xfrm>
            <a:off x="6094413" y="4191000"/>
            <a:ext cx="41529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D. Lực lượng dân quân </a:t>
            </a:r>
          </a:p>
          <a:p>
            <a:pPr algn="ctr">
              <a:buFontTx/>
              <a:buNone/>
            </a:pPr>
            <a:r>
              <a:rPr lang="en-US" altLang="en-US" sz="2400"/>
              <a:t>tự vệ</a:t>
            </a:r>
          </a:p>
        </p:txBody>
      </p:sp>
      <p:sp>
        <p:nvSpPr>
          <p:cNvPr id="65546" name="AutoShape 10"/>
          <p:cNvSpPr>
            <a:spLocks noChangeArrowheads="1"/>
          </p:cNvSpPr>
          <p:nvPr/>
        </p:nvSpPr>
        <p:spPr bwMode="auto">
          <a:xfrm>
            <a:off x="6107113" y="2514600"/>
            <a:ext cx="41529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Lực lượng vũ trang </a:t>
            </a:r>
          </a:p>
          <a:p>
            <a:pPr algn="ctr" eaLnBrk="1" hangingPunct="1">
              <a:spcBef>
                <a:spcPct val="0"/>
              </a:spcBef>
              <a:buFontTx/>
              <a:buNone/>
            </a:pPr>
            <a:r>
              <a:rPr lang="en-US" altLang="en-US" sz="2400"/>
              <a:t>địa phương</a:t>
            </a:r>
            <a:endParaRPr lang="en-US" altLang="en-US" sz="2300" b="1"/>
          </a:p>
        </p:txBody>
      </p:sp>
      <p:sp>
        <p:nvSpPr>
          <p:cNvPr id="61447" name="Text Box 16"/>
          <p:cNvSpPr txBox="1">
            <a:spLocks noChangeArrowheads="1"/>
          </p:cNvSpPr>
          <p:nvPr/>
        </p:nvSpPr>
        <p:spPr bwMode="auto">
          <a:xfrm>
            <a:off x="1892300" y="1295401"/>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55</a:t>
            </a:r>
          </a:p>
        </p:txBody>
      </p:sp>
      <p:pic>
        <p:nvPicPr>
          <p:cNvPr id="1198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7" name="Oval 19"/>
          <p:cNvSpPr>
            <a:spLocks noChangeArrowheads="1"/>
          </p:cNvSpPr>
          <p:nvPr/>
        </p:nvSpPr>
        <p:spPr bwMode="auto">
          <a:xfrm>
            <a:off x="6165850" y="61341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1450"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134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9" name="Oval 21"/>
          <p:cNvSpPr>
            <a:spLocks noChangeArrowheads="1"/>
          </p:cNvSpPr>
          <p:nvPr/>
        </p:nvSpPr>
        <p:spPr bwMode="auto">
          <a:xfrm>
            <a:off x="6172200" y="61341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9830" name="Oval 22"/>
          <p:cNvSpPr>
            <a:spLocks noChangeArrowheads="1"/>
          </p:cNvSpPr>
          <p:nvPr/>
        </p:nvSpPr>
        <p:spPr bwMode="auto">
          <a:xfrm>
            <a:off x="6172200" y="61404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9831" name="Oval 23"/>
          <p:cNvSpPr>
            <a:spLocks noChangeArrowheads="1"/>
          </p:cNvSpPr>
          <p:nvPr/>
        </p:nvSpPr>
        <p:spPr bwMode="auto">
          <a:xfrm>
            <a:off x="6165850" y="61341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9832" name="Oval 24"/>
          <p:cNvSpPr>
            <a:spLocks noChangeArrowheads="1"/>
          </p:cNvSpPr>
          <p:nvPr/>
        </p:nvSpPr>
        <p:spPr bwMode="auto">
          <a:xfrm>
            <a:off x="6172200" y="61404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9833" name="Oval 25"/>
          <p:cNvSpPr>
            <a:spLocks noChangeArrowheads="1"/>
          </p:cNvSpPr>
          <p:nvPr/>
        </p:nvSpPr>
        <p:spPr bwMode="auto">
          <a:xfrm>
            <a:off x="6172200" y="61325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9834" name="Oval 26"/>
          <p:cNvSpPr>
            <a:spLocks noChangeArrowheads="1"/>
          </p:cNvSpPr>
          <p:nvPr/>
        </p:nvSpPr>
        <p:spPr bwMode="auto">
          <a:xfrm>
            <a:off x="6157913" y="61563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9835" name="Text Box 27"/>
          <p:cNvSpPr txBox="1">
            <a:spLocks noChangeArrowheads="1"/>
          </p:cNvSpPr>
          <p:nvPr/>
        </p:nvSpPr>
        <p:spPr bwMode="auto">
          <a:xfrm>
            <a:off x="48006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6145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19275" y="2514600"/>
            <a:ext cx="39624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Bộ đội và dân quân </a:t>
            </a:r>
          </a:p>
          <a:p>
            <a:pPr algn="ctr">
              <a:spcBef>
                <a:spcPct val="0"/>
              </a:spcBef>
              <a:buFontTx/>
              <a:buNone/>
            </a:pPr>
            <a:r>
              <a:rPr lang="en-US" altLang="en-US" sz="2400"/>
              <a:t>tự vệ</a:t>
            </a:r>
            <a:endParaRPr lang="vi-VN" altLang="en-US" sz="2400" b="1"/>
          </a:p>
        </p:txBody>
      </p:sp>
      <p:sp>
        <p:nvSpPr>
          <p:cNvPr id="28" name="AutoShape 10"/>
          <p:cNvSpPr>
            <a:spLocks noChangeArrowheads="1"/>
          </p:cNvSpPr>
          <p:nvPr/>
        </p:nvSpPr>
        <p:spPr bwMode="auto">
          <a:xfrm>
            <a:off x="1819275" y="4191000"/>
            <a:ext cx="3962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Bộ đội địa phương</a:t>
            </a:r>
            <a:endParaRPr lang="vi-VN" altLang="en-US" sz="2400" b="1"/>
          </a:p>
        </p:txBody>
      </p:sp>
      <p:pic>
        <p:nvPicPr>
          <p:cNvPr id="61464"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88487" y="6074096"/>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8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8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27" presetClass="entr" presetSubtype="0" repeatCount="indefinite" fill="hold" grpId="0" nodeType="withEffect">
                                  <p:stCondLst>
                                    <p:cond delay="0"/>
                                  </p:stCondLst>
                                  <p:iterate type="lt">
                                    <p:tmPct val="50000"/>
                                  </p:iterate>
                                  <p:childTnLst>
                                    <p:set>
                                      <p:cBhvr>
                                        <p:cTn id="22" dur="1" fill="hold">
                                          <p:stCondLst>
                                            <p:cond delay="0"/>
                                          </p:stCondLst>
                                        </p:cTn>
                                        <p:tgtEl>
                                          <p:spTgt spid="30"/>
                                        </p:tgtEl>
                                        <p:attrNameLst>
                                          <p:attrName>style.visibility</p:attrName>
                                        </p:attrNameLst>
                                      </p:cBhvr>
                                      <p:to>
                                        <p:strVal val="visible"/>
                                      </p:to>
                                    </p:set>
                                    <p:anim calcmode="discrete" valueType="clr">
                                      <p:cBhvr override="childStyle">
                                        <p:cTn id="23"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30"/>
                                        </p:tgtEl>
                                        <p:attrNameLst>
                                          <p:attrName>fillcolor</p:attrName>
                                        </p:attrNameLst>
                                      </p:cBhvr>
                                      <p:tavLst>
                                        <p:tav tm="0">
                                          <p:val>
                                            <p:clrVal>
                                              <a:schemeClr val="accent2"/>
                                            </p:clrVal>
                                          </p:val>
                                        </p:tav>
                                        <p:tav tm="50000">
                                          <p:val>
                                            <p:clrVal>
                                              <a:schemeClr val="hlink"/>
                                            </p:clrVal>
                                          </p:val>
                                        </p:tav>
                                      </p:tavLst>
                                    </p:anim>
                                    <p:set>
                                      <p:cBhvr>
                                        <p:cTn id="25" dur="80"/>
                                        <p:tgtEl>
                                          <p:spTgt spid="30"/>
                                        </p:tgtEl>
                                        <p:attrNameLst>
                                          <p:attrName>fill.type</p:attrName>
                                        </p:attrNameLst>
                                      </p:cBhvr>
                                      <p:to>
                                        <p:strVal val="solid"/>
                                      </p:to>
                                    </p:set>
                                  </p:childTnLst>
                                </p:cTn>
                              </p:par>
                            </p:childTnLst>
                          </p:cTn>
                        </p:par>
                        <p:par>
                          <p:cTn id="26" fill="hold" nodeType="afterGroup">
                            <p:stCondLst>
                              <p:cond delay="6120"/>
                            </p:stCondLst>
                            <p:childTnLst>
                              <p:par>
                                <p:cTn id="27" presetID="4" presetClass="entr" presetSubtype="32"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ox(out)">
                                      <p:cBhvr>
                                        <p:cTn id="29" dur="1000"/>
                                        <p:tgtEl>
                                          <p:spTgt spid="27"/>
                                        </p:tgtEl>
                                      </p:cBhvr>
                                    </p:animEffect>
                                  </p:childTnLst>
                                </p:cTn>
                              </p:par>
                            </p:childTnLst>
                          </p:cTn>
                        </p:par>
                        <p:par>
                          <p:cTn id="30" fill="hold" nodeType="afterGroup">
                            <p:stCondLst>
                              <p:cond delay="7120"/>
                            </p:stCondLst>
                            <p:childTnLst>
                              <p:par>
                                <p:cTn id="31" presetID="4" presetClass="entr" presetSubtype="32"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ox(out)">
                                      <p:cBhvr>
                                        <p:cTn id="33"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11981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22" presetClass="emph" presetSubtype="0" fill="hold" grpId="1" nodeType="clickEffect">
                                  <p:stCondLst>
                                    <p:cond delay="0"/>
                                  </p:stCondLst>
                                  <p:childTnLst>
                                    <p:animClr clrSpc="hsl" dir="cw">
                                      <p:cBhvr override="childStyle">
                                        <p:cTn id="38" dur="500" fill="hold"/>
                                        <p:tgtEl>
                                          <p:spTgt spid="65541"/>
                                        </p:tgtEl>
                                        <p:attrNameLst>
                                          <p:attrName>style.color</p:attrName>
                                        </p:attrNameLst>
                                      </p:cBhvr>
                                      <p:by>
                                        <p:hsl h="-7200000" s="0" l="0"/>
                                      </p:by>
                                    </p:animClr>
                                    <p:animClr clrSpc="hsl" dir="cw">
                                      <p:cBhvr>
                                        <p:cTn id="39" dur="500" fill="hold"/>
                                        <p:tgtEl>
                                          <p:spTgt spid="65541"/>
                                        </p:tgtEl>
                                        <p:attrNameLst>
                                          <p:attrName>fillcolor</p:attrName>
                                        </p:attrNameLst>
                                      </p:cBhvr>
                                      <p:by>
                                        <p:hsl h="-7200000" s="0" l="0"/>
                                      </p:by>
                                    </p:animClr>
                                    <p:animClr clrSpc="hsl" dir="cw">
                                      <p:cBhvr>
                                        <p:cTn id="40" dur="500" fill="hold"/>
                                        <p:tgtEl>
                                          <p:spTgt spid="65541"/>
                                        </p:tgtEl>
                                        <p:attrNameLst>
                                          <p:attrName>stroke.color</p:attrName>
                                        </p:attrNameLst>
                                      </p:cBhvr>
                                      <p:by>
                                        <p:hsl h="-7200000" s="0" l="0"/>
                                      </p:by>
                                    </p:animClr>
                                    <p:set>
                                      <p:cBhvr>
                                        <p:cTn id="41" dur="500" fill="hold"/>
                                        <p:tgtEl>
                                          <p:spTgt spid="65541"/>
                                        </p:tgtEl>
                                        <p:attrNameLst>
                                          <p:attrName>fill.type</p:attrName>
                                        </p:attrNameLst>
                                      </p:cBhvr>
                                      <p:to>
                                        <p:strVal val="solid"/>
                                      </p:to>
                                    </p:set>
                                  </p:childTnLst>
                                  <p:subTnLst>
                                    <p:audio>
                                      <p:cMediaNode>
                                        <p:cTn display="0" masterRel="sameClick">
                                          <p:stCondLst>
                                            <p:cond evt="begin" delay="0">
                                              <p:tn val="3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9813"/>
                  </p:tgtEl>
                </p:cond>
              </p:nextCondLst>
            </p:seq>
            <p:audio>
              <p:cMediaNode>
                <p:cTn id="42" fill="hold" display="0">
                  <p:stCondLst>
                    <p:cond delay="indefinite"/>
                  </p:stCondLst>
                  <p:endCondLst>
                    <p:cond evt="onNext" delay="0">
                      <p:tgtEl>
                        <p:sldTgt/>
                      </p:tgtEl>
                    </p:cond>
                    <p:cond evt="onPrev" delay="0">
                      <p:tgtEl>
                        <p:sldTgt/>
                      </p:tgtEl>
                    </p:cond>
                    <p:cond evt="onStopAudio" delay="0">
                      <p:tgtEl>
                        <p:sldTgt/>
                      </p:tgtEl>
                    </p:cond>
                  </p:endCondLst>
                </p:cTn>
                <p:tgtEl>
                  <p:spTgt spid="119826"/>
                </p:tgtEl>
              </p:cMediaNode>
            </p:audio>
            <p:seq concurrent="1" nextAc="seek">
              <p:cTn id="43" restart="whenNotActive" fill="hold" evtFilter="cancelBubble" nodeType="interactiveSeq">
                <p:stCondLst>
                  <p:cond evt="onClick" delay="0">
                    <p:tgtEl>
                      <p:spTgt spid="119835"/>
                    </p:tgtEl>
                  </p:cond>
                </p:stCondLst>
                <p:endSync evt="end" delay="0">
                  <p:rtn val="all"/>
                </p:endSync>
                <p:childTnLst>
                  <p:par>
                    <p:cTn id="44" fill="hold" nodeType="clickPar">
                      <p:stCondLst>
                        <p:cond delay="0"/>
                      </p:stCondLst>
                      <p:childTnLst>
                        <p:par>
                          <p:cTn id="45" fill="hold" nodeType="withGroup">
                            <p:stCondLst>
                              <p:cond delay="0"/>
                            </p:stCondLst>
                            <p:childTnLst>
                              <p:par>
                                <p:cTn id="46" presetID="4" presetClass="exit" presetSubtype="16" fill="hold" grpId="0" nodeType="afterEffect">
                                  <p:stCondLst>
                                    <p:cond delay="1000"/>
                                  </p:stCondLst>
                                  <p:childTnLst>
                                    <p:animEffect transition="out" filter="box(in)">
                                      <p:cBhvr>
                                        <p:cTn id="47" dur="500"/>
                                        <p:tgtEl>
                                          <p:spTgt spid="119834"/>
                                        </p:tgtEl>
                                      </p:cBhvr>
                                    </p:animEffect>
                                    <p:set>
                                      <p:cBhvr>
                                        <p:cTn id="48" dur="1" fill="hold">
                                          <p:stCondLst>
                                            <p:cond delay="499"/>
                                          </p:stCondLst>
                                        </p:cTn>
                                        <p:tgtEl>
                                          <p:spTgt spid="119834"/>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1500"/>
                            </p:stCondLst>
                            <p:childTnLst>
                              <p:par>
                                <p:cTn id="50" presetID="4" presetClass="exit" presetSubtype="16" fill="hold" grpId="0" nodeType="afterEffect">
                                  <p:stCondLst>
                                    <p:cond delay="1000"/>
                                  </p:stCondLst>
                                  <p:childTnLst>
                                    <p:animEffect transition="out" filter="box(in)">
                                      <p:cBhvr>
                                        <p:cTn id="51" dur="500"/>
                                        <p:tgtEl>
                                          <p:spTgt spid="119833"/>
                                        </p:tgtEl>
                                      </p:cBhvr>
                                    </p:animEffect>
                                    <p:set>
                                      <p:cBhvr>
                                        <p:cTn id="52" dur="1" fill="hold">
                                          <p:stCondLst>
                                            <p:cond delay="499"/>
                                          </p:stCondLst>
                                        </p:cTn>
                                        <p:tgtEl>
                                          <p:spTgt spid="119833"/>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3000"/>
                            </p:stCondLst>
                            <p:childTnLst>
                              <p:par>
                                <p:cTn id="54" presetID="4" presetClass="exit" presetSubtype="16" fill="hold" grpId="0" nodeType="afterEffect">
                                  <p:stCondLst>
                                    <p:cond delay="1000"/>
                                  </p:stCondLst>
                                  <p:childTnLst>
                                    <p:animEffect transition="out" filter="box(in)">
                                      <p:cBhvr>
                                        <p:cTn id="55" dur="500"/>
                                        <p:tgtEl>
                                          <p:spTgt spid="119832"/>
                                        </p:tgtEl>
                                      </p:cBhvr>
                                    </p:animEffect>
                                    <p:set>
                                      <p:cBhvr>
                                        <p:cTn id="56" dur="1" fill="hold">
                                          <p:stCondLst>
                                            <p:cond delay="499"/>
                                          </p:stCondLst>
                                        </p:cTn>
                                        <p:tgtEl>
                                          <p:spTgt spid="119832"/>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4500"/>
                            </p:stCondLst>
                            <p:childTnLst>
                              <p:par>
                                <p:cTn id="58" presetID="4" presetClass="exit" presetSubtype="16" fill="hold" grpId="0" nodeType="afterEffect">
                                  <p:stCondLst>
                                    <p:cond delay="1000"/>
                                  </p:stCondLst>
                                  <p:childTnLst>
                                    <p:animEffect transition="out" filter="box(in)">
                                      <p:cBhvr>
                                        <p:cTn id="59" dur="500"/>
                                        <p:tgtEl>
                                          <p:spTgt spid="119831"/>
                                        </p:tgtEl>
                                      </p:cBhvr>
                                    </p:animEffect>
                                    <p:set>
                                      <p:cBhvr>
                                        <p:cTn id="60" dur="1" fill="hold">
                                          <p:stCondLst>
                                            <p:cond delay="499"/>
                                          </p:stCondLst>
                                        </p:cTn>
                                        <p:tgtEl>
                                          <p:spTgt spid="119831"/>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6000"/>
                            </p:stCondLst>
                            <p:childTnLst>
                              <p:par>
                                <p:cTn id="62" presetID="4" presetClass="exit" presetSubtype="16" fill="hold" grpId="0" nodeType="afterEffect">
                                  <p:stCondLst>
                                    <p:cond delay="1000"/>
                                  </p:stCondLst>
                                  <p:childTnLst>
                                    <p:animEffect transition="out" filter="box(in)">
                                      <p:cBhvr>
                                        <p:cTn id="63" dur="500"/>
                                        <p:tgtEl>
                                          <p:spTgt spid="119830"/>
                                        </p:tgtEl>
                                      </p:cBhvr>
                                    </p:animEffect>
                                    <p:set>
                                      <p:cBhvr>
                                        <p:cTn id="64" dur="1" fill="hold">
                                          <p:stCondLst>
                                            <p:cond delay="499"/>
                                          </p:stCondLst>
                                        </p:cTn>
                                        <p:tgtEl>
                                          <p:spTgt spid="119830"/>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7500"/>
                            </p:stCondLst>
                            <p:childTnLst>
                              <p:par>
                                <p:cTn id="66" presetID="4" presetClass="exit" presetSubtype="16" fill="hold" grpId="0" nodeType="afterEffect">
                                  <p:stCondLst>
                                    <p:cond delay="1000"/>
                                  </p:stCondLst>
                                  <p:childTnLst>
                                    <p:animEffect transition="out" filter="box(in)">
                                      <p:cBhvr>
                                        <p:cTn id="67" dur="500"/>
                                        <p:tgtEl>
                                          <p:spTgt spid="119829"/>
                                        </p:tgtEl>
                                      </p:cBhvr>
                                    </p:animEffect>
                                    <p:set>
                                      <p:cBhvr>
                                        <p:cTn id="68" dur="1" fill="hold">
                                          <p:stCondLst>
                                            <p:cond delay="499"/>
                                          </p:stCondLst>
                                        </p:cTn>
                                        <p:tgtEl>
                                          <p:spTgt spid="119829"/>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9000"/>
                            </p:stCondLst>
                            <p:childTnLst>
                              <p:par>
                                <p:cTn id="70" presetID="4" presetClass="exit" presetSubtype="16" fill="hold" grpId="0" nodeType="afterEffect">
                                  <p:stCondLst>
                                    <p:cond delay="1000"/>
                                  </p:stCondLst>
                                  <p:childTnLst>
                                    <p:animEffect transition="out" filter="box(in)">
                                      <p:cBhvr>
                                        <p:cTn id="71" dur="500"/>
                                        <p:tgtEl>
                                          <p:spTgt spid="119827"/>
                                        </p:tgtEl>
                                      </p:cBhvr>
                                    </p:animEffect>
                                    <p:set>
                                      <p:cBhvr>
                                        <p:cTn id="72" dur="1" fill="hold">
                                          <p:stCondLst>
                                            <p:cond delay="499"/>
                                          </p:stCondLst>
                                        </p:cTn>
                                        <p:tgtEl>
                                          <p:spTgt spid="119827"/>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4" name="beep.wav"/>
                                        </p:tgtEl>
                                      </p:cMediaNode>
                                    </p:audio>
                                  </p:subTnLst>
                                </p:cTn>
                              </p:par>
                            </p:childTnLst>
                          </p:cTn>
                        </p:par>
                        <p:par>
                          <p:cTn id="73" fill="hold" nodeType="afterGroup">
                            <p:stCondLst>
                              <p:cond delay="10500"/>
                            </p:stCondLst>
                            <p:childTnLst>
                              <p:par>
                                <p:cTn id="74" presetID="4" presetClass="exit" presetSubtype="16" fill="hold" grpId="0" nodeType="afterEffect">
                                  <p:stCondLst>
                                    <p:cond delay="500"/>
                                  </p:stCondLst>
                                  <p:childTnLst>
                                    <p:animEffect transition="out" filter="box(in)">
                                      <p:cBhvr>
                                        <p:cTn id="75" dur="500"/>
                                        <p:tgtEl>
                                          <p:spTgt spid="119810"/>
                                        </p:tgtEl>
                                      </p:cBhvr>
                                    </p:animEffect>
                                    <p:set>
                                      <p:cBhvr>
                                        <p:cTn id="76" dur="1" fill="hold">
                                          <p:stCondLst>
                                            <p:cond delay="499"/>
                                          </p:stCondLst>
                                        </p:cTn>
                                        <p:tgtEl>
                                          <p:spTgt spid="119810"/>
                                        </p:tgtEl>
                                        <p:attrNameLst>
                                          <p:attrName>style.visibility</p:attrName>
                                        </p:attrNameLst>
                                      </p:cBhvr>
                                      <p:to>
                                        <p:strVal val="hidden"/>
                                      </p:to>
                                    </p:set>
                                  </p:childTnLst>
                                  <p:subTnLst>
                                    <p:audio>
                                      <p:cMediaNode>
                                        <p:cTn display="0" masterRel="sameClick">
                                          <p:stCondLst>
                                            <p:cond evt="begin" delay="0">
                                              <p:tn val="74"/>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9835"/>
                  </p:tgtEl>
                </p:cond>
              </p:nextCondLst>
            </p:seq>
          </p:childTnLst>
        </p:cTn>
      </p:par>
    </p:tnLst>
    <p:bldLst>
      <p:bldP spid="119810" grpId="0" animBg="1"/>
      <p:bldP spid="65540" grpId="0"/>
      <p:bldP spid="65541" grpId="0" animBg="1"/>
      <p:bldP spid="65541" grpId="1" animBg="1"/>
      <p:bldP spid="65546" grpId="0" animBg="1"/>
      <p:bldP spid="119827" grpId="0" animBg="1"/>
      <p:bldP spid="119829" grpId="0" animBg="1"/>
      <p:bldP spid="119830" grpId="0" animBg="1"/>
      <p:bldP spid="119831" grpId="0" animBg="1"/>
      <p:bldP spid="119832" grpId="0" animBg="1"/>
      <p:bldP spid="119833" grpId="0" animBg="1"/>
      <p:bldP spid="119834" grpId="0" animBg="1"/>
      <p:bldP spid="30" grpId="0"/>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42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505200" y="1143001"/>
            <a:ext cx="632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Nếu xâm lược nước ta kẻ thù sẽ :</a:t>
            </a:r>
          </a:p>
        </p:txBody>
      </p:sp>
      <p:sp>
        <p:nvSpPr>
          <p:cNvPr id="65541" name="AutoShape 5"/>
          <p:cNvSpPr>
            <a:spLocks noChangeArrowheads="1"/>
          </p:cNvSpPr>
          <p:nvPr/>
        </p:nvSpPr>
        <p:spPr bwMode="auto">
          <a:xfrm>
            <a:off x="1743075" y="1981200"/>
            <a:ext cx="4343400" cy="1600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100" dirty="0">
                <a:latin typeface="Arial" charset="0"/>
                <a:cs typeface="+mn-cs"/>
              </a:rPr>
              <a:t>A. </a:t>
            </a:r>
            <a:r>
              <a:rPr lang="en-US" sz="2100" dirty="0" err="1">
                <a:latin typeface="Arial" charset="0"/>
                <a:cs typeface="+mn-cs"/>
              </a:rPr>
              <a:t>Thực</a:t>
            </a:r>
            <a:r>
              <a:rPr lang="en-US" sz="2100" dirty="0">
                <a:latin typeface="Arial" charset="0"/>
                <a:cs typeface="+mn-cs"/>
              </a:rPr>
              <a:t> </a:t>
            </a:r>
            <a:r>
              <a:rPr lang="en-US" sz="2100" dirty="0" err="1">
                <a:latin typeface="Arial" charset="0"/>
                <a:cs typeface="+mn-cs"/>
              </a:rPr>
              <a:t>hiện</a:t>
            </a:r>
            <a:r>
              <a:rPr lang="en-US" sz="2100" dirty="0">
                <a:latin typeface="Arial" charset="0"/>
                <a:cs typeface="+mn-cs"/>
              </a:rPr>
              <a:t> </a:t>
            </a:r>
            <a:r>
              <a:rPr lang="en-US" sz="2100" dirty="0" err="1">
                <a:latin typeface="Arial" charset="0"/>
                <a:cs typeface="+mn-cs"/>
              </a:rPr>
              <a:t>đánh</a:t>
            </a:r>
            <a:r>
              <a:rPr lang="en-US" sz="2100" dirty="0">
                <a:latin typeface="Arial" charset="0"/>
                <a:cs typeface="+mn-cs"/>
              </a:rPr>
              <a:t> </a:t>
            </a:r>
            <a:r>
              <a:rPr lang="en-US" sz="2100" dirty="0" err="1">
                <a:latin typeface="Arial" charset="0"/>
                <a:cs typeface="+mn-cs"/>
              </a:rPr>
              <a:t>nhanh</a:t>
            </a:r>
            <a:r>
              <a:rPr lang="en-US" sz="2100" dirty="0">
                <a:latin typeface="Arial" charset="0"/>
                <a:cs typeface="+mn-cs"/>
              </a:rPr>
              <a:t>, </a:t>
            </a:r>
          </a:p>
          <a:p>
            <a:pPr algn="ctr">
              <a:defRPr/>
            </a:pPr>
            <a:r>
              <a:rPr lang="en-US" sz="2100" dirty="0" err="1">
                <a:latin typeface="Arial" charset="0"/>
                <a:cs typeface="+mn-cs"/>
              </a:rPr>
              <a:t>thắng</a:t>
            </a:r>
            <a:r>
              <a:rPr lang="en-US" sz="2100" dirty="0">
                <a:latin typeface="Arial" charset="0"/>
                <a:cs typeface="+mn-cs"/>
              </a:rPr>
              <a:t> </a:t>
            </a:r>
            <a:r>
              <a:rPr lang="en-US" sz="2100" dirty="0" err="1">
                <a:latin typeface="Arial" charset="0"/>
                <a:cs typeface="+mn-cs"/>
              </a:rPr>
              <a:t>nhanh</a:t>
            </a:r>
            <a:r>
              <a:rPr lang="en-US" sz="2100" dirty="0">
                <a:latin typeface="Arial" charset="0"/>
                <a:cs typeface="+mn-cs"/>
              </a:rPr>
              <a:t>, </a:t>
            </a:r>
            <a:r>
              <a:rPr lang="en-US" sz="2100" dirty="0" err="1">
                <a:latin typeface="Arial" charset="0"/>
                <a:cs typeface="+mn-cs"/>
              </a:rPr>
              <a:t>kết</a:t>
            </a:r>
            <a:r>
              <a:rPr lang="en-US" sz="2100" dirty="0">
                <a:latin typeface="Arial" charset="0"/>
                <a:cs typeface="+mn-cs"/>
              </a:rPr>
              <a:t> </a:t>
            </a:r>
            <a:r>
              <a:rPr lang="en-US" sz="2100" dirty="0" err="1">
                <a:latin typeface="Arial" charset="0"/>
                <a:cs typeface="+mn-cs"/>
              </a:rPr>
              <a:t>hợp</a:t>
            </a:r>
            <a:r>
              <a:rPr lang="en-US" sz="2100" dirty="0">
                <a:latin typeface="Arial" charset="0"/>
                <a:cs typeface="+mn-cs"/>
              </a:rPr>
              <a:t> </a:t>
            </a:r>
            <a:r>
              <a:rPr lang="en-US" sz="2100" dirty="0" err="1">
                <a:latin typeface="Arial" charset="0"/>
                <a:cs typeface="+mn-cs"/>
              </a:rPr>
              <a:t>tiến</a:t>
            </a:r>
            <a:r>
              <a:rPr lang="en-US" sz="2100" dirty="0">
                <a:latin typeface="Arial" charset="0"/>
                <a:cs typeface="+mn-cs"/>
              </a:rPr>
              <a:t> </a:t>
            </a:r>
            <a:r>
              <a:rPr lang="en-US" sz="2100" dirty="0" err="1">
                <a:latin typeface="Arial" charset="0"/>
                <a:cs typeface="+mn-cs"/>
              </a:rPr>
              <a:t>công</a:t>
            </a:r>
            <a:endParaRPr lang="en-US" sz="2100" dirty="0">
              <a:latin typeface="Arial" charset="0"/>
              <a:cs typeface="+mn-cs"/>
            </a:endParaRPr>
          </a:p>
          <a:p>
            <a:pPr algn="ctr">
              <a:defRPr/>
            </a:pPr>
            <a:r>
              <a:rPr lang="en-US" sz="2100" dirty="0" err="1">
                <a:latin typeface="Arial" charset="0"/>
                <a:cs typeface="+mn-cs"/>
              </a:rPr>
              <a:t>quân</a:t>
            </a:r>
            <a:r>
              <a:rPr lang="en-US" sz="2100" dirty="0">
                <a:latin typeface="Arial" charset="0"/>
                <a:cs typeface="+mn-cs"/>
              </a:rPr>
              <a:t> </a:t>
            </a:r>
            <a:r>
              <a:rPr lang="en-US" sz="2100" dirty="0" err="1">
                <a:latin typeface="Arial" charset="0"/>
                <a:cs typeface="+mn-cs"/>
              </a:rPr>
              <a:t>sự</a:t>
            </a:r>
            <a:r>
              <a:rPr lang="en-US" sz="2100" dirty="0">
                <a:latin typeface="Arial" charset="0"/>
                <a:cs typeface="+mn-cs"/>
              </a:rPr>
              <a:t> </a:t>
            </a:r>
            <a:r>
              <a:rPr lang="en-US" sz="2100" dirty="0" err="1">
                <a:latin typeface="Arial" charset="0"/>
                <a:cs typeface="+mn-cs"/>
              </a:rPr>
              <a:t>từ</a:t>
            </a:r>
            <a:r>
              <a:rPr lang="en-US" sz="2100" dirty="0">
                <a:latin typeface="Arial" charset="0"/>
                <a:cs typeface="+mn-cs"/>
              </a:rPr>
              <a:t> </a:t>
            </a:r>
            <a:r>
              <a:rPr lang="en-US" sz="2100" dirty="0" err="1">
                <a:latin typeface="Arial" charset="0"/>
                <a:cs typeface="+mn-cs"/>
              </a:rPr>
              <a:t>bên</a:t>
            </a:r>
            <a:r>
              <a:rPr lang="en-US" sz="2100" dirty="0">
                <a:latin typeface="Arial" charset="0"/>
                <a:cs typeface="+mn-cs"/>
              </a:rPr>
              <a:t> </a:t>
            </a:r>
            <a:r>
              <a:rPr lang="en-US" sz="2100" dirty="0" err="1">
                <a:latin typeface="Arial" charset="0"/>
                <a:cs typeface="+mn-cs"/>
              </a:rPr>
              <a:t>ngoài</a:t>
            </a:r>
            <a:r>
              <a:rPr lang="en-US" sz="2100" dirty="0">
                <a:latin typeface="Arial" charset="0"/>
                <a:cs typeface="+mn-cs"/>
              </a:rPr>
              <a:t> </a:t>
            </a:r>
            <a:r>
              <a:rPr lang="en-US" sz="2100" dirty="0" err="1">
                <a:latin typeface="Arial" charset="0"/>
                <a:cs typeface="+mn-cs"/>
              </a:rPr>
              <a:t>với</a:t>
            </a:r>
            <a:r>
              <a:rPr lang="en-US" sz="2100" dirty="0">
                <a:latin typeface="Arial" charset="0"/>
                <a:cs typeface="+mn-cs"/>
              </a:rPr>
              <a:t> </a:t>
            </a:r>
          </a:p>
          <a:p>
            <a:pPr algn="ctr">
              <a:defRPr/>
            </a:pPr>
            <a:r>
              <a:rPr lang="en-US" sz="2100" dirty="0" err="1">
                <a:latin typeface="Arial" charset="0"/>
                <a:cs typeface="+mn-cs"/>
              </a:rPr>
              <a:t>bạo</a:t>
            </a:r>
            <a:r>
              <a:rPr lang="en-US" sz="2100" dirty="0">
                <a:latin typeface="Arial" charset="0"/>
                <a:cs typeface="+mn-cs"/>
              </a:rPr>
              <a:t> </a:t>
            </a:r>
            <a:r>
              <a:rPr lang="en-US" sz="2100" dirty="0" err="1">
                <a:latin typeface="Arial" charset="0"/>
                <a:cs typeface="+mn-cs"/>
              </a:rPr>
              <a:t>loạn</a:t>
            </a:r>
            <a:r>
              <a:rPr lang="en-US" sz="2100" dirty="0">
                <a:latin typeface="Arial" charset="0"/>
                <a:cs typeface="+mn-cs"/>
              </a:rPr>
              <a:t> </a:t>
            </a:r>
            <a:r>
              <a:rPr lang="en-US" sz="2100" dirty="0" err="1">
                <a:latin typeface="Arial" charset="0"/>
                <a:cs typeface="+mn-cs"/>
              </a:rPr>
              <a:t>lật</a:t>
            </a:r>
            <a:r>
              <a:rPr lang="en-US" sz="2100" dirty="0">
                <a:latin typeface="Arial" charset="0"/>
                <a:cs typeface="+mn-cs"/>
              </a:rPr>
              <a:t> </a:t>
            </a:r>
            <a:r>
              <a:rPr lang="en-US" sz="2100" dirty="0" err="1">
                <a:latin typeface="Arial" charset="0"/>
                <a:cs typeface="+mn-cs"/>
              </a:rPr>
              <a:t>đổ</a:t>
            </a:r>
            <a:r>
              <a:rPr lang="en-US" sz="2100" dirty="0">
                <a:latin typeface="Arial" charset="0"/>
                <a:cs typeface="+mn-cs"/>
              </a:rPr>
              <a:t> </a:t>
            </a:r>
            <a:r>
              <a:rPr lang="en-US" sz="2100" dirty="0" err="1">
                <a:latin typeface="Arial" charset="0"/>
                <a:cs typeface="+mn-cs"/>
              </a:rPr>
              <a:t>từ</a:t>
            </a:r>
            <a:r>
              <a:rPr lang="en-US" sz="2100" dirty="0">
                <a:latin typeface="Arial" charset="0"/>
                <a:cs typeface="+mn-cs"/>
              </a:rPr>
              <a:t> </a:t>
            </a:r>
            <a:r>
              <a:rPr lang="en-US" sz="2100" dirty="0" err="1">
                <a:latin typeface="Arial" charset="0"/>
                <a:cs typeface="+mn-cs"/>
              </a:rPr>
              <a:t>bên</a:t>
            </a:r>
            <a:r>
              <a:rPr lang="en-US" sz="2100" dirty="0">
                <a:latin typeface="Arial" charset="0"/>
                <a:cs typeface="+mn-cs"/>
              </a:rPr>
              <a:t> </a:t>
            </a:r>
            <a:r>
              <a:rPr lang="en-US" sz="2100" dirty="0" err="1">
                <a:latin typeface="Arial" charset="0"/>
                <a:cs typeface="+mn-cs"/>
              </a:rPr>
              <a:t>trong</a:t>
            </a:r>
            <a:endParaRPr lang="en-US" sz="2100" dirty="0">
              <a:latin typeface="Arial" charset="0"/>
              <a:cs typeface="+mn-cs"/>
            </a:endParaRPr>
          </a:p>
        </p:txBody>
      </p:sp>
      <p:sp>
        <p:nvSpPr>
          <p:cNvPr id="65549" name="AutoShape 13"/>
          <p:cNvSpPr>
            <a:spLocks noChangeArrowheads="1"/>
          </p:cNvSpPr>
          <p:nvPr/>
        </p:nvSpPr>
        <p:spPr bwMode="auto">
          <a:xfrm>
            <a:off x="1752601" y="3886201"/>
            <a:ext cx="4333875" cy="158432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100" dirty="0">
                <a:latin typeface="Arial" charset="0"/>
                <a:cs typeface="+mn-cs"/>
              </a:rPr>
              <a:t>C. </a:t>
            </a:r>
            <a:r>
              <a:rPr lang="en-US" sz="2100" dirty="0" err="1">
                <a:latin typeface="Arial" charset="0"/>
                <a:cs typeface="+mn-cs"/>
              </a:rPr>
              <a:t>Thực</a:t>
            </a:r>
            <a:r>
              <a:rPr lang="en-US" sz="2100" dirty="0">
                <a:latin typeface="Arial" charset="0"/>
                <a:cs typeface="+mn-cs"/>
              </a:rPr>
              <a:t> </a:t>
            </a:r>
            <a:r>
              <a:rPr lang="en-US" sz="2100" dirty="0" err="1">
                <a:latin typeface="Arial" charset="0"/>
                <a:cs typeface="+mn-cs"/>
              </a:rPr>
              <a:t>hiện</a:t>
            </a:r>
            <a:r>
              <a:rPr lang="en-US" sz="2100" dirty="0">
                <a:latin typeface="Arial" charset="0"/>
                <a:cs typeface="+mn-cs"/>
              </a:rPr>
              <a:t> </a:t>
            </a:r>
            <a:r>
              <a:rPr lang="en-US" sz="2100" dirty="0" err="1">
                <a:latin typeface="Arial" charset="0"/>
                <a:cs typeface="+mn-cs"/>
              </a:rPr>
              <a:t>bao</a:t>
            </a:r>
            <a:r>
              <a:rPr lang="en-US" sz="2100" dirty="0">
                <a:latin typeface="Arial" charset="0"/>
                <a:cs typeface="+mn-cs"/>
              </a:rPr>
              <a:t> </a:t>
            </a:r>
            <a:r>
              <a:rPr lang="en-US" sz="2100" dirty="0" err="1">
                <a:latin typeface="Arial" charset="0"/>
                <a:cs typeface="+mn-cs"/>
              </a:rPr>
              <a:t>vây</a:t>
            </a:r>
            <a:r>
              <a:rPr lang="en-US" sz="2100" dirty="0">
                <a:latin typeface="Arial" charset="0"/>
                <a:cs typeface="+mn-cs"/>
              </a:rPr>
              <a:t> </a:t>
            </a:r>
            <a:r>
              <a:rPr lang="en-US" sz="2100" dirty="0" err="1">
                <a:latin typeface="Arial" charset="0"/>
                <a:cs typeface="+mn-cs"/>
              </a:rPr>
              <a:t>phong</a:t>
            </a:r>
            <a:endParaRPr lang="en-US" sz="2100" dirty="0">
              <a:latin typeface="Arial" charset="0"/>
              <a:cs typeface="+mn-cs"/>
            </a:endParaRPr>
          </a:p>
          <a:p>
            <a:pPr algn="ctr" eaLnBrk="0" hangingPunct="0">
              <a:defRPr/>
            </a:pPr>
            <a:r>
              <a:rPr lang="en-US" sz="2100" dirty="0">
                <a:latin typeface="Arial" charset="0"/>
                <a:cs typeface="+mn-cs"/>
              </a:rPr>
              <a:t> </a:t>
            </a:r>
            <a:r>
              <a:rPr lang="en-US" sz="2100" dirty="0" err="1">
                <a:latin typeface="Arial" charset="0"/>
                <a:cs typeface="+mn-cs"/>
              </a:rPr>
              <a:t>tỏa</a:t>
            </a:r>
            <a:r>
              <a:rPr lang="en-US" sz="2100" dirty="0">
                <a:latin typeface="Arial" charset="0"/>
                <a:cs typeface="+mn-cs"/>
              </a:rPr>
              <a:t> </a:t>
            </a:r>
            <a:r>
              <a:rPr lang="en-US" sz="2100" dirty="0" err="1">
                <a:latin typeface="Arial" charset="0"/>
                <a:cs typeface="+mn-cs"/>
              </a:rPr>
              <a:t>kinh</a:t>
            </a:r>
            <a:r>
              <a:rPr lang="en-US" sz="2100" dirty="0">
                <a:latin typeface="Arial" charset="0"/>
                <a:cs typeface="+mn-cs"/>
              </a:rPr>
              <a:t> </a:t>
            </a:r>
            <a:r>
              <a:rPr lang="en-US" sz="2100" dirty="0" err="1">
                <a:latin typeface="Arial" charset="0"/>
                <a:cs typeface="+mn-cs"/>
              </a:rPr>
              <a:t>tế</a:t>
            </a:r>
            <a:r>
              <a:rPr lang="en-US" sz="2100" dirty="0">
                <a:latin typeface="Arial" charset="0"/>
                <a:cs typeface="+mn-cs"/>
              </a:rPr>
              <a:t>, </a:t>
            </a:r>
            <a:r>
              <a:rPr lang="en-US" sz="2100" dirty="0" err="1">
                <a:latin typeface="Arial" charset="0"/>
                <a:cs typeface="+mn-cs"/>
              </a:rPr>
              <a:t>quân</a:t>
            </a:r>
            <a:r>
              <a:rPr lang="en-US" sz="2100" dirty="0">
                <a:latin typeface="Arial" charset="0"/>
                <a:cs typeface="+mn-cs"/>
              </a:rPr>
              <a:t> </a:t>
            </a:r>
            <a:r>
              <a:rPr lang="en-US" sz="2100" dirty="0" err="1">
                <a:latin typeface="Arial" charset="0"/>
                <a:cs typeface="+mn-cs"/>
              </a:rPr>
              <a:t>sự</a:t>
            </a:r>
            <a:r>
              <a:rPr lang="en-US" sz="2100" dirty="0">
                <a:latin typeface="Arial" charset="0"/>
                <a:cs typeface="+mn-cs"/>
              </a:rPr>
              <a:t>, </a:t>
            </a:r>
            <a:r>
              <a:rPr lang="en-US" sz="2100" dirty="0" err="1">
                <a:latin typeface="Arial" charset="0"/>
                <a:cs typeface="+mn-cs"/>
              </a:rPr>
              <a:t>vừa</a:t>
            </a:r>
            <a:r>
              <a:rPr lang="en-US" sz="2100" dirty="0">
                <a:latin typeface="Arial" charset="0"/>
                <a:cs typeface="+mn-cs"/>
              </a:rPr>
              <a:t> </a:t>
            </a:r>
            <a:r>
              <a:rPr lang="en-US" sz="2100" dirty="0" err="1">
                <a:latin typeface="Arial" charset="0"/>
                <a:cs typeface="+mn-cs"/>
              </a:rPr>
              <a:t>đánh</a:t>
            </a:r>
            <a:r>
              <a:rPr lang="en-US" sz="2100" dirty="0">
                <a:latin typeface="Arial" charset="0"/>
                <a:cs typeface="+mn-cs"/>
              </a:rPr>
              <a:t> </a:t>
            </a:r>
          </a:p>
          <a:p>
            <a:pPr algn="ctr" eaLnBrk="0" hangingPunct="0">
              <a:defRPr/>
            </a:pPr>
            <a:r>
              <a:rPr lang="en-US" sz="2100" dirty="0" err="1">
                <a:latin typeface="Arial" charset="0"/>
                <a:cs typeface="+mn-cs"/>
              </a:rPr>
              <a:t>vừa</a:t>
            </a:r>
            <a:r>
              <a:rPr lang="en-US" sz="2100" dirty="0">
                <a:latin typeface="Arial" charset="0"/>
                <a:cs typeface="+mn-cs"/>
              </a:rPr>
              <a:t> </a:t>
            </a:r>
            <a:r>
              <a:rPr lang="en-US" sz="2100" dirty="0" err="1">
                <a:latin typeface="Arial" charset="0"/>
                <a:cs typeface="+mn-cs"/>
              </a:rPr>
              <a:t>thăm</a:t>
            </a:r>
            <a:r>
              <a:rPr lang="en-US" sz="2100" dirty="0">
                <a:latin typeface="Arial" charset="0"/>
                <a:cs typeface="+mn-cs"/>
              </a:rPr>
              <a:t> </a:t>
            </a:r>
            <a:r>
              <a:rPr lang="en-US" sz="2100" dirty="0" err="1">
                <a:latin typeface="Arial" charset="0"/>
                <a:cs typeface="+mn-cs"/>
              </a:rPr>
              <a:t>dò</a:t>
            </a:r>
            <a:r>
              <a:rPr lang="en-US" sz="2100" dirty="0">
                <a:latin typeface="Arial" charset="0"/>
                <a:cs typeface="+mn-cs"/>
              </a:rPr>
              <a:t> </a:t>
            </a:r>
            <a:r>
              <a:rPr lang="en-US" sz="2100" dirty="0" err="1">
                <a:latin typeface="Arial" charset="0"/>
                <a:cs typeface="+mn-cs"/>
              </a:rPr>
              <a:t>phản</a:t>
            </a:r>
            <a:r>
              <a:rPr lang="en-US" sz="2100" dirty="0">
                <a:latin typeface="Arial" charset="0"/>
                <a:cs typeface="+mn-cs"/>
              </a:rPr>
              <a:t> </a:t>
            </a:r>
            <a:r>
              <a:rPr lang="en-US" sz="2100" dirty="0" err="1">
                <a:latin typeface="Arial" charset="0"/>
                <a:cs typeface="+mn-cs"/>
              </a:rPr>
              <a:t>ứng</a:t>
            </a:r>
            <a:r>
              <a:rPr lang="en-US" sz="2100" dirty="0">
                <a:latin typeface="Arial" charset="0"/>
                <a:cs typeface="+mn-cs"/>
              </a:rPr>
              <a:t> </a:t>
            </a:r>
            <a:r>
              <a:rPr lang="en-US" sz="2100" dirty="0" err="1">
                <a:latin typeface="Arial" charset="0"/>
                <a:cs typeface="+mn-cs"/>
              </a:rPr>
              <a:t>của</a:t>
            </a:r>
            <a:r>
              <a:rPr lang="en-US" sz="2100" dirty="0">
                <a:latin typeface="Arial" charset="0"/>
                <a:cs typeface="+mn-cs"/>
              </a:rPr>
              <a:t> ta, </a:t>
            </a:r>
          </a:p>
          <a:p>
            <a:pPr algn="ctr" eaLnBrk="0" hangingPunct="0">
              <a:defRPr/>
            </a:pPr>
            <a:r>
              <a:rPr lang="en-US" sz="2100" dirty="0" err="1">
                <a:latin typeface="Arial" charset="0"/>
                <a:cs typeface="+mn-cs"/>
              </a:rPr>
              <a:t>kết</a:t>
            </a:r>
            <a:r>
              <a:rPr lang="en-US" sz="2100" dirty="0">
                <a:latin typeface="Arial" charset="0"/>
                <a:cs typeface="+mn-cs"/>
              </a:rPr>
              <a:t> </a:t>
            </a:r>
            <a:r>
              <a:rPr lang="en-US" sz="2100" dirty="0" err="1">
                <a:latin typeface="Arial" charset="0"/>
                <a:cs typeface="+mn-cs"/>
              </a:rPr>
              <a:t>hợp</a:t>
            </a:r>
            <a:r>
              <a:rPr lang="en-US" sz="2100" dirty="0">
                <a:latin typeface="Arial" charset="0"/>
                <a:cs typeface="+mn-cs"/>
              </a:rPr>
              <a:t> </a:t>
            </a:r>
            <a:r>
              <a:rPr lang="en-US" sz="2100" dirty="0" err="1">
                <a:latin typeface="Arial" charset="0"/>
                <a:cs typeface="+mn-cs"/>
              </a:rPr>
              <a:t>với</a:t>
            </a:r>
            <a:r>
              <a:rPr lang="en-US" sz="2100" dirty="0">
                <a:latin typeface="Arial" charset="0"/>
                <a:cs typeface="+mn-cs"/>
              </a:rPr>
              <a:t> </a:t>
            </a:r>
            <a:r>
              <a:rPr lang="en-US" sz="2100" dirty="0" err="1">
                <a:latin typeface="Arial" charset="0"/>
                <a:cs typeface="+mn-cs"/>
              </a:rPr>
              <a:t>lôi</a:t>
            </a:r>
            <a:r>
              <a:rPr lang="en-US" sz="2100" dirty="0">
                <a:latin typeface="Arial" charset="0"/>
                <a:cs typeface="+mn-cs"/>
              </a:rPr>
              <a:t> </a:t>
            </a:r>
            <a:r>
              <a:rPr lang="en-US" sz="2100" dirty="0" err="1">
                <a:latin typeface="Arial" charset="0"/>
                <a:cs typeface="+mn-cs"/>
              </a:rPr>
              <a:t>kéo</a:t>
            </a:r>
            <a:r>
              <a:rPr lang="en-US" sz="2100" dirty="0">
                <a:latin typeface="Arial" charset="0"/>
                <a:cs typeface="+mn-cs"/>
              </a:rPr>
              <a:t> </a:t>
            </a:r>
            <a:r>
              <a:rPr lang="en-US" sz="2100" dirty="0" err="1">
                <a:latin typeface="Arial" charset="0"/>
                <a:cs typeface="+mn-cs"/>
              </a:rPr>
              <a:t>đồng</a:t>
            </a:r>
            <a:r>
              <a:rPr lang="en-US" sz="2100" dirty="0">
                <a:latin typeface="Arial" charset="0"/>
                <a:cs typeface="+mn-cs"/>
              </a:rPr>
              <a:t> minh</a:t>
            </a:r>
            <a:endParaRPr lang="vi-VN" sz="2100" dirty="0">
              <a:latin typeface="Arial" charset="0"/>
              <a:cs typeface="+mn-cs"/>
            </a:endParaRPr>
          </a:p>
        </p:txBody>
      </p:sp>
      <p:sp>
        <p:nvSpPr>
          <p:cNvPr id="7176" name="Text Box 16"/>
          <p:cNvSpPr txBox="1">
            <a:spLocks noChangeArrowheads="1"/>
          </p:cNvSpPr>
          <p:nvPr/>
        </p:nvSpPr>
        <p:spPr bwMode="auto">
          <a:xfrm>
            <a:off x="1752600" y="1295401"/>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02</a:t>
            </a:r>
          </a:p>
        </p:txBody>
      </p:sp>
      <p:pic>
        <p:nvPicPr>
          <p:cNvPr id="942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7" name="Oval 19"/>
          <p:cNvSpPr>
            <a:spLocks noChangeArrowheads="1"/>
          </p:cNvSpPr>
          <p:nvPr/>
        </p:nvSpPr>
        <p:spPr bwMode="auto">
          <a:xfrm>
            <a:off x="646271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17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59991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4230"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4231" name="Oval 23"/>
          <p:cNvSpPr>
            <a:spLocks noChangeArrowheads="1"/>
          </p:cNvSpPr>
          <p:nvPr/>
        </p:nvSpPr>
        <p:spPr bwMode="auto">
          <a:xfrm>
            <a:off x="646271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4232" name="Oval 24"/>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4233" name="Oval 25"/>
          <p:cNvSpPr>
            <a:spLocks noChangeArrowheads="1"/>
          </p:cNvSpPr>
          <p:nvPr/>
        </p:nvSpPr>
        <p:spPr bwMode="auto">
          <a:xfrm>
            <a:off x="6477000" y="609758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4234" name="Oval 26"/>
          <p:cNvSpPr>
            <a:spLocks noChangeArrowheads="1"/>
          </p:cNvSpPr>
          <p:nvPr/>
        </p:nvSpPr>
        <p:spPr bwMode="auto">
          <a:xfrm>
            <a:off x="646271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4235" name="Text Box 27"/>
          <p:cNvSpPr txBox="1">
            <a:spLocks noChangeArrowheads="1"/>
          </p:cNvSpPr>
          <p:nvPr/>
        </p:nvSpPr>
        <p:spPr bwMode="auto">
          <a:xfrm>
            <a:off x="52705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4236" name="Text Box 28"/>
          <p:cNvSpPr txBox="1">
            <a:spLocks noChangeArrowheads="1"/>
          </p:cNvSpPr>
          <p:nvPr/>
        </p:nvSpPr>
        <p:spPr bwMode="auto">
          <a:xfrm>
            <a:off x="6324600" y="6002338"/>
            <a:ext cx="7620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18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9"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295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172200" y="1981200"/>
            <a:ext cx="4356100" cy="1600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100" dirty="0">
                <a:latin typeface="Arial" charset="0"/>
                <a:cs typeface="+mn-cs"/>
              </a:rPr>
              <a:t>B. </a:t>
            </a:r>
            <a:r>
              <a:rPr lang="en-US" sz="2100" dirty="0" err="1">
                <a:latin typeface="Arial" charset="0"/>
                <a:cs typeface="+mn-cs"/>
              </a:rPr>
              <a:t>Đánh</a:t>
            </a:r>
            <a:r>
              <a:rPr lang="en-US" sz="2100" dirty="0">
                <a:latin typeface="Arial" charset="0"/>
                <a:cs typeface="+mn-cs"/>
              </a:rPr>
              <a:t> </a:t>
            </a:r>
            <a:r>
              <a:rPr lang="en-US" sz="2100" dirty="0" err="1">
                <a:latin typeface="Arial" charset="0"/>
                <a:cs typeface="+mn-cs"/>
              </a:rPr>
              <a:t>đồng</a:t>
            </a:r>
            <a:r>
              <a:rPr lang="en-US" sz="2100" dirty="0">
                <a:latin typeface="Arial" charset="0"/>
                <a:cs typeface="+mn-cs"/>
              </a:rPr>
              <a:t> </a:t>
            </a:r>
            <a:r>
              <a:rPr lang="en-US" sz="2100" dirty="0" err="1">
                <a:latin typeface="Arial" charset="0"/>
                <a:cs typeface="+mn-cs"/>
              </a:rPr>
              <a:t>loạt</a:t>
            </a:r>
            <a:r>
              <a:rPr lang="en-US" sz="2100" dirty="0">
                <a:latin typeface="Arial" charset="0"/>
                <a:cs typeface="+mn-cs"/>
              </a:rPr>
              <a:t> </a:t>
            </a:r>
            <a:r>
              <a:rPr lang="en-US" sz="2100" dirty="0" err="1">
                <a:latin typeface="Arial" charset="0"/>
                <a:cs typeface="+mn-cs"/>
              </a:rPr>
              <a:t>các</a:t>
            </a:r>
            <a:r>
              <a:rPr lang="en-US" sz="2100" dirty="0">
                <a:latin typeface="Arial" charset="0"/>
                <a:cs typeface="+mn-cs"/>
              </a:rPr>
              <a:t> </a:t>
            </a:r>
            <a:r>
              <a:rPr lang="en-US" sz="2100" dirty="0" err="1">
                <a:latin typeface="Arial" charset="0"/>
                <a:cs typeface="+mn-cs"/>
              </a:rPr>
              <a:t>mục</a:t>
            </a:r>
            <a:r>
              <a:rPr lang="en-US" sz="2100" dirty="0">
                <a:latin typeface="Arial" charset="0"/>
                <a:cs typeface="+mn-cs"/>
              </a:rPr>
              <a:t> </a:t>
            </a:r>
            <a:r>
              <a:rPr lang="en-US" sz="2100" dirty="0" err="1">
                <a:latin typeface="Arial" charset="0"/>
                <a:cs typeface="+mn-cs"/>
              </a:rPr>
              <a:t>tiêu</a:t>
            </a:r>
            <a:r>
              <a:rPr lang="en-US" sz="2100" dirty="0">
                <a:latin typeface="Arial" charset="0"/>
                <a:cs typeface="+mn-cs"/>
              </a:rPr>
              <a:t>, </a:t>
            </a:r>
          </a:p>
          <a:p>
            <a:pPr algn="ctr" eaLnBrk="0" hangingPunct="0">
              <a:defRPr/>
            </a:pPr>
            <a:r>
              <a:rPr lang="en-US" sz="2100" dirty="0" err="1">
                <a:latin typeface="Arial" charset="0"/>
                <a:cs typeface="+mn-cs"/>
              </a:rPr>
              <a:t>trên</a:t>
            </a:r>
            <a:r>
              <a:rPr lang="en-US" sz="2100" dirty="0">
                <a:latin typeface="Arial" charset="0"/>
                <a:cs typeface="+mn-cs"/>
              </a:rPr>
              <a:t> </a:t>
            </a:r>
            <a:r>
              <a:rPr lang="en-US" sz="2100" dirty="0" err="1">
                <a:latin typeface="Arial" charset="0"/>
                <a:cs typeface="+mn-cs"/>
              </a:rPr>
              <a:t>từng</a:t>
            </a:r>
            <a:r>
              <a:rPr lang="en-US" sz="2100" dirty="0">
                <a:latin typeface="Arial" charset="0"/>
                <a:cs typeface="+mn-cs"/>
              </a:rPr>
              <a:t> </a:t>
            </a:r>
            <a:r>
              <a:rPr lang="en-US" sz="2100" dirty="0" err="1">
                <a:latin typeface="Arial" charset="0"/>
                <a:cs typeface="+mn-cs"/>
              </a:rPr>
              <a:t>khu</a:t>
            </a:r>
            <a:r>
              <a:rPr lang="en-US" sz="2100" dirty="0">
                <a:latin typeface="Arial" charset="0"/>
                <a:cs typeface="+mn-cs"/>
              </a:rPr>
              <a:t> </a:t>
            </a:r>
            <a:r>
              <a:rPr lang="en-US" sz="2100" dirty="0" err="1">
                <a:latin typeface="Arial" charset="0"/>
                <a:cs typeface="+mn-cs"/>
              </a:rPr>
              <a:t>vực</a:t>
            </a:r>
            <a:r>
              <a:rPr lang="en-US" sz="2100" dirty="0">
                <a:latin typeface="Arial" charset="0"/>
                <a:cs typeface="+mn-cs"/>
              </a:rPr>
              <a:t> </a:t>
            </a:r>
            <a:r>
              <a:rPr lang="en-US" sz="2100" dirty="0" err="1">
                <a:latin typeface="Arial" charset="0"/>
                <a:cs typeface="+mn-cs"/>
              </a:rPr>
              <a:t>và</a:t>
            </a:r>
            <a:r>
              <a:rPr lang="en-US" sz="2100" dirty="0">
                <a:latin typeface="Arial" charset="0"/>
                <a:cs typeface="+mn-cs"/>
              </a:rPr>
              <a:t> </a:t>
            </a:r>
            <a:r>
              <a:rPr lang="en-US" sz="2100" dirty="0" err="1">
                <a:latin typeface="Arial" charset="0"/>
                <a:cs typeface="+mn-cs"/>
              </a:rPr>
              <a:t>kết</a:t>
            </a:r>
            <a:r>
              <a:rPr lang="en-US" sz="2100" dirty="0">
                <a:latin typeface="Arial" charset="0"/>
                <a:cs typeface="+mn-cs"/>
              </a:rPr>
              <a:t> </a:t>
            </a:r>
            <a:r>
              <a:rPr lang="en-US" sz="2100" dirty="0" err="1">
                <a:latin typeface="Arial" charset="0"/>
                <a:cs typeface="+mn-cs"/>
              </a:rPr>
              <a:t>hợp</a:t>
            </a:r>
            <a:r>
              <a:rPr lang="en-US" sz="2100" dirty="0">
                <a:latin typeface="Arial" charset="0"/>
                <a:cs typeface="+mn-cs"/>
              </a:rPr>
              <a:t> </a:t>
            </a:r>
            <a:r>
              <a:rPr lang="en-US" sz="2100" dirty="0" err="1">
                <a:latin typeface="Arial" charset="0"/>
                <a:cs typeface="+mn-cs"/>
              </a:rPr>
              <a:t>với</a:t>
            </a:r>
            <a:endParaRPr lang="en-US" sz="2100" dirty="0">
              <a:latin typeface="Arial" charset="0"/>
              <a:cs typeface="+mn-cs"/>
            </a:endParaRPr>
          </a:p>
          <a:p>
            <a:pPr algn="ctr" eaLnBrk="0" hangingPunct="0">
              <a:defRPr/>
            </a:pPr>
            <a:r>
              <a:rPr lang="en-US" sz="2100" dirty="0">
                <a:latin typeface="Arial" charset="0"/>
                <a:cs typeface="+mn-cs"/>
              </a:rPr>
              <a:t> </a:t>
            </a:r>
            <a:r>
              <a:rPr lang="en-US" sz="2100" dirty="0" err="1">
                <a:latin typeface="Arial" charset="0"/>
                <a:cs typeface="+mn-cs"/>
              </a:rPr>
              <a:t>các</a:t>
            </a:r>
            <a:r>
              <a:rPr lang="en-US" sz="2100" dirty="0">
                <a:latin typeface="Arial" charset="0"/>
                <a:cs typeface="+mn-cs"/>
              </a:rPr>
              <a:t> </a:t>
            </a:r>
            <a:r>
              <a:rPr lang="en-US" sz="2100" dirty="0" err="1">
                <a:latin typeface="Arial" charset="0"/>
                <a:cs typeface="+mn-cs"/>
              </a:rPr>
              <a:t>biện</a:t>
            </a:r>
            <a:r>
              <a:rPr lang="en-US" sz="2100" dirty="0">
                <a:latin typeface="Arial" charset="0"/>
                <a:cs typeface="+mn-cs"/>
              </a:rPr>
              <a:t> </a:t>
            </a:r>
            <a:r>
              <a:rPr lang="en-US" sz="2100" dirty="0" err="1">
                <a:latin typeface="Arial" charset="0"/>
                <a:cs typeface="+mn-cs"/>
              </a:rPr>
              <a:t>pháp</a:t>
            </a:r>
            <a:r>
              <a:rPr lang="en-US" sz="2100" dirty="0">
                <a:latin typeface="Arial" charset="0"/>
                <a:cs typeface="+mn-cs"/>
              </a:rPr>
              <a:t> phi </a:t>
            </a:r>
            <a:r>
              <a:rPr lang="en-US" sz="2100" dirty="0" err="1">
                <a:latin typeface="Arial" charset="0"/>
                <a:cs typeface="+mn-cs"/>
              </a:rPr>
              <a:t>vũ</a:t>
            </a:r>
            <a:r>
              <a:rPr lang="en-US" sz="2100" dirty="0">
                <a:latin typeface="Arial" charset="0"/>
                <a:cs typeface="+mn-cs"/>
              </a:rPr>
              <a:t> </a:t>
            </a:r>
            <a:r>
              <a:rPr lang="en-US" sz="2100" dirty="0" err="1">
                <a:latin typeface="Arial" charset="0"/>
                <a:cs typeface="+mn-cs"/>
              </a:rPr>
              <a:t>trang</a:t>
            </a:r>
            <a:r>
              <a:rPr lang="en-US" sz="2100" dirty="0">
                <a:latin typeface="Arial" charset="0"/>
                <a:cs typeface="+mn-cs"/>
              </a:rPr>
              <a:t> </a:t>
            </a:r>
            <a:r>
              <a:rPr lang="en-US" sz="2100" dirty="0" err="1">
                <a:latin typeface="Arial" charset="0"/>
                <a:cs typeface="+mn-cs"/>
              </a:rPr>
              <a:t>để</a:t>
            </a:r>
            <a:r>
              <a:rPr lang="en-US" sz="2100" dirty="0">
                <a:latin typeface="Arial" charset="0"/>
                <a:cs typeface="+mn-cs"/>
              </a:rPr>
              <a:t> </a:t>
            </a:r>
          </a:p>
          <a:p>
            <a:pPr algn="ctr" eaLnBrk="0" hangingPunct="0">
              <a:defRPr/>
            </a:pPr>
            <a:r>
              <a:rPr lang="en-US" sz="2100" dirty="0" err="1">
                <a:latin typeface="Arial" charset="0"/>
                <a:cs typeface="+mn-cs"/>
              </a:rPr>
              <a:t>tuyên</a:t>
            </a:r>
            <a:r>
              <a:rPr lang="en-US" sz="2100" dirty="0">
                <a:latin typeface="Arial" charset="0"/>
                <a:cs typeface="+mn-cs"/>
              </a:rPr>
              <a:t> </a:t>
            </a:r>
            <a:r>
              <a:rPr lang="en-US" sz="2100" dirty="0" err="1">
                <a:latin typeface="Arial" charset="0"/>
                <a:cs typeface="+mn-cs"/>
              </a:rPr>
              <a:t>truyền</a:t>
            </a:r>
            <a:r>
              <a:rPr lang="en-US" sz="2100" dirty="0">
                <a:latin typeface="Arial" charset="0"/>
                <a:cs typeface="+mn-cs"/>
              </a:rPr>
              <a:t>, </a:t>
            </a:r>
            <a:r>
              <a:rPr lang="en-US" sz="2100" dirty="0" err="1">
                <a:latin typeface="Arial" charset="0"/>
                <a:cs typeface="+mn-cs"/>
              </a:rPr>
              <a:t>lừa</a:t>
            </a:r>
            <a:r>
              <a:rPr lang="en-US" sz="2100" dirty="0">
                <a:latin typeface="Arial" charset="0"/>
                <a:cs typeface="+mn-cs"/>
              </a:rPr>
              <a:t> </a:t>
            </a:r>
            <a:r>
              <a:rPr lang="en-US" sz="2100" dirty="0" err="1">
                <a:latin typeface="Arial" charset="0"/>
                <a:cs typeface="+mn-cs"/>
              </a:rPr>
              <a:t>bịp</a:t>
            </a:r>
            <a:r>
              <a:rPr lang="en-US" sz="2100" dirty="0">
                <a:latin typeface="Arial" charset="0"/>
                <a:cs typeface="+mn-cs"/>
              </a:rPr>
              <a:t> </a:t>
            </a:r>
            <a:r>
              <a:rPr lang="en-US" sz="2100" dirty="0" err="1">
                <a:latin typeface="Arial" charset="0"/>
                <a:cs typeface="+mn-cs"/>
              </a:rPr>
              <a:t>dư</a:t>
            </a:r>
            <a:r>
              <a:rPr lang="en-US" sz="2100" dirty="0">
                <a:latin typeface="Arial" charset="0"/>
                <a:cs typeface="+mn-cs"/>
              </a:rPr>
              <a:t> </a:t>
            </a:r>
            <a:r>
              <a:rPr lang="en-US" sz="2100" dirty="0" err="1">
                <a:latin typeface="Arial" charset="0"/>
                <a:cs typeface="+mn-cs"/>
              </a:rPr>
              <a:t>luận</a:t>
            </a:r>
            <a:endParaRPr lang="vi-VN" sz="2100" dirty="0">
              <a:latin typeface="Arial" charset="0"/>
              <a:cs typeface="+mn-cs"/>
            </a:endParaRPr>
          </a:p>
        </p:txBody>
      </p:sp>
      <p:sp>
        <p:nvSpPr>
          <p:cNvPr id="27" name="AutoShape 13"/>
          <p:cNvSpPr>
            <a:spLocks noChangeArrowheads="1"/>
          </p:cNvSpPr>
          <p:nvPr/>
        </p:nvSpPr>
        <p:spPr bwMode="auto">
          <a:xfrm>
            <a:off x="6172200" y="3886201"/>
            <a:ext cx="4343400" cy="158432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100" dirty="0">
                <a:latin typeface="Arial" charset="0"/>
                <a:cs typeface="+mn-cs"/>
              </a:rPr>
              <a:t>D. </a:t>
            </a:r>
            <a:r>
              <a:rPr lang="en-US" sz="2100" dirty="0" err="1">
                <a:latin typeface="Arial" charset="0"/>
                <a:cs typeface="+mn-cs"/>
              </a:rPr>
              <a:t>Đánh</a:t>
            </a:r>
            <a:r>
              <a:rPr lang="en-US" sz="2100" dirty="0">
                <a:latin typeface="Arial" charset="0"/>
                <a:cs typeface="+mn-cs"/>
              </a:rPr>
              <a:t> </a:t>
            </a:r>
            <a:r>
              <a:rPr lang="en-US" sz="2100" dirty="0" err="1">
                <a:latin typeface="Arial" charset="0"/>
                <a:cs typeface="+mn-cs"/>
              </a:rPr>
              <a:t>hủy</a:t>
            </a:r>
            <a:r>
              <a:rPr lang="en-US" sz="2100" dirty="0">
                <a:latin typeface="Arial" charset="0"/>
                <a:cs typeface="+mn-cs"/>
              </a:rPr>
              <a:t> </a:t>
            </a:r>
            <a:r>
              <a:rPr lang="en-US" sz="2100" dirty="0" err="1">
                <a:latin typeface="Arial" charset="0"/>
                <a:cs typeface="+mn-cs"/>
              </a:rPr>
              <a:t>diệt</a:t>
            </a:r>
            <a:r>
              <a:rPr lang="en-US" sz="2100" dirty="0">
                <a:latin typeface="Arial" charset="0"/>
                <a:cs typeface="+mn-cs"/>
              </a:rPr>
              <a:t> </a:t>
            </a:r>
            <a:r>
              <a:rPr lang="en-US" sz="2100" dirty="0" err="1">
                <a:latin typeface="Arial" charset="0"/>
                <a:cs typeface="+mn-cs"/>
              </a:rPr>
              <a:t>ngay</a:t>
            </a:r>
            <a:r>
              <a:rPr lang="en-US" sz="2100" dirty="0">
                <a:latin typeface="Arial" charset="0"/>
                <a:cs typeface="+mn-cs"/>
              </a:rPr>
              <a:t> </a:t>
            </a:r>
            <a:r>
              <a:rPr lang="en-US" sz="2100" dirty="0" err="1">
                <a:latin typeface="Arial" charset="0"/>
                <a:cs typeface="+mn-cs"/>
              </a:rPr>
              <a:t>từ</a:t>
            </a:r>
            <a:r>
              <a:rPr lang="en-US" sz="2100" dirty="0">
                <a:latin typeface="Arial" charset="0"/>
                <a:cs typeface="+mn-cs"/>
              </a:rPr>
              <a:t> </a:t>
            </a:r>
            <a:r>
              <a:rPr lang="en-US" sz="2100" dirty="0" err="1">
                <a:latin typeface="Arial" charset="0"/>
                <a:cs typeface="+mn-cs"/>
              </a:rPr>
              <a:t>đầu</a:t>
            </a:r>
            <a:r>
              <a:rPr lang="en-US" sz="2100" dirty="0">
                <a:latin typeface="Arial" charset="0"/>
                <a:cs typeface="+mn-cs"/>
              </a:rPr>
              <a:t>,</a:t>
            </a:r>
          </a:p>
          <a:p>
            <a:pPr algn="ctr" eaLnBrk="0" hangingPunct="0">
              <a:defRPr/>
            </a:pPr>
            <a:r>
              <a:rPr lang="en-US" sz="2100" dirty="0" err="1">
                <a:latin typeface="Arial" charset="0"/>
                <a:cs typeface="+mn-cs"/>
              </a:rPr>
              <a:t>đưa</a:t>
            </a:r>
            <a:r>
              <a:rPr lang="en-US" sz="2100" dirty="0">
                <a:latin typeface="Arial" charset="0"/>
                <a:cs typeface="+mn-cs"/>
              </a:rPr>
              <a:t> </a:t>
            </a:r>
            <a:r>
              <a:rPr lang="en-US" sz="2100" dirty="0" err="1">
                <a:latin typeface="Arial" charset="0"/>
                <a:cs typeface="+mn-cs"/>
              </a:rPr>
              <a:t>lực</a:t>
            </a:r>
            <a:r>
              <a:rPr lang="en-US" sz="2100" dirty="0">
                <a:latin typeface="Arial" charset="0"/>
                <a:cs typeface="+mn-cs"/>
              </a:rPr>
              <a:t> </a:t>
            </a:r>
            <a:r>
              <a:rPr lang="en-US" sz="2100" dirty="0" err="1">
                <a:latin typeface="Arial" charset="0"/>
                <a:cs typeface="+mn-cs"/>
              </a:rPr>
              <a:t>lượng</a:t>
            </a:r>
            <a:r>
              <a:rPr lang="en-US" sz="2100" dirty="0">
                <a:latin typeface="Arial" charset="0"/>
                <a:cs typeface="+mn-cs"/>
              </a:rPr>
              <a:t> </a:t>
            </a:r>
            <a:r>
              <a:rPr lang="en-US" sz="2100" dirty="0" err="1">
                <a:latin typeface="Arial" charset="0"/>
                <a:cs typeface="+mn-cs"/>
              </a:rPr>
              <a:t>đối</a:t>
            </a:r>
            <a:r>
              <a:rPr lang="en-US" sz="2100" dirty="0">
                <a:latin typeface="Arial" charset="0"/>
                <a:cs typeface="+mn-cs"/>
              </a:rPr>
              <a:t> </a:t>
            </a:r>
            <a:r>
              <a:rPr lang="en-US" sz="2100" dirty="0" err="1">
                <a:latin typeface="Arial" charset="0"/>
                <a:cs typeface="+mn-cs"/>
              </a:rPr>
              <a:t>lập</a:t>
            </a:r>
            <a:r>
              <a:rPr lang="en-US" sz="2100" dirty="0">
                <a:latin typeface="Arial" charset="0"/>
                <a:cs typeface="+mn-cs"/>
              </a:rPr>
              <a:t> </a:t>
            </a:r>
            <a:r>
              <a:rPr lang="en-US" sz="2100" dirty="0" err="1">
                <a:latin typeface="Arial" charset="0"/>
                <a:cs typeface="+mn-cs"/>
              </a:rPr>
              <a:t>lên</a:t>
            </a:r>
            <a:r>
              <a:rPr lang="en-US" sz="2100" dirty="0">
                <a:latin typeface="Arial" charset="0"/>
                <a:cs typeface="+mn-cs"/>
              </a:rPr>
              <a:t> </a:t>
            </a:r>
            <a:r>
              <a:rPr lang="en-US" sz="2100" dirty="0" err="1">
                <a:latin typeface="Arial" charset="0"/>
                <a:cs typeface="+mn-cs"/>
              </a:rPr>
              <a:t>nắm</a:t>
            </a:r>
            <a:endParaRPr lang="en-US" sz="2100" dirty="0">
              <a:latin typeface="Arial" charset="0"/>
              <a:cs typeface="+mn-cs"/>
            </a:endParaRPr>
          </a:p>
          <a:p>
            <a:pPr algn="ctr" eaLnBrk="0" hangingPunct="0">
              <a:defRPr/>
            </a:pPr>
            <a:r>
              <a:rPr lang="en-US" sz="2100" dirty="0" err="1">
                <a:latin typeface="Arial" charset="0"/>
                <a:cs typeface="+mn-cs"/>
              </a:rPr>
              <a:t>quyền</a:t>
            </a:r>
            <a:r>
              <a:rPr lang="en-US" sz="2100" dirty="0">
                <a:latin typeface="Arial" charset="0"/>
                <a:cs typeface="+mn-cs"/>
              </a:rPr>
              <a:t>, </a:t>
            </a:r>
            <a:r>
              <a:rPr lang="en-US" sz="2100" dirty="0" err="1">
                <a:latin typeface="Arial" charset="0"/>
                <a:cs typeface="+mn-cs"/>
              </a:rPr>
              <a:t>kết</a:t>
            </a:r>
            <a:r>
              <a:rPr lang="en-US" sz="2100" dirty="0">
                <a:latin typeface="Arial" charset="0"/>
                <a:cs typeface="+mn-cs"/>
              </a:rPr>
              <a:t> </a:t>
            </a:r>
            <a:r>
              <a:rPr lang="en-US" sz="2100" dirty="0" err="1">
                <a:latin typeface="Arial" charset="0"/>
                <a:cs typeface="+mn-cs"/>
              </a:rPr>
              <a:t>hợp</a:t>
            </a:r>
            <a:r>
              <a:rPr lang="en-US" sz="2100" dirty="0">
                <a:latin typeface="Arial" charset="0"/>
                <a:cs typeface="+mn-cs"/>
              </a:rPr>
              <a:t> </a:t>
            </a:r>
            <a:r>
              <a:rPr lang="en-US" sz="2100" dirty="0" err="1">
                <a:latin typeface="Arial" charset="0"/>
                <a:cs typeface="+mn-cs"/>
              </a:rPr>
              <a:t>với</a:t>
            </a:r>
            <a:r>
              <a:rPr lang="en-US" sz="2100" dirty="0">
                <a:latin typeface="Arial" charset="0"/>
                <a:cs typeface="+mn-cs"/>
              </a:rPr>
              <a:t> </a:t>
            </a:r>
            <a:r>
              <a:rPr lang="en-US" sz="2100" dirty="0" err="1">
                <a:latin typeface="Arial" charset="0"/>
                <a:cs typeface="+mn-cs"/>
              </a:rPr>
              <a:t>đưa</a:t>
            </a:r>
            <a:r>
              <a:rPr lang="en-US" sz="2100" dirty="0">
                <a:latin typeface="Arial" charset="0"/>
                <a:cs typeface="+mn-cs"/>
              </a:rPr>
              <a:t> </a:t>
            </a:r>
            <a:r>
              <a:rPr lang="en-US" sz="2100" dirty="0" err="1">
                <a:latin typeface="Arial" charset="0"/>
                <a:cs typeface="+mn-cs"/>
              </a:rPr>
              <a:t>lực</a:t>
            </a:r>
            <a:r>
              <a:rPr lang="en-US" sz="2100" dirty="0">
                <a:latin typeface="Arial" charset="0"/>
                <a:cs typeface="+mn-cs"/>
              </a:rPr>
              <a:t> </a:t>
            </a:r>
          </a:p>
          <a:p>
            <a:pPr algn="ctr" eaLnBrk="0" hangingPunct="0">
              <a:defRPr/>
            </a:pPr>
            <a:r>
              <a:rPr lang="en-US" sz="2100" dirty="0" err="1">
                <a:latin typeface="Arial" charset="0"/>
                <a:cs typeface="+mn-cs"/>
              </a:rPr>
              <a:t>lượng</a:t>
            </a:r>
            <a:r>
              <a:rPr lang="en-US" sz="2100" dirty="0">
                <a:latin typeface="Arial" charset="0"/>
                <a:cs typeface="+mn-cs"/>
              </a:rPr>
              <a:t> </a:t>
            </a:r>
            <a:r>
              <a:rPr lang="en-US" sz="2100" dirty="0" err="1">
                <a:latin typeface="Arial" charset="0"/>
                <a:cs typeface="+mn-cs"/>
              </a:rPr>
              <a:t>hỗ</a:t>
            </a:r>
            <a:r>
              <a:rPr lang="en-US" sz="2100" dirty="0">
                <a:latin typeface="Arial" charset="0"/>
                <a:cs typeface="+mn-cs"/>
              </a:rPr>
              <a:t> </a:t>
            </a:r>
            <a:r>
              <a:rPr lang="en-US" sz="2100" dirty="0" err="1">
                <a:latin typeface="Arial" charset="0"/>
                <a:cs typeface="+mn-cs"/>
              </a:rPr>
              <a:t>trợ</a:t>
            </a:r>
            <a:r>
              <a:rPr lang="en-US" sz="2100" dirty="0">
                <a:latin typeface="Arial" charset="0"/>
                <a:cs typeface="+mn-cs"/>
              </a:rPr>
              <a:t> </a:t>
            </a:r>
            <a:r>
              <a:rPr lang="en-US" sz="2100" dirty="0" err="1">
                <a:latin typeface="Arial" charset="0"/>
                <a:cs typeface="+mn-cs"/>
              </a:rPr>
              <a:t>chính</a:t>
            </a:r>
            <a:r>
              <a:rPr lang="en-US" sz="2100" dirty="0">
                <a:latin typeface="Arial" charset="0"/>
                <a:cs typeface="+mn-cs"/>
              </a:rPr>
              <a:t> </a:t>
            </a:r>
            <a:r>
              <a:rPr lang="en-US" sz="2100" dirty="0" err="1">
                <a:latin typeface="Arial" charset="0"/>
                <a:cs typeface="+mn-cs"/>
              </a:rPr>
              <a:t>phủ</a:t>
            </a:r>
            <a:r>
              <a:rPr lang="en-US" sz="2100" dirty="0">
                <a:latin typeface="Arial" charset="0"/>
                <a:cs typeface="+mn-cs"/>
              </a:rPr>
              <a:t> </a:t>
            </a:r>
            <a:r>
              <a:rPr lang="en-US" sz="2100" dirty="0" err="1">
                <a:latin typeface="Arial" charset="0"/>
                <a:cs typeface="+mn-cs"/>
              </a:rPr>
              <a:t>mới</a:t>
            </a:r>
            <a:endParaRPr lang="vi-VN" sz="2100" dirty="0">
              <a:latin typeface="Arial" charset="0"/>
              <a:cs typeface="+mn-cs"/>
            </a:endParaRPr>
          </a:p>
        </p:txBody>
      </p:sp>
      <p:pic>
        <p:nvPicPr>
          <p:cNvPr id="719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0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0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0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00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400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421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4226"/>
                </p:tgtEl>
              </p:cMediaNode>
            </p:audio>
            <p:seq concurrent="1" nextAc="seek">
              <p:cTn id="38" restart="whenNotActive" fill="hold" evtFilter="cancelBubble" nodeType="interactiveSeq">
                <p:stCondLst>
                  <p:cond evt="onClick" delay="0">
                    <p:tgtEl>
                      <p:spTgt spid="9423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423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4234"/>
                                        </p:tgtEl>
                                      </p:cBhvr>
                                    </p:animEffect>
                                    <p:set>
                                      <p:cBhvr>
                                        <p:cTn id="46"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4233"/>
                                        </p:tgtEl>
                                      </p:cBhvr>
                                    </p:animEffect>
                                    <p:set>
                                      <p:cBhvr>
                                        <p:cTn id="50"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4232"/>
                                        </p:tgtEl>
                                      </p:cBhvr>
                                    </p:animEffect>
                                    <p:set>
                                      <p:cBhvr>
                                        <p:cTn id="54"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4231"/>
                                        </p:tgtEl>
                                      </p:cBhvr>
                                    </p:animEffect>
                                    <p:set>
                                      <p:cBhvr>
                                        <p:cTn id="58"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4230"/>
                                        </p:tgtEl>
                                      </p:cBhvr>
                                    </p:animEffect>
                                    <p:set>
                                      <p:cBhvr>
                                        <p:cTn id="62"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4229"/>
                                        </p:tgtEl>
                                      </p:cBhvr>
                                    </p:animEffect>
                                    <p:set>
                                      <p:cBhvr>
                                        <p:cTn id="66"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4227"/>
                                        </p:tgtEl>
                                      </p:cBhvr>
                                    </p:animEffect>
                                    <p:set>
                                      <p:cBhvr>
                                        <p:cTn id="70"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4210"/>
                                        </p:tgtEl>
                                      </p:cBhvr>
                                    </p:animEffect>
                                    <p:set>
                                      <p:cBhvr>
                                        <p:cTn id="74"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37222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71800" y="1143000"/>
            <a:ext cx="739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Tiến hành chiến tranh nhân dân, chúng ta phải động viên và tổ chức quần chúng nhân dân cùng lực lượng vũ trang nhân dân:</a:t>
            </a:r>
          </a:p>
        </p:txBody>
      </p:sp>
      <p:sp>
        <p:nvSpPr>
          <p:cNvPr id="65541" name="AutoShape 5"/>
          <p:cNvSpPr>
            <a:spLocks noChangeArrowheads="1"/>
          </p:cNvSpPr>
          <p:nvPr/>
        </p:nvSpPr>
        <p:spPr bwMode="auto">
          <a:xfrm>
            <a:off x="6440488" y="2819400"/>
            <a:ext cx="3581400" cy="122078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Trực tiếp chiến đấu </a:t>
            </a:r>
          </a:p>
          <a:p>
            <a:pPr algn="ctr" eaLnBrk="1" hangingPunct="1">
              <a:spcBef>
                <a:spcPct val="0"/>
              </a:spcBef>
              <a:buFontTx/>
              <a:buNone/>
            </a:pPr>
            <a:r>
              <a:rPr lang="en-US" altLang="en-US" sz="2400"/>
              <a:t>và phục vụ chiến đấu</a:t>
            </a:r>
          </a:p>
        </p:txBody>
      </p:sp>
      <p:sp>
        <p:nvSpPr>
          <p:cNvPr id="65549" name="AutoShape 13"/>
          <p:cNvSpPr>
            <a:spLocks noChangeArrowheads="1"/>
          </p:cNvSpPr>
          <p:nvPr/>
        </p:nvSpPr>
        <p:spPr bwMode="auto">
          <a:xfrm>
            <a:off x="2286000" y="4267200"/>
            <a:ext cx="3581400" cy="1220788"/>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C. </a:t>
            </a:r>
            <a:r>
              <a:rPr lang="en-US" sz="2400" dirty="0" err="1">
                <a:latin typeface="Arial" charset="0"/>
                <a:cs typeface="Arial" charset="0"/>
              </a:rPr>
              <a:t>Trực</a:t>
            </a:r>
            <a:r>
              <a:rPr lang="en-US" sz="2400" dirty="0">
                <a:latin typeface="Arial" charset="0"/>
                <a:cs typeface="Arial" charset="0"/>
              </a:rPr>
              <a:t> </a:t>
            </a:r>
            <a:r>
              <a:rPr lang="en-US" sz="2400" dirty="0" err="1">
                <a:latin typeface="Arial" charset="0"/>
                <a:cs typeface="Arial" charset="0"/>
              </a:rPr>
              <a:t>tiếp</a:t>
            </a:r>
            <a:r>
              <a:rPr lang="en-US" sz="2400" dirty="0">
                <a:latin typeface="Arial" charset="0"/>
                <a:cs typeface="Arial" charset="0"/>
              </a:rPr>
              <a:t> </a:t>
            </a:r>
            <a:r>
              <a:rPr lang="en-US" sz="2400" dirty="0" err="1">
                <a:latin typeface="Arial" charset="0"/>
                <a:cs typeface="Arial" charset="0"/>
              </a:rPr>
              <a:t>ra</a:t>
            </a:r>
            <a:r>
              <a:rPr lang="en-US" sz="2400" dirty="0">
                <a:latin typeface="Arial" charset="0"/>
                <a:cs typeface="Arial" charset="0"/>
              </a:rPr>
              <a:t> </a:t>
            </a:r>
            <a:r>
              <a:rPr lang="en-US" sz="2400" dirty="0" err="1">
                <a:latin typeface="Arial" charset="0"/>
                <a:cs typeface="Arial" charset="0"/>
              </a:rPr>
              <a:t>trận</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p>
          <a:p>
            <a:pPr algn="ctr" eaLnBrk="0" hangingPunct="0">
              <a:defRPr/>
            </a:pPr>
            <a:r>
              <a:rPr lang="en-US" sz="2400" dirty="0" err="1">
                <a:latin typeface="Arial" charset="0"/>
                <a:cs typeface="Arial" charset="0"/>
              </a:rPr>
              <a:t>phòng</a:t>
            </a:r>
            <a:r>
              <a:rPr lang="en-US" sz="2400" dirty="0">
                <a:latin typeface="Arial" charset="0"/>
                <a:cs typeface="Arial" charset="0"/>
              </a:rPr>
              <a:t> </a:t>
            </a:r>
            <a:r>
              <a:rPr lang="en-US" sz="2400" dirty="0" err="1">
                <a:latin typeface="Arial" charset="0"/>
                <a:cs typeface="Arial" charset="0"/>
              </a:rPr>
              <a:t>tránh</a:t>
            </a:r>
            <a:r>
              <a:rPr lang="en-US" sz="2400" dirty="0">
                <a:latin typeface="Arial" charset="0"/>
                <a:cs typeface="Arial" charset="0"/>
              </a:rPr>
              <a:t> </a:t>
            </a:r>
            <a:r>
              <a:rPr lang="en-US" sz="2400" dirty="0" err="1">
                <a:latin typeface="Arial" charset="0"/>
                <a:cs typeface="Arial" charset="0"/>
              </a:rPr>
              <a:t>đánh</a:t>
            </a:r>
            <a:r>
              <a:rPr lang="en-US" sz="2400" dirty="0">
                <a:latin typeface="Arial" charset="0"/>
                <a:cs typeface="Arial" charset="0"/>
              </a:rPr>
              <a:t> </a:t>
            </a:r>
            <a:r>
              <a:rPr lang="en-US" sz="2400" dirty="0" err="1">
                <a:latin typeface="Arial" charset="0"/>
                <a:cs typeface="Arial" charset="0"/>
              </a:rPr>
              <a:t>địch</a:t>
            </a:r>
            <a:endParaRPr lang="vi-VN" sz="2400" b="1" dirty="0">
              <a:latin typeface="Arial" charset="0"/>
              <a:cs typeface="+mn-cs"/>
            </a:endParaRPr>
          </a:p>
        </p:txBody>
      </p:sp>
      <p:sp>
        <p:nvSpPr>
          <p:cNvPr id="62472" name="Text Box 16"/>
          <p:cNvSpPr txBox="1">
            <a:spLocks noChangeArrowheads="1"/>
          </p:cNvSpPr>
          <p:nvPr/>
        </p:nvSpPr>
        <p:spPr bwMode="auto">
          <a:xfrm>
            <a:off x="1770064" y="1355726"/>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56</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37222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247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18638" y="59975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3706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370638" y="6091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370638" y="6091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372225" y="6091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370638" y="6091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372225" y="60912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029200" y="61864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0860" name="Text Box 28"/>
          <p:cNvSpPr txBox="1">
            <a:spLocks noChangeArrowheads="1"/>
          </p:cNvSpPr>
          <p:nvPr/>
        </p:nvSpPr>
        <p:spPr bwMode="auto">
          <a:xfrm>
            <a:off x="62484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248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5"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38100"/>
            <a:ext cx="1219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239964" y="2819400"/>
            <a:ext cx="3627437" cy="1220788"/>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A. </a:t>
            </a:r>
            <a:r>
              <a:rPr lang="en-US" sz="2400" dirty="0" err="1">
                <a:latin typeface="Arial" charset="0"/>
                <a:cs typeface="Arial" charset="0"/>
              </a:rPr>
              <a:t>Sẵn</a:t>
            </a:r>
            <a:r>
              <a:rPr lang="en-US" sz="2400" dirty="0">
                <a:latin typeface="Arial" charset="0"/>
                <a:cs typeface="Arial" charset="0"/>
              </a:rPr>
              <a:t> </a:t>
            </a:r>
            <a:r>
              <a:rPr lang="en-US" sz="2400" dirty="0" err="1">
                <a:latin typeface="Arial" charset="0"/>
                <a:cs typeface="Arial" charset="0"/>
              </a:rPr>
              <a:t>sàng</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đấu</a:t>
            </a:r>
            <a:r>
              <a:rPr lang="en-US" sz="2400" dirty="0">
                <a:latin typeface="Arial" charset="0"/>
                <a:cs typeface="Arial" charset="0"/>
              </a:rPr>
              <a:t> </a:t>
            </a:r>
          </a:p>
          <a:p>
            <a:pPr algn="ctr" eaLnBrk="0" hangingPunct="0">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mục</a:t>
            </a:r>
            <a:r>
              <a:rPr lang="en-US" sz="2400" dirty="0">
                <a:latin typeface="Arial" charset="0"/>
                <a:cs typeface="Arial" charset="0"/>
              </a:rPr>
              <a:t> </a:t>
            </a:r>
            <a:r>
              <a:rPr lang="en-US" sz="2400" dirty="0" err="1">
                <a:latin typeface="Arial" charset="0"/>
                <a:cs typeface="Arial" charset="0"/>
              </a:rPr>
              <a:t>tiêu</a:t>
            </a:r>
            <a:endParaRPr lang="vi-VN" sz="2400" b="1" dirty="0">
              <a:latin typeface="Arial" charset="0"/>
              <a:cs typeface="+mn-cs"/>
            </a:endParaRPr>
          </a:p>
        </p:txBody>
      </p:sp>
      <p:sp>
        <p:nvSpPr>
          <p:cNvPr id="28" name="AutoShape 13"/>
          <p:cNvSpPr>
            <a:spLocks noChangeArrowheads="1"/>
          </p:cNvSpPr>
          <p:nvPr/>
        </p:nvSpPr>
        <p:spPr bwMode="auto">
          <a:xfrm>
            <a:off x="6440488" y="4267200"/>
            <a:ext cx="3663950" cy="1220788"/>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Sẵn</a:t>
            </a:r>
            <a:r>
              <a:rPr lang="en-US" sz="2400" dirty="0">
                <a:latin typeface="Arial" charset="0"/>
                <a:cs typeface="Arial" charset="0"/>
              </a:rPr>
              <a:t> </a:t>
            </a:r>
            <a:r>
              <a:rPr lang="en-US" sz="2400" dirty="0" err="1">
                <a:latin typeface="Arial" charset="0"/>
                <a:cs typeface="Arial" charset="0"/>
              </a:rPr>
              <a:t>sàng</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đấu</a:t>
            </a:r>
            <a:r>
              <a:rPr lang="en-US" sz="2400" dirty="0">
                <a:latin typeface="Arial" charset="0"/>
                <a:cs typeface="Arial" charset="0"/>
              </a:rPr>
              <a:t> </a:t>
            </a:r>
          </a:p>
          <a:p>
            <a:pPr algn="ctr" eaLnBrk="0" hangingPunct="0">
              <a:defRPr/>
            </a:pPr>
            <a:r>
              <a:rPr lang="en-US" sz="2400" dirty="0" err="1">
                <a:latin typeface="Arial" charset="0"/>
                <a:cs typeface="Arial" charset="0"/>
              </a:rPr>
              <a:t>trong</a:t>
            </a:r>
            <a:r>
              <a:rPr lang="en-US" sz="2400" dirty="0">
                <a:latin typeface="Arial" charset="0"/>
                <a:cs typeface="Arial" charset="0"/>
              </a:rPr>
              <a:t> </a:t>
            </a:r>
            <a:r>
              <a:rPr lang="en-US" sz="2400" dirty="0" err="1">
                <a:latin typeface="Arial" charset="0"/>
                <a:cs typeface="Arial" charset="0"/>
              </a:rPr>
              <a:t>mọi</a:t>
            </a:r>
            <a:r>
              <a:rPr lang="en-US" sz="2400" dirty="0">
                <a:latin typeface="Arial" charset="0"/>
                <a:cs typeface="Arial" charset="0"/>
              </a:rPr>
              <a:t> </a:t>
            </a:r>
            <a:r>
              <a:rPr lang="en-US" sz="2400" dirty="0" err="1">
                <a:latin typeface="Arial" charset="0"/>
                <a:cs typeface="Arial" charset="0"/>
              </a:rPr>
              <a:t>điều</a:t>
            </a:r>
            <a:r>
              <a:rPr lang="en-US" sz="2400" dirty="0">
                <a:latin typeface="Arial" charset="0"/>
                <a:cs typeface="Arial" charset="0"/>
              </a:rPr>
              <a:t> </a:t>
            </a:r>
            <a:r>
              <a:rPr lang="en-US" sz="2400" dirty="0" err="1">
                <a:latin typeface="Arial" charset="0"/>
                <a:cs typeface="Arial" charset="0"/>
              </a:rPr>
              <a:t>kiện</a:t>
            </a:r>
            <a:endParaRPr lang="vi-VN" sz="2400" b="1" dirty="0">
              <a:latin typeface="Arial" charset="0"/>
              <a:cs typeface="+mn-cs"/>
            </a:endParaRPr>
          </a:p>
        </p:txBody>
      </p:sp>
      <p:pic>
        <p:nvPicPr>
          <p:cNvPr id="6249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8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8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8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8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8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08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0858"/>
                                        </p:tgtEl>
                                      </p:cBhvr>
                                    </p:animEffect>
                                    <p:set>
                                      <p:cBhvr>
                                        <p:cTn id="46"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0857"/>
                                        </p:tgtEl>
                                      </p:cBhvr>
                                    </p:animEffect>
                                    <p:set>
                                      <p:cBhvr>
                                        <p:cTn id="50"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0856"/>
                                        </p:tgtEl>
                                      </p:cBhvr>
                                    </p:animEffect>
                                    <p:set>
                                      <p:cBhvr>
                                        <p:cTn id="54"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0855"/>
                                        </p:tgtEl>
                                      </p:cBhvr>
                                    </p:animEffect>
                                    <p:set>
                                      <p:cBhvr>
                                        <p:cTn id="58"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0854"/>
                                        </p:tgtEl>
                                      </p:cBhvr>
                                    </p:animEffect>
                                    <p:set>
                                      <p:cBhvr>
                                        <p:cTn id="62"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0853"/>
                                        </p:tgtEl>
                                      </p:cBhvr>
                                    </p:animEffect>
                                    <p:set>
                                      <p:cBhvr>
                                        <p:cTn id="66"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0851"/>
                                        </p:tgtEl>
                                      </p:cBhvr>
                                    </p:animEffect>
                                    <p:set>
                                      <p:cBhvr>
                                        <p:cTn id="70"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0834"/>
                                        </p:tgtEl>
                                      </p:cBhvr>
                                    </p:animEffect>
                                    <p:set>
                                      <p:cBhvr>
                                        <p:cTn id="74"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Oval 2"/>
          <p:cNvSpPr>
            <a:spLocks noChangeArrowheads="1"/>
          </p:cNvSpPr>
          <p:nvPr/>
        </p:nvSpPr>
        <p:spPr bwMode="auto">
          <a:xfrm>
            <a:off x="603885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186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41676" y="1366838"/>
            <a:ext cx="719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Đối với Việt Nam hiện nay, kẻ thù đang thực hiện:</a:t>
            </a:r>
          </a:p>
        </p:txBody>
      </p:sp>
      <p:sp>
        <p:nvSpPr>
          <p:cNvPr id="65541" name="AutoShape 5"/>
          <p:cNvSpPr>
            <a:spLocks noChangeArrowheads="1"/>
          </p:cNvSpPr>
          <p:nvPr/>
        </p:nvSpPr>
        <p:spPr bwMode="auto">
          <a:xfrm>
            <a:off x="1828800" y="4191000"/>
            <a:ext cx="40005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Chiến lược “Diễn biến </a:t>
            </a:r>
          </a:p>
          <a:p>
            <a:pPr algn="ctr" eaLnBrk="1" hangingPunct="1">
              <a:spcBef>
                <a:spcPct val="0"/>
              </a:spcBef>
              <a:buFontTx/>
              <a:buNone/>
            </a:pPr>
            <a:r>
              <a:rPr lang="en-US" altLang="en-US" sz="2400"/>
              <a:t>hòa bình” và sẵn sàng </a:t>
            </a:r>
          </a:p>
          <a:p>
            <a:pPr algn="ctr" eaLnBrk="1" hangingPunct="1">
              <a:spcBef>
                <a:spcPct val="0"/>
              </a:spcBef>
              <a:buFontTx/>
              <a:buNone/>
            </a:pPr>
            <a:r>
              <a:rPr lang="en-US" altLang="en-US" sz="2400"/>
              <a:t>can thiệp bằng quân sự</a:t>
            </a:r>
          </a:p>
        </p:txBody>
      </p:sp>
      <p:sp>
        <p:nvSpPr>
          <p:cNvPr id="65546" name="AutoShape 10"/>
          <p:cNvSpPr>
            <a:spLocks noChangeArrowheads="1"/>
          </p:cNvSpPr>
          <p:nvPr/>
        </p:nvSpPr>
        <p:spPr bwMode="auto">
          <a:xfrm>
            <a:off x="6261100" y="4191000"/>
            <a:ext cx="39497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Phương</a:t>
            </a:r>
            <a:r>
              <a:rPr lang="en-US" sz="2400" dirty="0">
                <a:latin typeface="Arial" charset="0"/>
                <a:cs typeface="Arial" charset="0"/>
              </a:rPr>
              <a:t> </a:t>
            </a:r>
            <a:r>
              <a:rPr lang="en-US" sz="2400" dirty="0" err="1">
                <a:latin typeface="Arial" charset="0"/>
                <a:cs typeface="Arial" charset="0"/>
              </a:rPr>
              <a:t>châm</a:t>
            </a:r>
            <a:r>
              <a:rPr lang="en-US" sz="2400" dirty="0">
                <a:latin typeface="Arial" charset="0"/>
                <a:cs typeface="Arial" charset="0"/>
              </a:rPr>
              <a:t> “</a:t>
            </a:r>
            <a:r>
              <a:rPr lang="en-US" sz="2400" dirty="0" err="1">
                <a:latin typeface="Arial" charset="0"/>
                <a:cs typeface="Arial" charset="0"/>
              </a:rPr>
              <a:t>Ngăn</a:t>
            </a:r>
            <a:r>
              <a:rPr lang="en-US" sz="2400" dirty="0">
                <a:latin typeface="Arial" charset="0"/>
                <a:cs typeface="Arial" charset="0"/>
              </a:rPr>
              <a:t> </a:t>
            </a:r>
          </a:p>
          <a:p>
            <a:pPr algn="ctr">
              <a:defRPr/>
            </a:pPr>
            <a:r>
              <a:rPr lang="en-US" sz="2400" dirty="0" err="1">
                <a:latin typeface="Arial" charset="0"/>
                <a:cs typeface="Arial" charset="0"/>
              </a:rPr>
              <a:t>chặn</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nghĩa</a:t>
            </a:r>
            <a:r>
              <a:rPr lang="en-US" sz="2400" dirty="0">
                <a:latin typeface="Arial" charset="0"/>
                <a:cs typeface="Arial" charset="0"/>
              </a:rPr>
              <a:t> </a:t>
            </a:r>
            <a:r>
              <a:rPr lang="en-US" sz="2400" dirty="0" err="1">
                <a:latin typeface="Arial" charset="0"/>
                <a:cs typeface="Arial" charset="0"/>
              </a:rPr>
              <a:t>cộng</a:t>
            </a:r>
            <a:r>
              <a:rPr lang="en-US" sz="2400" dirty="0">
                <a:latin typeface="Arial" charset="0"/>
                <a:cs typeface="Arial" charset="0"/>
              </a:rPr>
              <a:t> </a:t>
            </a:r>
            <a:r>
              <a:rPr lang="en-US" sz="2400" dirty="0" err="1">
                <a:latin typeface="Arial" charset="0"/>
                <a:cs typeface="Arial" charset="0"/>
              </a:rPr>
              <a:t>sản</a:t>
            </a:r>
            <a:r>
              <a:rPr lang="en-US" sz="2400" dirty="0">
                <a:latin typeface="Arial" charset="0"/>
                <a:cs typeface="Arial" charset="0"/>
              </a:rPr>
              <a:t>” </a:t>
            </a:r>
          </a:p>
          <a:p>
            <a:pPr algn="ctr">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răn</a:t>
            </a:r>
            <a:r>
              <a:rPr lang="en-US" sz="2400" dirty="0">
                <a:latin typeface="Arial" charset="0"/>
                <a:cs typeface="Arial" charset="0"/>
              </a:rPr>
              <a:t> </a:t>
            </a:r>
            <a:r>
              <a:rPr lang="en-US" sz="2400" dirty="0" err="1">
                <a:latin typeface="Arial" charset="0"/>
                <a:cs typeface="Arial" charset="0"/>
              </a:rPr>
              <a:t>đe</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sự</a:t>
            </a:r>
            <a:endParaRPr lang="en-US" sz="2400" b="1" dirty="0">
              <a:latin typeface="Arial" charset="0"/>
              <a:cs typeface="+mn-cs"/>
            </a:endParaRPr>
          </a:p>
        </p:txBody>
      </p:sp>
      <p:sp>
        <p:nvSpPr>
          <p:cNvPr id="63496" name="Text Box 16"/>
          <p:cNvSpPr txBox="1">
            <a:spLocks noChangeArrowheads="1"/>
          </p:cNvSpPr>
          <p:nvPr/>
        </p:nvSpPr>
        <p:spPr bwMode="auto">
          <a:xfrm>
            <a:off x="1828801" y="1504951"/>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57</a:t>
            </a:r>
          </a:p>
        </p:txBody>
      </p:sp>
      <p:pic>
        <p:nvPicPr>
          <p:cNvPr id="12187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5" name="Oval 19"/>
          <p:cNvSpPr>
            <a:spLocks noChangeArrowheads="1"/>
          </p:cNvSpPr>
          <p:nvPr/>
        </p:nvSpPr>
        <p:spPr bwMode="auto">
          <a:xfrm>
            <a:off x="603885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349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25000" y="59388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7" name="Oval 21"/>
          <p:cNvSpPr>
            <a:spLocks noChangeArrowheads="1"/>
          </p:cNvSpPr>
          <p:nvPr/>
        </p:nvSpPr>
        <p:spPr bwMode="auto">
          <a:xfrm>
            <a:off x="603885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1878" name="Oval 22"/>
          <p:cNvSpPr>
            <a:spLocks noChangeArrowheads="1"/>
          </p:cNvSpPr>
          <p:nvPr/>
        </p:nvSpPr>
        <p:spPr bwMode="auto">
          <a:xfrm>
            <a:off x="6035675"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1879" name="Oval 23"/>
          <p:cNvSpPr>
            <a:spLocks noChangeArrowheads="1"/>
          </p:cNvSpPr>
          <p:nvPr/>
        </p:nvSpPr>
        <p:spPr bwMode="auto">
          <a:xfrm>
            <a:off x="6032500"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1880" name="Oval 24"/>
          <p:cNvSpPr>
            <a:spLocks noChangeArrowheads="1"/>
          </p:cNvSpPr>
          <p:nvPr/>
        </p:nvSpPr>
        <p:spPr bwMode="auto">
          <a:xfrm>
            <a:off x="6038850"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1881" name="Oval 25"/>
          <p:cNvSpPr>
            <a:spLocks noChangeArrowheads="1"/>
          </p:cNvSpPr>
          <p:nvPr/>
        </p:nvSpPr>
        <p:spPr bwMode="auto">
          <a:xfrm>
            <a:off x="60198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1882" name="Oval 26"/>
          <p:cNvSpPr>
            <a:spLocks noChangeArrowheads="1"/>
          </p:cNvSpPr>
          <p:nvPr/>
        </p:nvSpPr>
        <p:spPr bwMode="auto">
          <a:xfrm>
            <a:off x="6030913"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1883" name="Text Box 27"/>
          <p:cNvSpPr txBox="1">
            <a:spLocks noChangeArrowheads="1"/>
          </p:cNvSpPr>
          <p:nvPr/>
        </p:nvSpPr>
        <p:spPr bwMode="auto">
          <a:xfrm>
            <a:off x="4876800" y="61864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1884" name="Text Box 28"/>
          <p:cNvSpPr txBox="1">
            <a:spLocks noChangeArrowheads="1"/>
          </p:cNvSpPr>
          <p:nvPr/>
        </p:nvSpPr>
        <p:spPr bwMode="auto">
          <a:xfrm>
            <a:off x="5829300" y="6073776"/>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350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69"/>
          <p:cNvSpPr txBox="1">
            <a:spLocks noChangeArrowheads="1"/>
          </p:cNvSpPr>
          <p:nvPr/>
        </p:nvSpPr>
        <p:spPr bwMode="auto">
          <a:xfrm>
            <a:off x="2057400" y="8382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1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63726" y="95250"/>
            <a:ext cx="12604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172200" y="2362200"/>
            <a:ext cx="40386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trương</a:t>
            </a:r>
            <a:r>
              <a:rPr lang="en-US" sz="2400" dirty="0">
                <a:latin typeface="Arial" charset="0"/>
                <a:cs typeface="Arial" charset="0"/>
              </a:rPr>
              <a:t> “</a:t>
            </a:r>
            <a:r>
              <a:rPr lang="en-US" sz="2400" dirty="0" err="1">
                <a:latin typeface="Arial" charset="0"/>
                <a:cs typeface="Arial" charset="0"/>
              </a:rPr>
              <a:t>Toàn</a:t>
            </a:r>
            <a:r>
              <a:rPr lang="en-US" sz="2400" dirty="0">
                <a:latin typeface="Arial" charset="0"/>
                <a:cs typeface="Arial" charset="0"/>
              </a:rPr>
              <a:t> </a:t>
            </a:r>
            <a:r>
              <a:rPr lang="en-US" sz="2400" dirty="0" err="1">
                <a:latin typeface="Arial" charset="0"/>
                <a:cs typeface="Arial" charset="0"/>
              </a:rPr>
              <a:t>cầu</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hóa</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chạy</a:t>
            </a:r>
            <a:r>
              <a:rPr lang="en-US" sz="2400" dirty="0">
                <a:latin typeface="Arial" charset="0"/>
                <a:cs typeface="Arial" charset="0"/>
              </a:rPr>
              <a:t> </a:t>
            </a:r>
            <a:r>
              <a:rPr lang="en-US" sz="2400" dirty="0" err="1">
                <a:latin typeface="Arial" charset="0"/>
                <a:cs typeface="Arial" charset="0"/>
              </a:rPr>
              <a:t>đua</a:t>
            </a:r>
            <a:r>
              <a:rPr lang="en-US" sz="2400" dirty="0">
                <a:latin typeface="Arial" charset="0"/>
                <a:cs typeface="Arial" charset="0"/>
              </a:rPr>
              <a:t> </a:t>
            </a:r>
            <a:r>
              <a:rPr lang="en-US" sz="2400" dirty="0" err="1">
                <a:latin typeface="Arial" charset="0"/>
                <a:cs typeface="Arial" charset="0"/>
              </a:rPr>
              <a:t>vũ</a:t>
            </a:r>
            <a:r>
              <a:rPr lang="en-US" sz="2400" dirty="0">
                <a:latin typeface="Arial" charset="0"/>
                <a:cs typeface="Arial" charset="0"/>
              </a:rPr>
              <a:t> </a:t>
            </a:r>
            <a:r>
              <a:rPr lang="en-US" sz="2400" dirty="0" err="1">
                <a:latin typeface="Arial" charset="0"/>
                <a:cs typeface="Arial" charset="0"/>
              </a:rPr>
              <a:t>trang</a:t>
            </a:r>
            <a:r>
              <a:rPr lang="en-US" sz="2400" dirty="0">
                <a:latin typeface="Arial" charset="0"/>
                <a:cs typeface="Arial" charset="0"/>
              </a:rPr>
              <a:t> </a:t>
            </a:r>
          </a:p>
          <a:p>
            <a:pPr algn="ctr" eaLnBrk="0" hangingPunct="0">
              <a:defRPr/>
            </a:pPr>
            <a:r>
              <a:rPr lang="en-US" sz="2400" dirty="0" err="1">
                <a:latin typeface="Arial" charset="0"/>
                <a:cs typeface="Arial" charset="0"/>
              </a:rPr>
              <a:t>sẵn</a:t>
            </a:r>
            <a:r>
              <a:rPr lang="en-US" sz="2400" dirty="0">
                <a:latin typeface="Arial" charset="0"/>
                <a:cs typeface="Arial" charset="0"/>
              </a:rPr>
              <a:t> </a:t>
            </a:r>
            <a:r>
              <a:rPr lang="en-US" sz="2400" dirty="0" err="1">
                <a:latin typeface="Arial" charset="0"/>
                <a:cs typeface="Arial" charset="0"/>
              </a:rPr>
              <a:t>sàng</a:t>
            </a:r>
            <a:r>
              <a:rPr lang="en-US" sz="2400" dirty="0">
                <a:latin typeface="Arial" charset="0"/>
                <a:cs typeface="Arial" charset="0"/>
              </a:rPr>
              <a:t> can </a:t>
            </a:r>
            <a:r>
              <a:rPr lang="en-US" sz="2400" dirty="0" err="1">
                <a:latin typeface="Arial" charset="0"/>
                <a:cs typeface="Arial" charset="0"/>
              </a:rPr>
              <a:t>thiệp</a:t>
            </a:r>
            <a:r>
              <a:rPr lang="en-US" sz="2400" dirty="0">
                <a:latin typeface="Arial" charset="0"/>
                <a:cs typeface="Arial" charset="0"/>
              </a:rPr>
              <a:t> </a:t>
            </a:r>
            <a:endParaRPr lang="vi-VN" sz="2400" b="1" dirty="0">
              <a:latin typeface="Arial" charset="0"/>
              <a:cs typeface="+mn-cs"/>
            </a:endParaRPr>
          </a:p>
        </p:txBody>
      </p:sp>
      <p:sp>
        <p:nvSpPr>
          <p:cNvPr id="28" name="AutoShape 10"/>
          <p:cNvSpPr>
            <a:spLocks noChangeArrowheads="1"/>
          </p:cNvSpPr>
          <p:nvPr/>
        </p:nvSpPr>
        <p:spPr bwMode="auto">
          <a:xfrm>
            <a:off x="1828800" y="2362200"/>
            <a:ext cx="40005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A.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lược</a:t>
            </a:r>
            <a:r>
              <a:rPr lang="en-US" sz="2400" dirty="0">
                <a:latin typeface="Arial" charset="0"/>
                <a:cs typeface="Arial" charset="0"/>
              </a:rPr>
              <a:t> “</a:t>
            </a:r>
            <a:r>
              <a:rPr lang="en-US" sz="2400" dirty="0" err="1">
                <a:latin typeface="Arial" charset="0"/>
                <a:cs typeface="Arial" charset="0"/>
              </a:rPr>
              <a:t>Ngoại</a:t>
            </a:r>
            <a:r>
              <a:rPr lang="en-US" sz="2400" dirty="0">
                <a:latin typeface="Arial" charset="0"/>
                <a:cs typeface="Arial" charset="0"/>
              </a:rPr>
              <a:t> </a:t>
            </a:r>
            <a:r>
              <a:rPr lang="en-US" sz="2400" dirty="0" err="1">
                <a:latin typeface="Arial" charset="0"/>
                <a:cs typeface="Arial" charset="0"/>
              </a:rPr>
              <a:t>giao</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thân</a:t>
            </a:r>
            <a:r>
              <a:rPr lang="en-US" sz="2400" dirty="0">
                <a:latin typeface="Arial" charset="0"/>
                <a:cs typeface="Arial" charset="0"/>
              </a:rPr>
              <a:t> </a:t>
            </a:r>
            <a:r>
              <a:rPr lang="en-US" sz="2400" dirty="0" err="1">
                <a:latin typeface="Arial" charset="0"/>
                <a:cs typeface="Arial" charset="0"/>
              </a:rPr>
              <a:t>thiện</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chuẩn</a:t>
            </a:r>
            <a:r>
              <a:rPr lang="en-US" sz="2400" dirty="0">
                <a:latin typeface="Arial" charset="0"/>
                <a:cs typeface="Arial" charset="0"/>
              </a:rPr>
              <a:t> </a:t>
            </a:r>
            <a:r>
              <a:rPr lang="en-US" sz="2400" dirty="0" err="1">
                <a:latin typeface="Arial" charset="0"/>
                <a:cs typeface="Arial" charset="0"/>
              </a:rPr>
              <a:t>bị</a:t>
            </a:r>
            <a:r>
              <a:rPr lang="en-US" sz="2400" dirty="0">
                <a:latin typeface="Arial" charset="0"/>
                <a:cs typeface="Arial" charset="0"/>
              </a:rPr>
              <a:t> </a:t>
            </a:r>
          </a:p>
          <a:p>
            <a:pPr algn="ctr" eaLnBrk="0" hangingPunct="0">
              <a:defRPr/>
            </a:pP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endParaRPr lang="vi-VN" sz="2400" b="1" dirty="0">
              <a:latin typeface="Arial" charset="0"/>
              <a:cs typeface="+mn-cs"/>
            </a:endParaRPr>
          </a:p>
        </p:txBody>
      </p:sp>
      <p:pic>
        <p:nvPicPr>
          <p:cNvPr id="6351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6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27" presetClass="entr" presetSubtype="0" repeatCount="indefinite" fill="hold" grpId="0" nodeType="withEffect">
                                  <p:stCondLst>
                                    <p:cond delay="0"/>
                                  </p:stCondLst>
                                  <p:iterate type="lt">
                                    <p:tmPct val="50000"/>
                                  </p:iterate>
                                  <p:childTnLst>
                                    <p:set>
                                      <p:cBhvr>
                                        <p:cTn id="22" dur="1" fill="hold">
                                          <p:stCondLst>
                                            <p:cond delay="0"/>
                                          </p:stCondLst>
                                        </p:cTn>
                                        <p:tgtEl>
                                          <p:spTgt spid="30"/>
                                        </p:tgtEl>
                                        <p:attrNameLst>
                                          <p:attrName>style.visibility</p:attrName>
                                        </p:attrNameLst>
                                      </p:cBhvr>
                                      <p:to>
                                        <p:strVal val="visible"/>
                                      </p:to>
                                    </p:set>
                                    <p:anim calcmode="discrete" valueType="clr">
                                      <p:cBhvr override="childStyle">
                                        <p:cTn id="23"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30"/>
                                        </p:tgtEl>
                                        <p:attrNameLst>
                                          <p:attrName>fillcolor</p:attrName>
                                        </p:attrNameLst>
                                      </p:cBhvr>
                                      <p:tavLst>
                                        <p:tav tm="0">
                                          <p:val>
                                            <p:clrVal>
                                              <a:schemeClr val="accent2"/>
                                            </p:clrVal>
                                          </p:val>
                                        </p:tav>
                                        <p:tav tm="50000">
                                          <p:val>
                                            <p:clrVal>
                                              <a:schemeClr val="hlink"/>
                                            </p:clrVal>
                                          </p:val>
                                        </p:tav>
                                      </p:tavLst>
                                    </p:anim>
                                    <p:set>
                                      <p:cBhvr>
                                        <p:cTn id="25" dur="80"/>
                                        <p:tgtEl>
                                          <p:spTgt spid="30"/>
                                        </p:tgtEl>
                                        <p:attrNameLst>
                                          <p:attrName>fill.type</p:attrName>
                                        </p:attrNameLst>
                                      </p:cBhvr>
                                      <p:to>
                                        <p:strVal val="solid"/>
                                      </p:to>
                                    </p:set>
                                  </p:childTnLst>
                                </p:cTn>
                              </p:par>
                            </p:childTnLst>
                          </p:cTn>
                        </p:par>
                        <p:par>
                          <p:cTn id="26" fill="hold" nodeType="afterGroup">
                            <p:stCondLst>
                              <p:cond delay="5920"/>
                            </p:stCondLst>
                            <p:childTnLst>
                              <p:par>
                                <p:cTn id="27" presetID="4" presetClass="entr" presetSubtype="32"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ox(out)">
                                      <p:cBhvr>
                                        <p:cTn id="29" dur="1000"/>
                                        <p:tgtEl>
                                          <p:spTgt spid="27"/>
                                        </p:tgtEl>
                                      </p:cBhvr>
                                    </p:animEffect>
                                  </p:childTnLst>
                                </p:cTn>
                              </p:par>
                            </p:childTnLst>
                          </p:cTn>
                        </p:par>
                        <p:par>
                          <p:cTn id="30" fill="hold" nodeType="afterGroup">
                            <p:stCondLst>
                              <p:cond delay="6920"/>
                            </p:stCondLst>
                            <p:childTnLst>
                              <p:par>
                                <p:cTn id="31" presetID="4" presetClass="entr" presetSubtype="32"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ox(out)">
                                      <p:cBhvr>
                                        <p:cTn id="33"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12186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22" presetClass="emph" presetSubtype="0" fill="hold" grpId="1" nodeType="clickEffect">
                                  <p:stCondLst>
                                    <p:cond delay="0"/>
                                  </p:stCondLst>
                                  <p:childTnLst>
                                    <p:animClr clrSpc="hsl" dir="cw">
                                      <p:cBhvr override="childStyle">
                                        <p:cTn id="38" dur="500" fill="hold"/>
                                        <p:tgtEl>
                                          <p:spTgt spid="65541"/>
                                        </p:tgtEl>
                                        <p:attrNameLst>
                                          <p:attrName>style.color</p:attrName>
                                        </p:attrNameLst>
                                      </p:cBhvr>
                                      <p:by>
                                        <p:hsl h="-7200000" s="0" l="0"/>
                                      </p:by>
                                    </p:animClr>
                                    <p:animClr clrSpc="hsl" dir="cw">
                                      <p:cBhvr>
                                        <p:cTn id="39" dur="500" fill="hold"/>
                                        <p:tgtEl>
                                          <p:spTgt spid="65541"/>
                                        </p:tgtEl>
                                        <p:attrNameLst>
                                          <p:attrName>fillcolor</p:attrName>
                                        </p:attrNameLst>
                                      </p:cBhvr>
                                      <p:by>
                                        <p:hsl h="-7200000" s="0" l="0"/>
                                      </p:by>
                                    </p:animClr>
                                    <p:animClr clrSpc="hsl" dir="cw">
                                      <p:cBhvr>
                                        <p:cTn id="40" dur="500" fill="hold"/>
                                        <p:tgtEl>
                                          <p:spTgt spid="65541"/>
                                        </p:tgtEl>
                                        <p:attrNameLst>
                                          <p:attrName>stroke.color</p:attrName>
                                        </p:attrNameLst>
                                      </p:cBhvr>
                                      <p:by>
                                        <p:hsl h="-7200000" s="0" l="0"/>
                                      </p:by>
                                    </p:animClr>
                                    <p:set>
                                      <p:cBhvr>
                                        <p:cTn id="41" dur="500" fill="hold"/>
                                        <p:tgtEl>
                                          <p:spTgt spid="65541"/>
                                        </p:tgtEl>
                                        <p:attrNameLst>
                                          <p:attrName>fill.type</p:attrName>
                                        </p:attrNameLst>
                                      </p:cBhvr>
                                      <p:to>
                                        <p:strVal val="solid"/>
                                      </p:to>
                                    </p:set>
                                  </p:childTnLst>
                                  <p:subTnLst>
                                    <p:audio>
                                      <p:cMediaNode>
                                        <p:cTn display="0" masterRel="sameClick">
                                          <p:stCondLst>
                                            <p:cond evt="begin" delay="0">
                                              <p:tn val="3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1861"/>
                  </p:tgtEl>
                </p:cond>
              </p:nextCondLst>
            </p:seq>
            <p:audio>
              <p:cMediaNode>
                <p:cTn id="42" fill="hold" display="0">
                  <p:stCondLst>
                    <p:cond delay="indefinite"/>
                  </p:stCondLst>
                  <p:endCondLst>
                    <p:cond evt="onNext" delay="0">
                      <p:tgtEl>
                        <p:sldTgt/>
                      </p:tgtEl>
                    </p:cond>
                    <p:cond evt="onPrev" delay="0">
                      <p:tgtEl>
                        <p:sldTgt/>
                      </p:tgtEl>
                    </p:cond>
                    <p:cond evt="onStopAudio" delay="0">
                      <p:tgtEl>
                        <p:sldTgt/>
                      </p:tgtEl>
                    </p:cond>
                  </p:endCondLst>
                </p:cTn>
                <p:tgtEl>
                  <p:spTgt spid="121874"/>
                </p:tgtEl>
              </p:cMediaNode>
            </p:audio>
            <p:seq concurrent="1" nextAc="seek">
              <p:cTn id="43" restart="whenNotActive" fill="hold" evtFilter="cancelBubble" nodeType="interactiveSeq">
                <p:stCondLst>
                  <p:cond evt="onClick" delay="0">
                    <p:tgtEl>
                      <p:spTgt spid="121883"/>
                    </p:tgtEl>
                  </p:cond>
                </p:stCondLst>
                <p:endSync evt="end" delay="0">
                  <p:rtn val="all"/>
                </p:endSync>
                <p:childTnLst>
                  <p:par>
                    <p:cTn id="44" fill="hold" nodeType="clickPar">
                      <p:stCondLst>
                        <p:cond delay="0"/>
                      </p:stCondLst>
                      <p:childTnLst>
                        <p:par>
                          <p:cTn id="45" fill="hold" nodeType="withGroup">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121884"/>
                                        </p:tgtEl>
                                        <p:attrNameLst>
                                          <p:attrName>style.visibility</p:attrName>
                                        </p:attrNameLst>
                                      </p:cBhvr>
                                      <p:to>
                                        <p:strVal val="hidden"/>
                                      </p:to>
                                    </p:set>
                                  </p:childTnLst>
                                </p:cTn>
                              </p:par>
                            </p:childTnLst>
                          </p:cTn>
                        </p:par>
                        <p:par>
                          <p:cTn id="48" fill="hold" nodeType="afterGroup">
                            <p:stCondLst>
                              <p:cond delay="0"/>
                            </p:stCondLst>
                            <p:childTnLst>
                              <p:par>
                                <p:cTn id="49" presetID="4" presetClass="exit" presetSubtype="16" fill="hold" grpId="0" nodeType="afterEffect">
                                  <p:stCondLst>
                                    <p:cond delay="1000"/>
                                  </p:stCondLst>
                                  <p:childTnLst>
                                    <p:animEffect transition="out" filter="box(in)">
                                      <p:cBhvr>
                                        <p:cTn id="50" dur="500"/>
                                        <p:tgtEl>
                                          <p:spTgt spid="121882"/>
                                        </p:tgtEl>
                                      </p:cBhvr>
                                    </p:animEffect>
                                    <p:set>
                                      <p:cBhvr>
                                        <p:cTn id="51" dur="1" fill="hold">
                                          <p:stCondLst>
                                            <p:cond delay="499"/>
                                          </p:stCondLst>
                                        </p:cTn>
                                        <p:tgtEl>
                                          <p:spTgt spid="12188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1500"/>
                            </p:stCondLst>
                            <p:childTnLst>
                              <p:par>
                                <p:cTn id="53" presetID="4" presetClass="exit" presetSubtype="16" fill="hold" grpId="0" nodeType="afterEffect">
                                  <p:stCondLst>
                                    <p:cond delay="1000"/>
                                  </p:stCondLst>
                                  <p:childTnLst>
                                    <p:animEffect transition="out" filter="box(in)">
                                      <p:cBhvr>
                                        <p:cTn id="54" dur="500"/>
                                        <p:tgtEl>
                                          <p:spTgt spid="121881"/>
                                        </p:tgtEl>
                                      </p:cBhvr>
                                    </p:animEffect>
                                    <p:set>
                                      <p:cBhvr>
                                        <p:cTn id="55" dur="1" fill="hold">
                                          <p:stCondLst>
                                            <p:cond delay="499"/>
                                          </p:stCondLst>
                                        </p:cTn>
                                        <p:tgtEl>
                                          <p:spTgt spid="12188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3000"/>
                            </p:stCondLst>
                            <p:childTnLst>
                              <p:par>
                                <p:cTn id="57" presetID="4" presetClass="exit" presetSubtype="16" fill="hold" grpId="0" nodeType="afterEffect">
                                  <p:stCondLst>
                                    <p:cond delay="1000"/>
                                  </p:stCondLst>
                                  <p:childTnLst>
                                    <p:animEffect transition="out" filter="box(in)">
                                      <p:cBhvr>
                                        <p:cTn id="58" dur="500"/>
                                        <p:tgtEl>
                                          <p:spTgt spid="121880"/>
                                        </p:tgtEl>
                                      </p:cBhvr>
                                    </p:animEffect>
                                    <p:set>
                                      <p:cBhvr>
                                        <p:cTn id="59" dur="1" fill="hold">
                                          <p:stCondLst>
                                            <p:cond delay="499"/>
                                          </p:stCondLst>
                                        </p:cTn>
                                        <p:tgtEl>
                                          <p:spTgt spid="12188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4500"/>
                            </p:stCondLst>
                            <p:childTnLst>
                              <p:par>
                                <p:cTn id="61" presetID="4" presetClass="exit" presetSubtype="16" fill="hold" grpId="0" nodeType="afterEffect">
                                  <p:stCondLst>
                                    <p:cond delay="1000"/>
                                  </p:stCondLst>
                                  <p:childTnLst>
                                    <p:animEffect transition="out" filter="box(in)">
                                      <p:cBhvr>
                                        <p:cTn id="62" dur="500"/>
                                        <p:tgtEl>
                                          <p:spTgt spid="121879"/>
                                        </p:tgtEl>
                                      </p:cBhvr>
                                    </p:animEffect>
                                    <p:set>
                                      <p:cBhvr>
                                        <p:cTn id="63" dur="1" fill="hold">
                                          <p:stCondLst>
                                            <p:cond delay="499"/>
                                          </p:stCondLst>
                                        </p:cTn>
                                        <p:tgtEl>
                                          <p:spTgt spid="12187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6000"/>
                            </p:stCondLst>
                            <p:childTnLst>
                              <p:par>
                                <p:cTn id="65" presetID="4" presetClass="exit" presetSubtype="16" fill="hold" grpId="0" nodeType="afterEffect">
                                  <p:stCondLst>
                                    <p:cond delay="1000"/>
                                  </p:stCondLst>
                                  <p:childTnLst>
                                    <p:animEffect transition="out" filter="box(in)">
                                      <p:cBhvr>
                                        <p:cTn id="66" dur="500"/>
                                        <p:tgtEl>
                                          <p:spTgt spid="121878"/>
                                        </p:tgtEl>
                                      </p:cBhvr>
                                    </p:animEffect>
                                    <p:set>
                                      <p:cBhvr>
                                        <p:cTn id="67" dur="1" fill="hold">
                                          <p:stCondLst>
                                            <p:cond delay="499"/>
                                          </p:stCondLst>
                                        </p:cTn>
                                        <p:tgtEl>
                                          <p:spTgt spid="121878"/>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7500"/>
                            </p:stCondLst>
                            <p:childTnLst>
                              <p:par>
                                <p:cTn id="69" presetID="4" presetClass="exit" presetSubtype="16" fill="hold" grpId="0" nodeType="afterEffect">
                                  <p:stCondLst>
                                    <p:cond delay="1000"/>
                                  </p:stCondLst>
                                  <p:childTnLst>
                                    <p:animEffect transition="out" filter="box(in)">
                                      <p:cBhvr>
                                        <p:cTn id="70" dur="500"/>
                                        <p:tgtEl>
                                          <p:spTgt spid="121877"/>
                                        </p:tgtEl>
                                      </p:cBhvr>
                                    </p:animEffect>
                                    <p:set>
                                      <p:cBhvr>
                                        <p:cTn id="71" dur="1" fill="hold">
                                          <p:stCondLst>
                                            <p:cond delay="499"/>
                                          </p:stCondLst>
                                        </p:cTn>
                                        <p:tgtEl>
                                          <p:spTgt spid="121877"/>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4" name="beep.wav"/>
                                        </p:tgtEl>
                                      </p:cMediaNode>
                                    </p:audio>
                                  </p:subTnLst>
                                </p:cTn>
                              </p:par>
                            </p:childTnLst>
                          </p:cTn>
                        </p:par>
                        <p:par>
                          <p:cTn id="72" fill="hold" nodeType="afterGroup">
                            <p:stCondLst>
                              <p:cond delay="9000"/>
                            </p:stCondLst>
                            <p:childTnLst>
                              <p:par>
                                <p:cTn id="73" presetID="4" presetClass="exit" presetSubtype="16" fill="hold" grpId="0" nodeType="afterEffect">
                                  <p:stCondLst>
                                    <p:cond delay="1000"/>
                                  </p:stCondLst>
                                  <p:childTnLst>
                                    <p:animEffect transition="out" filter="box(in)">
                                      <p:cBhvr>
                                        <p:cTn id="74" dur="500"/>
                                        <p:tgtEl>
                                          <p:spTgt spid="121875"/>
                                        </p:tgtEl>
                                      </p:cBhvr>
                                    </p:animEffect>
                                    <p:set>
                                      <p:cBhvr>
                                        <p:cTn id="75" dur="1" fill="hold">
                                          <p:stCondLst>
                                            <p:cond delay="499"/>
                                          </p:stCondLst>
                                        </p:cTn>
                                        <p:tgtEl>
                                          <p:spTgt spid="121875"/>
                                        </p:tgtEl>
                                        <p:attrNameLst>
                                          <p:attrName>style.visibility</p:attrName>
                                        </p:attrNameLst>
                                      </p:cBhvr>
                                      <p:to>
                                        <p:strVal val="hidden"/>
                                      </p:to>
                                    </p:set>
                                  </p:childTnLst>
                                  <p:subTnLst>
                                    <p:audio>
                                      <p:cMediaNode>
                                        <p:cTn display="0" masterRel="sameClick">
                                          <p:stCondLst>
                                            <p:cond evt="begin" delay="0">
                                              <p:tn val="73"/>
                                            </p:cond>
                                          </p:stCondLst>
                                          <p:endCondLst>
                                            <p:cond evt="onStopAudio" delay="0">
                                              <p:tgtEl>
                                                <p:sldTgt/>
                                              </p:tgtEl>
                                            </p:cond>
                                          </p:endCondLst>
                                        </p:cTn>
                                        <p:tgtEl>
                                          <p:sndTgt r:embed="rId4" name="beep.wav"/>
                                        </p:tgtEl>
                                      </p:cMediaNode>
                                    </p:audio>
                                  </p:subTnLst>
                                </p:cTn>
                              </p:par>
                            </p:childTnLst>
                          </p:cTn>
                        </p:par>
                        <p:par>
                          <p:cTn id="76" fill="hold" nodeType="afterGroup">
                            <p:stCondLst>
                              <p:cond delay="10500"/>
                            </p:stCondLst>
                            <p:childTnLst>
                              <p:par>
                                <p:cTn id="77" presetID="4" presetClass="exit" presetSubtype="16" fill="hold" grpId="0" nodeType="afterEffect">
                                  <p:stCondLst>
                                    <p:cond delay="500"/>
                                  </p:stCondLst>
                                  <p:childTnLst>
                                    <p:animEffect transition="out" filter="box(in)">
                                      <p:cBhvr>
                                        <p:cTn id="78" dur="500"/>
                                        <p:tgtEl>
                                          <p:spTgt spid="121858"/>
                                        </p:tgtEl>
                                      </p:cBhvr>
                                    </p:animEffect>
                                    <p:set>
                                      <p:cBhvr>
                                        <p:cTn id="79" dur="1" fill="hold">
                                          <p:stCondLst>
                                            <p:cond delay="499"/>
                                          </p:stCondLst>
                                        </p:cTn>
                                        <p:tgtEl>
                                          <p:spTgt spid="121858"/>
                                        </p:tgtEl>
                                        <p:attrNameLst>
                                          <p:attrName>style.visibility</p:attrName>
                                        </p:attrNameLst>
                                      </p:cBhvr>
                                      <p:to>
                                        <p:strVal val="hidden"/>
                                      </p:to>
                                    </p:set>
                                  </p:childTnLst>
                                  <p:subTnLst>
                                    <p:audio>
                                      <p:cMediaNode>
                                        <p:cTn display="0" masterRel="sameClick">
                                          <p:stCondLst>
                                            <p:cond evt="begin" delay="0">
                                              <p:tn val="77"/>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1883"/>
                  </p:tgtEl>
                </p:cond>
              </p:nextCondLst>
            </p:seq>
          </p:childTnLst>
        </p:cTn>
      </p:par>
    </p:tnLst>
    <p:bldLst>
      <p:bldP spid="121858" grpId="0" animBg="1"/>
      <p:bldP spid="65540" grpId="0"/>
      <p:bldP spid="65541" grpId="0" animBg="1"/>
      <p:bldP spid="65541" grpId="1" animBg="1"/>
      <p:bldP spid="65546" grpId="0" animBg="1"/>
      <p:bldP spid="121875" grpId="0" animBg="1"/>
      <p:bldP spid="121877" grpId="0" animBg="1"/>
      <p:bldP spid="121878" grpId="0" animBg="1"/>
      <p:bldP spid="121879" grpId="0" animBg="1"/>
      <p:bldP spid="121880" grpId="0" animBg="1"/>
      <p:bldP spid="121881" grpId="0" animBg="1"/>
      <p:bldP spid="121882" grpId="0" animBg="1"/>
      <p:bldP spid="121884" grpId="0" animBg="1"/>
      <p:bldP spid="30" grpId="0"/>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133600" y="5883276"/>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00400" y="1143000"/>
            <a:ext cx="71628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300" i="1"/>
              <a:t>Trong chiến tranh nhân dân bảo vệ Tổ quốc, chúng ta phải chuẩn bị mọi mặt trên cả </a:t>
            </a:r>
            <a:r>
              <a:rPr lang="en-US" altLang="en-US" sz="2400" i="1"/>
              <a:t>nước</a:t>
            </a:r>
            <a:r>
              <a:rPr lang="en-US" altLang="en-US" sz="2300" i="1"/>
              <a:t> cũng như từng khu vực để đủ sức đánh được lâu dài, vì:</a:t>
            </a:r>
          </a:p>
        </p:txBody>
      </p:sp>
      <p:sp>
        <p:nvSpPr>
          <p:cNvPr id="65541" name="AutoShape 5"/>
          <p:cNvSpPr>
            <a:spLocks noChangeArrowheads="1"/>
          </p:cNvSpPr>
          <p:nvPr/>
        </p:nvSpPr>
        <p:spPr bwMode="auto">
          <a:xfrm>
            <a:off x="6248400" y="2362200"/>
            <a:ext cx="4343400" cy="1752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t>B. Kẻ thù xâm lược </a:t>
            </a:r>
            <a:r>
              <a:rPr lang="vi-VN" altLang="en-US" sz="2200"/>
              <a:t>nước ta </a:t>
            </a:r>
            <a:endParaRPr lang="en-US" altLang="en-US" sz="2200"/>
          </a:p>
          <a:p>
            <a:pPr algn="ctr" eaLnBrk="1" hangingPunct="1">
              <a:spcBef>
                <a:spcPct val="0"/>
              </a:spcBef>
              <a:buFontTx/>
              <a:buNone/>
            </a:pPr>
            <a:r>
              <a:rPr lang="en-US" altLang="en-US" sz="2200"/>
              <a:t>là nước lớn, </a:t>
            </a:r>
            <a:r>
              <a:rPr lang="vi-VN" altLang="en-US" sz="2200"/>
              <a:t>có quân đông,</a:t>
            </a:r>
            <a:r>
              <a:rPr lang="en-US" altLang="en-US" sz="2200"/>
              <a:t> </a:t>
            </a:r>
          </a:p>
          <a:p>
            <a:pPr algn="ctr" eaLnBrk="1" hangingPunct="1">
              <a:spcBef>
                <a:spcPct val="0"/>
              </a:spcBef>
              <a:buFontTx/>
              <a:buNone/>
            </a:pPr>
            <a:r>
              <a:rPr lang="en-US" altLang="en-US" sz="2200"/>
              <a:t>trang bị vũ khí kỹ thuật cao, </a:t>
            </a:r>
          </a:p>
          <a:p>
            <a:pPr algn="ctr" eaLnBrk="1" hangingPunct="1">
              <a:spcBef>
                <a:spcPct val="0"/>
              </a:spcBef>
              <a:buFontTx/>
              <a:buNone/>
            </a:pPr>
            <a:r>
              <a:rPr lang="en-US" altLang="en-US" sz="2200"/>
              <a:t>tiềm lực kinh tế, quân sự mạnh</a:t>
            </a:r>
          </a:p>
          <a:p>
            <a:pPr algn="ctr" eaLnBrk="1" hangingPunct="1">
              <a:spcBef>
                <a:spcPct val="0"/>
              </a:spcBef>
              <a:buFontTx/>
              <a:buNone/>
            </a:pPr>
            <a:r>
              <a:rPr lang="en-US" altLang="en-US" sz="2200"/>
              <a:t> hơn ta nhiều lần</a:t>
            </a:r>
          </a:p>
        </p:txBody>
      </p:sp>
      <p:sp>
        <p:nvSpPr>
          <p:cNvPr id="65546" name="AutoShape 10"/>
          <p:cNvSpPr>
            <a:spLocks noChangeArrowheads="1"/>
          </p:cNvSpPr>
          <p:nvPr/>
        </p:nvSpPr>
        <p:spPr bwMode="auto">
          <a:xfrm>
            <a:off x="6248400" y="4191000"/>
            <a:ext cx="4343400" cy="1752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200" dirty="0">
                <a:latin typeface="Arial" charset="0"/>
                <a:cs typeface="Arial" charset="0"/>
              </a:rPr>
              <a:t> D. </a:t>
            </a:r>
            <a:r>
              <a:rPr lang="en-US" sz="2200" dirty="0" err="1">
                <a:latin typeface="Arial" charset="0"/>
                <a:cs typeface="Arial" charset="0"/>
              </a:rPr>
              <a:t>Để</a:t>
            </a:r>
            <a:r>
              <a:rPr lang="en-US" sz="2200" dirty="0">
                <a:latin typeface="Arial" charset="0"/>
                <a:cs typeface="Arial" charset="0"/>
              </a:rPr>
              <a:t> </a:t>
            </a:r>
            <a:r>
              <a:rPr lang="en-US" sz="2200" dirty="0" err="1">
                <a:latin typeface="Arial" charset="0"/>
                <a:cs typeface="Arial" charset="0"/>
              </a:rPr>
              <a:t>đối</a:t>
            </a:r>
            <a:r>
              <a:rPr lang="en-US" sz="2200" dirty="0">
                <a:latin typeface="Arial" charset="0"/>
                <a:cs typeface="Arial" charset="0"/>
              </a:rPr>
              <a:t> </a:t>
            </a:r>
            <a:r>
              <a:rPr lang="en-US" sz="2200" dirty="0" err="1">
                <a:latin typeface="Arial" charset="0"/>
                <a:cs typeface="Arial" charset="0"/>
              </a:rPr>
              <a:t>phó</a:t>
            </a:r>
            <a:r>
              <a:rPr lang="en-US" sz="2200" dirty="0">
                <a:latin typeface="Arial" charset="0"/>
                <a:cs typeface="Arial" charset="0"/>
              </a:rPr>
              <a:t> </a:t>
            </a:r>
            <a:r>
              <a:rPr lang="en-US" sz="2200" dirty="0" err="1">
                <a:latin typeface="Arial" charset="0"/>
                <a:cs typeface="Arial" charset="0"/>
              </a:rPr>
              <a:t>với</a:t>
            </a:r>
            <a:r>
              <a:rPr lang="en-US" sz="2200" dirty="0">
                <a:latin typeface="Arial" charset="0"/>
                <a:cs typeface="Arial" charset="0"/>
              </a:rPr>
              <a:t> </a:t>
            </a:r>
            <a:r>
              <a:rPr lang="en-US" sz="2200" dirty="0" err="1">
                <a:latin typeface="Arial" charset="0"/>
                <a:cs typeface="Arial" charset="0"/>
              </a:rPr>
              <a:t>kẻ</a:t>
            </a:r>
            <a:r>
              <a:rPr lang="en-US" sz="2200" dirty="0">
                <a:latin typeface="Arial" charset="0"/>
                <a:cs typeface="Arial" charset="0"/>
              </a:rPr>
              <a:t> </a:t>
            </a:r>
            <a:r>
              <a:rPr lang="en-US" sz="2200" dirty="0" err="1">
                <a:latin typeface="Arial" charset="0"/>
                <a:cs typeface="Arial" charset="0"/>
              </a:rPr>
              <a:t>thù</a:t>
            </a:r>
            <a:r>
              <a:rPr lang="en-US" sz="2200" dirty="0">
                <a:latin typeface="Arial" charset="0"/>
                <a:cs typeface="Arial" charset="0"/>
              </a:rPr>
              <a:t> </a:t>
            </a:r>
          </a:p>
          <a:p>
            <a:pPr algn="ctr">
              <a:defRPr/>
            </a:pPr>
            <a:r>
              <a:rPr lang="en-US" sz="2200" dirty="0" err="1">
                <a:latin typeface="Arial" charset="0"/>
                <a:cs typeface="Arial" charset="0"/>
              </a:rPr>
              <a:t>có</a:t>
            </a:r>
            <a:r>
              <a:rPr lang="en-US" sz="2200" dirty="0">
                <a:latin typeface="Arial" charset="0"/>
                <a:cs typeface="Arial" charset="0"/>
              </a:rPr>
              <a:t> </a:t>
            </a:r>
            <a:r>
              <a:rPr lang="en-US" sz="2200" dirty="0" err="1">
                <a:latin typeface="Arial" charset="0"/>
                <a:cs typeface="Arial" charset="0"/>
              </a:rPr>
              <a:t>sức</a:t>
            </a:r>
            <a:r>
              <a:rPr lang="en-US" sz="2200" dirty="0">
                <a:latin typeface="Arial" charset="0"/>
                <a:cs typeface="Arial" charset="0"/>
              </a:rPr>
              <a:t> </a:t>
            </a:r>
            <a:r>
              <a:rPr lang="en-US" sz="2200" dirty="0" err="1">
                <a:latin typeface="Arial" charset="0"/>
                <a:cs typeface="Arial" charset="0"/>
              </a:rPr>
              <a:t>mạnh</a:t>
            </a:r>
            <a:r>
              <a:rPr lang="en-US" sz="2200" dirty="0">
                <a:latin typeface="Arial" charset="0"/>
                <a:cs typeface="Arial" charset="0"/>
              </a:rPr>
              <a:t> </a:t>
            </a:r>
            <a:r>
              <a:rPr lang="en-US" sz="2200" dirty="0" err="1">
                <a:latin typeface="Arial" charset="0"/>
                <a:cs typeface="Arial" charset="0"/>
              </a:rPr>
              <a:t>gấp</a:t>
            </a:r>
            <a:r>
              <a:rPr lang="en-US" sz="2200" dirty="0">
                <a:latin typeface="Arial" charset="0"/>
                <a:cs typeface="Arial" charset="0"/>
              </a:rPr>
              <a:t> ta </a:t>
            </a:r>
            <a:r>
              <a:rPr lang="en-US" sz="2200" dirty="0" err="1">
                <a:latin typeface="Arial" charset="0"/>
                <a:cs typeface="Arial" charset="0"/>
              </a:rPr>
              <a:t>nhiều</a:t>
            </a:r>
            <a:r>
              <a:rPr lang="en-US" sz="2200" dirty="0">
                <a:latin typeface="Arial" charset="0"/>
                <a:cs typeface="Arial" charset="0"/>
              </a:rPr>
              <a:t> </a:t>
            </a:r>
            <a:r>
              <a:rPr lang="en-US" sz="2200" dirty="0" err="1">
                <a:latin typeface="Arial" charset="0"/>
                <a:cs typeface="Arial" charset="0"/>
              </a:rPr>
              <a:t>lần</a:t>
            </a:r>
            <a:r>
              <a:rPr lang="en-US" sz="2200" dirty="0">
                <a:latin typeface="Arial" charset="0"/>
                <a:cs typeface="Arial" charset="0"/>
              </a:rPr>
              <a:t>, </a:t>
            </a:r>
          </a:p>
          <a:p>
            <a:pPr algn="ctr">
              <a:defRPr/>
            </a:pPr>
            <a:r>
              <a:rPr lang="en-US" sz="2200" dirty="0" err="1">
                <a:latin typeface="Arial" charset="0"/>
                <a:cs typeface="Arial" charset="0"/>
              </a:rPr>
              <a:t>âm</a:t>
            </a:r>
            <a:r>
              <a:rPr lang="en-US" sz="2200" dirty="0">
                <a:latin typeface="Arial" charset="0"/>
                <a:cs typeface="Arial" charset="0"/>
              </a:rPr>
              <a:t> </a:t>
            </a:r>
            <a:r>
              <a:rPr lang="en-US" sz="2200" dirty="0" err="1">
                <a:latin typeface="Arial" charset="0"/>
                <a:cs typeface="Arial" charset="0"/>
              </a:rPr>
              <a:t>mưu</a:t>
            </a:r>
            <a:r>
              <a:rPr lang="en-US" sz="2200" dirty="0">
                <a:latin typeface="Arial" charset="0"/>
                <a:cs typeface="Arial" charset="0"/>
              </a:rPr>
              <a:t> </a:t>
            </a:r>
            <a:r>
              <a:rPr lang="en-US" sz="2200" dirty="0" err="1">
                <a:latin typeface="Arial" charset="0"/>
                <a:cs typeface="Arial" charset="0"/>
              </a:rPr>
              <a:t>thủ</a:t>
            </a:r>
            <a:r>
              <a:rPr lang="en-US" sz="2200" dirty="0">
                <a:latin typeface="Arial" charset="0"/>
                <a:cs typeface="Arial" charset="0"/>
              </a:rPr>
              <a:t> </a:t>
            </a:r>
            <a:r>
              <a:rPr lang="en-US" sz="2200" dirty="0" err="1">
                <a:latin typeface="Arial" charset="0"/>
                <a:cs typeface="Arial" charset="0"/>
              </a:rPr>
              <a:t>đoạn</a:t>
            </a:r>
            <a:r>
              <a:rPr lang="en-US" sz="2200" dirty="0">
                <a:latin typeface="Arial" charset="0"/>
                <a:cs typeface="Arial" charset="0"/>
              </a:rPr>
              <a:t> </a:t>
            </a:r>
            <a:r>
              <a:rPr lang="en-US" sz="2200" dirty="0" err="1">
                <a:latin typeface="Arial" charset="0"/>
                <a:cs typeface="Arial" charset="0"/>
              </a:rPr>
              <a:t>đánh</a:t>
            </a:r>
            <a:r>
              <a:rPr lang="en-US" sz="2200" dirty="0">
                <a:latin typeface="Arial" charset="0"/>
                <a:cs typeface="Arial" charset="0"/>
              </a:rPr>
              <a:t> </a:t>
            </a:r>
            <a:r>
              <a:rPr lang="en-US" sz="2200" dirty="0" err="1">
                <a:latin typeface="Arial" charset="0"/>
                <a:cs typeface="Arial" charset="0"/>
              </a:rPr>
              <a:t>nhanh</a:t>
            </a:r>
            <a:r>
              <a:rPr lang="en-US" sz="2200" dirty="0">
                <a:latin typeface="Arial" charset="0"/>
                <a:cs typeface="Arial" charset="0"/>
              </a:rPr>
              <a:t>, </a:t>
            </a:r>
          </a:p>
          <a:p>
            <a:pPr algn="ctr">
              <a:defRPr/>
            </a:pPr>
            <a:r>
              <a:rPr lang="en-US" sz="2200" dirty="0" err="1">
                <a:latin typeface="Arial" charset="0"/>
                <a:cs typeface="Arial" charset="0"/>
              </a:rPr>
              <a:t>thắng</a:t>
            </a:r>
            <a:r>
              <a:rPr lang="en-US" sz="2200" dirty="0">
                <a:latin typeface="Arial" charset="0"/>
                <a:cs typeface="Arial" charset="0"/>
              </a:rPr>
              <a:t> </a:t>
            </a:r>
            <a:r>
              <a:rPr lang="en-US" sz="2200" dirty="0" err="1">
                <a:latin typeface="Arial" charset="0"/>
                <a:cs typeface="Arial" charset="0"/>
              </a:rPr>
              <a:t>nhanh</a:t>
            </a:r>
            <a:r>
              <a:rPr lang="en-US" sz="2200" dirty="0">
                <a:latin typeface="Arial" charset="0"/>
                <a:cs typeface="Arial" charset="0"/>
              </a:rPr>
              <a:t>, </a:t>
            </a:r>
            <a:r>
              <a:rPr lang="vi-VN" sz="2200" dirty="0">
                <a:latin typeface="Arial" charset="0"/>
                <a:cs typeface="Arial" charset="0"/>
              </a:rPr>
              <a:t>tiến công với sức </a:t>
            </a:r>
            <a:endParaRPr lang="en-US" sz="2200" dirty="0">
              <a:latin typeface="Arial" charset="0"/>
              <a:cs typeface="Arial" charset="0"/>
            </a:endParaRPr>
          </a:p>
          <a:p>
            <a:pPr algn="ctr">
              <a:defRPr/>
            </a:pPr>
            <a:r>
              <a:rPr lang="vi-VN" sz="2200" dirty="0">
                <a:latin typeface="Arial" charset="0"/>
                <a:cs typeface="Arial" charset="0"/>
              </a:rPr>
              <a:t>mạnh quân sự áp đảo</a:t>
            </a:r>
            <a:endParaRPr lang="en-US" sz="2200" b="1" dirty="0">
              <a:latin typeface="Arial" charset="0"/>
              <a:cs typeface="+mn-cs"/>
            </a:endParaRPr>
          </a:p>
        </p:txBody>
      </p:sp>
      <p:sp>
        <p:nvSpPr>
          <p:cNvPr id="64519" name="Text Box 16"/>
          <p:cNvSpPr txBox="1">
            <a:spLocks noChangeArrowheads="1"/>
          </p:cNvSpPr>
          <p:nvPr/>
        </p:nvSpPr>
        <p:spPr bwMode="auto">
          <a:xfrm>
            <a:off x="1787526" y="1355726"/>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58</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452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5270500" y="6186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7056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453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908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2"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11126"/>
            <a:ext cx="114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676400" y="2362200"/>
            <a:ext cx="4279900" cy="1752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200" dirty="0">
                <a:latin typeface="Arial" charset="0"/>
                <a:cs typeface="Arial" charset="0"/>
              </a:rPr>
              <a:t> A. </a:t>
            </a:r>
            <a:r>
              <a:rPr lang="en-US" sz="2200" dirty="0" err="1">
                <a:latin typeface="Arial" charset="0"/>
                <a:cs typeface="Arial" charset="0"/>
              </a:rPr>
              <a:t>Phát</a:t>
            </a:r>
            <a:r>
              <a:rPr lang="en-US" sz="2200" dirty="0">
                <a:latin typeface="Arial" charset="0"/>
                <a:cs typeface="Arial" charset="0"/>
              </a:rPr>
              <a:t> </a:t>
            </a:r>
            <a:r>
              <a:rPr lang="en-US" sz="2200" dirty="0" err="1">
                <a:latin typeface="Arial" charset="0"/>
                <a:cs typeface="Arial" charset="0"/>
              </a:rPr>
              <a:t>huy</a:t>
            </a:r>
            <a:r>
              <a:rPr lang="en-US" sz="2200" dirty="0">
                <a:latin typeface="Arial" charset="0"/>
                <a:cs typeface="Arial" charset="0"/>
              </a:rPr>
              <a:t> </a:t>
            </a:r>
            <a:r>
              <a:rPr lang="en-US" sz="2200" dirty="0" err="1">
                <a:latin typeface="Arial" charset="0"/>
                <a:cs typeface="Arial" charset="0"/>
              </a:rPr>
              <a:t>truyền</a:t>
            </a:r>
            <a:r>
              <a:rPr lang="en-US" sz="2200" dirty="0">
                <a:latin typeface="Arial" charset="0"/>
                <a:cs typeface="Arial" charset="0"/>
              </a:rPr>
              <a:t> </a:t>
            </a:r>
            <a:r>
              <a:rPr lang="en-US" sz="2200" dirty="0" err="1">
                <a:latin typeface="Arial" charset="0"/>
                <a:cs typeface="Arial" charset="0"/>
              </a:rPr>
              <a:t>thống</a:t>
            </a:r>
            <a:r>
              <a:rPr lang="en-US" sz="2200" dirty="0">
                <a:latin typeface="Arial" charset="0"/>
                <a:cs typeface="Arial" charset="0"/>
              </a:rPr>
              <a:t> </a:t>
            </a:r>
          </a:p>
          <a:p>
            <a:pPr algn="ctr">
              <a:defRPr/>
            </a:pPr>
            <a:r>
              <a:rPr lang="en-US" sz="2200" dirty="0" err="1">
                <a:latin typeface="Arial" charset="0"/>
                <a:cs typeface="Arial" charset="0"/>
              </a:rPr>
              <a:t>chống</a:t>
            </a:r>
            <a:r>
              <a:rPr lang="en-US" sz="2200" dirty="0">
                <a:latin typeface="Arial" charset="0"/>
                <a:cs typeface="Arial" charset="0"/>
              </a:rPr>
              <a:t> </a:t>
            </a:r>
            <a:r>
              <a:rPr lang="en-US" sz="2200" dirty="0" err="1">
                <a:latin typeface="Arial" charset="0"/>
                <a:cs typeface="Arial" charset="0"/>
              </a:rPr>
              <a:t>ngoại</a:t>
            </a:r>
            <a:r>
              <a:rPr lang="en-US" sz="2200" dirty="0">
                <a:latin typeface="Arial" charset="0"/>
                <a:cs typeface="Arial" charset="0"/>
              </a:rPr>
              <a:t> </a:t>
            </a:r>
            <a:r>
              <a:rPr lang="en-US" sz="2200" dirty="0" err="1">
                <a:latin typeface="Arial" charset="0"/>
                <a:cs typeface="Arial" charset="0"/>
              </a:rPr>
              <a:t>xâm</a:t>
            </a:r>
            <a:r>
              <a:rPr lang="en-US" sz="2200" dirty="0">
                <a:latin typeface="Arial" charset="0"/>
                <a:cs typeface="Arial" charset="0"/>
              </a:rPr>
              <a:t> </a:t>
            </a:r>
            <a:r>
              <a:rPr lang="en-US" sz="2200" dirty="0" err="1">
                <a:latin typeface="Arial" charset="0"/>
                <a:cs typeface="Arial" charset="0"/>
              </a:rPr>
              <a:t>của</a:t>
            </a:r>
            <a:r>
              <a:rPr lang="en-US" sz="2200" dirty="0">
                <a:latin typeface="Arial" charset="0"/>
                <a:cs typeface="Arial" charset="0"/>
              </a:rPr>
              <a:t> </a:t>
            </a:r>
            <a:r>
              <a:rPr lang="en-US" sz="2200" dirty="0" err="1">
                <a:latin typeface="Arial" charset="0"/>
                <a:cs typeface="Arial" charset="0"/>
              </a:rPr>
              <a:t>ông</a:t>
            </a:r>
            <a:r>
              <a:rPr lang="en-US" sz="2200" dirty="0">
                <a:latin typeface="Arial" charset="0"/>
                <a:cs typeface="Arial" charset="0"/>
              </a:rPr>
              <a:t> </a:t>
            </a:r>
          </a:p>
          <a:p>
            <a:pPr algn="ctr">
              <a:defRPr/>
            </a:pPr>
            <a:r>
              <a:rPr lang="en-US" sz="2200" dirty="0">
                <a:latin typeface="Arial" charset="0"/>
                <a:cs typeface="Arial" charset="0"/>
              </a:rPr>
              <a:t>cha ta, </a:t>
            </a:r>
            <a:r>
              <a:rPr lang="en-US" sz="2200" dirty="0" err="1">
                <a:latin typeface="Arial" charset="0"/>
                <a:cs typeface="Arial" charset="0"/>
              </a:rPr>
              <a:t>trường</a:t>
            </a:r>
            <a:r>
              <a:rPr lang="en-US" sz="2200" dirty="0">
                <a:latin typeface="Arial" charset="0"/>
                <a:cs typeface="Arial" charset="0"/>
              </a:rPr>
              <a:t> </a:t>
            </a:r>
            <a:r>
              <a:rPr lang="en-US" sz="2200" dirty="0" err="1">
                <a:latin typeface="Arial" charset="0"/>
                <a:cs typeface="Arial" charset="0"/>
              </a:rPr>
              <a:t>kỳ</a:t>
            </a:r>
            <a:r>
              <a:rPr lang="en-US" sz="2200" dirty="0">
                <a:latin typeface="Arial" charset="0"/>
                <a:cs typeface="Arial" charset="0"/>
              </a:rPr>
              <a:t> </a:t>
            </a:r>
            <a:r>
              <a:rPr lang="en-US" sz="2200" dirty="0" err="1">
                <a:latin typeface="Arial" charset="0"/>
                <a:cs typeface="Arial" charset="0"/>
              </a:rPr>
              <a:t>kháng</a:t>
            </a:r>
            <a:r>
              <a:rPr lang="en-US" sz="2200" dirty="0">
                <a:latin typeface="Arial" charset="0"/>
                <a:cs typeface="Arial" charset="0"/>
              </a:rPr>
              <a:t> </a:t>
            </a:r>
          </a:p>
          <a:p>
            <a:pPr algn="ctr">
              <a:defRPr/>
            </a:pPr>
            <a:r>
              <a:rPr lang="en-US" sz="2200" dirty="0" err="1">
                <a:latin typeface="Arial" charset="0"/>
                <a:cs typeface="Arial" charset="0"/>
              </a:rPr>
              <a:t>chiến</a:t>
            </a:r>
            <a:r>
              <a:rPr lang="en-US" sz="2200" dirty="0">
                <a:latin typeface="Arial" charset="0"/>
                <a:cs typeface="Arial" charset="0"/>
              </a:rPr>
              <a:t>, </a:t>
            </a:r>
            <a:r>
              <a:rPr lang="en-US" sz="2200" dirty="0" err="1">
                <a:latin typeface="Arial" charset="0"/>
                <a:cs typeface="Arial" charset="0"/>
              </a:rPr>
              <a:t>lấy</a:t>
            </a:r>
            <a:r>
              <a:rPr lang="en-US" sz="2200" dirty="0">
                <a:latin typeface="Arial" charset="0"/>
                <a:cs typeface="Arial" charset="0"/>
              </a:rPr>
              <a:t> </a:t>
            </a:r>
            <a:r>
              <a:rPr lang="en-US" sz="2200" dirty="0" err="1">
                <a:latin typeface="Arial" charset="0"/>
                <a:cs typeface="Arial" charset="0"/>
              </a:rPr>
              <a:t>nhỏ</a:t>
            </a:r>
            <a:r>
              <a:rPr lang="en-US" sz="2200" dirty="0">
                <a:latin typeface="Arial" charset="0"/>
                <a:cs typeface="Arial" charset="0"/>
              </a:rPr>
              <a:t> </a:t>
            </a:r>
            <a:r>
              <a:rPr lang="en-US" sz="2200" dirty="0" err="1">
                <a:latin typeface="Arial" charset="0"/>
                <a:cs typeface="Arial" charset="0"/>
              </a:rPr>
              <a:t>đánh</a:t>
            </a:r>
            <a:r>
              <a:rPr lang="en-US" sz="2200" dirty="0">
                <a:latin typeface="Arial" charset="0"/>
                <a:cs typeface="Arial" charset="0"/>
              </a:rPr>
              <a:t> </a:t>
            </a:r>
            <a:r>
              <a:rPr lang="en-US" sz="2200" dirty="0" err="1">
                <a:latin typeface="Arial" charset="0"/>
                <a:cs typeface="Arial" charset="0"/>
              </a:rPr>
              <a:t>lớn</a:t>
            </a:r>
            <a:r>
              <a:rPr lang="en-US" sz="2200" dirty="0">
                <a:latin typeface="Arial" charset="0"/>
                <a:cs typeface="Arial" charset="0"/>
              </a:rPr>
              <a:t>, </a:t>
            </a:r>
          </a:p>
          <a:p>
            <a:pPr algn="ctr">
              <a:defRPr/>
            </a:pPr>
            <a:r>
              <a:rPr lang="en-US" sz="2200" dirty="0" err="1">
                <a:latin typeface="Arial" charset="0"/>
                <a:cs typeface="Arial" charset="0"/>
              </a:rPr>
              <a:t>lấy</a:t>
            </a:r>
            <a:r>
              <a:rPr lang="en-US" sz="2200" dirty="0">
                <a:latin typeface="Arial" charset="0"/>
                <a:cs typeface="Arial" charset="0"/>
              </a:rPr>
              <a:t> </a:t>
            </a:r>
            <a:r>
              <a:rPr lang="en-US" sz="2200" dirty="0" err="1">
                <a:latin typeface="Arial" charset="0"/>
                <a:cs typeface="Arial" charset="0"/>
              </a:rPr>
              <a:t>ít</a:t>
            </a:r>
            <a:r>
              <a:rPr lang="en-US" sz="2200" dirty="0">
                <a:latin typeface="Arial" charset="0"/>
                <a:cs typeface="Arial" charset="0"/>
              </a:rPr>
              <a:t> </a:t>
            </a:r>
            <a:r>
              <a:rPr lang="en-US" sz="2200" dirty="0" err="1">
                <a:latin typeface="Arial" charset="0"/>
                <a:cs typeface="Arial" charset="0"/>
              </a:rPr>
              <a:t>địch</a:t>
            </a:r>
            <a:r>
              <a:rPr lang="en-US" sz="2200" dirty="0">
                <a:latin typeface="Arial" charset="0"/>
                <a:cs typeface="Arial" charset="0"/>
              </a:rPr>
              <a:t> </a:t>
            </a:r>
            <a:r>
              <a:rPr lang="en-US" sz="2200" dirty="0" err="1">
                <a:latin typeface="Arial" charset="0"/>
                <a:cs typeface="Arial" charset="0"/>
              </a:rPr>
              <a:t>nhiều</a:t>
            </a:r>
            <a:endParaRPr lang="en-US" sz="2200" b="1" dirty="0">
              <a:latin typeface="Arial" charset="0"/>
              <a:cs typeface="+mn-cs"/>
            </a:endParaRPr>
          </a:p>
        </p:txBody>
      </p:sp>
      <p:sp>
        <p:nvSpPr>
          <p:cNvPr id="28" name="AutoShape 10"/>
          <p:cNvSpPr>
            <a:spLocks noChangeArrowheads="1"/>
          </p:cNvSpPr>
          <p:nvPr/>
        </p:nvSpPr>
        <p:spPr bwMode="auto">
          <a:xfrm>
            <a:off x="1676400" y="4191000"/>
            <a:ext cx="4279900" cy="1752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200" dirty="0">
                <a:latin typeface="Arial" charset="0"/>
                <a:cs typeface="Arial" charset="0"/>
              </a:rPr>
              <a:t> C. </a:t>
            </a:r>
            <a:r>
              <a:rPr lang="en-US" sz="2200" dirty="0" err="1">
                <a:latin typeface="Arial" charset="0"/>
                <a:cs typeface="Arial" charset="0"/>
              </a:rPr>
              <a:t>Kẻ</a:t>
            </a:r>
            <a:r>
              <a:rPr lang="en-US" sz="2200" dirty="0">
                <a:latin typeface="Arial" charset="0"/>
                <a:cs typeface="Arial" charset="0"/>
              </a:rPr>
              <a:t> </a:t>
            </a:r>
            <a:r>
              <a:rPr lang="en-US" sz="2200" dirty="0" err="1">
                <a:latin typeface="Arial" charset="0"/>
                <a:cs typeface="Arial" charset="0"/>
              </a:rPr>
              <a:t>thù</a:t>
            </a:r>
            <a:r>
              <a:rPr lang="en-US" sz="2200" dirty="0">
                <a:latin typeface="Arial" charset="0"/>
                <a:cs typeface="Arial" charset="0"/>
              </a:rPr>
              <a:t> </a:t>
            </a:r>
            <a:r>
              <a:rPr lang="en-US" sz="2200" dirty="0" err="1">
                <a:latin typeface="Arial" charset="0"/>
                <a:cs typeface="Arial" charset="0"/>
              </a:rPr>
              <a:t>xâm</a:t>
            </a:r>
            <a:r>
              <a:rPr lang="en-US" sz="2200" dirty="0">
                <a:latin typeface="Arial" charset="0"/>
                <a:cs typeface="Arial" charset="0"/>
              </a:rPr>
              <a:t> </a:t>
            </a:r>
            <a:r>
              <a:rPr lang="en-US" sz="2200" dirty="0" err="1">
                <a:latin typeface="Arial" charset="0"/>
                <a:cs typeface="Arial" charset="0"/>
              </a:rPr>
              <a:t>lược</a:t>
            </a:r>
            <a:r>
              <a:rPr lang="en-US" sz="2200" dirty="0">
                <a:latin typeface="Arial" charset="0"/>
                <a:cs typeface="Arial" charset="0"/>
              </a:rPr>
              <a:t> </a:t>
            </a:r>
            <a:r>
              <a:rPr lang="en-US" sz="2200" dirty="0" err="1">
                <a:latin typeface="Arial" charset="0"/>
                <a:cs typeface="Arial" charset="0"/>
              </a:rPr>
              <a:t>có</a:t>
            </a:r>
            <a:r>
              <a:rPr lang="en-US" sz="2200" dirty="0">
                <a:latin typeface="Arial" charset="0"/>
                <a:cs typeface="Arial" charset="0"/>
              </a:rPr>
              <a:t> </a:t>
            </a:r>
          </a:p>
          <a:p>
            <a:pPr algn="ctr" eaLnBrk="0" hangingPunct="0">
              <a:defRPr/>
            </a:pPr>
            <a:r>
              <a:rPr lang="en-US" sz="2200" dirty="0" err="1">
                <a:latin typeface="Arial" charset="0"/>
                <a:cs typeface="Arial" charset="0"/>
              </a:rPr>
              <a:t>quân</a:t>
            </a:r>
            <a:r>
              <a:rPr lang="en-US" sz="2200" dirty="0">
                <a:latin typeface="Arial" charset="0"/>
                <a:cs typeface="Arial" charset="0"/>
              </a:rPr>
              <a:t> </a:t>
            </a:r>
            <a:r>
              <a:rPr lang="en-US" sz="2200" dirty="0" err="1">
                <a:latin typeface="Arial" charset="0"/>
                <a:cs typeface="Arial" charset="0"/>
              </a:rPr>
              <a:t>số</a:t>
            </a:r>
            <a:r>
              <a:rPr lang="en-US" sz="2200" dirty="0">
                <a:latin typeface="Arial" charset="0"/>
                <a:cs typeface="Arial" charset="0"/>
              </a:rPr>
              <a:t> </a:t>
            </a:r>
            <a:r>
              <a:rPr lang="en-US" sz="2200" dirty="0" err="1">
                <a:latin typeface="Arial" charset="0"/>
                <a:cs typeface="Arial" charset="0"/>
              </a:rPr>
              <a:t>đông</a:t>
            </a:r>
            <a:r>
              <a:rPr lang="en-US" sz="2200" dirty="0">
                <a:latin typeface="Arial" charset="0"/>
                <a:cs typeface="Arial" charset="0"/>
              </a:rPr>
              <a:t>, </a:t>
            </a:r>
            <a:r>
              <a:rPr lang="en-US" sz="2200" dirty="0" err="1">
                <a:latin typeface="Arial" charset="0"/>
                <a:cs typeface="Arial" charset="0"/>
              </a:rPr>
              <a:t>vũ</a:t>
            </a:r>
            <a:r>
              <a:rPr lang="en-US" sz="2200" dirty="0">
                <a:latin typeface="Arial" charset="0"/>
                <a:cs typeface="Arial" charset="0"/>
              </a:rPr>
              <a:t> </a:t>
            </a:r>
            <a:r>
              <a:rPr lang="en-US" sz="2200" dirty="0" err="1">
                <a:latin typeface="Arial" charset="0"/>
                <a:cs typeface="Arial" charset="0"/>
              </a:rPr>
              <a:t>khí</a:t>
            </a:r>
            <a:r>
              <a:rPr lang="en-US" sz="2200" dirty="0">
                <a:latin typeface="Arial" charset="0"/>
                <a:cs typeface="Arial" charset="0"/>
              </a:rPr>
              <a:t> </a:t>
            </a:r>
            <a:r>
              <a:rPr lang="en-US" sz="2200" dirty="0" err="1">
                <a:latin typeface="Arial" charset="0"/>
                <a:cs typeface="Arial" charset="0"/>
              </a:rPr>
              <a:t>hiện</a:t>
            </a:r>
            <a:r>
              <a:rPr lang="en-US" sz="2200" dirty="0">
                <a:latin typeface="Arial" charset="0"/>
                <a:cs typeface="Arial" charset="0"/>
              </a:rPr>
              <a:t> </a:t>
            </a:r>
            <a:r>
              <a:rPr lang="en-US" sz="2200" dirty="0" err="1">
                <a:latin typeface="Arial" charset="0"/>
                <a:cs typeface="Arial" charset="0"/>
              </a:rPr>
              <a:t>đại</a:t>
            </a:r>
            <a:r>
              <a:rPr lang="en-US" sz="2200" dirty="0">
                <a:latin typeface="Arial" charset="0"/>
                <a:cs typeface="Arial" charset="0"/>
              </a:rPr>
              <a:t>, </a:t>
            </a:r>
          </a:p>
          <a:p>
            <a:pPr algn="ctr" eaLnBrk="0" hangingPunct="0">
              <a:defRPr/>
            </a:pPr>
            <a:r>
              <a:rPr lang="en-US" sz="2200" dirty="0" err="1">
                <a:latin typeface="Arial" charset="0"/>
                <a:cs typeface="Arial" charset="0"/>
              </a:rPr>
              <a:t>kết</a:t>
            </a:r>
            <a:r>
              <a:rPr lang="en-US" sz="2200" dirty="0">
                <a:latin typeface="Arial" charset="0"/>
                <a:cs typeface="Arial" charset="0"/>
              </a:rPr>
              <a:t> </a:t>
            </a:r>
            <a:r>
              <a:rPr lang="en-US" sz="2200" dirty="0" err="1">
                <a:latin typeface="Arial" charset="0"/>
                <a:cs typeface="Arial" charset="0"/>
              </a:rPr>
              <a:t>hợp</a:t>
            </a:r>
            <a:r>
              <a:rPr lang="en-US" sz="2200" dirty="0">
                <a:latin typeface="Arial" charset="0"/>
                <a:cs typeface="Arial" charset="0"/>
              </a:rPr>
              <a:t> </a:t>
            </a:r>
            <a:r>
              <a:rPr lang="en-US" sz="2200" dirty="0" err="1">
                <a:latin typeface="Arial" charset="0"/>
                <a:cs typeface="Arial" charset="0"/>
              </a:rPr>
              <a:t>tiến</a:t>
            </a:r>
            <a:r>
              <a:rPr lang="en-US" sz="2200" dirty="0">
                <a:latin typeface="Arial" charset="0"/>
                <a:cs typeface="Arial" charset="0"/>
              </a:rPr>
              <a:t> </a:t>
            </a:r>
            <a:r>
              <a:rPr lang="en-US" sz="2200" dirty="0" err="1">
                <a:latin typeface="Arial" charset="0"/>
                <a:cs typeface="Arial" charset="0"/>
              </a:rPr>
              <a:t>công</a:t>
            </a:r>
            <a:r>
              <a:rPr lang="en-US" sz="2200" dirty="0">
                <a:latin typeface="Arial" charset="0"/>
                <a:cs typeface="Arial" charset="0"/>
              </a:rPr>
              <a:t> </a:t>
            </a:r>
            <a:r>
              <a:rPr lang="en-US" sz="2200" dirty="0" err="1">
                <a:latin typeface="Arial" charset="0"/>
                <a:cs typeface="Arial" charset="0"/>
              </a:rPr>
              <a:t>quân</a:t>
            </a:r>
            <a:r>
              <a:rPr lang="en-US" sz="2200" dirty="0">
                <a:latin typeface="Arial" charset="0"/>
                <a:cs typeface="Arial" charset="0"/>
              </a:rPr>
              <a:t> </a:t>
            </a:r>
            <a:r>
              <a:rPr lang="en-US" sz="2200" dirty="0" err="1">
                <a:latin typeface="Arial" charset="0"/>
                <a:cs typeface="Arial" charset="0"/>
              </a:rPr>
              <a:t>sự</a:t>
            </a:r>
            <a:r>
              <a:rPr lang="en-US" sz="2200" dirty="0">
                <a:latin typeface="Arial" charset="0"/>
                <a:cs typeface="Arial" charset="0"/>
              </a:rPr>
              <a:t> </a:t>
            </a:r>
          </a:p>
          <a:p>
            <a:pPr algn="ctr" eaLnBrk="0" hangingPunct="0">
              <a:defRPr/>
            </a:pPr>
            <a:r>
              <a:rPr lang="en-US" sz="2200" dirty="0" err="1">
                <a:latin typeface="Arial" charset="0"/>
                <a:cs typeface="Arial" charset="0"/>
              </a:rPr>
              <a:t>từ</a:t>
            </a:r>
            <a:r>
              <a:rPr lang="en-US" sz="2200" dirty="0">
                <a:latin typeface="Arial" charset="0"/>
                <a:cs typeface="Arial" charset="0"/>
              </a:rPr>
              <a:t> </a:t>
            </a:r>
            <a:r>
              <a:rPr lang="en-US" sz="2200" dirty="0" err="1">
                <a:latin typeface="Arial" charset="0"/>
                <a:cs typeface="Arial" charset="0"/>
              </a:rPr>
              <a:t>bên</a:t>
            </a:r>
            <a:r>
              <a:rPr lang="en-US" sz="2200" dirty="0">
                <a:latin typeface="Arial" charset="0"/>
                <a:cs typeface="Arial" charset="0"/>
              </a:rPr>
              <a:t> </a:t>
            </a:r>
            <a:r>
              <a:rPr lang="en-US" sz="2200" dirty="0" err="1">
                <a:latin typeface="Arial" charset="0"/>
                <a:cs typeface="Arial" charset="0"/>
              </a:rPr>
              <a:t>ngoài</a:t>
            </a:r>
            <a:r>
              <a:rPr lang="en-US" sz="2200" dirty="0">
                <a:latin typeface="Arial" charset="0"/>
                <a:cs typeface="Arial" charset="0"/>
              </a:rPr>
              <a:t> </a:t>
            </a:r>
            <a:r>
              <a:rPr lang="en-US" sz="2200" dirty="0" err="1">
                <a:latin typeface="Arial" charset="0"/>
                <a:cs typeface="Arial" charset="0"/>
              </a:rPr>
              <a:t>với</a:t>
            </a:r>
            <a:r>
              <a:rPr lang="en-US" sz="2200" dirty="0">
                <a:latin typeface="Arial" charset="0"/>
                <a:cs typeface="Arial" charset="0"/>
              </a:rPr>
              <a:t> </a:t>
            </a:r>
            <a:r>
              <a:rPr lang="en-US" sz="2200" dirty="0" err="1">
                <a:latin typeface="Arial" charset="0"/>
                <a:cs typeface="Arial" charset="0"/>
              </a:rPr>
              <a:t>bạo</a:t>
            </a:r>
            <a:r>
              <a:rPr lang="en-US" sz="2200" dirty="0">
                <a:latin typeface="Arial" charset="0"/>
                <a:cs typeface="Arial" charset="0"/>
              </a:rPr>
              <a:t> </a:t>
            </a:r>
            <a:r>
              <a:rPr lang="en-US" sz="2200" dirty="0" err="1">
                <a:latin typeface="Arial" charset="0"/>
                <a:cs typeface="Arial" charset="0"/>
              </a:rPr>
              <a:t>loạn</a:t>
            </a:r>
            <a:r>
              <a:rPr lang="en-US" sz="2200" dirty="0">
                <a:latin typeface="Arial" charset="0"/>
                <a:cs typeface="Arial" charset="0"/>
              </a:rPr>
              <a:t> </a:t>
            </a:r>
          </a:p>
          <a:p>
            <a:pPr algn="ctr" eaLnBrk="0" hangingPunct="0">
              <a:defRPr/>
            </a:pPr>
            <a:r>
              <a:rPr lang="en-US" sz="2200" dirty="0" err="1">
                <a:latin typeface="Arial" charset="0"/>
                <a:cs typeface="Arial" charset="0"/>
              </a:rPr>
              <a:t>lật</a:t>
            </a:r>
            <a:r>
              <a:rPr lang="en-US" sz="2200" dirty="0">
                <a:latin typeface="Arial" charset="0"/>
                <a:cs typeface="Arial" charset="0"/>
              </a:rPr>
              <a:t> </a:t>
            </a:r>
            <a:r>
              <a:rPr lang="en-US" sz="2200" dirty="0" err="1">
                <a:latin typeface="Arial" charset="0"/>
                <a:cs typeface="Arial" charset="0"/>
              </a:rPr>
              <a:t>đổ</a:t>
            </a:r>
            <a:r>
              <a:rPr lang="en-US" sz="2200" dirty="0">
                <a:latin typeface="Arial" charset="0"/>
                <a:cs typeface="Arial" charset="0"/>
              </a:rPr>
              <a:t> </a:t>
            </a:r>
            <a:r>
              <a:rPr lang="en-US" sz="2200" dirty="0" err="1">
                <a:latin typeface="Arial" charset="0"/>
                <a:cs typeface="Arial" charset="0"/>
              </a:rPr>
              <a:t>từ</a:t>
            </a:r>
            <a:r>
              <a:rPr lang="en-US" sz="2200" dirty="0">
                <a:latin typeface="Arial" charset="0"/>
                <a:cs typeface="Arial" charset="0"/>
              </a:rPr>
              <a:t> </a:t>
            </a:r>
            <a:r>
              <a:rPr lang="en-US" sz="2200" dirty="0" err="1">
                <a:latin typeface="Arial" charset="0"/>
                <a:cs typeface="Arial" charset="0"/>
              </a:rPr>
              <a:t>bên</a:t>
            </a:r>
            <a:r>
              <a:rPr lang="en-US" sz="2200" dirty="0">
                <a:latin typeface="Arial" charset="0"/>
                <a:cs typeface="Arial" charset="0"/>
              </a:rPr>
              <a:t> </a:t>
            </a:r>
            <a:r>
              <a:rPr lang="en-US" sz="2200" dirty="0" err="1">
                <a:latin typeface="Arial" charset="0"/>
                <a:cs typeface="Arial" charset="0"/>
              </a:rPr>
              <a:t>trong</a:t>
            </a:r>
            <a:endParaRPr lang="vi-VN" sz="2200" b="1" dirty="0">
              <a:latin typeface="Arial" charset="0"/>
              <a:cs typeface="+mn-cs"/>
            </a:endParaRPr>
          </a:p>
        </p:txBody>
      </p:sp>
      <p:pic>
        <p:nvPicPr>
          <p:cNvPr id="64537"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02775" y="6046788"/>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4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4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4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4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133600" y="5883276"/>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76601" y="1143001"/>
            <a:ext cx="6715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Lực lượng trong chiến tranh nhân dân bảo vệ Tổ quốc gồm:</a:t>
            </a:r>
            <a:endParaRPr lang="en-US" altLang="en-US" sz="2300" b="1" i="1"/>
          </a:p>
        </p:txBody>
      </p:sp>
      <p:sp>
        <p:nvSpPr>
          <p:cNvPr id="65541" name="AutoShape 5"/>
          <p:cNvSpPr>
            <a:spLocks noChangeArrowheads="1"/>
          </p:cNvSpPr>
          <p:nvPr/>
        </p:nvSpPr>
        <p:spPr bwMode="auto">
          <a:xfrm>
            <a:off x="1787526" y="3983038"/>
            <a:ext cx="3927475" cy="15795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t>C. Lực lượng toàn dân được</a:t>
            </a:r>
          </a:p>
          <a:p>
            <a:pPr algn="ctr" eaLnBrk="1" hangingPunct="1">
              <a:spcBef>
                <a:spcPct val="0"/>
              </a:spcBef>
              <a:buFontTx/>
              <a:buNone/>
            </a:pPr>
            <a:r>
              <a:rPr lang="en-US" altLang="en-US" sz="2200"/>
              <a:t>tổ chức chặt chẽ thành lực</a:t>
            </a:r>
          </a:p>
          <a:p>
            <a:pPr algn="ctr" eaLnBrk="1" hangingPunct="1">
              <a:spcBef>
                <a:spcPct val="0"/>
              </a:spcBef>
              <a:buFontTx/>
              <a:buNone/>
            </a:pPr>
            <a:r>
              <a:rPr lang="en-US" altLang="en-US" sz="2200"/>
              <a:t> lượng quần chúng rộng </a:t>
            </a:r>
          </a:p>
          <a:p>
            <a:pPr algn="ctr" eaLnBrk="1" hangingPunct="1">
              <a:spcBef>
                <a:spcPct val="0"/>
              </a:spcBef>
              <a:buFontTx/>
              <a:buNone/>
            </a:pPr>
            <a:r>
              <a:rPr lang="en-US" altLang="en-US" sz="2200"/>
              <a:t>rãi và lực lượng quân sự</a:t>
            </a:r>
          </a:p>
        </p:txBody>
      </p:sp>
      <p:sp>
        <p:nvSpPr>
          <p:cNvPr id="65546" name="AutoShape 10"/>
          <p:cNvSpPr>
            <a:spLocks noChangeArrowheads="1"/>
          </p:cNvSpPr>
          <p:nvPr/>
        </p:nvSpPr>
        <p:spPr bwMode="auto">
          <a:xfrm>
            <a:off x="6248400" y="3962400"/>
            <a:ext cx="4000500" cy="1600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200" dirty="0">
                <a:latin typeface="Arial" charset="0"/>
                <a:cs typeface="Arial" charset="0"/>
              </a:rPr>
              <a:t> D. </a:t>
            </a:r>
            <a:r>
              <a:rPr lang="en-US" sz="2200" dirty="0" err="1">
                <a:latin typeface="Arial" charset="0"/>
                <a:cs typeface="Arial" charset="0"/>
              </a:rPr>
              <a:t>Lực</a:t>
            </a:r>
            <a:r>
              <a:rPr lang="en-US" sz="2200" dirty="0">
                <a:latin typeface="Arial" charset="0"/>
                <a:cs typeface="Arial" charset="0"/>
              </a:rPr>
              <a:t> </a:t>
            </a:r>
            <a:r>
              <a:rPr lang="en-US" sz="2200" dirty="0" err="1">
                <a:latin typeface="Arial" charset="0"/>
                <a:cs typeface="Arial" charset="0"/>
              </a:rPr>
              <a:t>lượng</a:t>
            </a:r>
            <a:r>
              <a:rPr lang="en-US" sz="2200" dirty="0">
                <a:latin typeface="Arial" charset="0"/>
                <a:cs typeface="Arial" charset="0"/>
              </a:rPr>
              <a:t> </a:t>
            </a:r>
            <a:r>
              <a:rPr lang="en-US" sz="2200" dirty="0" err="1">
                <a:latin typeface="Arial" charset="0"/>
                <a:cs typeface="Arial" charset="0"/>
              </a:rPr>
              <a:t>vũ</a:t>
            </a:r>
            <a:r>
              <a:rPr lang="en-US" sz="2200" dirty="0">
                <a:latin typeface="Arial" charset="0"/>
                <a:cs typeface="Arial" charset="0"/>
              </a:rPr>
              <a:t> </a:t>
            </a:r>
            <a:r>
              <a:rPr lang="en-US" sz="2200" dirty="0" err="1">
                <a:latin typeface="Arial" charset="0"/>
                <a:cs typeface="Arial" charset="0"/>
              </a:rPr>
              <a:t>trang</a:t>
            </a:r>
            <a:r>
              <a:rPr lang="en-US" sz="2200" dirty="0">
                <a:latin typeface="Arial" charset="0"/>
                <a:cs typeface="Arial" charset="0"/>
              </a:rPr>
              <a:t> </a:t>
            </a:r>
          </a:p>
          <a:p>
            <a:pPr algn="ctr">
              <a:defRPr/>
            </a:pPr>
            <a:r>
              <a:rPr lang="en-US" sz="2200" dirty="0" err="1">
                <a:latin typeface="Arial" charset="0"/>
                <a:cs typeface="Arial" charset="0"/>
              </a:rPr>
              <a:t>thường</a:t>
            </a:r>
            <a:r>
              <a:rPr lang="en-US" sz="2200" dirty="0">
                <a:latin typeface="Arial" charset="0"/>
                <a:cs typeface="Arial" charset="0"/>
              </a:rPr>
              <a:t> </a:t>
            </a:r>
            <a:r>
              <a:rPr lang="en-US" sz="2200" dirty="0" err="1">
                <a:latin typeface="Arial" charset="0"/>
                <a:cs typeface="Arial" charset="0"/>
              </a:rPr>
              <a:t>trực</a:t>
            </a:r>
            <a:r>
              <a:rPr lang="en-US" sz="2200" dirty="0">
                <a:latin typeface="Arial" charset="0"/>
                <a:cs typeface="Arial" charset="0"/>
              </a:rPr>
              <a:t>, </a:t>
            </a:r>
            <a:r>
              <a:rPr lang="en-US" sz="2200" dirty="0" err="1">
                <a:latin typeface="Arial" charset="0"/>
                <a:cs typeface="Arial" charset="0"/>
              </a:rPr>
              <a:t>lực</a:t>
            </a:r>
            <a:r>
              <a:rPr lang="en-US" sz="2200" dirty="0">
                <a:latin typeface="Arial" charset="0"/>
                <a:cs typeface="Arial" charset="0"/>
              </a:rPr>
              <a:t> </a:t>
            </a:r>
            <a:r>
              <a:rPr lang="en-US" sz="2200" dirty="0" err="1">
                <a:latin typeface="Arial" charset="0"/>
                <a:cs typeface="Arial" charset="0"/>
              </a:rPr>
              <a:t>lượng</a:t>
            </a:r>
            <a:r>
              <a:rPr lang="en-US" sz="2200" dirty="0">
                <a:latin typeface="Arial" charset="0"/>
                <a:cs typeface="Arial" charset="0"/>
              </a:rPr>
              <a:t> </a:t>
            </a:r>
            <a:r>
              <a:rPr lang="en-US" sz="2200" dirty="0" err="1">
                <a:latin typeface="Arial" charset="0"/>
                <a:cs typeface="Arial" charset="0"/>
              </a:rPr>
              <a:t>dự</a:t>
            </a:r>
            <a:r>
              <a:rPr lang="en-US" sz="2200" dirty="0">
                <a:latin typeface="Arial" charset="0"/>
                <a:cs typeface="Arial" charset="0"/>
              </a:rPr>
              <a:t> </a:t>
            </a:r>
            <a:r>
              <a:rPr lang="en-US" sz="2200" dirty="0" err="1">
                <a:latin typeface="Arial" charset="0"/>
                <a:cs typeface="Arial" charset="0"/>
              </a:rPr>
              <a:t>bị</a:t>
            </a:r>
            <a:r>
              <a:rPr lang="en-US" sz="2200" dirty="0">
                <a:latin typeface="Arial" charset="0"/>
                <a:cs typeface="Arial" charset="0"/>
              </a:rPr>
              <a:t> </a:t>
            </a:r>
          </a:p>
          <a:p>
            <a:pPr algn="ctr">
              <a:defRPr/>
            </a:pPr>
            <a:r>
              <a:rPr lang="en-US" sz="2200" dirty="0" err="1">
                <a:latin typeface="Arial" charset="0"/>
                <a:cs typeface="Arial" charset="0"/>
              </a:rPr>
              <a:t>động</a:t>
            </a:r>
            <a:r>
              <a:rPr lang="en-US" sz="2200" dirty="0">
                <a:latin typeface="Arial" charset="0"/>
                <a:cs typeface="Arial" charset="0"/>
              </a:rPr>
              <a:t> </a:t>
            </a:r>
            <a:r>
              <a:rPr lang="en-US" sz="2200" dirty="0" err="1">
                <a:latin typeface="Arial" charset="0"/>
                <a:cs typeface="Arial" charset="0"/>
              </a:rPr>
              <a:t>viên</a:t>
            </a:r>
            <a:r>
              <a:rPr lang="en-US" sz="2200" dirty="0">
                <a:latin typeface="Arial" charset="0"/>
                <a:cs typeface="Arial" charset="0"/>
              </a:rPr>
              <a:t> </a:t>
            </a:r>
            <a:r>
              <a:rPr lang="en-US" sz="2200" dirty="0" err="1">
                <a:latin typeface="Arial" charset="0"/>
                <a:cs typeface="Arial" charset="0"/>
              </a:rPr>
              <a:t>và</a:t>
            </a:r>
            <a:r>
              <a:rPr lang="en-US" sz="2200" dirty="0">
                <a:latin typeface="Arial" charset="0"/>
                <a:cs typeface="Arial" charset="0"/>
              </a:rPr>
              <a:t> </a:t>
            </a:r>
            <a:r>
              <a:rPr lang="en-US" sz="2200" dirty="0" err="1">
                <a:latin typeface="Arial" charset="0"/>
                <a:cs typeface="Arial" charset="0"/>
              </a:rPr>
              <a:t>lực</a:t>
            </a:r>
            <a:r>
              <a:rPr lang="en-US" sz="2200" dirty="0">
                <a:latin typeface="Arial" charset="0"/>
                <a:cs typeface="Arial" charset="0"/>
              </a:rPr>
              <a:t> </a:t>
            </a:r>
            <a:r>
              <a:rPr lang="en-US" sz="2200" dirty="0" err="1">
                <a:latin typeface="Arial" charset="0"/>
                <a:cs typeface="Arial" charset="0"/>
              </a:rPr>
              <a:t>lượng</a:t>
            </a:r>
            <a:r>
              <a:rPr lang="en-US" sz="2200" dirty="0">
                <a:latin typeface="Arial" charset="0"/>
                <a:cs typeface="Arial" charset="0"/>
              </a:rPr>
              <a:t> </a:t>
            </a:r>
          </a:p>
          <a:p>
            <a:pPr algn="ctr">
              <a:defRPr/>
            </a:pPr>
            <a:r>
              <a:rPr lang="en-US" sz="2200" dirty="0" err="1">
                <a:latin typeface="Arial" charset="0"/>
                <a:cs typeface="Arial" charset="0"/>
              </a:rPr>
              <a:t>dân</a:t>
            </a:r>
            <a:r>
              <a:rPr lang="en-US" sz="2200" dirty="0">
                <a:latin typeface="Arial" charset="0"/>
                <a:cs typeface="Arial" charset="0"/>
              </a:rPr>
              <a:t> </a:t>
            </a:r>
            <a:r>
              <a:rPr lang="en-US" sz="2200" dirty="0" err="1">
                <a:latin typeface="Arial" charset="0"/>
                <a:cs typeface="Arial" charset="0"/>
              </a:rPr>
              <a:t>quân</a:t>
            </a:r>
            <a:r>
              <a:rPr lang="en-US" sz="2200" dirty="0">
                <a:latin typeface="Arial" charset="0"/>
                <a:cs typeface="Arial" charset="0"/>
              </a:rPr>
              <a:t> </a:t>
            </a:r>
            <a:r>
              <a:rPr lang="en-US" sz="2200" dirty="0" err="1">
                <a:latin typeface="Arial" charset="0"/>
                <a:cs typeface="Arial" charset="0"/>
              </a:rPr>
              <a:t>tự</a:t>
            </a:r>
            <a:r>
              <a:rPr lang="en-US" sz="2200" dirty="0">
                <a:latin typeface="Arial" charset="0"/>
                <a:cs typeface="Arial" charset="0"/>
              </a:rPr>
              <a:t> </a:t>
            </a:r>
            <a:r>
              <a:rPr lang="en-US" sz="2200" dirty="0" err="1">
                <a:latin typeface="Arial" charset="0"/>
                <a:cs typeface="Arial" charset="0"/>
              </a:rPr>
              <a:t>vệ</a:t>
            </a:r>
            <a:endParaRPr lang="en-US" sz="2200" b="1" dirty="0">
              <a:latin typeface="Arial" charset="0"/>
              <a:cs typeface="+mn-cs"/>
            </a:endParaRPr>
          </a:p>
        </p:txBody>
      </p:sp>
      <p:sp>
        <p:nvSpPr>
          <p:cNvPr id="65543" name="Text Box 16"/>
          <p:cNvSpPr txBox="1">
            <a:spLocks noChangeArrowheads="1"/>
          </p:cNvSpPr>
          <p:nvPr/>
        </p:nvSpPr>
        <p:spPr bwMode="auto">
          <a:xfrm>
            <a:off x="1787526" y="1355726"/>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59</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5270500" y="6186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7056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555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908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6"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11126"/>
            <a:ext cx="114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787526" y="2133600"/>
            <a:ext cx="4003675" cy="1600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200" dirty="0">
                <a:latin typeface="Arial" charset="0"/>
                <a:cs typeface="Arial" charset="0"/>
              </a:rPr>
              <a:t> A. </a:t>
            </a:r>
            <a:r>
              <a:rPr lang="en-US" sz="2200" dirty="0" err="1">
                <a:latin typeface="Arial" charset="0"/>
                <a:cs typeface="Arial" charset="0"/>
              </a:rPr>
              <a:t>Lực</a:t>
            </a:r>
            <a:r>
              <a:rPr lang="en-US" sz="2200" dirty="0">
                <a:latin typeface="Arial" charset="0"/>
                <a:cs typeface="Arial" charset="0"/>
              </a:rPr>
              <a:t> </a:t>
            </a:r>
            <a:r>
              <a:rPr lang="en-US" sz="2200" dirty="0" err="1">
                <a:latin typeface="Arial" charset="0"/>
                <a:cs typeface="Arial" charset="0"/>
              </a:rPr>
              <a:t>lượng</a:t>
            </a:r>
            <a:r>
              <a:rPr lang="en-US" sz="2200" dirty="0">
                <a:latin typeface="Arial" charset="0"/>
                <a:cs typeface="Arial" charset="0"/>
              </a:rPr>
              <a:t> </a:t>
            </a:r>
            <a:r>
              <a:rPr lang="en-US" sz="2200" dirty="0" err="1">
                <a:latin typeface="Arial" charset="0"/>
                <a:cs typeface="Arial" charset="0"/>
              </a:rPr>
              <a:t>vũ</a:t>
            </a:r>
            <a:r>
              <a:rPr lang="en-US" sz="2200" dirty="0">
                <a:latin typeface="Arial" charset="0"/>
                <a:cs typeface="Arial" charset="0"/>
              </a:rPr>
              <a:t> </a:t>
            </a:r>
            <a:r>
              <a:rPr lang="en-US" sz="2200" dirty="0" err="1">
                <a:latin typeface="Arial" charset="0"/>
                <a:cs typeface="Arial" charset="0"/>
              </a:rPr>
              <a:t>trang</a:t>
            </a:r>
            <a:r>
              <a:rPr lang="en-US" sz="2200" dirty="0">
                <a:latin typeface="Arial" charset="0"/>
                <a:cs typeface="Arial" charset="0"/>
              </a:rPr>
              <a:t> </a:t>
            </a:r>
            <a:r>
              <a:rPr lang="en-US" sz="2200" dirty="0" err="1">
                <a:latin typeface="Arial" charset="0"/>
                <a:cs typeface="Arial" charset="0"/>
              </a:rPr>
              <a:t>ba</a:t>
            </a:r>
            <a:r>
              <a:rPr lang="en-US" sz="2200" dirty="0">
                <a:latin typeface="Arial" charset="0"/>
                <a:cs typeface="Arial" charset="0"/>
              </a:rPr>
              <a:t> </a:t>
            </a:r>
            <a:r>
              <a:rPr lang="en-US" sz="2200" dirty="0" err="1">
                <a:latin typeface="Arial" charset="0"/>
                <a:cs typeface="Arial" charset="0"/>
              </a:rPr>
              <a:t>thứ</a:t>
            </a:r>
            <a:endParaRPr lang="en-US" sz="2200" dirty="0">
              <a:latin typeface="Arial" charset="0"/>
              <a:cs typeface="Arial" charset="0"/>
            </a:endParaRPr>
          </a:p>
          <a:p>
            <a:pPr algn="ctr">
              <a:defRPr/>
            </a:pPr>
            <a:r>
              <a:rPr lang="en-US" sz="2200" dirty="0">
                <a:latin typeface="Arial" charset="0"/>
                <a:cs typeface="Arial" charset="0"/>
              </a:rPr>
              <a:t> </a:t>
            </a:r>
            <a:r>
              <a:rPr lang="en-US" sz="2200" dirty="0" err="1">
                <a:latin typeface="Arial" charset="0"/>
                <a:cs typeface="Arial" charset="0"/>
              </a:rPr>
              <a:t>quân</a:t>
            </a:r>
            <a:r>
              <a:rPr lang="en-US" sz="2200" dirty="0">
                <a:latin typeface="Arial" charset="0"/>
                <a:cs typeface="Arial" charset="0"/>
              </a:rPr>
              <a:t> </a:t>
            </a:r>
            <a:r>
              <a:rPr lang="en-US" sz="2200" dirty="0" err="1">
                <a:latin typeface="Arial" charset="0"/>
                <a:cs typeface="Arial" charset="0"/>
              </a:rPr>
              <a:t>làm</a:t>
            </a:r>
            <a:r>
              <a:rPr lang="en-US" sz="2200" dirty="0">
                <a:latin typeface="Arial" charset="0"/>
                <a:cs typeface="Arial" charset="0"/>
              </a:rPr>
              <a:t> </a:t>
            </a:r>
            <a:r>
              <a:rPr lang="en-US" sz="2200" dirty="0" err="1">
                <a:latin typeface="Arial" charset="0"/>
                <a:cs typeface="Arial" charset="0"/>
              </a:rPr>
              <a:t>nòng</a:t>
            </a:r>
            <a:r>
              <a:rPr lang="en-US" sz="2200" dirty="0">
                <a:latin typeface="Arial" charset="0"/>
                <a:cs typeface="Arial" charset="0"/>
              </a:rPr>
              <a:t> </a:t>
            </a:r>
            <a:r>
              <a:rPr lang="en-US" sz="2200" dirty="0" err="1">
                <a:latin typeface="Arial" charset="0"/>
                <a:cs typeface="Arial" charset="0"/>
              </a:rPr>
              <a:t>cốt</a:t>
            </a:r>
            <a:r>
              <a:rPr lang="en-US" sz="2200" dirty="0">
                <a:latin typeface="Arial" charset="0"/>
                <a:cs typeface="Arial" charset="0"/>
              </a:rPr>
              <a:t> </a:t>
            </a:r>
            <a:r>
              <a:rPr lang="en-US" sz="2200" dirty="0" err="1">
                <a:latin typeface="Arial" charset="0"/>
                <a:cs typeface="Arial" charset="0"/>
              </a:rPr>
              <a:t>kết</a:t>
            </a:r>
            <a:r>
              <a:rPr lang="en-US" sz="2200" dirty="0">
                <a:latin typeface="Arial" charset="0"/>
                <a:cs typeface="Arial" charset="0"/>
              </a:rPr>
              <a:t> </a:t>
            </a:r>
            <a:r>
              <a:rPr lang="en-US" sz="2200" dirty="0" err="1">
                <a:latin typeface="Arial" charset="0"/>
                <a:cs typeface="Arial" charset="0"/>
              </a:rPr>
              <a:t>hợp</a:t>
            </a:r>
            <a:r>
              <a:rPr lang="en-US" sz="2200" dirty="0">
                <a:latin typeface="Arial" charset="0"/>
                <a:cs typeface="Arial" charset="0"/>
              </a:rPr>
              <a:t> </a:t>
            </a:r>
            <a:r>
              <a:rPr lang="en-US" sz="2200" dirty="0" err="1">
                <a:latin typeface="Arial" charset="0"/>
                <a:cs typeface="Arial" charset="0"/>
              </a:rPr>
              <a:t>với</a:t>
            </a:r>
            <a:r>
              <a:rPr lang="en-US" sz="2200" dirty="0">
                <a:latin typeface="Arial" charset="0"/>
                <a:cs typeface="Arial" charset="0"/>
              </a:rPr>
              <a:t> </a:t>
            </a:r>
          </a:p>
          <a:p>
            <a:pPr algn="ctr">
              <a:defRPr/>
            </a:pPr>
            <a:r>
              <a:rPr lang="en-US" sz="2200" dirty="0" err="1">
                <a:latin typeface="Arial" charset="0"/>
                <a:cs typeface="Arial" charset="0"/>
              </a:rPr>
              <a:t>các</a:t>
            </a:r>
            <a:r>
              <a:rPr lang="en-US" sz="2200" dirty="0">
                <a:latin typeface="Arial" charset="0"/>
                <a:cs typeface="Arial" charset="0"/>
              </a:rPr>
              <a:t> </a:t>
            </a:r>
            <a:r>
              <a:rPr lang="en-US" sz="2200" dirty="0" err="1">
                <a:latin typeface="Arial" charset="0"/>
                <a:cs typeface="Arial" charset="0"/>
              </a:rPr>
              <a:t>lực</a:t>
            </a:r>
            <a:r>
              <a:rPr lang="en-US" sz="2200" dirty="0">
                <a:latin typeface="Arial" charset="0"/>
                <a:cs typeface="Arial" charset="0"/>
              </a:rPr>
              <a:t> </a:t>
            </a:r>
            <a:r>
              <a:rPr lang="en-US" sz="2200" dirty="0" err="1">
                <a:latin typeface="Arial" charset="0"/>
                <a:cs typeface="Arial" charset="0"/>
              </a:rPr>
              <a:t>lượng</a:t>
            </a:r>
            <a:r>
              <a:rPr lang="en-US" sz="2200" dirty="0">
                <a:latin typeface="Arial" charset="0"/>
                <a:cs typeface="Arial" charset="0"/>
              </a:rPr>
              <a:t> </a:t>
            </a:r>
            <a:r>
              <a:rPr lang="en-US" sz="2200" dirty="0" err="1">
                <a:latin typeface="Arial" charset="0"/>
                <a:cs typeface="Arial" charset="0"/>
              </a:rPr>
              <a:t>vũ</a:t>
            </a:r>
            <a:r>
              <a:rPr lang="en-US" sz="2200" dirty="0">
                <a:latin typeface="Arial" charset="0"/>
                <a:cs typeface="Arial" charset="0"/>
              </a:rPr>
              <a:t> </a:t>
            </a:r>
            <a:r>
              <a:rPr lang="en-US" sz="2200" dirty="0" err="1">
                <a:latin typeface="Arial" charset="0"/>
                <a:cs typeface="Arial" charset="0"/>
              </a:rPr>
              <a:t>trang</a:t>
            </a:r>
            <a:r>
              <a:rPr lang="en-US" sz="2200" dirty="0">
                <a:latin typeface="Arial" charset="0"/>
                <a:cs typeface="Arial" charset="0"/>
              </a:rPr>
              <a:t> </a:t>
            </a:r>
            <a:r>
              <a:rPr lang="en-US" sz="2200" dirty="0" err="1">
                <a:latin typeface="Arial" charset="0"/>
                <a:cs typeface="Arial" charset="0"/>
              </a:rPr>
              <a:t>khác</a:t>
            </a:r>
            <a:r>
              <a:rPr lang="en-US" sz="2200" dirty="0">
                <a:latin typeface="Arial" charset="0"/>
                <a:cs typeface="Arial" charset="0"/>
              </a:rPr>
              <a:t> </a:t>
            </a:r>
          </a:p>
          <a:p>
            <a:pPr algn="ctr">
              <a:defRPr/>
            </a:pPr>
            <a:r>
              <a:rPr lang="en-US" sz="2200" dirty="0" err="1">
                <a:latin typeface="Arial" charset="0"/>
                <a:cs typeface="Arial" charset="0"/>
              </a:rPr>
              <a:t>trong</a:t>
            </a:r>
            <a:r>
              <a:rPr lang="en-US" sz="2200" dirty="0">
                <a:latin typeface="Arial" charset="0"/>
                <a:cs typeface="Arial" charset="0"/>
              </a:rPr>
              <a:t> </a:t>
            </a:r>
            <a:r>
              <a:rPr lang="en-US" sz="2200" dirty="0" err="1">
                <a:latin typeface="Arial" charset="0"/>
                <a:cs typeface="Arial" charset="0"/>
              </a:rPr>
              <a:t>khu</a:t>
            </a:r>
            <a:r>
              <a:rPr lang="en-US" sz="2200" dirty="0">
                <a:latin typeface="Arial" charset="0"/>
                <a:cs typeface="Arial" charset="0"/>
              </a:rPr>
              <a:t> </a:t>
            </a:r>
            <a:r>
              <a:rPr lang="en-US" sz="2200" dirty="0" err="1">
                <a:latin typeface="Arial" charset="0"/>
                <a:cs typeface="Arial" charset="0"/>
              </a:rPr>
              <a:t>vực</a:t>
            </a:r>
            <a:r>
              <a:rPr lang="en-US" sz="2200" dirty="0">
                <a:latin typeface="Arial" charset="0"/>
                <a:cs typeface="Arial" charset="0"/>
              </a:rPr>
              <a:t> </a:t>
            </a:r>
            <a:r>
              <a:rPr lang="en-US" sz="2200" dirty="0" err="1">
                <a:latin typeface="Arial" charset="0"/>
                <a:cs typeface="Arial" charset="0"/>
              </a:rPr>
              <a:t>phòng</a:t>
            </a:r>
            <a:r>
              <a:rPr lang="en-US" sz="2200" dirty="0">
                <a:latin typeface="Arial" charset="0"/>
                <a:cs typeface="Arial" charset="0"/>
              </a:rPr>
              <a:t> </a:t>
            </a:r>
            <a:r>
              <a:rPr lang="en-US" sz="2200" dirty="0" err="1">
                <a:latin typeface="Arial" charset="0"/>
                <a:cs typeface="Arial" charset="0"/>
              </a:rPr>
              <a:t>thủ</a:t>
            </a:r>
            <a:r>
              <a:rPr lang="en-US" sz="2200" dirty="0">
                <a:latin typeface="Arial" charset="0"/>
                <a:cs typeface="Arial" charset="0"/>
              </a:rPr>
              <a:t> </a:t>
            </a:r>
            <a:endParaRPr lang="en-US" sz="2200" b="1" dirty="0">
              <a:latin typeface="Arial" charset="0"/>
              <a:cs typeface="+mn-cs"/>
            </a:endParaRPr>
          </a:p>
        </p:txBody>
      </p:sp>
      <p:sp>
        <p:nvSpPr>
          <p:cNvPr id="28" name="AutoShape 10"/>
          <p:cNvSpPr>
            <a:spLocks noChangeArrowheads="1"/>
          </p:cNvSpPr>
          <p:nvPr/>
        </p:nvSpPr>
        <p:spPr bwMode="auto">
          <a:xfrm>
            <a:off x="6257926" y="2133600"/>
            <a:ext cx="3990975" cy="1600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200" dirty="0">
                <a:latin typeface="Arial" charset="0"/>
                <a:cs typeface="Arial" charset="0"/>
              </a:rPr>
              <a:t> B. </a:t>
            </a:r>
            <a:r>
              <a:rPr lang="en-US" sz="2200" dirty="0" err="1">
                <a:latin typeface="Arial" charset="0"/>
                <a:cs typeface="Arial" charset="0"/>
              </a:rPr>
              <a:t>Lực</a:t>
            </a:r>
            <a:r>
              <a:rPr lang="en-US" sz="2200" dirty="0">
                <a:latin typeface="Arial" charset="0"/>
                <a:cs typeface="Arial" charset="0"/>
              </a:rPr>
              <a:t> </a:t>
            </a:r>
            <a:r>
              <a:rPr lang="en-US" sz="2200" dirty="0" err="1">
                <a:latin typeface="Arial" charset="0"/>
                <a:cs typeface="Arial" charset="0"/>
              </a:rPr>
              <a:t>lượng</a:t>
            </a:r>
            <a:r>
              <a:rPr lang="en-US" sz="2200" dirty="0">
                <a:latin typeface="Arial" charset="0"/>
                <a:cs typeface="Arial" charset="0"/>
              </a:rPr>
              <a:t> </a:t>
            </a:r>
            <a:r>
              <a:rPr lang="en-US" sz="2200" dirty="0" err="1">
                <a:latin typeface="Arial" charset="0"/>
                <a:cs typeface="Arial" charset="0"/>
              </a:rPr>
              <a:t>vũ</a:t>
            </a:r>
            <a:r>
              <a:rPr lang="en-US" sz="2200" dirty="0">
                <a:latin typeface="Arial" charset="0"/>
                <a:cs typeface="Arial" charset="0"/>
              </a:rPr>
              <a:t> </a:t>
            </a:r>
            <a:r>
              <a:rPr lang="en-US" sz="2200" dirty="0" err="1">
                <a:latin typeface="Arial" charset="0"/>
                <a:cs typeface="Arial" charset="0"/>
              </a:rPr>
              <a:t>trang</a:t>
            </a:r>
            <a:r>
              <a:rPr lang="en-US" sz="2200" dirty="0">
                <a:latin typeface="Arial" charset="0"/>
                <a:cs typeface="Arial" charset="0"/>
              </a:rPr>
              <a:t> </a:t>
            </a:r>
            <a:r>
              <a:rPr lang="en-US" sz="2200" dirty="0" err="1">
                <a:latin typeface="Arial" charset="0"/>
                <a:cs typeface="Arial" charset="0"/>
              </a:rPr>
              <a:t>nhân</a:t>
            </a:r>
            <a:r>
              <a:rPr lang="en-US" sz="2200" dirty="0">
                <a:latin typeface="Arial" charset="0"/>
                <a:cs typeface="Arial" charset="0"/>
              </a:rPr>
              <a:t> </a:t>
            </a:r>
          </a:p>
          <a:p>
            <a:pPr algn="ctr" eaLnBrk="0" hangingPunct="0">
              <a:defRPr/>
            </a:pPr>
            <a:r>
              <a:rPr lang="en-US" sz="2200" dirty="0" err="1">
                <a:latin typeface="Arial" charset="0"/>
                <a:cs typeface="Arial" charset="0"/>
              </a:rPr>
              <a:t>dân</a:t>
            </a:r>
            <a:r>
              <a:rPr lang="en-US" sz="2200" dirty="0">
                <a:latin typeface="Arial" charset="0"/>
                <a:cs typeface="Arial" charset="0"/>
              </a:rPr>
              <a:t> </a:t>
            </a:r>
            <a:r>
              <a:rPr lang="en-US" sz="2200" dirty="0" err="1">
                <a:latin typeface="Arial" charset="0"/>
                <a:cs typeface="Arial" charset="0"/>
              </a:rPr>
              <a:t>gồm</a:t>
            </a:r>
            <a:r>
              <a:rPr lang="en-US" sz="2200" dirty="0">
                <a:latin typeface="Arial" charset="0"/>
                <a:cs typeface="Arial" charset="0"/>
              </a:rPr>
              <a:t> </a:t>
            </a:r>
            <a:r>
              <a:rPr lang="en-US" sz="2200" dirty="0" err="1">
                <a:latin typeface="Arial" charset="0"/>
                <a:cs typeface="Arial" charset="0"/>
              </a:rPr>
              <a:t>ba</a:t>
            </a:r>
            <a:r>
              <a:rPr lang="en-US" sz="2200" dirty="0">
                <a:latin typeface="Arial" charset="0"/>
                <a:cs typeface="Arial" charset="0"/>
              </a:rPr>
              <a:t> </a:t>
            </a:r>
            <a:r>
              <a:rPr lang="en-US" sz="2200" dirty="0" err="1">
                <a:latin typeface="Arial" charset="0"/>
                <a:cs typeface="Arial" charset="0"/>
              </a:rPr>
              <a:t>thứ</a:t>
            </a:r>
            <a:r>
              <a:rPr lang="en-US" sz="2200" dirty="0">
                <a:latin typeface="Arial" charset="0"/>
                <a:cs typeface="Arial" charset="0"/>
              </a:rPr>
              <a:t> </a:t>
            </a:r>
            <a:r>
              <a:rPr lang="en-US" sz="2200" dirty="0" err="1">
                <a:latin typeface="Arial" charset="0"/>
                <a:cs typeface="Arial" charset="0"/>
              </a:rPr>
              <a:t>quân</a:t>
            </a:r>
            <a:r>
              <a:rPr lang="en-US" sz="2200" dirty="0">
                <a:latin typeface="Arial" charset="0"/>
                <a:cs typeface="Arial" charset="0"/>
              </a:rPr>
              <a:t> : </a:t>
            </a:r>
            <a:r>
              <a:rPr lang="en-US" sz="2200" dirty="0" err="1">
                <a:latin typeface="Arial" charset="0"/>
                <a:cs typeface="Arial" charset="0"/>
              </a:rPr>
              <a:t>bộ</a:t>
            </a:r>
            <a:r>
              <a:rPr lang="en-US" sz="2200" dirty="0">
                <a:latin typeface="Arial" charset="0"/>
                <a:cs typeface="Arial" charset="0"/>
              </a:rPr>
              <a:t> </a:t>
            </a:r>
            <a:r>
              <a:rPr lang="en-US" sz="2200" dirty="0" err="1">
                <a:latin typeface="Arial" charset="0"/>
                <a:cs typeface="Arial" charset="0"/>
              </a:rPr>
              <a:t>đội</a:t>
            </a:r>
            <a:r>
              <a:rPr lang="en-US" sz="2200" dirty="0">
                <a:latin typeface="Arial" charset="0"/>
                <a:cs typeface="Arial" charset="0"/>
              </a:rPr>
              <a:t> </a:t>
            </a:r>
          </a:p>
          <a:p>
            <a:pPr algn="ctr" eaLnBrk="0" hangingPunct="0">
              <a:defRPr/>
            </a:pPr>
            <a:r>
              <a:rPr lang="en-US" sz="2200" dirty="0" err="1">
                <a:latin typeface="Arial" charset="0"/>
                <a:cs typeface="Arial" charset="0"/>
              </a:rPr>
              <a:t>chủ</a:t>
            </a:r>
            <a:r>
              <a:rPr lang="en-US" sz="2200" dirty="0">
                <a:latin typeface="Arial" charset="0"/>
                <a:cs typeface="Arial" charset="0"/>
              </a:rPr>
              <a:t> </a:t>
            </a:r>
            <a:r>
              <a:rPr lang="en-US" sz="2200" dirty="0" err="1">
                <a:latin typeface="Arial" charset="0"/>
                <a:cs typeface="Arial" charset="0"/>
              </a:rPr>
              <a:t>lực</a:t>
            </a:r>
            <a:r>
              <a:rPr lang="en-US" sz="2200" dirty="0">
                <a:latin typeface="Arial" charset="0"/>
                <a:cs typeface="Arial" charset="0"/>
              </a:rPr>
              <a:t>, </a:t>
            </a:r>
            <a:r>
              <a:rPr lang="en-US" sz="2200" dirty="0" err="1">
                <a:latin typeface="Arial" charset="0"/>
                <a:cs typeface="Arial" charset="0"/>
              </a:rPr>
              <a:t>bộ</a:t>
            </a:r>
            <a:r>
              <a:rPr lang="en-US" sz="2200" dirty="0">
                <a:latin typeface="Arial" charset="0"/>
                <a:cs typeface="Arial" charset="0"/>
              </a:rPr>
              <a:t> </a:t>
            </a:r>
            <a:r>
              <a:rPr lang="en-US" sz="2200" dirty="0" err="1">
                <a:latin typeface="Arial" charset="0"/>
                <a:cs typeface="Arial" charset="0"/>
              </a:rPr>
              <a:t>đội</a:t>
            </a:r>
            <a:r>
              <a:rPr lang="en-US" sz="2200" dirty="0">
                <a:latin typeface="Arial" charset="0"/>
                <a:cs typeface="Arial" charset="0"/>
              </a:rPr>
              <a:t> </a:t>
            </a:r>
            <a:r>
              <a:rPr lang="en-US" sz="2200" dirty="0" err="1">
                <a:latin typeface="Arial" charset="0"/>
                <a:cs typeface="Arial" charset="0"/>
              </a:rPr>
              <a:t>địa</a:t>
            </a:r>
            <a:r>
              <a:rPr lang="en-US" sz="2200" dirty="0">
                <a:latin typeface="Arial" charset="0"/>
                <a:cs typeface="Arial" charset="0"/>
              </a:rPr>
              <a:t> </a:t>
            </a:r>
            <a:r>
              <a:rPr lang="en-US" sz="2200" dirty="0" err="1">
                <a:latin typeface="Arial" charset="0"/>
                <a:cs typeface="Arial" charset="0"/>
              </a:rPr>
              <a:t>phương</a:t>
            </a:r>
            <a:endParaRPr lang="en-US" sz="2200" dirty="0">
              <a:latin typeface="Arial" charset="0"/>
              <a:cs typeface="Arial" charset="0"/>
            </a:endParaRPr>
          </a:p>
          <a:p>
            <a:pPr algn="ctr" eaLnBrk="0" hangingPunct="0">
              <a:defRPr/>
            </a:pPr>
            <a:r>
              <a:rPr lang="en-US" sz="2200" dirty="0">
                <a:latin typeface="Arial" charset="0"/>
                <a:cs typeface="Arial" charset="0"/>
              </a:rPr>
              <a:t> </a:t>
            </a:r>
            <a:r>
              <a:rPr lang="en-US" sz="2200" dirty="0" err="1">
                <a:latin typeface="Arial" charset="0"/>
                <a:cs typeface="Arial" charset="0"/>
              </a:rPr>
              <a:t>và</a:t>
            </a:r>
            <a:r>
              <a:rPr lang="en-US" sz="2200" dirty="0">
                <a:latin typeface="Arial" charset="0"/>
                <a:cs typeface="Arial" charset="0"/>
              </a:rPr>
              <a:t> </a:t>
            </a:r>
            <a:r>
              <a:rPr lang="en-US" sz="2200" dirty="0" err="1">
                <a:latin typeface="Arial" charset="0"/>
                <a:cs typeface="Arial" charset="0"/>
              </a:rPr>
              <a:t>lực</a:t>
            </a:r>
            <a:r>
              <a:rPr lang="en-US" sz="2200" dirty="0">
                <a:latin typeface="Arial" charset="0"/>
                <a:cs typeface="Arial" charset="0"/>
              </a:rPr>
              <a:t> </a:t>
            </a:r>
            <a:r>
              <a:rPr lang="en-US" sz="2200" dirty="0" err="1">
                <a:latin typeface="Arial" charset="0"/>
                <a:cs typeface="Arial" charset="0"/>
              </a:rPr>
              <a:t>lượng</a:t>
            </a:r>
            <a:r>
              <a:rPr lang="en-US" sz="2200" dirty="0">
                <a:latin typeface="Arial" charset="0"/>
                <a:cs typeface="Arial" charset="0"/>
              </a:rPr>
              <a:t> </a:t>
            </a:r>
            <a:r>
              <a:rPr lang="en-US" sz="2200" dirty="0" err="1">
                <a:latin typeface="Arial" charset="0"/>
                <a:cs typeface="Arial" charset="0"/>
              </a:rPr>
              <a:t>dân</a:t>
            </a:r>
            <a:r>
              <a:rPr lang="en-US" sz="2200" dirty="0">
                <a:latin typeface="Arial" charset="0"/>
                <a:cs typeface="Arial" charset="0"/>
              </a:rPr>
              <a:t> </a:t>
            </a:r>
            <a:r>
              <a:rPr lang="en-US" sz="2200" dirty="0" err="1">
                <a:latin typeface="Arial" charset="0"/>
                <a:cs typeface="Arial" charset="0"/>
              </a:rPr>
              <a:t>quân</a:t>
            </a:r>
            <a:r>
              <a:rPr lang="en-US" sz="2200" dirty="0">
                <a:latin typeface="Arial" charset="0"/>
                <a:cs typeface="Arial" charset="0"/>
              </a:rPr>
              <a:t> </a:t>
            </a:r>
            <a:r>
              <a:rPr lang="en-US" sz="2200" dirty="0" err="1">
                <a:latin typeface="Arial" charset="0"/>
                <a:cs typeface="Arial" charset="0"/>
              </a:rPr>
              <a:t>tự</a:t>
            </a:r>
            <a:r>
              <a:rPr lang="en-US" sz="2200" dirty="0">
                <a:latin typeface="Arial" charset="0"/>
                <a:cs typeface="Arial" charset="0"/>
              </a:rPr>
              <a:t> </a:t>
            </a:r>
            <a:r>
              <a:rPr lang="en-US" sz="2200" dirty="0" err="1">
                <a:latin typeface="Arial" charset="0"/>
                <a:cs typeface="Arial" charset="0"/>
              </a:rPr>
              <a:t>vệ</a:t>
            </a:r>
            <a:endParaRPr lang="vi-VN" sz="2200" b="1" dirty="0">
              <a:latin typeface="Arial" charset="0"/>
              <a:cs typeface="+mn-cs"/>
            </a:endParaRPr>
          </a:p>
        </p:txBody>
      </p:sp>
      <p:pic>
        <p:nvPicPr>
          <p:cNvPr id="6556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8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8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8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8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133600" y="5883276"/>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227138"/>
            <a:ext cx="7315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Trong chiến tranh nhân dân bảo vệ tổ quốc, thế trận của chiến tranh được triển khai:</a:t>
            </a:r>
          </a:p>
        </p:txBody>
      </p:sp>
      <p:sp>
        <p:nvSpPr>
          <p:cNvPr id="65541" name="AutoShape 5"/>
          <p:cNvSpPr>
            <a:spLocks noChangeArrowheads="1"/>
          </p:cNvSpPr>
          <p:nvPr/>
        </p:nvSpPr>
        <p:spPr bwMode="auto">
          <a:xfrm>
            <a:off x="2160588" y="23622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Bố trí rộng trên cả nước </a:t>
            </a:r>
          </a:p>
          <a:p>
            <a:pPr algn="ctr" eaLnBrk="1" hangingPunct="1">
              <a:spcBef>
                <a:spcPct val="0"/>
              </a:spcBef>
              <a:buFontTx/>
              <a:buNone/>
            </a:pPr>
            <a:r>
              <a:rPr lang="en-US" altLang="en-US" sz="2400"/>
              <a:t>nhưng phải có trọng tâm,</a:t>
            </a:r>
          </a:p>
          <a:p>
            <a:pPr algn="ctr" eaLnBrk="1" hangingPunct="1">
              <a:spcBef>
                <a:spcPct val="0"/>
              </a:spcBef>
              <a:buFontTx/>
              <a:buNone/>
            </a:pPr>
            <a:r>
              <a:rPr lang="en-US" altLang="en-US" sz="2400"/>
              <a:t> trọng điểm</a:t>
            </a:r>
          </a:p>
        </p:txBody>
      </p:sp>
      <p:sp>
        <p:nvSpPr>
          <p:cNvPr id="65546" name="AutoShape 10"/>
          <p:cNvSpPr>
            <a:spLocks noChangeArrowheads="1"/>
          </p:cNvSpPr>
          <p:nvPr/>
        </p:nvSpPr>
        <p:spPr bwMode="auto">
          <a:xfrm>
            <a:off x="6248400" y="3962400"/>
            <a:ext cx="39116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Sắp</a:t>
            </a:r>
            <a:r>
              <a:rPr lang="en-US" sz="2400" dirty="0">
                <a:latin typeface="Arial" charset="0"/>
                <a:cs typeface="Arial" charset="0"/>
              </a:rPr>
              <a:t> </a:t>
            </a:r>
            <a:r>
              <a:rPr lang="en-US" sz="2400" dirty="0" err="1">
                <a:latin typeface="Arial" charset="0"/>
                <a:cs typeface="Arial" charset="0"/>
              </a:rPr>
              <a:t>xếp</a:t>
            </a:r>
            <a:r>
              <a:rPr lang="en-US" sz="2400" dirty="0">
                <a:latin typeface="Arial" charset="0"/>
                <a:cs typeface="Arial" charset="0"/>
              </a:rPr>
              <a:t> </a:t>
            </a:r>
            <a:r>
              <a:rPr lang="en-US" sz="2400" dirty="0" err="1">
                <a:latin typeface="Arial" charset="0"/>
                <a:cs typeface="Arial" charset="0"/>
              </a:rPr>
              <a:t>rộng</a:t>
            </a:r>
            <a:r>
              <a:rPr lang="en-US" sz="2400" dirty="0">
                <a:latin typeface="Arial" charset="0"/>
                <a:cs typeface="Arial" charset="0"/>
              </a:rPr>
              <a:t> </a:t>
            </a:r>
            <a:r>
              <a:rPr lang="en-US" sz="2400" dirty="0" err="1">
                <a:latin typeface="Arial" charset="0"/>
                <a:cs typeface="Arial" charset="0"/>
              </a:rPr>
              <a:t>trên</a:t>
            </a:r>
            <a:r>
              <a:rPr lang="en-US" sz="2400" dirty="0">
                <a:latin typeface="Arial" charset="0"/>
                <a:cs typeface="Arial" charset="0"/>
              </a:rPr>
              <a:t> </a:t>
            </a:r>
            <a:r>
              <a:rPr lang="en-US" sz="2400" dirty="0" err="1">
                <a:latin typeface="Arial" charset="0"/>
                <a:cs typeface="Arial" charset="0"/>
              </a:rPr>
              <a:t>các</a:t>
            </a:r>
            <a:r>
              <a:rPr lang="en-US" sz="2400" dirty="0">
                <a:latin typeface="Arial" charset="0"/>
                <a:cs typeface="Arial" charset="0"/>
              </a:rPr>
              <a:t> </a:t>
            </a:r>
          </a:p>
          <a:p>
            <a:pPr algn="ctr">
              <a:defRPr/>
            </a:pPr>
            <a:r>
              <a:rPr lang="en-US" sz="2400" dirty="0" err="1">
                <a:latin typeface="Arial" charset="0"/>
                <a:cs typeface="Arial" charset="0"/>
              </a:rPr>
              <a:t>địa</a:t>
            </a:r>
            <a:r>
              <a:rPr lang="en-US" sz="2400" dirty="0">
                <a:latin typeface="Arial" charset="0"/>
                <a:cs typeface="Arial" charset="0"/>
              </a:rPr>
              <a:t> </a:t>
            </a:r>
            <a:r>
              <a:rPr lang="en-US" sz="2400" dirty="0" err="1">
                <a:latin typeface="Arial" charset="0"/>
                <a:cs typeface="Arial" charset="0"/>
              </a:rPr>
              <a:t>phương</a:t>
            </a:r>
            <a:r>
              <a:rPr lang="en-US" sz="2400" dirty="0">
                <a:latin typeface="Arial" charset="0"/>
                <a:cs typeface="Arial" charset="0"/>
              </a:rPr>
              <a:t>, </a:t>
            </a:r>
            <a:r>
              <a:rPr lang="en-US" sz="2400" dirty="0" err="1">
                <a:latin typeface="Arial" charset="0"/>
                <a:cs typeface="Arial" charset="0"/>
              </a:rPr>
              <a:t>tập</a:t>
            </a:r>
            <a:r>
              <a:rPr lang="en-US" sz="2400" dirty="0">
                <a:latin typeface="Arial" charset="0"/>
                <a:cs typeface="Arial" charset="0"/>
              </a:rPr>
              <a:t> </a:t>
            </a:r>
            <a:r>
              <a:rPr lang="en-US" sz="2400" dirty="0" err="1">
                <a:latin typeface="Arial" charset="0"/>
                <a:cs typeface="Arial" charset="0"/>
              </a:rPr>
              <a:t>trung</a:t>
            </a:r>
            <a:r>
              <a:rPr lang="en-US" sz="2400" dirty="0">
                <a:latin typeface="Arial" charset="0"/>
                <a:cs typeface="Arial" charset="0"/>
              </a:rPr>
              <a:t> ở </a:t>
            </a:r>
          </a:p>
          <a:p>
            <a:pPr algn="ctr">
              <a:defRPr/>
            </a:pPr>
            <a:r>
              <a:rPr lang="en-US" sz="2400" dirty="0" err="1">
                <a:latin typeface="Arial" charset="0"/>
                <a:cs typeface="Arial" charset="0"/>
              </a:rPr>
              <a:t>các</a:t>
            </a:r>
            <a:r>
              <a:rPr lang="en-US" sz="2400" dirty="0">
                <a:latin typeface="Arial" charset="0"/>
                <a:cs typeface="Arial" charset="0"/>
              </a:rPr>
              <a:t> </a:t>
            </a:r>
            <a:r>
              <a:rPr lang="en-US" sz="2400" dirty="0" err="1">
                <a:latin typeface="Arial" charset="0"/>
                <a:cs typeface="Arial" charset="0"/>
              </a:rPr>
              <a:t>nơi</a:t>
            </a:r>
            <a:r>
              <a:rPr lang="en-US" sz="2400" dirty="0">
                <a:latin typeface="Arial" charset="0"/>
                <a:cs typeface="Arial" charset="0"/>
              </a:rPr>
              <a:t> </a:t>
            </a:r>
            <a:r>
              <a:rPr lang="en-US" sz="2400" dirty="0" err="1">
                <a:latin typeface="Arial" charset="0"/>
                <a:cs typeface="Arial" charset="0"/>
              </a:rPr>
              <a:t>trọng</a:t>
            </a:r>
            <a:r>
              <a:rPr lang="en-US" sz="2400" dirty="0">
                <a:latin typeface="Arial" charset="0"/>
                <a:cs typeface="Arial" charset="0"/>
              </a:rPr>
              <a:t> </a:t>
            </a:r>
            <a:r>
              <a:rPr lang="en-US" sz="2400" dirty="0" err="1">
                <a:latin typeface="Arial" charset="0"/>
                <a:cs typeface="Arial" charset="0"/>
              </a:rPr>
              <a:t>điểm</a:t>
            </a:r>
            <a:endParaRPr lang="en-US" sz="2400" b="1" dirty="0">
              <a:latin typeface="Arial" charset="0"/>
              <a:cs typeface="+mn-cs"/>
            </a:endParaRPr>
          </a:p>
        </p:txBody>
      </p:sp>
      <p:sp>
        <p:nvSpPr>
          <p:cNvPr id="66567" name="Text Box 16"/>
          <p:cNvSpPr txBox="1">
            <a:spLocks noChangeArrowheads="1"/>
          </p:cNvSpPr>
          <p:nvPr/>
        </p:nvSpPr>
        <p:spPr bwMode="auto">
          <a:xfrm>
            <a:off x="1787526" y="1355726"/>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60</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6570"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5270500" y="6186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7056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6579"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908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0"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2"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11126"/>
            <a:ext cx="114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057400" y="3989388"/>
            <a:ext cx="38989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Bố</a:t>
            </a:r>
            <a:r>
              <a:rPr lang="en-US" sz="2400" dirty="0">
                <a:latin typeface="Arial" charset="0"/>
                <a:cs typeface="Arial" charset="0"/>
              </a:rPr>
              <a:t> </a:t>
            </a:r>
            <a:r>
              <a:rPr lang="en-US" sz="2400" dirty="0" err="1">
                <a:latin typeface="Arial" charset="0"/>
                <a:cs typeface="Arial" charset="0"/>
              </a:rPr>
              <a:t>trí</a:t>
            </a:r>
            <a:r>
              <a:rPr lang="en-US" sz="2400" dirty="0">
                <a:latin typeface="Arial" charset="0"/>
                <a:cs typeface="Arial" charset="0"/>
              </a:rPr>
              <a:t> </a:t>
            </a:r>
            <a:r>
              <a:rPr lang="en-US" sz="2400" dirty="0" err="1">
                <a:latin typeface="Arial" charset="0"/>
                <a:cs typeface="Arial" charset="0"/>
              </a:rPr>
              <a:t>sâu</a:t>
            </a:r>
            <a:r>
              <a:rPr lang="en-US" sz="2400" dirty="0">
                <a:latin typeface="Arial" charset="0"/>
                <a:cs typeface="Arial" charset="0"/>
              </a:rPr>
              <a:t>, </a:t>
            </a:r>
            <a:r>
              <a:rPr lang="en-US" sz="2400" dirty="0" err="1">
                <a:latin typeface="Arial" charset="0"/>
                <a:cs typeface="Arial" charset="0"/>
              </a:rPr>
              <a:t>rộng</a:t>
            </a:r>
            <a:r>
              <a:rPr lang="en-US" sz="2400" dirty="0">
                <a:latin typeface="Arial" charset="0"/>
                <a:cs typeface="Arial" charset="0"/>
              </a:rPr>
              <a:t>, </a:t>
            </a:r>
          </a:p>
          <a:p>
            <a:pPr algn="ctr">
              <a:defRPr/>
            </a:pPr>
            <a:r>
              <a:rPr lang="en-US" sz="2400" dirty="0" err="1">
                <a:latin typeface="Arial" charset="0"/>
                <a:cs typeface="Arial" charset="0"/>
              </a:rPr>
              <a:t>tập</a:t>
            </a:r>
            <a:r>
              <a:rPr lang="en-US" sz="2400" dirty="0">
                <a:latin typeface="Arial" charset="0"/>
                <a:cs typeface="Arial" charset="0"/>
              </a:rPr>
              <a:t> </a:t>
            </a:r>
            <a:r>
              <a:rPr lang="en-US" sz="2400" dirty="0" err="1">
                <a:latin typeface="Arial" charset="0"/>
                <a:cs typeface="Arial" charset="0"/>
              </a:rPr>
              <a:t>trung</a:t>
            </a:r>
            <a:r>
              <a:rPr lang="en-US" sz="2400" dirty="0">
                <a:latin typeface="Arial" charset="0"/>
                <a:cs typeface="Arial" charset="0"/>
              </a:rPr>
              <a:t> ở </a:t>
            </a:r>
            <a:r>
              <a:rPr lang="en-US" sz="2400" dirty="0" err="1">
                <a:latin typeface="Arial" charset="0"/>
                <a:cs typeface="Arial" charset="0"/>
              </a:rPr>
              <a:t>khu</a:t>
            </a:r>
            <a:r>
              <a:rPr lang="en-US" sz="2400" dirty="0">
                <a:latin typeface="Arial" charset="0"/>
                <a:cs typeface="Arial" charset="0"/>
              </a:rPr>
              <a:t> </a:t>
            </a:r>
            <a:r>
              <a:rPr lang="en-US" sz="2400" dirty="0" err="1">
                <a:latin typeface="Arial" charset="0"/>
                <a:cs typeface="Arial" charset="0"/>
              </a:rPr>
              <a:t>vực</a:t>
            </a:r>
            <a:r>
              <a:rPr lang="en-US" sz="2400" dirty="0">
                <a:latin typeface="Arial" charset="0"/>
                <a:cs typeface="Arial" charset="0"/>
              </a:rPr>
              <a:t> </a:t>
            </a:r>
            <a:r>
              <a:rPr lang="en-US" sz="2400" dirty="0" err="1">
                <a:latin typeface="Arial" charset="0"/>
                <a:cs typeface="Arial" charset="0"/>
              </a:rPr>
              <a:t>kinh</a:t>
            </a:r>
            <a:r>
              <a:rPr lang="en-US" sz="2400" dirty="0">
                <a:latin typeface="Arial" charset="0"/>
                <a:cs typeface="Arial" charset="0"/>
              </a:rPr>
              <a:t> </a:t>
            </a:r>
          </a:p>
          <a:p>
            <a:pPr algn="ctr">
              <a:defRPr/>
            </a:pPr>
            <a:r>
              <a:rPr lang="en-US" sz="2400" dirty="0" err="1">
                <a:latin typeface="Arial" charset="0"/>
                <a:cs typeface="Arial" charset="0"/>
              </a:rPr>
              <a:t>tế</a:t>
            </a:r>
            <a:r>
              <a:rPr lang="en-US" sz="2400" dirty="0">
                <a:latin typeface="Arial" charset="0"/>
                <a:cs typeface="Arial" charset="0"/>
              </a:rPr>
              <a:t> - </a:t>
            </a: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yếu</a:t>
            </a:r>
            <a:endParaRPr lang="en-US" sz="2400" b="1" dirty="0">
              <a:latin typeface="Arial" charset="0"/>
              <a:cs typeface="+mn-cs"/>
            </a:endParaRPr>
          </a:p>
        </p:txBody>
      </p:sp>
      <p:sp>
        <p:nvSpPr>
          <p:cNvPr id="28" name="AutoShape 10"/>
          <p:cNvSpPr>
            <a:spLocks noChangeArrowheads="1"/>
          </p:cNvSpPr>
          <p:nvPr/>
        </p:nvSpPr>
        <p:spPr bwMode="auto">
          <a:xfrm>
            <a:off x="6257926" y="2362200"/>
            <a:ext cx="3902075"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b="1" dirty="0">
                <a:latin typeface="Arial" charset="0"/>
                <a:cs typeface="Arial" charset="0"/>
              </a:rPr>
              <a:t> </a:t>
            </a:r>
            <a:r>
              <a:rPr lang="en-US" sz="2400" dirty="0">
                <a:latin typeface="Arial" charset="0"/>
                <a:cs typeface="Arial" charset="0"/>
              </a:rPr>
              <a:t>B. </a:t>
            </a:r>
            <a:r>
              <a:rPr lang="en-US" sz="2400" dirty="0" err="1">
                <a:latin typeface="Arial" charset="0"/>
                <a:cs typeface="Arial" charset="0"/>
              </a:rPr>
              <a:t>Triển</a:t>
            </a:r>
            <a:r>
              <a:rPr lang="en-US" sz="2400" dirty="0">
                <a:latin typeface="Arial" charset="0"/>
                <a:cs typeface="Arial" charset="0"/>
              </a:rPr>
              <a:t> </a:t>
            </a:r>
            <a:r>
              <a:rPr lang="en-US" sz="2400" dirty="0" err="1">
                <a:latin typeface="Arial" charset="0"/>
                <a:cs typeface="Arial" charset="0"/>
              </a:rPr>
              <a:t>khai</a:t>
            </a:r>
            <a:r>
              <a:rPr lang="en-US" sz="2400" dirty="0">
                <a:latin typeface="Arial" charset="0"/>
                <a:cs typeface="Arial" charset="0"/>
              </a:rPr>
              <a:t> </a:t>
            </a:r>
            <a:r>
              <a:rPr lang="en-US" sz="2400" dirty="0" err="1">
                <a:latin typeface="Arial" charset="0"/>
                <a:cs typeface="Arial" charset="0"/>
              </a:rPr>
              <a:t>rộng</a:t>
            </a:r>
            <a:r>
              <a:rPr lang="en-US" sz="2400" dirty="0">
                <a:latin typeface="Arial" charset="0"/>
                <a:cs typeface="Arial" charset="0"/>
              </a:rPr>
              <a:t> </a:t>
            </a:r>
            <a:r>
              <a:rPr lang="en-US" sz="2400" dirty="0" err="1">
                <a:latin typeface="Arial" charset="0"/>
                <a:cs typeface="Arial" charset="0"/>
              </a:rPr>
              <a:t>khắp</a:t>
            </a:r>
            <a:r>
              <a:rPr lang="en-US" sz="2400" dirty="0">
                <a:latin typeface="Arial" charset="0"/>
                <a:cs typeface="Arial" charset="0"/>
              </a:rPr>
              <a:t>,</a:t>
            </a:r>
          </a:p>
          <a:p>
            <a:pPr algn="ctr" eaLnBrk="0" hangingPunct="0">
              <a:defRPr/>
            </a:pPr>
            <a:r>
              <a:rPr lang="en-US" sz="2400" dirty="0">
                <a:latin typeface="Arial" charset="0"/>
                <a:cs typeface="Arial" charset="0"/>
              </a:rPr>
              <a:t> </a:t>
            </a:r>
            <a:r>
              <a:rPr lang="en-US" sz="2400" dirty="0" err="1">
                <a:latin typeface="Arial" charset="0"/>
                <a:cs typeface="Arial" charset="0"/>
              </a:rPr>
              <a:t>có</a:t>
            </a:r>
            <a:r>
              <a:rPr lang="en-US" sz="2400" dirty="0">
                <a:latin typeface="Arial" charset="0"/>
                <a:cs typeface="Arial" charset="0"/>
              </a:rPr>
              <a:t> </a:t>
            </a:r>
            <a:r>
              <a:rPr lang="en-US" sz="2400" dirty="0" err="1">
                <a:latin typeface="Arial" charset="0"/>
                <a:cs typeface="Arial" charset="0"/>
              </a:rPr>
              <a:t>trọng</a:t>
            </a:r>
            <a:r>
              <a:rPr lang="en-US" sz="2400" dirty="0">
                <a:latin typeface="Arial" charset="0"/>
                <a:cs typeface="Arial" charset="0"/>
              </a:rPr>
              <a:t> </a:t>
            </a:r>
            <a:r>
              <a:rPr lang="en-US" sz="2400" dirty="0" err="1">
                <a:latin typeface="Arial" charset="0"/>
                <a:cs typeface="Arial" charset="0"/>
              </a:rPr>
              <a:t>tâm</a:t>
            </a:r>
            <a:r>
              <a:rPr lang="en-US" sz="2400" dirty="0">
                <a:latin typeface="Arial" charset="0"/>
                <a:cs typeface="Arial" charset="0"/>
              </a:rPr>
              <a:t>, </a:t>
            </a:r>
            <a:r>
              <a:rPr lang="en-US" sz="2400" dirty="0" err="1">
                <a:latin typeface="Arial" charset="0"/>
                <a:cs typeface="Arial" charset="0"/>
              </a:rPr>
              <a:t>trọng</a:t>
            </a:r>
            <a:r>
              <a:rPr lang="en-US" sz="2400" dirty="0">
                <a:latin typeface="Arial" charset="0"/>
                <a:cs typeface="Arial" charset="0"/>
              </a:rPr>
              <a:t> </a:t>
            </a:r>
            <a:r>
              <a:rPr lang="en-US" sz="2400" dirty="0" err="1">
                <a:latin typeface="Arial" charset="0"/>
                <a:cs typeface="Arial" charset="0"/>
              </a:rPr>
              <a:t>điểm</a:t>
            </a:r>
            <a:r>
              <a:rPr lang="en-US" sz="2400" dirty="0">
                <a:latin typeface="Arial" charset="0"/>
                <a:cs typeface="Arial" charset="0"/>
              </a:rPr>
              <a:t>, </a:t>
            </a:r>
          </a:p>
          <a:p>
            <a:pPr algn="ctr" eaLnBrk="0" hangingPunct="0">
              <a:defRPr/>
            </a:pPr>
            <a:r>
              <a:rPr lang="en-US" sz="2400" dirty="0" err="1">
                <a:latin typeface="Arial" charset="0"/>
                <a:cs typeface="Arial" charset="0"/>
              </a:rPr>
              <a:t>không</a:t>
            </a:r>
            <a:r>
              <a:rPr lang="en-US" sz="2400" dirty="0">
                <a:latin typeface="Arial" charset="0"/>
                <a:cs typeface="Arial" charset="0"/>
              </a:rPr>
              <a:t> </a:t>
            </a:r>
            <a:r>
              <a:rPr lang="en-US" sz="2400" dirty="0" err="1">
                <a:latin typeface="Arial" charset="0"/>
                <a:cs typeface="Arial" charset="0"/>
              </a:rPr>
              <a:t>dàn</a:t>
            </a:r>
            <a:r>
              <a:rPr lang="en-US" sz="2400" dirty="0">
                <a:latin typeface="Arial" charset="0"/>
                <a:cs typeface="Arial" charset="0"/>
              </a:rPr>
              <a:t> </a:t>
            </a:r>
            <a:r>
              <a:rPr lang="en-US" sz="2400" dirty="0" err="1">
                <a:latin typeface="Arial" charset="0"/>
                <a:cs typeface="Arial" charset="0"/>
              </a:rPr>
              <a:t>trải</a:t>
            </a:r>
            <a:endParaRPr lang="vi-VN" sz="2400" b="1" dirty="0">
              <a:latin typeface="Arial" charset="0"/>
              <a:cs typeface="+mn-cs"/>
            </a:endParaRPr>
          </a:p>
        </p:txBody>
      </p:sp>
      <p:pic>
        <p:nvPicPr>
          <p:cNvPr id="66585"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7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7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7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7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133600" y="5883276"/>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76600" y="1214438"/>
            <a:ext cx="7086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Thế trận chiến tranh nhân dân là:</a:t>
            </a:r>
          </a:p>
        </p:txBody>
      </p:sp>
      <p:sp>
        <p:nvSpPr>
          <p:cNvPr id="65541" name="AutoShape 5"/>
          <p:cNvSpPr>
            <a:spLocks noChangeArrowheads="1"/>
          </p:cNvSpPr>
          <p:nvPr/>
        </p:nvSpPr>
        <p:spPr bwMode="auto">
          <a:xfrm>
            <a:off x="6248400" y="3989388"/>
            <a:ext cx="4038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300"/>
              <a:t>D. Sự tổ chức, bố trí lực </a:t>
            </a:r>
          </a:p>
          <a:p>
            <a:pPr algn="ctr" eaLnBrk="1" hangingPunct="1">
              <a:spcBef>
                <a:spcPct val="0"/>
              </a:spcBef>
              <a:buFontTx/>
              <a:buNone/>
            </a:pPr>
            <a:r>
              <a:rPr lang="en-US" altLang="en-US" sz="2300"/>
              <a:t>lượng để tiến hành chiến tranh</a:t>
            </a:r>
          </a:p>
          <a:p>
            <a:pPr algn="ctr" eaLnBrk="1" hangingPunct="1">
              <a:spcBef>
                <a:spcPct val="0"/>
              </a:spcBef>
              <a:buFontTx/>
              <a:buNone/>
            </a:pPr>
            <a:r>
              <a:rPr lang="en-US" altLang="en-US" sz="2300"/>
              <a:t> và hoạt động tác chiến</a:t>
            </a:r>
          </a:p>
        </p:txBody>
      </p:sp>
      <p:sp>
        <p:nvSpPr>
          <p:cNvPr id="65546" name="AutoShape 10"/>
          <p:cNvSpPr>
            <a:spLocks noChangeArrowheads="1"/>
          </p:cNvSpPr>
          <p:nvPr/>
        </p:nvSpPr>
        <p:spPr bwMode="auto">
          <a:xfrm>
            <a:off x="2082800" y="2133600"/>
            <a:ext cx="39116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sắp</a:t>
            </a:r>
            <a:r>
              <a:rPr lang="en-US" sz="2400" dirty="0">
                <a:latin typeface="Arial" charset="0"/>
                <a:cs typeface="Arial" charset="0"/>
              </a:rPr>
              <a:t> </a:t>
            </a:r>
            <a:r>
              <a:rPr lang="en-US" sz="2400" dirty="0" err="1">
                <a:latin typeface="Arial" charset="0"/>
                <a:cs typeface="Arial" charset="0"/>
              </a:rPr>
              <a:t>xếp</a:t>
            </a:r>
            <a:r>
              <a:rPr lang="en-US" sz="2400" dirty="0">
                <a:latin typeface="Arial" charset="0"/>
                <a:cs typeface="Arial" charset="0"/>
              </a:rPr>
              <a:t>, </a:t>
            </a:r>
            <a:r>
              <a:rPr lang="en-US" sz="2400" dirty="0" err="1">
                <a:latin typeface="Arial" charset="0"/>
                <a:cs typeface="Arial" charset="0"/>
              </a:rPr>
              <a:t>bố</a:t>
            </a:r>
            <a:r>
              <a:rPr lang="en-US" sz="2400" dirty="0">
                <a:latin typeface="Arial" charset="0"/>
                <a:cs typeface="Arial" charset="0"/>
              </a:rPr>
              <a:t> </a:t>
            </a:r>
            <a:r>
              <a:rPr lang="en-US" sz="2400" dirty="0" err="1">
                <a:latin typeface="Arial" charset="0"/>
                <a:cs typeface="Arial" charset="0"/>
              </a:rPr>
              <a:t>trí</a:t>
            </a:r>
            <a:r>
              <a:rPr lang="en-US" sz="2400" dirty="0">
                <a:latin typeface="Arial" charset="0"/>
                <a:cs typeface="Arial" charset="0"/>
              </a:rPr>
              <a:t> </a:t>
            </a:r>
          </a:p>
          <a:p>
            <a:pPr algn="ctr">
              <a:defRPr/>
            </a:pPr>
            <a:r>
              <a:rPr lang="en-US" sz="2400" dirty="0" err="1">
                <a:latin typeface="Arial" charset="0"/>
                <a:cs typeface="Arial" charset="0"/>
              </a:rPr>
              <a:t>các</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để</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đấu</a:t>
            </a:r>
            <a:r>
              <a:rPr lang="en-US" sz="2400" dirty="0">
                <a:latin typeface="Arial" charset="0"/>
                <a:cs typeface="Arial" charset="0"/>
              </a:rPr>
              <a:t> </a:t>
            </a:r>
          </a:p>
          <a:p>
            <a:pPr algn="ctr">
              <a:defRPr/>
            </a:pPr>
            <a:r>
              <a:rPr lang="en-US" sz="2400" dirty="0" err="1">
                <a:latin typeface="Arial" charset="0"/>
                <a:cs typeface="Arial" charset="0"/>
              </a:rPr>
              <a:t>trong</a:t>
            </a:r>
            <a:r>
              <a:rPr lang="en-US" sz="2400" dirty="0">
                <a:latin typeface="Arial" charset="0"/>
                <a:cs typeface="Arial" charset="0"/>
              </a:rPr>
              <a:t> </a:t>
            </a:r>
            <a:r>
              <a:rPr lang="en-US" sz="2400" dirty="0" err="1">
                <a:latin typeface="Arial" charset="0"/>
                <a:cs typeface="Arial" charset="0"/>
              </a:rPr>
              <a:t>khu</a:t>
            </a:r>
            <a:r>
              <a:rPr lang="en-US" sz="2400" dirty="0">
                <a:latin typeface="Arial" charset="0"/>
                <a:cs typeface="Arial" charset="0"/>
              </a:rPr>
              <a:t> </a:t>
            </a:r>
            <a:r>
              <a:rPr lang="en-US" sz="2400" dirty="0" err="1">
                <a:latin typeface="Arial" charset="0"/>
                <a:cs typeface="Arial" charset="0"/>
              </a:rPr>
              <a:t>vực</a:t>
            </a:r>
            <a:r>
              <a:rPr lang="en-US" sz="2400" dirty="0">
                <a:latin typeface="Arial" charset="0"/>
                <a:cs typeface="Arial" charset="0"/>
              </a:rPr>
              <a:t> </a:t>
            </a:r>
            <a:r>
              <a:rPr lang="en-US" sz="2400" dirty="0" err="1">
                <a:latin typeface="Arial" charset="0"/>
                <a:cs typeface="Arial" charset="0"/>
              </a:rPr>
              <a:t>phòng</a:t>
            </a:r>
            <a:r>
              <a:rPr lang="en-US" sz="2400" dirty="0">
                <a:latin typeface="Arial" charset="0"/>
                <a:cs typeface="Arial" charset="0"/>
              </a:rPr>
              <a:t> </a:t>
            </a:r>
            <a:r>
              <a:rPr lang="en-US" sz="2400" dirty="0" err="1">
                <a:latin typeface="Arial" charset="0"/>
                <a:cs typeface="Arial" charset="0"/>
              </a:rPr>
              <a:t>thủ</a:t>
            </a:r>
            <a:r>
              <a:rPr lang="en-US" sz="2400" dirty="0">
                <a:latin typeface="Arial" charset="0"/>
                <a:cs typeface="Arial" charset="0"/>
              </a:rPr>
              <a:t>  </a:t>
            </a:r>
            <a:endParaRPr lang="en-US" sz="2400" b="1" dirty="0">
              <a:latin typeface="Arial" charset="0"/>
              <a:cs typeface="+mn-cs"/>
            </a:endParaRPr>
          </a:p>
        </p:txBody>
      </p:sp>
      <p:sp>
        <p:nvSpPr>
          <p:cNvPr id="67591" name="Text Box 16"/>
          <p:cNvSpPr txBox="1">
            <a:spLocks noChangeArrowheads="1"/>
          </p:cNvSpPr>
          <p:nvPr/>
        </p:nvSpPr>
        <p:spPr bwMode="auto">
          <a:xfrm>
            <a:off x="1787526" y="1355726"/>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61</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759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5270500" y="6186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7056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760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908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04"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11126"/>
            <a:ext cx="114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057400" y="3989388"/>
            <a:ext cx="39370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bố</a:t>
            </a:r>
            <a:r>
              <a:rPr lang="en-US" sz="2400" dirty="0">
                <a:latin typeface="Arial" charset="0"/>
                <a:cs typeface="Arial" charset="0"/>
              </a:rPr>
              <a:t> </a:t>
            </a:r>
            <a:r>
              <a:rPr lang="en-US" sz="2400" dirty="0" err="1">
                <a:latin typeface="Arial" charset="0"/>
                <a:cs typeface="Arial" charset="0"/>
              </a:rPr>
              <a:t>trí</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a:t>
            </a:r>
          </a:p>
          <a:p>
            <a:pPr algn="ctr">
              <a:defRPr/>
            </a:pPr>
            <a:r>
              <a:rPr lang="en-US" sz="2400" dirty="0">
                <a:latin typeface="Arial" charset="0"/>
                <a:cs typeface="Arial" charset="0"/>
              </a:rPr>
              <a:t> </a:t>
            </a:r>
            <a:r>
              <a:rPr lang="en-US" sz="2400" dirty="0" err="1">
                <a:latin typeface="Arial" charset="0"/>
                <a:cs typeface="Arial" charset="0"/>
              </a:rPr>
              <a:t>vũ</a:t>
            </a:r>
            <a:r>
              <a:rPr lang="en-US" sz="2400" dirty="0">
                <a:latin typeface="Arial" charset="0"/>
                <a:cs typeface="Arial" charset="0"/>
              </a:rPr>
              <a:t> </a:t>
            </a:r>
            <a:r>
              <a:rPr lang="en-US" sz="2400" dirty="0" err="1">
                <a:latin typeface="Arial" charset="0"/>
                <a:cs typeface="Arial" charset="0"/>
              </a:rPr>
              <a:t>khí</a:t>
            </a:r>
            <a:r>
              <a:rPr lang="en-US" sz="2400" dirty="0">
                <a:latin typeface="Arial" charset="0"/>
                <a:cs typeface="Arial" charset="0"/>
              </a:rPr>
              <a:t> </a:t>
            </a:r>
            <a:r>
              <a:rPr lang="en-US" sz="2400" dirty="0" err="1">
                <a:latin typeface="Arial" charset="0"/>
                <a:cs typeface="Arial" charset="0"/>
              </a:rPr>
              <a:t>để</a:t>
            </a:r>
            <a:r>
              <a:rPr lang="en-US" sz="2400" dirty="0">
                <a:latin typeface="Arial" charset="0"/>
                <a:cs typeface="Arial" charset="0"/>
              </a:rPr>
              <a:t> </a:t>
            </a:r>
            <a:r>
              <a:rPr lang="en-US" sz="2400" dirty="0" err="1">
                <a:latin typeface="Arial" charset="0"/>
                <a:cs typeface="Arial" charset="0"/>
              </a:rPr>
              <a:t>hoạt</a:t>
            </a:r>
            <a:r>
              <a:rPr lang="en-US" sz="2400" dirty="0">
                <a:latin typeface="Arial" charset="0"/>
                <a:cs typeface="Arial" charset="0"/>
              </a:rPr>
              <a:t> </a:t>
            </a:r>
            <a:r>
              <a:rPr lang="en-US" sz="2400" dirty="0" err="1">
                <a:latin typeface="Arial" charset="0"/>
                <a:cs typeface="Arial" charset="0"/>
              </a:rPr>
              <a:t>động</a:t>
            </a:r>
            <a:r>
              <a:rPr lang="en-US" sz="2400" dirty="0">
                <a:latin typeface="Arial" charset="0"/>
                <a:cs typeface="Arial" charset="0"/>
              </a:rPr>
              <a:t> </a:t>
            </a:r>
            <a:r>
              <a:rPr lang="en-US" sz="2400" dirty="0" err="1">
                <a:latin typeface="Arial" charset="0"/>
                <a:cs typeface="Arial" charset="0"/>
              </a:rPr>
              <a:t>tác</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p>
          <a:p>
            <a:pPr algn="ctr">
              <a:defRPr/>
            </a:pPr>
            <a:r>
              <a:rPr lang="en-US" sz="2400" dirty="0" err="1">
                <a:latin typeface="Arial" charset="0"/>
                <a:cs typeface="Arial" charset="0"/>
              </a:rPr>
              <a:t>phòng</a:t>
            </a:r>
            <a:r>
              <a:rPr lang="en-US" sz="2400" dirty="0">
                <a:latin typeface="Arial" charset="0"/>
                <a:cs typeface="Arial" charset="0"/>
              </a:rPr>
              <a:t> </a:t>
            </a:r>
            <a:r>
              <a:rPr lang="en-US" sz="2400" dirty="0" err="1">
                <a:latin typeface="Arial" charset="0"/>
                <a:cs typeface="Arial" charset="0"/>
              </a:rPr>
              <a:t>thủ</a:t>
            </a:r>
            <a:r>
              <a:rPr lang="en-US" sz="2400" dirty="0">
                <a:latin typeface="Arial" charset="0"/>
                <a:cs typeface="Arial" charset="0"/>
              </a:rPr>
              <a:t> </a:t>
            </a:r>
            <a:r>
              <a:rPr lang="en-US" sz="2400" dirty="0" err="1">
                <a:latin typeface="Arial" charset="0"/>
                <a:cs typeface="Arial" charset="0"/>
              </a:rPr>
              <a:t>đất</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endParaRPr lang="en-US" sz="2400" b="1" dirty="0">
              <a:latin typeface="Arial" charset="0"/>
              <a:cs typeface="+mn-cs"/>
            </a:endParaRPr>
          </a:p>
        </p:txBody>
      </p:sp>
      <p:sp>
        <p:nvSpPr>
          <p:cNvPr id="28" name="AutoShape 10"/>
          <p:cNvSpPr>
            <a:spLocks noChangeArrowheads="1"/>
          </p:cNvSpPr>
          <p:nvPr/>
        </p:nvSpPr>
        <p:spPr bwMode="auto">
          <a:xfrm>
            <a:off x="6257926" y="2133600"/>
            <a:ext cx="4029075"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B.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chức</a:t>
            </a:r>
            <a:r>
              <a:rPr lang="en-US" sz="2400" dirty="0">
                <a:latin typeface="Arial" charset="0"/>
                <a:cs typeface="Arial" charset="0"/>
              </a:rPr>
              <a:t>, </a:t>
            </a:r>
            <a:r>
              <a:rPr lang="en-US" sz="2400" dirty="0" err="1">
                <a:latin typeface="Arial" charset="0"/>
                <a:cs typeface="Arial" charset="0"/>
              </a:rPr>
              <a:t>sắp</a:t>
            </a:r>
            <a:r>
              <a:rPr lang="en-US" sz="2400" dirty="0">
                <a:latin typeface="Arial" charset="0"/>
                <a:cs typeface="Arial" charset="0"/>
              </a:rPr>
              <a:t> </a:t>
            </a:r>
            <a:r>
              <a:rPr lang="en-US" sz="2400" dirty="0" err="1">
                <a:latin typeface="Arial" charset="0"/>
                <a:cs typeface="Arial" charset="0"/>
              </a:rPr>
              <a:t>xếp</a:t>
            </a:r>
            <a:r>
              <a:rPr lang="en-US" sz="2400" dirty="0">
                <a:latin typeface="Arial" charset="0"/>
                <a:cs typeface="Arial" charset="0"/>
              </a:rPr>
              <a:t>,</a:t>
            </a:r>
          </a:p>
          <a:p>
            <a:pPr algn="ctr" eaLnBrk="0" hangingPunct="0">
              <a:defRPr/>
            </a:pPr>
            <a:r>
              <a:rPr lang="en-US" sz="2400" dirty="0">
                <a:latin typeface="Arial" charset="0"/>
                <a:cs typeface="Arial" charset="0"/>
              </a:rPr>
              <a:t> </a:t>
            </a:r>
            <a:r>
              <a:rPr lang="en-US" sz="2400" dirty="0" err="1">
                <a:latin typeface="Arial" charset="0"/>
                <a:cs typeface="Arial" charset="0"/>
              </a:rPr>
              <a:t>bố</a:t>
            </a:r>
            <a:r>
              <a:rPr lang="en-US" sz="2400" dirty="0">
                <a:latin typeface="Arial" charset="0"/>
                <a:cs typeface="Arial" charset="0"/>
              </a:rPr>
              <a:t> </a:t>
            </a:r>
            <a:r>
              <a:rPr lang="en-US" sz="2400" dirty="0" err="1">
                <a:latin typeface="Arial" charset="0"/>
                <a:cs typeface="Arial" charset="0"/>
              </a:rPr>
              <a:t>trí</a:t>
            </a:r>
            <a:r>
              <a:rPr lang="en-US" sz="2400" dirty="0">
                <a:latin typeface="Arial" charset="0"/>
                <a:cs typeface="Arial" charset="0"/>
              </a:rPr>
              <a:t> </a:t>
            </a:r>
            <a:r>
              <a:rPr lang="en-US" sz="2400" dirty="0" err="1">
                <a:latin typeface="Arial" charset="0"/>
                <a:cs typeface="Arial" charset="0"/>
              </a:rPr>
              <a:t>các</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vũ</a:t>
            </a:r>
            <a:r>
              <a:rPr lang="en-US" sz="2400" dirty="0">
                <a:latin typeface="Arial" charset="0"/>
                <a:cs typeface="Arial" charset="0"/>
              </a:rPr>
              <a:t> </a:t>
            </a:r>
            <a:r>
              <a:rPr lang="en-US" sz="2400" dirty="0" err="1">
                <a:latin typeface="Arial" charset="0"/>
                <a:cs typeface="Arial" charset="0"/>
              </a:rPr>
              <a:t>trang</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đánh</a:t>
            </a:r>
            <a:r>
              <a:rPr lang="en-US" sz="2400" dirty="0">
                <a:latin typeface="Arial" charset="0"/>
                <a:cs typeface="Arial" charset="0"/>
              </a:rPr>
              <a:t> </a:t>
            </a:r>
            <a:r>
              <a:rPr lang="en-US" sz="2400" dirty="0" err="1">
                <a:latin typeface="Arial" charset="0"/>
                <a:cs typeface="Arial" charset="0"/>
              </a:rPr>
              <a:t>giặc</a:t>
            </a:r>
            <a:endParaRPr lang="vi-VN" sz="2400" b="1" dirty="0">
              <a:latin typeface="Arial" charset="0"/>
              <a:cs typeface="+mn-cs"/>
            </a:endParaRPr>
          </a:p>
        </p:txBody>
      </p:sp>
      <p:pic>
        <p:nvPicPr>
          <p:cNvPr id="67609"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1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1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1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1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133600" y="5883276"/>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76600" y="1143001"/>
            <a:ext cx="7086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Kết hợp sức mạnh dân tộc với sức mạnh thời đại trong chiến tranh nhân dân bảo vệ Tổ quốc nhằm:</a:t>
            </a:r>
            <a:endParaRPr lang="en-US" altLang="en-US" sz="2300" b="1" i="1"/>
          </a:p>
        </p:txBody>
      </p:sp>
      <p:sp>
        <p:nvSpPr>
          <p:cNvPr id="65541" name="AutoShape 5"/>
          <p:cNvSpPr>
            <a:spLocks noChangeArrowheads="1"/>
          </p:cNvSpPr>
          <p:nvPr/>
        </p:nvSpPr>
        <p:spPr bwMode="auto">
          <a:xfrm>
            <a:off x="6172200" y="2393950"/>
            <a:ext cx="41148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Tranh thủ sự ủng hộ của </a:t>
            </a:r>
          </a:p>
          <a:p>
            <a:pPr algn="ctr" eaLnBrk="1" hangingPunct="1">
              <a:spcBef>
                <a:spcPct val="0"/>
              </a:spcBef>
              <a:buFontTx/>
              <a:buNone/>
            </a:pPr>
            <a:r>
              <a:rPr lang="en-US" altLang="en-US" sz="2400"/>
              <a:t>nhân dân yêu chuộng hòa </a:t>
            </a:r>
          </a:p>
          <a:p>
            <a:pPr algn="ctr" eaLnBrk="1" hangingPunct="1">
              <a:spcBef>
                <a:spcPct val="0"/>
              </a:spcBef>
              <a:buFontTx/>
              <a:buNone/>
            </a:pPr>
            <a:r>
              <a:rPr lang="en-US" altLang="en-US" sz="2400"/>
              <a:t>bình trên thế giới </a:t>
            </a:r>
          </a:p>
        </p:txBody>
      </p:sp>
      <p:sp>
        <p:nvSpPr>
          <p:cNvPr id="65546" name="AutoShape 10"/>
          <p:cNvSpPr>
            <a:spLocks noChangeArrowheads="1"/>
          </p:cNvSpPr>
          <p:nvPr/>
        </p:nvSpPr>
        <p:spPr bwMode="auto">
          <a:xfrm>
            <a:off x="1828800" y="2411413"/>
            <a:ext cx="39116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Tạo</a:t>
            </a:r>
            <a:r>
              <a:rPr lang="en-US" sz="2400" dirty="0">
                <a:latin typeface="Arial" charset="0"/>
                <a:cs typeface="Arial" charset="0"/>
              </a:rPr>
              <a:t> </a:t>
            </a:r>
            <a:r>
              <a:rPr lang="en-US" sz="2400" dirty="0" err="1">
                <a:latin typeface="Arial" charset="0"/>
                <a:cs typeface="Arial" charset="0"/>
              </a:rPr>
              <a:t>nên</a:t>
            </a:r>
            <a:r>
              <a:rPr lang="en-US" sz="2400" dirty="0">
                <a:latin typeface="Arial" charset="0"/>
                <a:cs typeface="Arial" charset="0"/>
              </a:rPr>
              <a:t> </a:t>
            </a:r>
            <a:r>
              <a:rPr lang="en-US" sz="2400" dirty="0" err="1">
                <a:latin typeface="Arial" charset="0"/>
                <a:cs typeface="Arial" charset="0"/>
              </a:rPr>
              <a:t>sức</a:t>
            </a:r>
            <a:r>
              <a:rPr lang="en-US" sz="2400" dirty="0">
                <a:latin typeface="Arial" charset="0"/>
                <a:cs typeface="Arial" charset="0"/>
              </a:rPr>
              <a:t> </a:t>
            </a:r>
            <a:r>
              <a:rPr lang="en-US" sz="2400" dirty="0" err="1">
                <a:latin typeface="Arial" charset="0"/>
                <a:cs typeface="Arial" charset="0"/>
              </a:rPr>
              <a:t>mạnh</a:t>
            </a:r>
            <a:r>
              <a:rPr lang="en-US" sz="2400" dirty="0">
                <a:latin typeface="Arial" charset="0"/>
                <a:cs typeface="Arial" charset="0"/>
              </a:rPr>
              <a:t> </a:t>
            </a:r>
          </a:p>
          <a:p>
            <a:pPr algn="ctr">
              <a:defRPr/>
            </a:pPr>
            <a:r>
              <a:rPr lang="en-US" sz="2400" dirty="0" err="1">
                <a:latin typeface="Arial" charset="0"/>
                <a:cs typeface="Arial" charset="0"/>
              </a:rPr>
              <a:t>tổng</a:t>
            </a:r>
            <a:r>
              <a:rPr lang="en-US" sz="2400" dirty="0">
                <a:latin typeface="Arial" charset="0"/>
                <a:cs typeface="Arial" charset="0"/>
              </a:rPr>
              <a:t> </a:t>
            </a:r>
            <a:r>
              <a:rPr lang="en-US" sz="2400" dirty="0" err="1">
                <a:latin typeface="Arial" charset="0"/>
                <a:cs typeface="Arial" charset="0"/>
              </a:rPr>
              <a:t>hợp</a:t>
            </a:r>
            <a:r>
              <a:rPr lang="en-US" sz="2400" dirty="0">
                <a:latin typeface="Arial" charset="0"/>
                <a:cs typeface="Arial" charset="0"/>
              </a:rPr>
              <a:t> </a:t>
            </a:r>
            <a:r>
              <a:rPr lang="en-US" sz="2400" dirty="0" err="1">
                <a:latin typeface="Arial" charset="0"/>
                <a:cs typeface="Arial" charset="0"/>
              </a:rPr>
              <a:t>bao</a:t>
            </a:r>
            <a:r>
              <a:rPr lang="en-US" sz="2400" dirty="0">
                <a:latin typeface="Arial" charset="0"/>
                <a:cs typeface="Arial" charset="0"/>
              </a:rPr>
              <a:t> </a:t>
            </a:r>
            <a:r>
              <a:rPr lang="en-US" sz="2400" dirty="0" err="1">
                <a:latin typeface="Arial" charset="0"/>
                <a:cs typeface="Arial" charset="0"/>
              </a:rPr>
              <a:t>gồm</a:t>
            </a:r>
            <a:r>
              <a:rPr lang="en-US" sz="2400" dirty="0">
                <a:latin typeface="Arial" charset="0"/>
                <a:cs typeface="Arial" charset="0"/>
              </a:rPr>
              <a:t> </a:t>
            </a:r>
            <a:r>
              <a:rPr lang="en-US" sz="2400" dirty="0" err="1">
                <a:latin typeface="Arial" charset="0"/>
                <a:cs typeface="Arial" charset="0"/>
              </a:rPr>
              <a:t>cả</a:t>
            </a:r>
            <a:r>
              <a:rPr lang="en-US" sz="2400" dirty="0">
                <a:latin typeface="Arial" charset="0"/>
                <a:cs typeface="Arial" charset="0"/>
              </a:rPr>
              <a:t> </a:t>
            </a:r>
            <a:r>
              <a:rPr lang="en-US" sz="2400" dirty="0" err="1">
                <a:latin typeface="Arial" charset="0"/>
                <a:cs typeface="Arial" charset="0"/>
              </a:rPr>
              <a:t>nội</a:t>
            </a:r>
            <a:r>
              <a:rPr lang="en-US" sz="2400" dirty="0">
                <a:latin typeface="Arial" charset="0"/>
                <a:cs typeface="Arial" charset="0"/>
              </a:rPr>
              <a:t> </a:t>
            </a:r>
          </a:p>
          <a:p>
            <a:pPr algn="ctr">
              <a:defRPr/>
            </a:pP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ngoại</a:t>
            </a:r>
            <a:r>
              <a:rPr lang="en-US" sz="2400" dirty="0">
                <a:latin typeface="Arial" charset="0"/>
                <a:cs typeface="Arial" charset="0"/>
              </a:rPr>
              <a:t> </a:t>
            </a:r>
            <a:r>
              <a:rPr lang="en-US" sz="2400" dirty="0" err="1">
                <a:latin typeface="Arial" charset="0"/>
                <a:cs typeface="Arial" charset="0"/>
              </a:rPr>
              <a:t>lực</a:t>
            </a:r>
            <a:endParaRPr lang="en-US" sz="2400" b="1" dirty="0">
              <a:latin typeface="Arial" charset="0"/>
              <a:cs typeface="+mn-cs"/>
            </a:endParaRPr>
          </a:p>
        </p:txBody>
      </p:sp>
      <p:sp>
        <p:nvSpPr>
          <p:cNvPr id="68615" name="Text Box 16"/>
          <p:cNvSpPr txBox="1">
            <a:spLocks noChangeArrowheads="1"/>
          </p:cNvSpPr>
          <p:nvPr/>
        </p:nvSpPr>
        <p:spPr bwMode="auto">
          <a:xfrm>
            <a:off x="1787526" y="13462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62</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861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5270500" y="6186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7056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862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908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28"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11126"/>
            <a:ext cx="114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28800" y="4267200"/>
            <a:ext cx="39116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Nêu</a:t>
            </a:r>
            <a:r>
              <a:rPr lang="en-US" sz="2400" dirty="0">
                <a:latin typeface="Arial" charset="0"/>
                <a:cs typeface="Arial" charset="0"/>
              </a:rPr>
              <a:t> </a:t>
            </a:r>
            <a:r>
              <a:rPr lang="en-US" sz="2400" dirty="0" err="1">
                <a:latin typeface="Arial" charset="0"/>
                <a:cs typeface="Arial" charset="0"/>
              </a:rPr>
              <a:t>cao</a:t>
            </a:r>
            <a:r>
              <a:rPr lang="en-US" sz="2400" dirty="0">
                <a:latin typeface="Arial" charset="0"/>
                <a:cs typeface="Arial" charset="0"/>
              </a:rPr>
              <a:t> </a:t>
            </a:r>
            <a:r>
              <a:rPr lang="en-US" sz="2400" dirty="0" err="1">
                <a:latin typeface="Arial" charset="0"/>
                <a:cs typeface="Arial" charset="0"/>
              </a:rPr>
              <a:t>tinh</a:t>
            </a:r>
            <a:r>
              <a:rPr lang="en-US" sz="2400" dirty="0">
                <a:latin typeface="Arial" charset="0"/>
                <a:cs typeface="Arial" charset="0"/>
              </a:rPr>
              <a:t> </a:t>
            </a:r>
            <a:r>
              <a:rPr lang="en-US" sz="2400" dirty="0" err="1">
                <a:latin typeface="Arial" charset="0"/>
                <a:cs typeface="Arial" charset="0"/>
              </a:rPr>
              <a:t>thần</a:t>
            </a:r>
            <a:r>
              <a:rPr lang="en-US" sz="2400" dirty="0">
                <a:latin typeface="Arial" charset="0"/>
                <a:cs typeface="Arial" charset="0"/>
              </a:rPr>
              <a:t> </a:t>
            </a:r>
          </a:p>
          <a:p>
            <a:pPr algn="ctr">
              <a:defRPr/>
            </a:pPr>
            <a:r>
              <a:rPr lang="en-US" sz="2400" dirty="0" err="1">
                <a:latin typeface="Arial" charset="0"/>
                <a:cs typeface="Arial" charset="0"/>
              </a:rPr>
              <a:t>đoàn</a:t>
            </a:r>
            <a:r>
              <a:rPr lang="en-US" sz="2400" dirty="0">
                <a:latin typeface="Arial" charset="0"/>
                <a:cs typeface="Arial" charset="0"/>
              </a:rPr>
              <a:t> </a:t>
            </a:r>
            <a:r>
              <a:rPr lang="en-US" sz="2400" dirty="0" err="1">
                <a:latin typeface="Arial" charset="0"/>
                <a:cs typeface="Arial" charset="0"/>
              </a:rPr>
              <a:t>kết</a:t>
            </a:r>
            <a:r>
              <a:rPr lang="en-US" sz="2400" dirty="0">
                <a:latin typeface="Arial" charset="0"/>
                <a:cs typeface="Arial" charset="0"/>
              </a:rPr>
              <a:t> </a:t>
            </a:r>
            <a:r>
              <a:rPr lang="en-US" sz="2400" dirty="0" err="1">
                <a:latin typeface="Arial" charset="0"/>
                <a:cs typeface="Arial" charset="0"/>
              </a:rPr>
              <a:t>quốc</a:t>
            </a:r>
            <a:r>
              <a:rPr lang="en-US" sz="2400" dirty="0">
                <a:latin typeface="Arial" charset="0"/>
                <a:cs typeface="Arial" charset="0"/>
              </a:rPr>
              <a:t> </a:t>
            </a:r>
            <a:r>
              <a:rPr lang="en-US" sz="2400" dirty="0" err="1">
                <a:latin typeface="Arial" charset="0"/>
                <a:cs typeface="Arial" charset="0"/>
              </a:rPr>
              <a:t>tế</a:t>
            </a:r>
            <a:r>
              <a:rPr lang="en-US" sz="2400" dirty="0">
                <a:latin typeface="Arial" charset="0"/>
                <a:cs typeface="Arial" charset="0"/>
              </a:rPr>
              <a:t>, </a:t>
            </a:r>
            <a:r>
              <a:rPr lang="en-US" sz="2400" dirty="0" err="1">
                <a:latin typeface="Arial" charset="0"/>
                <a:cs typeface="Arial" charset="0"/>
              </a:rPr>
              <a:t>phát</a:t>
            </a:r>
            <a:r>
              <a:rPr lang="en-US" sz="2400" dirty="0">
                <a:latin typeface="Arial" charset="0"/>
                <a:cs typeface="Arial" charset="0"/>
              </a:rPr>
              <a:t> </a:t>
            </a:r>
            <a:r>
              <a:rPr lang="en-US" sz="2400" dirty="0" err="1">
                <a:latin typeface="Arial" charset="0"/>
                <a:cs typeface="Arial" charset="0"/>
              </a:rPr>
              <a:t>huy</a:t>
            </a:r>
            <a:r>
              <a:rPr lang="en-US" sz="2400" dirty="0">
                <a:latin typeface="Arial" charset="0"/>
                <a:cs typeface="Arial" charset="0"/>
              </a:rPr>
              <a:t> </a:t>
            </a:r>
          </a:p>
          <a:p>
            <a:pPr algn="ctr">
              <a:defRPr/>
            </a:pPr>
            <a:r>
              <a:rPr lang="en-US" sz="2400" dirty="0" err="1">
                <a:latin typeface="Arial" charset="0"/>
                <a:cs typeface="Arial" charset="0"/>
              </a:rPr>
              <a:t>kết</a:t>
            </a:r>
            <a:r>
              <a:rPr lang="en-US" sz="2400" dirty="0">
                <a:latin typeface="Arial" charset="0"/>
                <a:cs typeface="Arial" charset="0"/>
              </a:rPr>
              <a:t> </a:t>
            </a:r>
            <a:r>
              <a:rPr lang="en-US" sz="2400" dirty="0" err="1">
                <a:latin typeface="Arial" charset="0"/>
                <a:cs typeface="Arial" charset="0"/>
              </a:rPr>
              <a:t>quả</a:t>
            </a:r>
            <a:r>
              <a:rPr lang="en-US" sz="2400" dirty="0">
                <a:latin typeface="Arial" charset="0"/>
                <a:cs typeface="Arial" charset="0"/>
              </a:rPr>
              <a:t> </a:t>
            </a:r>
            <a:r>
              <a:rPr lang="en-US" sz="2400" dirty="0" err="1">
                <a:latin typeface="Arial" charset="0"/>
                <a:cs typeface="Arial" charset="0"/>
              </a:rPr>
              <a:t>hội</a:t>
            </a:r>
            <a:r>
              <a:rPr lang="en-US" sz="2400" dirty="0">
                <a:latin typeface="Arial" charset="0"/>
                <a:cs typeface="Arial" charset="0"/>
              </a:rPr>
              <a:t> </a:t>
            </a:r>
            <a:r>
              <a:rPr lang="en-US" sz="2400" dirty="0" err="1">
                <a:latin typeface="Arial" charset="0"/>
                <a:cs typeface="Arial" charset="0"/>
              </a:rPr>
              <a:t>nhập</a:t>
            </a:r>
            <a:r>
              <a:rPr lang="en-US" sz="2400" dirty="0">
                <a:latin typeface="Arial" charset="0"/>
                <a:cs typeface="Arial" charset="0"/>
              </a:rPr>
              <a:t> </a:t>
            </a:r>
            <a:r>
              <a:rPr lang="en-US" sz="2400" dirty="0" err="1">
                <a:latin typeface="Arial" charset="0"/>
                <a:cs typeface="Arial" charset="0"/>
              </a:rPr>
              <a:t>quốc</a:t>
            </a:r>
            <a:r>
              <a:rPr lang="en-US" sz="2400" dirty="0">
                <a:latin typeface="Arial" charset="0"/>
                <a:cs typeface="Arial" charset="0"/>
              </a:rPr>
              <a:t> </a:t>
            </a:r>
            <a:r>
              <a:rPr lang="en-US" sz="2400" dirty="0" err="1">
                <a:latin typeface="Arial" charset="0"/>
                <a:cs typeface="Arial" charset="0"/>
              </a:rPr>
              <a:t>tế</a:t>
            </a:r>
            <a:endParaRPr lang="en-US" sz="2400" b="1" dirty="0">
              <a:latin typeface="Arial" charset="0"/>
              <a:cs typeface="+mn-cs"/>
            </a:endParaRPr>
          </a:p>
        </p:txBody>
      </p:sp>
      <p:sp>
        <p:nvSpPr>
          <p:cNvPr id="28" name="AutoShape 10"/>
          <p:cNvSpPr>
            <a:spLocks noChangeArrowheads="1"/>
          </p:cNvSpPr>
          <p:nvPr/>
        </p:nvSpPr>
        <p:spPr bwMode="auto">
          <a:xfrm>
            <a:off x="6172200" y="4267200"/>
            <a:ext cx="41148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thủ</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ủng</a:t>
            </a:r>
            <a:r>
              <a:rPr lang="en-US" sz="2400" dirty="0">
                <a:latin typeface="Arial" charset="0"/>
                <a:cs typeface="Arial" charset="0"/>
              </a:rPr>
              <a:t> </a:t>
            </a:r>
            <a:r>
              <a:rPr lang="en-US" sz="2400" dirty="0" err="1">
                <a:latin typeface="Arial" charset="0"/>
                <a:cs typeface="Arial" charset="0"/>
              </a:rPr>
              <a:t>hộ</a:t>
            </a:r>
            <a:r>
              <a:rPr lang="en-US" sz="2400" dirty="0">
                <a:latin typeface="Arial" charset="0"/>
                <a:cs typeface="Arial" charset="0"/>
              </a:rPr>
              <a:t> </a:t>
            </a:r>
          </a:p>
          <a:p>
            <a:pPr algn="ctr" eaLnBrk="0" hangingPunct="0">
              <a:defRPr/>
            </a:pPr>
            <a:r>
              <a:rPr lang="en-US" sz="2400" dirty="0" err="1">
                <a:latin typeface="Arial" charset="0"/>
                <a:cs typeface="Arial" charset="0"/>
              </a:rPr>
              <a:t>mọi</a:t>
            </a:r>
            <a:r>
              <a:rPr lang="en-US" sz="2400" dirty="0">
                <a:latin typeface="Arial" charset="0"/>
                <a:cs typeface="Arial" charset="0"/>
              </a:rPr>
              <a:t> </a:t>
            </a:r>
            <a:r>
              <a:rPr lang="en-US" sz="2400" dirty="0" err="1">
                <a:latin typeface="Arial" charset="0"/>
                <a:cs typeface="Arial" charset="0"/>
              </a:rPr>
              <a:t>mặt</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các</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p>
          <a:p>
            <a:pPr algn="ctr" eaLnBrk="0" hangingPunct="0">
              <a:defRPr/>
            </a:pP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nghĩa</a:t>
            </a:r>
            <a:endParaRPr lang="vi-VN" sz="2400" b="1" dirty="0">
              <a:latin typeface="Arial" charset="0"/>
              <a:cs typeface="+mn-cs"/>
            </a:endParaRPr>
          </a:p>
        </p:txBody>
      </p:sp>
      <p:pic>
        <p:nvPicPr>
          <p:cNvPr id="68633"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0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0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0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0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133600" y="5883276"/>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143001"/>
            <a:ext cx="7315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200" i="1"/>
              <a:t>Trong chiến tranh nhân dân bảo vệ Tổ quốc, phải kết hợp đấu tranh quân sự với bảo đảm an ninh chính trị, giữ gìn trật tự an toàn xã hội, trấn áp kịp thời mọi âm mưu và hành động phá hoại gây bạo loạn lật đổ, vì:</a:t>
            </a:r>
          </a:p>
        </p:txBody>
      </p:sp>
      <p:sp>
        <p:nvSpPr>
          <p:cNvPr id="65541" name="AutoShape 5"/>
          <p:cNvSpPr>
            <a:spLocks noChangeArrowheads="1"/>
          </p:cNvSpPr>
          <p:nvPr/>
        </p:nvSpPr>
        <p:spPr bwMode="auto">
          <a:xfrm>
            <a:off x="1676400" y="4373564"/>
            <a:ext cx="4368800" cy="15700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200"/>
              <a:t>C. Lực lượng phản động trong </a:t>
            </a:r>
          </a:p>
          <a:p>
            <a:pPr eaLnBrk="1" hangingPunct="1">
              <a:spcBef>
                <a:spcPct val="0"/>
              </a:spcBef>
              <a:buFontTx/>
              <a:buNone/>
            </a:pPr>
            <a:r>
              <a:rPr lang="en-US" altLang="en-US" sz="2200"/>
              <a:t>nước lợi dụng cơ hội để kích </a:t>
            </a:r>
          </a:p>
          <a:p>
            <a:pPr eaLnBrk="1" hangingPunct="1">
              <a:spcBef>
                <a:spcPct val="0"/>
              </a:spcBef>
              <a:buFontTx/>
              <a:buNone/>
            </a:pPr>
            <a:r>
              <a:rPr lang="en-US" altLang="en-US" sz="2200"/>
              <a:t>động làm mất ổn định chính trị, </a:t>
            </a:r>
          </a:p>
          <a:p>
            <a:pPr eaLnBrk="1" hangingPunct="1">
              <a:spcBef>
                <a:spcPct val="0"/>
              </a:spcBef>
              <a:buFontTx/>
              <a:buNone/>
            </a:pPr>
            <a:r>
              <a:rPr lang="en-US" altLang="en-US" sz="2200"/>
              <a:t>gây rối loạn, lật đổ hậu phương</a:t>
            </a:r>
          </a:p>
        </p:txBody>
      </p:sp>
      <p:sp>
        <p:nvSpPr>
          <p:cNvPr id="65546" name="AutoShape 10"/>
          <p:cNvSpPr>
            <a:spLocks noChangeArrowheads="1"/>
          </p:cNvSpPr>
          <p:nvPr/>
        </p:nvSpPr>
        <p:spPr bwMode="auto">
          <a:xfrm>
            <a:off x="1752600" y="2667000"/>
            <a:ext cx="4279900" cy="1524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200" dirty="0">
                <a:latin typeface="Arial" charset="0"/>
                <a:cs typeface="Arial" charset="0"/>
              </a:rPr>
              <a:t> A. </a:t>
            </a:r>
            <a:r>
              <a:rPr lang="en-US" sz="2200" dirty="0" err="1">
                <a:latin typeface="Arial" charset="0"/>
                <a:cs typeface="Arial" charset="0"/>
              </a:rPr>
              <a:t>Lực</a:t>
            </a:r>
            <a:r>
              <a:rPr lang="en-US" sz="2200" dirty="0">
                <a:latin typeface="Arial" charset="0"/>
                <a:cs typeface="Arial" charset="0"/>
              </a:rPr>
              <a:t> </a:t>
            </a:r>
            <a:r>
              <a:rPr lang="en-US" sz="2200" dirty="0" err="1">
                <a:latin typeface="Arial" charset="0"/>
                <a:cs typeface="Arial" charset="0"/>
              </a:rPr>
              <a:t>lượng</a:t>
            </a:r>
            <a:r>
              <a:rPr lang="en-US" sz="2200" dirty="0">
                <a:latin typeface="Arial" charset="0"/>
                <a:cs typeface="Arial" charset="0"/>
              </a:rPr>
              <a:t> </a:t>
            </a:r>
            <a:r>
              <a:rPr lang="en-US" sz="2200" dirty="0" err="1">
                <a:latin typeface="Arial" charset="0"/>
                <a:cs typeface="Arial" charset="0"/>
              </a:rPr>
              <a:t>phản</a:t>
            </a:r>
            <a:r>
              <a:rPr lang="en-US" sz="2200" dirty="0">
                <a:latin typeface="Arial" charset="0"/>
                <a:cs typeface="Arial" charset="0"/>
              </a:rPr>
              <a:t> </a:t>
            </a:r>
            <a:r>
              <a:rPr lang="en-US" sz="2200" dirty="0" err="1">
                <a:latin typeface="Arial" charset="0"/>
                <a:cs typeface="Arial" charset="0"/>
              </a:rPr>
              <a:t>động</a:t>
            </a:r>
            <a:r>
              <a:rPr lang="en-US" sz="2200" dirty="0">
                <a:latin typeface="Arial" charset="0"/>
                <a:cs typeface="Arial" charset="0"/>
              </a:rPr>
              <a:t> </a:t>
            </a:r>
            <a:r>
              <a:rPr lang="en-US" sz="2200" dirty="0" err="1">
                <a:latin typeface="Arial" charset="0"/>
                <a:cs typeface="Arial" charset="0"/>
              </a:rPr>
              <a:t>trong</a:t>
            </a:r>
            <a:r>
              <a:rPr lang="en-US" sz="2200" dirty="0">
                <a:latin typeface="Arial" charset="0"/>
                <a:cs typeface="Arial" charset="0"/>
              </a:rPr>
              <a:t> </a:t>
            </a:r>
          </a:p>
          <a:p>
            <a:pPr algn="ctr">
              <a:defRPr/>
            </a:pPr>
            <a:r>
              <a:rPr lang="en-US" sz="2200" dirty="0" err="1">
                <a:latin typeface="Arial" charset="0"/>
                <a:cs typeface="Arial" charset="0"/>
              </a:rPr>
              <a:t>nước</a:t>
            </a:r>
            <a:r>
              <a:rPr lang="en-US" sz="2200" dirty="0">
                <a:latin typeface="Arial" charset="0"/>
                <a:cs typeface="Arial" charset="0"/>
              </a:rPr>
              <a:t> </a:t>
            </a:r>
            <a:r>
              <a:rPr lang="en-US" sz="2200" dirty="0" err="1">
                <a:latin typeface="Arial" charset="0"/>
                <a:cs typeface="Arial" charset="0"/>
              </a:rPr>
              <a:t>lợi</a:t>
            </a:r>
            <a:r>
              <a:rPr lang="en-US" sz="2200" dirty="0">
                <a:latin typeface="Arial" charset="0"/>
                <a:cs typeface="Arial" charset="0"/>
              </a:rPr>
              <a:t> </a:t>
            </a:r>
            <a:r>
              <a:rPr lang="en-US" sz="2200" dirty="0" err="1">
                <a:latin typeface="Arial" charset="0"/>
                <a:cs typeface="Arial" charset="0"/>
              </a:rPr>
              <a:t>dụng</a:t>
            </a:r>
            <a:r>
              <a:rPr lang="en-US" sz="2200" dirty="0">
                <a:latin typeface="Arial" charset="0"/>
                <a:cs typeface="Arial" charset="0"/>
              </a:rPr>
              <a:t> </a:t>
            </a:r>
            <a:r>
              <a:rPr lang="en-US" sz="2200" dirty="0" err="1">
                <a:latin typeface="Arial" charset="0"/>
                <a:cs typeface="Arial" charset="0"/>
              </a:rPr>
              <a:t>chiến</a:t>
            </a:r>
            <a:r>
              <a:rPr lang="en-US" sz="2200" dirty="0">
                <a:latin typeface="Arial" charset="0"/>
                <a:cs typeface="Arial" charset="0"/>
              </a:rPr>
              <a:t> </a:t>
            </a:r>
            <a:r>
              <a:rPr lang="en-US" sz="2200" dirty="0" err="1">
                <a:latin typeface="Arial" charset="0"/>
                <a:cs typeface="Arial" charset="0"/>
              </a:rPr>
              <a:t>tranh</a:t>
            </a:r>
            <a:r>
              <a:rPr lang="en-US" sz="2200" dirty="0">
                <a:latin typeface="Arial" charset="0"/>
                <a:cs typeface="Arial" charset="0"/>
              </a:rPr>
              <a:t> </a:t>
            </a:r>
            <a:r>
              <a:rPr lang="en-US" sz="2200" dirty="0" err="1">
                <a:latin typeface="Arial" charset="0"/>
                <a:cs typeface="Arial" charset="0"/>
              </a:rPr>
              <a:t>kết</a:t>
            </a:r>
            <a:r>
              <a:rPr lang="en-US" sz="2200" dirty="0">
                <a:latin typeface="Arial" charset="0"/>
                <a:cs typeface="Arial" charset="0"/>
              </a:rPr>
              <a:t> </a:t>
            </a:r>
          </a:p>
          <a:p>
            <a:pPr algn="ctr">
              <a:defRPr/>
            </a:pPr>
            <a:r>
              <a:rPr lang="en-US" sz="2200" dirty="0" err="1">
                <a:latin typeface="Arial" charset="0"/>
                <a:cs typeface="Arial" charset="0"/>
              </a:rPr>
              <a:t>hợp</a:t>
            </a:r>
            <a:r>
              <a:rPr lang="en-US" sz="2200" dirty="0">
                <a:latin typeface="Arial" charset="0"/>
                <a:cs typeface="Arial" charset="0"/>
              </a:rPr>
              <a:t> </a:t>
            </a:r>
            <a:r>
              <a:rPr lang="en-US" sz="2200" dirty="0" err="1">
                <a:latin typeface="Arial" charset="0"/>
                <a:cs typeface="Arial" charset="0"/>
              </a:rPr>
              <a:t>với</a:t>
            </a:r>
            <a:r>
              <a:rPr lang="en-US" sz="2200" dirty="0">
                <a:latin typeface="Arial" charset="0"/>
                <a:cs typeface="Arial" charset="0"/>
              </a:rPr>
              <a:t> </a:t>
            </a:r>
            <a:r>
              <a:rPr lang="en-US" sz="2200" dirty="0" err="1">
                <a:latin typeface="Arial" charset="0"/>
                <a:cs typeface="Arial" charset="0"/>
              </a:rPr>
              <a:t>phản</a:t>
            </a:r>
            <a:r>
              <a:rPr lang="en-US" sz="2200" dirty="0">
                <a:latin typeface="Arial" charset="0"/>
                <a:cs typeface="Arial" charset="0"/>
              </a:rPr>
              <a:t> </a:t>
            </a:r>
            <a:r>
              <a:rPr lang="en-US" sz="2200" dirty="0" err="1">
                <a:latin typeface="Arial" charset="0"/>
                <a:cs typeface="Arial" charset="0"/>
              </a:rPr>
              <a:t>động</a:t>
            </a:r>
            <a:r>
              <a:rPr lang="en-US" sz="2200" dirty="0">
                <a:latin typeface="Arial" charset="0"/>
                <a:cs typeface="Arial" charset="0"/>
              </a:rPr>
              <a:t> </a:t>
            </a:r>
            <a:r>
              <a:rPr lang="en-US" sz="2200" dirty="0" err="1">
                <a:latin typeface="Arial" charset="0"/>
                <a:cs typeface="Arial" charset="0"/>
              </a:rPr>
              <a:t>nước</a:t>
            </a:r>
            <a:r>
              <a:rPr lang="en-US" sz="2200" dirty="0">
                <a:latin typeface="Arial" charset="0"/>
                <a:cs typeface="Arial" charset="0"/>
              </a:rPr>
              <a:t> </a:t>
            </a:r>
            <a:r>
              <a:rPr lang="en-US" sz="2200" dirty="0" err="1">
                <a:latin typeface="Arial" charset="0"/>
                <a:cs typeface="Arial" charset="0"/>
              </a:rPr>
              <a:t>ngoài</a:t>
            </a:r>
            <a:r>
              <a:rPr lang="en-US" sz="2200" dirty="0">
                <a:latin typeface="Arial" charset="0"/>
                <a:cs typeface="Arial" charset="0"/>
              </a:rPr>
              <a:t> </a:t>
            </a:r>
          </a:p>
          <a:p>
            <a:pPr algn="ctr">
              <a:defRPr/>
            </a:pPr>
            <a:r>
              <a:rPr lang="en-US" sz="2200" dirty="0" err="1">
                <a:latin typeface="Arial" charset="0"/>
                <a:cs typeface="Arial" charset="0"/>
              </a:rPr>
              <a:t>chống</a:t>
            </a:r>
            <a:r>
              <a:rPr lang="en-US" sz="2200" dirty="0">
                <a:latin typeface="Arial" charset="0"/>
                <a:cs typeface="Arial" charset="0"/>
              </a:rPr>
              <a:t> </a:t>
            </a:r>
            <a:r>
              <a:rPr lang="en-US" sz="2200" dirty="0" err="1">
                <a:latin typeface="Arial" charset="0"/>
                <a:cs typeface="Arial" charset="0"/>
              </a:rPr>
              <a:t>phá</a:t>
            </a:r>
            <a:r>
              <a:rPr lang="en-US" sz="2200" dirty="0">
                <a:latin typeface="Arial" charset="0"/>
                <a:cs typeface="Arial" charset="0"/>
              </a:rPr>
              <a:t> </a:t>
            </a:r>
            <a:r>
              <a:rPr lang="en-US" sz="2200" dirty="0" err="1">
                <a:latin typeface="Arial" charset="0"/>
                <a:cs typeface="Arial" charset="0"/>
              </a:rPr>
              <a:t>hậu</a:t>
            </a:r>
            <a:r>
              <a:rPr lang="en-US" sz="2200" dirty="0">
                <a:latin typeface="Arial" charset="0"/>
                <a:cs typeface="Arial" charset="0"/>
              </a:rPr>
              <a:t> </a:t>
            </a:r>
            <a:r>
              <a:rPr lang="en-US" sz="2200" dirty="0" err="1">
                <a:latin typeface="Arial" charset="0"/>
                <a:cs typeface="Arial" charset="0"/>
              </a:rPr>
              <a:t>phương</a:t>
            </a:r>
            <a:endParaRPr lang="en-US" sz="2200" b="1" dirty="0">
              <a:latin typeface="Arial" charset="0"/>
              <a:cs typeface="+mn-cs"/>
            </a:endParaRPr>
          </a:p>
        </p:txBody>
      </p:sp>
      <p:sp>
        <p:nvSpPr>
          <p:cNvPr id="69639" name="Text Box 16"/>
          <p:cNvSpPr txBox="1">
            <a:spLocks noChangeArrowheads="1"/>
          </p:cNvSpPr>
          <p:nvPr/>
        </p:nvSpPr>
        <p:spPr bwMode="auto">
          <a:xfrm>
            <a:off x="1787526" y="1355726"/>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63</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964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5270500" y="6111876"/>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7056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965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908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2"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11126"/>
            <a:ext cx="114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324600" y="2667000"/>
            <a:ext cx="4191000" cy="1524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200" dirty="0">
                <a:latin typeface="Arial" charset="0"/>
                <a:cs typeface="Arial" charset="0"/>
              </a:rPr>
              <a:t> B. </a:t>
            </a:r>
            <a:r>
              <a:rPr lang="en-US" sz="2200" dirty="0" err="1">
                <a:latin typeface="Arial" charset="0"/>
                <a:cs typeface="Arial" charset="0"/>
              </a:rPr>
              <a:t>Kẻ</a:t>
            </a:r>
            <a:r>
              <a:rPr lang="en-US" sz="2200" dirty="0">
                <a:latin typeface="Arial" charset="0"/>
                <a:cs typeface="Arial" charset="0"/>
              </a:rPr>
              <a:t> </a:t>
            </a:r>
            <a:r>
              <a:rPr lang="en-US" sz="2200" dirty="0" err="1">
                <a:latin typeface="Arial" charset="0"/>
                <a:cs typeface="Arial" charset="0"/>
              </a:rPr>
              <a:t>thù</a:t>
            </a:r>
            <a:r>
              <a:rPr lang="en-US" sz="2200" dirty="0">
                <a:latin typeface="Arial" charset="0"/>
                <a:cs typeface="Arial" charset="0"/>
              </a:rPr>
              <a:t> </a:t>
            </a:r>
            <a:r>
              <a:rPr lang="en-US" sz="2200" dirty="0" err="1">
                <a:latin typeface="Arial" charset="0"/>
                <a:cs typeface="Arial" charset="0"/>
              </a:rPr>
              <a:t>tiến</a:t>
            </a:r>
            <a:r>
              <a:rPr lang="en-US" sz="2200" dirty="0">
                <a:latin typeface="Arial" charset="0"/>
                <a:cs typeface="Arial" charset="0"/>
              </a:rPr>
              <a:t> </a:t>
            </a:r>
            <a:r>
              <a:rPr lang="en-US" sz="2200" dirty="0" err="1">
                <a:latin typeface="Arial" charset="0"/>
                <a:cs typeface="Arial" charset="0"/>
              </a:rPr>
              <a:t>hành</a:t>
            </a:r>
            <a:r>
              <a:rPr lang="en-US" sz="2200" dirty="0">
                <a:latin typeface="Arial" charset="0"/>
                <a:cs typeface="Arial" charset="0"/>
              </a:rPr>
              <a:t> </a:t>
            </a:r>
            <a:r>
              <a:rPr lang="en-US" sz="2200" dirty="0" err="1">
                <a:latin typeface="Arial" charset="0"/>
                <a:cs typeface="Arial" charset="0"/>
              </a:rPr>
              <a:t>chiến</a:t>
            </a:r>
            <a:r>
              <a:rPr lang="en-US" sz="2200" dirty="0">
                <a:latin typeface="Arial" charset="0"/>
                <a:cs typeface="Arial" charset="0"/>
              </a:rPr>
              <a:t> </a:t>
            </a:r>
          </a:p>
          <a:p>
            <a:pPr algn="ctr">
              <a:defRPr/>
            </a:pPr>
            <a:r>
              <a:rPr lang="en-US" sz="2200" dirty="0" err="1">
                <a:latin typeface="Arial" charset="0"/>
                <a:cs typeface="Arial" charset="0"/>
              </a:rPr>
              <a:t>tranh</a:t>
            </a:r>
            <a:r>
              <a:rPr lang="en-US" sz="2200" dirty="0">
                <a:latin typeface="Arial" charset="0"/>
                <a:cs typeface="Arial" charset="0"/>
              </a:rPr>
              <a:t> </a:t>
            </a:r>
            <a:r>
              <a:rPr lang="en-US" sz="2200" dirty="0" err="1">
                <a:latin typeface="Arial" charset="0"/>
                <a:cs typeface="Arial" charset="0"/>
              </a:rPr>
              <a:t>tâm</a:t>
            </a:r>
            <a:r>
              <a:rPr lang="en-US" sz="2200" dirty="0">
                <a:latin typeface="Arial" charset="0"/>
                <a:cs typeface="Arial" charset="0"/>
              </a:rPr>
              <a:t> </a:t>
            </a:r>
            <a:r>
              <a:rPr lang="en-US" sz="2200" dirty="0" err="1">
                <a:latin typeface="Arial" charset="0"/>
                <a:cs typeface="Arial" charset="0"/>
              </a:rPr>
              <a:t>lý</a:t>
            </a:r>
            <a:r>
              <a:rPr lang="en-US" sz="2200" dirty="0">
                <a:latin typeface="Arial" charset="0"/>
                <a:cs typeface="Arial" charset="0"/>
              </a:rPr>
              <a:t>, </a:t>
            </a:r>
            <a:r>
              <a:rPr lang="en-US" sz="2200" dirty="0" err="1">
                <a:latin typeface="Arial" charset="0"/>
                <a:cs typeface="Arial" charset="0"/>
              </a:rPr>
              <a:t>gián</a:t>
            </a:r>
            <a:r>
              <a:rPr lang="en-US" sz="2200" dirty="0">
                <a:latin typeface="Arial" charset="0"/>
                <a:cs typeface="Arial" charset="0"/>
              </a:rPr>
              <a:t> </a:t>
            </a:r>
            <a:r>
              <a:rPr lang="en-US" sz="2200" dirty="0" err="1">
                <a:latin typeface="Arial" charset="0"/>
                <a:cs typeface="Arial" charset="0"/>
              </a:rPr>
              <a:t>điệp</a:t>
            </a:r>
            <a:r>
              <a:rPr lang="en-US" sz="2200" dirty="0">
                <a:latin typeface="Arial" charset="0"/>
                <a:cs typeface="Arial" charset="0"/>
              </a:rPr>
              <a:t>, </a:t>
            </a:r>
            <a:r>
              <a:rPr lang="en-US" sz="2200" dirty="0" err="1">
                <a:latin typeface="Arial" charset="0"/>
                <a:cs typeface="Arial" charset="0"/>
              </a:rPr>
              <a:t>kết</a:t>
            </a:r>
            <a:r>
              <a:rPr lang="en-US" sz="2200" dirty="0">
                <a:latin typeface="Arial" charset="0"/>
                <a:cs typeface="Arial" charset="0"/>
              </a:rPr>
              <a:t> </a:t>
            </a:r>
          </a:p>
          <a:p>
            <a:pPr algn="ctr">
              <a:defRPr/>
            </a:pPr>
            <a:r>
              <a:rPr lang="en-US" sz="2200" dirty="0" err="1">
                <a:latin typeface="Arial" charset="0"/>
                <a:cs typeface="Arial" charset="0"/>
              </a:rPr>
              <a:t>hợp</a:t>
            </a:r>
            <a:r>
              <a:rPr lang="en-US" sz="2200" dirty="0">
                <a:latin typeface="Arial" charset="0"/>
                <a:cs typeface="Arial" charset="0"/>
              </a:rPr>
              <a:t> </a:t>
            </a:r>
            <a:r>
              <a:rPr lang="en-US" sz="2200" dirty="0" err="1">
                <a:latin typeface="Arial" charset="0"/>
                <a:cs typeface="Arial" charset="0"/>
              </a:rPr>
              <a:t>với</a:t>
            </a:r>
            <a:r>
              <a:rPr lang="en-US" sz="2200" dirty="0">
                <a:latin typeface="Arial" charset="0"/>
                <a:cs typeface="Arial" charset="0"/>
              </a:rPr>
              <a:t> </a:t>
            </a:r>
            <a:r>
              <a:rPr lang="en-US" sz="2200" dirty="0" err="1">
                <a:latin typeface="Arial" charset="0"/>
                <a:cs typeface="Arial" charset="0"/>
              </a:rPr>
              <a:t>lực</a:t>
            </a:r>
            <a:r>
              <a:rPr lang="en-US" sz="2200" dirty="0">
                <a:latin typeface="Arial" charset="0"/>
                <a:cs typeface="Arial" charset="0"/>
              </a:rPr>
              <a:t> </a:t>
            </a:r>
            <a:r>
              <a:rPr lang="en-US" sz="2200" dirty="0" err="1">
                <a:latin typeface="Arial" charset="0"/>
                <a:cs typeface="Arial" charset="0"/>
              </a:rPr>
              <a:t>lượng</a:t>
            </a:r>
            <a:r>
              <a:rPr lang="en-US" sz="2200" dirty="0">
                <a:latin typeface="Arial" charset="0"/>
                <a:cs typeface="Arial" charset="0"/>
              </a:rPr>
              <a:t> </a:t>
            </a:r>
            <a:r>
              <a:rPr lang="en-US" sz="2200" dirty="0" err="1">
                <a:latin typeface="Arial" charset="0"/>
                <a:cs typeface="Arial" charset="0"/>
              </a:rPr>
              <a:t>phản</a:t>
            </a:r>
            <a:r>
              <a:rPr lang="en-US" sz="2200" dirty="0">
                <a:latin typeface="Arial" charset="0"/>
                <a:cs typeface="Arial" charset="0"/>
              </a:rPr>
              <a:t> </a:t>
            </a:r>
            <a:r>
              <a:rPr lang="en-US" sz="2200" dirty="0" err="1">
                <a:latin typeface="Arial" charset="0"/>
                <a:cs typeface="Arial" charset="0"/>
              </a:rPr>
              <a:t>động</a:t>
            </a:r>
            <a:r>
              <a:rPr lang="en-US" sz="2200" dirty="0">
                <a:latin typeface="Arial" charset="0"/>
                <a:cs typeface="Arial" charset="0"/>
              </a:rPr>
              <a:t> </a:t>
            </a:r>
          </a:p>
          <a:p>
            <a:pPr algn="ctr">
              <a:defRPr/>
            </a:pPr>
            <a:r>
              <a:rPr lang="en-US" sz="2200" dirty="0" err="1">
                <a:latin typeface="Arial" charset="0"/>
                <a:cs typeface="Arial" charset="0"/>
              </a:rPr>
              <a:t>phá</a:t>
            </a:r>
            <a:r>
              <a:rPr lang="en-US" sz="2200" dirty="0">
                <a:latin typeface="Arial" charset="0"/>
                <a:cs typeface="Arial" charset="0"/>
              </a:rPr>
              <a:t> </a:t>
            </a:r>
            <a:r>
              <a:rPr lang="en-US" sz="2200" dirty="0" err="1">
                <a:latin typeface="Arial" charset="0"/>
                <a:cs typeface="Arial" charset="0"/>
              </a:rPr>
              <a:t>hoại</a:t>
            </a:r>
            <a:r>
              <a:rPr lang="en-US" sz="2200" dirty="0">
                <a:latin typeface="Arial" charset="0"/>
                <a:cs typeface="Arial" charset="0"/>
              </a:rPr>
              <a:t> </a:t>
            </a:r>
            <a:r>
              <a:rPr lang="en-US" sz="2200" dirty="0" err="1">
                <a:latin typeface="Arial" charset="0"/>
                <a:cs typeface="Arial" charset="0"/>
              </a:rPr>
              <a:t>hậu</a:t>
            </a:r>
            <a:r>
              <a:rPr lang="en-US" sz="2200" dirty="0">
                <a:latin typeface="Arial" charset="0"/>
                <a:cs typeface="Arial" charset="0"/>
              </a:rPr>
              <a:t> </a:t>
            </a:r>
            <a:r>
              <a:rPr lang="en-US" sz="2200" dirty="0" err="1">
                <a:latin typeface="Arial" charset="0"/>
                <a:cs typeface="Arial" charset="0"/>
              </a:rPr>
              <a:t>phương</a:t>
            </a:r>
            <a:endParaRPr lang="en-US" sz="2200" b="1" dirty="0">
              <a:latin typeface="Arial" charset="0"/>
              <a:cs typeface="+mn-cs"/>
            </a:endParaRPr>
          </a:p>
        </p:txBody>
      </p:sp>
      <p:sp>
        <p:nvSpPr>
          <p:cNvPr id="28" name="AutoShape 10"/>
          <p:cNvSpPr>
            <a:spLocks noChangeArrowheads="1"/>
          </p:cNvSpPr>
          <p:nvPr/>
        </p:nvSpPr>
        <p:spPr bwMode="auto">
          <a:xfrm>
            <a:off x="6324600" y="4373564"/>
            <a:ext cx="4191000" cy="1570037"/>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200" dirty="0">
                <a:latin typeface="Arial" charset="0"/>
                <a:cs typeface="Arial" charset="0"/>
              </a:rPr>
              <a:t> D. </a:t>
            </a:r>
            <a:r>
              <a:rPr lang="en-US" sz="2200" dirty="0" err="1">
                <a:latin typeface="Arial" charset="0"/>
                <a:cs typeface="Arial" charset="0"/>
              </a:rPr>
              <a:t>Lực</a:t>
            </a:r>
            <a:r>
              <a:rPr lang="en-US" sz="2200" dirty="0">
                <a:latin typeface="Arial" charset="0"/>
                <a:cs typeface="Arial" charset="0"/>
              </a:rPr>
              <a:t> </a:t>
            </a:r>
            <a:r>
              <a:rPr lang="en-US" sz="2200" dirty="0" err="1">
                <a:latin typeface="Arial" charset="0"/>
                <a:cs typeface="Arial" charset="0"/>
              </a:rPr>
              <a:t>lượng</a:t>
            </a:r>
            <a:r>
              <a:rPr lang="en-US" sz="2200" dirty="0">
                <a:latin typeface="Arial" charset="0"/>
                <a:cs typeface="Arial" charset="0"/>
              </a:rPr>
              <a:t> </a:t>
            </a:r>
            <a:r>
              <a:rPr lang="en-US" sz="2200" dirty="0" err="1">
                <a:latin typeface="Arial" charset="0"/>
                <a:cs typeface="Arial" charset="0"/>
              </a:rPr>
              <a:t>phản</a:t>
            </a:r>
            <a:r>
              <a:rPr lang="en-US" sz="2200" dirty="0">
                <a:latin typeface="Arial" charset="0"/>
                <a:cs typeface="Arial" charset="0"/>
              </a:rPr>
              <a:t> </a:t>
            </a:r>
            <a:r>
              <a:rPr lang="en-US" sz="2200" dirty="0" err="1">
                <a:latin typeface="Arial" charset="0"/>
                <a:cs typeface="Arial" charset="0"/>
              </a:rPr>
              <a:t>động</a:t>
            </a:r>
            <a:r>
              <a:rPr lang="en-US" sz="2200" dirty="0">
                <a:latin typeface="Arial" charset="0"/>
                <a:cs typeface="Arial" charset="0"/>
              </a:rPr>
              <a:t> </a:t>
            </a:r>
          </a:p>
          <a:p>
            <a:pPr algn="ctr" eaLnBrk="0" hangingPunct="0">
              <a:defRPr/>
            </a:pPr>
            <a:r>
              <a:rPr lang="en-US" sz="2200" dirty="0" err="1">
                <a:latin typeface="Arial" charset="0"/>
                <a:cs typeface="Arial" charset="0"/>
              </a:rPr>
              <a:t>trong</a:t>
            </a:r>
            <a:r>
              <a:rPr lang="en-US" sz="2200" dirty="0">
                <a:latin typeface="Arial" charset="0"/>
                <a:cs typeface="Arial" charset="0"/>
              </a:rPr>
              <a:t> </a:t>
            </a:r>
            <a:r>
              <a:rPr lang="en-US" sz="2200" dirty="0" err="1">
                <a:latin typeface="Arial" charset="0"/>
                <a:cs typeface="Arial" charset="0"/>
              </a:rPr>
              <a:t>nước</a:t>
            </a:r>
            <a:r>
              <a:rPr lang="en-US" sz="2200" dirty="0">
                <a:latin typeface="Arial" charset="0"/>
                <a:cs typeface="Arial" charset="0"/>
              </a:rPr>
              <a:t> </a:t>
            </a:r>
            <a:r>
              <a:rPr lang="en-US" sz="2200" dirty="0" err="1">
                <a:latin typeface="Arial" charset="0"/>
                <a:cs typeface="Arial" charset="0"/>
              </a:rPr>
              <a:t>cấu</a:t>
            </a:r>
            <a:r>
              <a:rPr lang="en-US" sz="2200" dirty="0">
                <a:latin typeface="Arial" charset="0"/>
                <a:cs typeface="Arial" charset="0"/>
              </a:rPr>
              <a:t> </a:t>
            </a:r>
            <a:r>
              <a:rPr lang="en-US" sz="2200" dirty="0" err="1">
                <a:latin typeface="Arial" charset="0"/>
                <a:cs typeface="Arial" charset="0"/>
              </a:rPr>
              <a:t>kết</a:t>
            </a:r>
            <a:r>
              <a:rPr lang="en-US" sz="2200" dirty="0">
                <a:latin typeface="Arial" charset="0"/>
                <a:cs typeface="Arial" charset="0"/>
              </a:rPr>
              <a:t> </a:t>
            </a:r>
            <a:r>
              <a:rPr lang="en-US" sz="2200" dirty="0" err="1">
                <a:latin typeface="Arial" charset="0"/>
                <a:cs typeface="Arial" charset="0"/>
              </a:rPr>
              <a:t>với</a:t>
            </a:r>
            <a:r>
              <a:rPr lang="en-US" sz="2200" dirty="0">
                <a:latin typeface="Arial" charset="0"/>
                <a:cs typeface="Arial" charset="0"/>
              </a:rPr>
              <a:t> </a:t>
            </a:r>
            <a:r>
              <a:rPr lang="en-US" sz="2200" dirty="0" err="1">
                <a:latin typeface="Arial" charset="0"/>
                <a:cs typeface="Arial" charset="0"/>
              </a:rPr>
              <a:t>quân</a:t>
            </a:r>
            <a:r>
              <a:rPr lang="en-US" sz="2200" dirty="0">
                <a:latin typeface="Arial" charset="0"/>
                <a:cs typeface="Arial" charset="0"/>
              </a:rPr>
              <a:t> </a:t>
            </a:r>
          </a:p>
          <a:p>
            <a:pPr algn="ctr" eaLnBrk="0" hangingPunct="0">
              <a:defRPr/>
            </a:pPr>
            <a:r>
              <a:rPr lang="en-US" sz="2200" dirty="0" err="1">
                <a:latin typeface="Arial" charset="0"/>
                <a:cs typeface="Arial" charset="0"/>
              </a:rPr>
              <a:t>xâm</a:t>
            </a:r>
            <a:r>
              <a:rPr lang="en-US" sz="2200" dirty="0">
                <a:latin typeface="Arial" charset="0"/>
                <a:cs typeface="Arial" charset="0"/>
              </a:rPr>
              <a:t> </a:t>
            </a:r>
            <a:r>
              <a:rPr lang="en-US" sz="2200" dirty="0" err="1">
                <a:latin typeface="Arial" charset="0"/>
                <a:cs typeface="Arial" charset="0"/>
              </a:rPr>
              <a:t>lược</a:t>
            </a:r>
            <a:r>
              <a:rPr lang="en-US" sz="2200" dirty="0">
                <a:latin typeface="Arial" charset="0"/>
                <a:cs typeface="Arial" charset="0"/>
              </a:rPr>
              <a:t> </a:t>
            </a:r>
            <a:r>
              <a:rPr lang="en-US" sz="2200" dirty="0" err="1">
                <a:latin typeface="Arial" charset="0"/>
                <a:cs typeface="Arial" charset="0"/>
              </a:rPr>
              <a:t>để</a:t>
            </a:r>
            <a:r>
              <a:rPr lang="en-US" sz="2200" dirty="0">
                <a:latin typeface="Arial" charset="0"/>
                <a:cs typeface="Arial" charset="0"/>
              </a:rPr>
              <a:t> </a:t>
            </a:r>
            <a:r>
              <a:rPr lang="en-US" sz="2200" dirty="0" err="1">
                <a:latin typeface="Arial" charset="0"/>
                <a:cs typeface="Arial" charset="0"/>
              </a:rPr>
              <a:t>nổi</a:t>
            </a:r>
            <a:r>
              <a:rPr lang="en-US" sz="2200" dirty="0">
                <a:latin typeface="Arial" charset="0"/>
                <a:cs typeface="Arial" charset="0"/>
              </a:rPr>
              <a:t> </a:t>
            </a:r>
            <a:r>
              <a:rPr lang="en-US" sz="2200" dirty="0" err="1">
                <a:latin typeface="Arial" charset="0"/>
                <a:cs typeface="Arial" charset="0"/>
              </a:rPr>
              <a:t>dậy</a:t>
            </a:r>
            <a:r>
              <a:rPr lang="en-US" sz="2200" dirty="0">
                <a:latin typeface="Arial" charset="0"/>
                <a:cs typeface="Arial" charset="0"/>
              </a:rPr>
              <a:t> </a:t>
            </a:r>
            <a:r>
              <a:rPr lang="en-US" sz="2200" dirty="0" err="1">
                <a:latin typeface="Arial" charset="0"/>
                <a:cs typeface="Arial" charset="0"/>
              </a:rPr>
              <a:t>chống</a:t>
            </a:r>
            <a:r>
              <a:rPr lang="en-US" sz="2200" dirty="0">
                <a:latin typeface="Arial" charset="0"/>
                <a:cs typeface="Arial" charset="0"/>
              </a:rPr>
              <a:t> </a:t>
            </a:r>
          </a:p>
          <a:p>
            <a:pPr algn="ctr" eaLnBrk="0" hangingPunct="0">
              <a:defRPr/>
            </a:pPr>
            <a:r>
              <a:rPr lang="en-US" sz="2200" dirty="0" err="1">
                <a:latin typeface="Arial" charset="0"/>
                <a:cs typeface="Arial" charset="0"/>
              </a:rPr>
              <a:t>phá</a:t>
            </a:r>
            <a:r>
              <a:rPr lang="en-US" sz="2200" dirty="0">
                <a:latin typeface="Arial" charset="0"/>
                <a:cs typeface="Arial" charset="0"/>
              </a:rPr>
              <a:t> </a:t>
            </a:r>
            <a:r>
              <a:rPr lang="en-US" sz="2200" dirty="0" err="1">
                <a:latin typeface="Arial" charset="0"/>
                <a:cs typeface="Arial" charset="0"/>
              </a:rPr>
              <a:t>hậu</a:t>
            </a:r>
            <a:r>
              <a:rPr lang="en-US" sz="2200" dirty="0">
                <a:latin typeface="Arial" charset="0"/>
                <a:cs typeface="Arial" charset="0"/>
              </a:rPr>
              <a:t> </a:t>
            </a:r>
            <a:r>
              <a:rPr lang="en-US" sz="2200" dirty="0" err="1">
                <a:latin typeface="Arial" charset="0"/>
                <a:cs typeface="Arial" charset="0"/>
              </a:rPr>
              <a:t>phương</a:t>
            </a:r>
            <a:endParaRPr lang="en-US" sz="2200" b="1" dirty="0">
              <a:latin typeface="Arial" charset="0"/>
              <a:cs typeface="+mn-cs"/>
            </a:endParaRPr>
          </a:p>
        </p:txBody>
      </p:sp>
      <p:pic>
        <p:nvPicPr>
          <p:cNvPr id="69657"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5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75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85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85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95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133600" y="5883276"/>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76600" y="1196975"/>
            <a:ext cx="6400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Tiến hành chiến tranh nhân dân bảo vệ Tổ quốc phải kết hợp chặt chẽ:</a:t>
            </a:r>
            <a:endParaRPr lang="en-US" altLang="en-US" sz="2400" b="1" i="1"/>
          </a:p>
        </p:txBody>
      </p:sp>
      <p:sp>
        <p:nvSpPr>
          <p:cNvPr id="65541" name="AutoShape 5"/>
          <p:cNvSpPr>
            <a:spLocks noChangeArrowheads="1"/>
          </p:cNvSpPr>
          <p:nvPr/>
        </p:nvSpPr>
        <p:spPr bwMode="auto">
          <a:xfrm>
            <a:off x="1771650" y="2209800"/>
            <a:ext cx="426085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Chống địch tấn công từ </a:t>
            </a:r>
          </a:p>
          <a:p>
            <a:pPr algn="ctr" eaLnBrk="1" hangingPunct="1">
              <a:spcBef>
                <a:spcPct val="0"/>
              </a:spcBef>
              <a:buFontTx/>
              <a:buNone/>
            </a:pPr>
            <a:r>
              <a:rPr lang="en-US" altLang="en-US" sz="2400"/>
              <a:t>bên ngoài vào với bạo loạn </a:t>
            </a:r>
          </a:p>
          <a:p>
            <a:pPr algn="ctr" eaLnBrk="1" hangingPunct="1">
              <a:spcBef>
                <a:spcPct val="0"/>
              </a:spcBef>
              <a:buFontTx/>
              <a:buNone/>
            </a:pPr>
            <a:r>
              <a:rPr lang="en-US" altLang="en-US" sz="2400"/>
              <a:t>lật đổ từ bên trong</a:t>
            </a:r>
          </a:p>
        </p:txBody>
      </p:sp>
      <p:sp>
        <p:nvSpPr>
          <p:cNvPr id="65546" name="AutoShape 10"/>
          <p:cNvSpPr>
            <a:spLocks noChangeArrowheads="1"/>
          </p:cNvSpPr>
          <p:nvPr/>
        </p:nvSpPr>
        <p:spPr bwMode="auto">
          <a:xfrm>
            <a:off x="1771650" y="4084638"/>
            <a:ext cx="4279900" cy="1401762"/>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bạo</a:t>
            </a:r>
            <a:r>
              <a:rPr lang="en-US" sz="2400" dirty="0">
                <a:latin typeface="Arial" charset="0"/>
                <a:cs typeface="Arial" charset="0"/>
              </a:rPr>
              <a:t> </a:t>
            </a:r>
            <a:r>
              <a:rPr lang="en-US" sz="2400" dirty="0" err="1">
                <a:latin typeface="Arial" charset="0"/>
                <a:cs typeface="Arial" charset="0"/>
              </a:rPr>
              <a:t>loạn</a:t>
            </a:r>
            <a:r>
              <a:rPr lang="en-US" sz="2400" dirty="0">
                <a:latin typeface="Arial" charset="0"/>
                <a:cs typeface="Arial" charset="0"/>
              </a:rPr>
              <a:t> </a:t>
            </a:r>
            <a:r>
              <a:rPr lang="en-US" sz="2400" dirty="0" err="1">
                <a:latin typeface="Arial" charset="0"/>
                <a:cs typeface="Arial" charset="0"/>
              </a:rPr>
              <a:t>bên</a:t>
            </a:r>
            <a:r>
              <a:rPr lang="en-US" sz="2400" dirty="0">
                <a:latin typeface="Arial" charset="0"/>
                <a:cs typeface="Arial" charset="0"/>
              </a:rPr>
              <a:t> </a:t>
            </a:r>
          </a:p>
          <a:p>
            <a:pPr algn="ctr">
              <a:defRPr/>
            </a:pPr>
            <a:r>
              <a:rPr lang="en-US" sz="2400" dirty="0" err="1">
                <a:latin typeface="Arial" charset="0"/>
                <a:cs typeface="Arial" charset="0"/>
              </a:rPr>
              <a:t>trong</a:t>
            </a:r>
            <a:r>
              <a:rPr lang="en-US" sz="2400" dirty="0">
                <a:latin typeface="Arial" charset="0"/>
                <a:cs typeface="Arial" charset="0"/>
              </a:rPr>
              <a:t>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trấn</a:t>
            </a:r>
            <a:r>
              <a:rPr lang="en-US" sz="2400" dirty="0">
                <a:latin typeface="Arial" charset="0"/>
                <a:cs typeface="Arial" charset="0"/>
              </a:rPr>
              <a:t> </a:t>
            </a:r>
            <a:r>
              <a:rPr lang="en-US" sz="2400" dirty="0" err="1">
                <a:latin typeface="Arial" charset="0"/>
                <a:cs typeface="Arial" charset="0"/>
              </a:rPr>
              <a:t>áp</a:t>
            </a:r>
            <a:r>
              <a:rPr lang="en-US" sz="2400" dirty="0">
                <a:latin typeface="Arial" charset="0"/>
                <a:cs typeface="Arial" charset="0"/>
              </a:rPr>
              <a:t> </a:t>
            </a:r>
            <a:r>
              <a:rPr lang="en-US" sz="2400" dirty="0" err="1">
                <a:latin typeface="Arial" charset="0"/>
                <a:cs typeface="Arial" charset="0"/>
              </a:rPr>
              <a:t>bọn</a:t>
            </a:r>
            <a:r>
              <a:rPr lang="en-US" sz="2400" dirty="0">
                <a:latin typeface="Arial" charset="0"/>
                <a:cs typeface="Arial" charset="0"/>
              </a:rPr>
              <a:t> </a:t>
            </a:r>
            <a:r>
              <a:rPr lang="en-US" sz="2400" dirty="0" err="1">
                <a:latin typeface="Arial" charset="0"/>
                <a:cs typeface="Arial" charset="0"/>
              </a:rPr>
              <a:t>phản</a:t>
            </a:r>
            <a:r>
              <a:rPr lang="en-US" sz="2400" dirty="0">
                <a:latin typeface="Arial" charset="0"/>
                <a:cs typeface="Arial" charset="0"/>
              </a:rPr>
              <a:t> </a:t>
            </a:r>
          </a:p>
          <a:p>
            <a:pPr algn="ctr">
              <a:defRPr/>
            </a:pPr>
            <a:r>
              <a:rPr lang="en-US" sz="2400" dirty="0" err="1">
                <a:latin typeface="Arial" charset="0"/>
                <a:cs typeface="Arial" charset="0"/>
              </a:rPr>
              <a:t>động</a:t>
            </a:r>
            <a:r>
              <a:rPr lang="en-US" sz="2400" dirty="0">
                <a:latin typeface="Arial" charset="0"/>
                <a:cs typeface="Arial" charset="0"/>
              </a:rPr>
              <a:t> </a:t>
            </a:r>
            <a:r>
              <a:rPr lang="en-US" sz="2400" dirty="0" err="1">
                <a:latin typeface="Arial" charset="0"/>
                <a:cs typeface="Arial" charset="0"/>
              </a:rPr>
              <a:t>trong</a:t>
            </a:r>
            <a:r>
              <a:rPr lang="en-US" sz="2400" dirty="0">
                <a:latin typeface="Arial" charset="0"/>
                <a:cs typeface="Arial" charset="0"/>
              </a:rPr>
              <a:t> </a:t>
            </a:r>
            <a:r>
              <a:rPr lang="en-US" sz="2400" dirty="0" err="1">
                <a:latin typeface="Arial" charset="0"/>
                <a:cs typeface="Arial" charset="0"/>
              </a:rPr>
              <a:t>nước</a:t>
            </a:r>
            <a:endParaRPr lang="en-US" sz="2300" b="1" dirty="0">
              <a:latin typeface="Arial" charset="0"/>
              <a:cs typeface="+mn-cs"/>
            </a:endParaRPr>
          </a:p>
        </p:txBody>
      </p:sp>
      <p:sp>
        <p:nvSpPr>
          <p:cNvPr id="70663" name="Text Box 16"/>
          <p:cNvSpPr txBox="1">
            <a:spLocks noChangeArrowheads="1"/>
          </p:cNvSpPr>
          <p:nvPr/>
        </p:nvSpPr>
        <p:spPr bwMode="auto">
          <a:xfrm>
            <a:off x="1787526" y="1355726"/>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64</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066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792913" y="6142038"/>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792913" y="61595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5270500" y="6186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7056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067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908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6"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7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11126"/>
            <a:ext cx="114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248400" y="2209800"/>
            <a:ext cx="42672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B.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xâm</a:t>
            </a:r>
            <a:r>
              <a:rPr lang="en-US" sz="2400" dirty="0">
                <a:latin typeface="Arial" charset="0"/>
                <a:cs typeface="Arial" charset="0"/>
              </a:rPr>
              <a:t> </a:t>
            </a:r>
            <a:r>
              <a:rPr lang="en-US" sz="2400" dirty="0" err="1">
                <a:latin typeface="Arial" charset="0"/>
                <a:cs typeface="Arial" charset="0"/>
              </a:rPr>
              <a:t>lược</a:t>
            </a:r>
            <a:r>
              <a:rPr lang="en-US" sz="2400" dirty="0">
                <a:latin typeface="Arial" charset="0"/>
                <a:cs typeface="Arial" charset="0"/>
              </a:rPr>
              <a:t> </a:t>
            </a:r>
          </a:p>
          <a:p>
            <a:pPr algn="ctr">
              <a:defRPr/>
            </a:pPr>
            <a:r>
              <a:rPr lang="en-US" sz="2400" dirty="0" err="1">
                <a:latin typeface="Arial" charset="0"/>
                <a:cs typeface="Arial" charset="0"/>
              </a:rPr>
              <a:t>bên</a:t>
            </a:r>
            <a:r>
              <a:rPr lang="en-US" sz="2400" dirty="0">
                <a:latin typeface="Arial" charset="0"/>
                <a:cs typeface="Arial" charset="0"/>
              </a:rPr>
              <a:t> </a:t>
            </a:r>
            <a:r>
              <a:rPr lang="en-US" sz="2400" dirty="0" err="1">
                <a:latin typeface="Arial" charset="0"/>
                <a:cs typeface="Arial" charset="0"/>
              </a:rPr>
              <a:t>ngoài</a:t>
            </a:r>
            <a:r>
              <a:rPr lang="en-US" sz="2400" dirty="0">
                <a:latin typeface="Arial" charset="0"/>
                <a:cs typeface="Arial" charset="0"/>
              </a:rPr>
              <a:t>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bọn</a:t>
            </a:r>
            <a:r>
              <a:rPr lang="en-US" sz="2400" dirty="0">
                <a:latin typeface="Arial" charset="0"/>
                <a:cs typeface="Arial" charset="0"/>
              </a:rPr>
              <a:t> </a:t>
            </a:r>
          </a:p>
          <a:p>
            <a:pPr algn="ctr">
              <a:defRPr/>
            </a:pPr>
            <a:r>
              <a:rPr lang="en-US" sz="2400" dirty="0" err="1">
                <a:latin typeface="Arial" charset="0"/>
                <a:cs typeface="Arial" charset="0"/>
              </a:rPr>
              <a:t>khủng</a:t>
            </a:r>
            <a:r>
              <a:rPr lang="en-US" sz="2400" dirty="0">
                <a:latin typeface="Arial" charset="0"/>
                <a:cs typeface="Arial" charset="0"/>
              </a:rPr>
              <a:t> </a:t>
            </a:r>
            <a:r>
              <a:rPr lang="en-US" sz="2400" dirty="0" err="1">
                <a:latin typeface="Arial" charset="0"/>
                <a:cs typeface="Arial" charset="0"/>
              </a:rPr>
              <a:t>bố</a:t>
            </a:r>
            <a:r>
              <a:rPr lang="en-US" sz="2400" dirty="0">
                <a:latin typeface="Arial" charset="0"/>
                <a:cs typeface="Arial" charset="0"/>
              </a:rPr>
              <a:t> </a:t>
            </a:r>
            <a:r>
              <a:rPr lang="en-US" sz="2400" dirty="0" err="1">
                <a:latin typeface="Arial" charset="0"/>
                <a:cs typeface="Arial" charset="0"/>
              </a:rPr>
              <a:t>bên</a:t>
            </a:r>
            <a:r>
              <a:rPr lang="en-US" sz="2400" dirty="0">
                <a:latin typeface="Arial" charset="0"/>
                <a:cs typeface="Arial" charset="0"/>
              </a:rPr>
              <a:t> </a:t>
            </a:r>
            <a:r>
              <a:rPr lang="en-US" sz="2400" dirty="0" err="1">
                <a:latin typeface="Arial" charset="0"/>
                <a:cs typeface="Arial" charset="0"/>
              </a:rPr>
              <a:t>trong</a:t>
            </a:r>
            <a:endParaRPr lang="en-US" sz="2400" b="1" dirty="0">
              <a:latin typeface="Arial" charset="0"/>
              <a:cs typeface="+mn-cs"/>
            </a:endParaRPr>
          </a:p>
        </p:txBody>
      </p:sp>
      <p:sp>
        <p:nvSpPr>
          <p:cNvPr id="28" name="AutoShape 10"/>
          <p:cNvSpPr>
            <a:spLocks noChangeArrowheads="1"/>
          </p:cNvSpPr>
          <p:nvPr/>
        </p:nvSpPr>
        <p:spPr bwMode="auto">
          <a:xfrm>
            <a:off x="6248400" y="4038600"/>
            <a:ext cx="42672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0" hangingPunct="0">
              <a:defRPr/>
            </a:pPr>
            <a:r>
              <a:rPr lang="en-US" sz="2400" dirty="0">
                <a:latin typeface="Arial" charset="0"/>
                <a:cs typeface="Arial" charset="0"/>
              </a:rPr>
              <a:t> D.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bạo</a:t>
            </a:r>
            <a:r>
              <a:rPr lang="en-US" sz="2400" dirty="0">
                <a:latin typeface="Arial" charset="0"/>
                <a:cs typeface="Arial" charset="0"/>
              </a:rPr>
              <a:t> </a:t>
            </a:r>
            <a:r>
              <a:rPr lang="en-US" sz="2400" dirty="0" err="1">
                <a:latin typeface="Arial" charset="0"/>
                <a:cs typeface="Arial" charset="0"/>
              </a:rPr>
              <a:t>loạn</a:t>
            </a:r>
            <a:r>
              <a:rPr lang="en-US" sz="2400" dirty="0">
                <a:latin typeface="Arial" charset="0"/>
                <a:cs typeface="Arial" charset="0"/>
              </a:rPr>
              <a:t> </a:t>
            </a:r>
            <a:r>
              <a:rPr lang="en-US" sz="2400" dirty="0" err="1">
                <a:latin typeface="Arial" charset="0"/>
                <a:cs typeface="Arial" charset="0"/>
              </a:rPr>
              <a:t>lật</a:t>
            </a:r>
            <a:r>
              <a:rPr lang="en-US" sz="2400" dirty="0">
                <a:latin typeface="Arial" charset="0"/>
                <a:cs typeface="Arial" charset="0"/>
              </a:rPr>
              <a:t> </a:t>
            </a:r>
            <a:r>
              <a:rPr lang="en-US" sz="2400" dirty="0" err="1">
                <a:latin typeface="Arial" charset="0"/>
                <a:cs typeface="Arial" charset="0"/>
              </a:rPr>
              <a:t>đổ</a:t>
            </a:r>
            <a:endParaRPr lang="en-US" sz="2400" dirty="0">
              <a:latin typeface="Arial" charset="0"/>
              <a:cs typeface="Arial" charset="0"/>
            </a:endParaRPr>
          </a:p>
          <a:p>
            <a:pPr algn="ctr" eaLnBrk="0" hangingPunct="0">
              <a:defRPr/>
            </a:pPr>
            <a:r>
              <a:rPr lang="en-US" sz="2400" dirty="0">
                <a:latin typeface="Arial" charset="0"/>
                <a:cs typeface="Arial" charset="0"/>
              </a:rPr>
              <a:t>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các</a:t>
            </a:r>
            <a:r>
              <a:rPr lang="en-US" sz="2400" dirty="0">
                <a:latin typeface="Arial" charset="0"/>
                <a:cs typeface="Arial" charset="0"/>
              </a:rPr>
              <a:t> </a:t>
            </a:r>
            <a:r>
              <a:rPr lang="en-US" sz="2400" dirty="0" err="1">
                <a:latin typeface="Arial" charset="0"/>
                <a:cs typeface="Arial" charset="0"/>
              </a:rPr>
              <a:t>hoạt</a:t>
            </a:r>
            <a:r>
              <a:rPr lang="en-US" sz="2400" dirty="0">
                <a:latin typeface="Arial" charset="0"/>
                <a:cs typeface="Arial" charset="0"/>
              </a:rPr>
              <a:t> </a:t>
            </a:r>
            <a:r>
              <a:rPr lang="en-US" sz="2400" dirty="0" err="1">
                <a:latin typeface="Arial" charset="0"/>
                <a:cs typeface="Arial" charset="0"/>
              </a:rPr>
              <a:t>động</a:t>
            </a:r>
            <a:r>
              <a:rPr lang="en-US" sz="2400" dirty="0">
                <a:latin typeface="Arial" charset="0"/>
                <a:cs typeface="Arial" charset="0"/>
              </a:rPr>
              <a:t> </a:t>
            </a:r>
            <a:r>
              <a:rPr lang="en-US" sz="2400" dirty="0" err="1">
                <a:latin typeface="Arial" charset="0"/>
                <a:cs typeface="Arial" charset="0"/>
              </a:rPr>
              <a:t>phá</a:t>
            </a:r>
            <a:r>
              <a:rPr lang="en-US" sz="2400" dirty="0">
                <a:latin typeface="Arial" charset="0"/>
                <a:cs typeface="Arial" charset="0"/>
              </a:rPr>
              <a:t> </a:t>
            </a:r>
            <a:r>
              <a:rPr lang="en-US" sz="2400" dirty="0" err="1">
                <a:latin typeface="Arial" charset="0"/>
                <a:cs typeface="Arial" charset="0"/>
              </a:rPr>
              <a:t>hoại</a:t>
            </a:r>
            <a:r>
              <a:rPr lang="en-US" sz="2400" dirty="0">
                <a:latin typeface="Arial" charset="0"/>
                <a:cs typeface="Arial" charset="0"/>
              </a:rPr>
              <a:t> </a:t>
            </a:r>
          </a:p>
          <a:p>
            <a:pPr algn="ctr" eaLnBrk="0" hangingPunct="0">
              <a:defRPr/>
            </a:pPr>
            <a:r>
              <a:rPr lang="en-US" sz="2400" dirty="0" err="1">
                <a:latin typeface="Arial" charset="0"/>
                <a:cs typeface="Arial" charset="0"/>
              </a:rPr>
              <a:t>khác</a:t>
            </a:r>
            <a:r>
              <a:rPr lang="en-US" sz="2400" dirty="0">
                <a:latin typeface="Arial" charset="0"/>
                <a:cs typeface="Arial" charset="0"/>
              </a:rPr>
              <a:t> </a:t>
            </a:r>
            <a:r>
              <a:rPr lang="en-US" sz="2400" dirty="0" err="1">
                <a:latin typeface="Arial" charset="0"/>
                <a:cs typeface="Arial" charset="0"/>
              </a:rPr>
              <a:t>từ</a:t>
            </a:r>
            <a:r>
              <a:rPr lang="en-US" sz="2400" dirty="0">
                <a:latin typeface="Arial" charset="0"/>
                <a:cs typeface="Arial" charset="0"/>
              </a:rPr>
              <a:t> </a:t>
            </a:r>
            <a:r>
              <a:rPr lang="en-US" sz="2400" dirty="0" err="1">
                <a:latin typeface="Arial" charset="0"/>
                <a:cs typeface="Arial" charset="0"/>
              </a:rPr>
              <a:t>bên</a:t>
            </a:r>
            <a:r>
              <a:rPr lang="en-US" sz="2400" dirty="0">
                <a:latin typeface="Arial" charset="0"/>
                <a:cs typeface="Arial" charset="0"/>
              </a:rPr>
              <a:t> </a:t>
            </a:r>
            <a:r>
              <a:rPr lang="en-US" sz="2400" dirty="0" err="1">
                <a:latin typeface="Arial" charset="0"/>
                <a:cs typeface="Arial" charset="0"/>
              </a:rPr>
              <a:t>ngoài</a:t>
            </a:r>
            <a:endParaRPr lang="en-US" sz="2400" b="1" dirty="0">
              <a:latin typeface="Arial" charset="0"/>
              <a:cs typeface="+mn-cs"/>
            </a:endParaRPr>
          </a:p>
        </p:txBody>
      </p:sp>
      <p:pic>
        <p:nvPicPr>
          <p:cNvPr id="7068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61126" y="5931542"/>
            <a:ext cx="860425" cy="6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2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2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2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descr="C:\Users\NamHV\Documents\images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343400"/>
            <a:ext cx="6629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6" descr="C:\Users\NamHV\Documents\images (3).jpg"/>
          <p:cNvPicPr>
            <a:picLocks noChangeAspect="1" noChangeArrowheads="1"/>
          </p:cNvPicPr>
          <p:nvPr/>
        </p:nvPicPr>
        <p:blipFill>
          <a:blip r:embed="rId4"/>
          <a:srcRect/>
          <a:stretch>
            <a:fillRect/>
          </a:stretch>
        </p:blipFill>
        <p:spPr bwMode="auto">
          <a:xfrm>
            <a:off x="1418863" y="4178943"/>
            <a:ext cx="2895600" cy="2286000"/>
          </a:xfrm>
          <a:prstGeom prst="ellipse">
            <a:avLst/>
          </a:prstGeom>
          <a:ln>
            <a:noFill/>
          </a:ln>
          <a:effectLst>
            <a:softEdge rad="112500"/>
          </a:effectLst>
        </p:spPr>
      </p:pic>
      <p:pic>
        <p:nvPicPr>
          <p:cNvPr id="71684" name="Picture 1" descr="logoTDT-banquy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9914" y="185738"/>
            <a:ext cx="1360487"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5769" t="11966" r="65495" b="36395"/>
          <a:stretch>
            <a:fillRect/>
          </a:stretch>
        </p:blipFill>
        <p:spPr bwMode="auto">
          <a:xfrm>
            <a:off x="9372600" y="4876800"/>
            <a:ext cx="11430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7">
            <a:extLst>
              <a:ext uri="{28A0092B-C50C-407E-A947-70E740481C1C}">
                <a14:useLocalDpi xmlns:a14="http://schemas.microsoft.com/office/drawing/2010/main" val="0"/>
              </a:ext>
            </a:extLst>
          </a:blip>
          <a:srcRect l="5769" t="11966" r="65495" b="36395"/>
          <a:stretch>
            <a:fillRect/>
          </a:stretch>
        </p:blipFill>
        <p:spPr bwMode="auto">
          <a:xfrm>
            <a:off x="3352800" y="3314700"/>
            <a:ext cx="121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p:cNvPicPr>
            <a:picLocks noChangeAspect="1" noChangeArrowheads="1"/>
          </p:cNvPicPr>
          <p:nvPr/>
        </p:nvPicPr>
        <p:blipFill>
          <a:blip r:embed="rId8">
            <a:extLst>
              <a:ext uri="{28A0092B-C50C-407E-A947-70E740481C1C}">
                <a14:useLocalDpi xmlns:a14="http://schemas.microsoft.com/office/drawing/2010/main" val="0"/>
              </a:ext>
            </a:extLst>
          </a:blip>
          <a:srcRect l="5769" t="11966" r="65495" b="36395"/>
          <a:stretch>
            <a:fillRect/>
          </a:stretch>
        </p:blipFill>
        <p:spPr bwMode="auto">
          <a:xfrm>
            <a:off x="1524000" y="5037138"/>
            <a:ext cx="11430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LOI BAC DAN.mp4">
            <a:hlinkClick r:id="" action="ppaction://media"/>
          </p:cNvPr>
          <p:cNvPicPr>
            <a:picLocks noRot="1" noChangeAspect="1"/>
          </p:cNvPicPr>
          <p:nvPr>
            <a:videoFile r:link="rId1"/>
          </p:nvPr>
        </p:nvPicPr>
        <p:blipFill>
          <a:blip r:embed="rId9">
            <a:extLst>
              <a:ext uri="{28A0092B-C50C-407E-A947-70E740481C1C}">
                <a14:useLocalDpi xmlns:a14="http://schemas.microsoft.com/office/drawing/2010/main" val="0"/>
              </a:ext>
            </a:extLst>
          </a:blip>
          <a:srcRect/>
          <a:stretch>
            <a:fillRect/>
          </a:stretch>
        </p:blipFill>
        <p:spPr bwMode="auto">
          <a:xfrm>
            <a:off x="4572000" y="209550"/>
            <a:ext cx="5943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to="" calcmode="lin" valueType="num">
                                      <p:cBhvr>
                                        <p:cTn id="7" dur="1" fill="hold"/>
                                        <p:tgtEl>
                                          <p:spTgt spid="13"/>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to="" calcmode="lin" valueType="num">
                                      <p:cBhvr>
                                        <p:cTn id="10" dur="1" fill="hold"/>
                                        <p:tgtEl>
                                          <p:spTgt spid="8"/>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1" fill="hold"/>
                                        <p:tgtEl>
                                          <p:spTgt spid="9"/>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37891"/>
                                        </p:tgtEl>
                                        <p:attrNameLst>
                                          <p:attrName>style.visibility</p:attrName>
                                        </p:attrNameLst>
                                      </p:cBhvr>
                                      <p:to>
                                        <p:strVal val="visible"/>
                                      </p:to>
                                    </p:set>
                                    <p:animEffect transition="in" filter="fade">
                                      <p:cBhvr>
                                        <p:cTn id="18" dur="770" decel="100000"/>
                                        <p:tgtEl>
                                          <p:spTgt spid="37891"/>
                                        </p:tgtEl>
                                      </p:cBhvr>
                                    </p:animEffect>
                                    <p:animScale>
                                      <p:cBhvr>
                                        <p:cTn id="19" dur="770" decel="100000"/>
                                        <p:tgtEl>
                                          <p:spTgt spid="37891"/>
                                        </p:tgtEl>
                                      </p:cBhvr>
                                      <p:from x="10000" y="10000"/>
                                      <p:to x="200000" y="450000"/>
                                    </p:animScale>
                                    <p:animScale>
                                      <p:cBhvr>
                                        <p:cTn id="20" dur="1230" accel="100000" fill="hold">
                                          <p:stCondLst>
                                            <p:cond delay="770"/>
                                          </p:stCondLst>
                                        </p:cTn>
                                        <p:tgtEl>
                                          <p:spTgt spid="37891"/>
                                        </p:tgtEl>
                                      </p:cBhvr>
                                      <p:from x="200000" y="450000"/>
                                      <p:to x="100000" y="100000"/>
                                    </p:animScale>
                                    <p:set>
                                      <p:cBhvr>
                                        <p:cTn id="21" dur="770" fill="hold"/>
                                        <p:tgtEl>
                                          <p:spTgt spid="37891"/>
                                        </p:tgtEl>
                                        <p:attrNameLst>
                                          <p:attrName>ppt_x</p:attrName>
                                        </p:attrNameLst>
                                      </p:cBhvr>
                                      <p:to>
                                        <p:strVal val="(0.5)"/>
                                      </p:to>
                                    </p:set>
                                    <p:anim from="(0.5)" to="(#ppt_x)" calcmode="lin" valueType="num">
                                      <p:cBhvr>
                                        <p:cTn id="22" dur="1230" accel="100000" fill="hold">
                                          <p:stCondLst>
                                            <p:cond delay="770"/>
                                          </p:stCondLst>
                                        </p:cTn>
                                        <p:tgtEl>
                                          <p:spTgt spid="37891"/>
                                        </p:tgtEl>
                                        <p:attrNameLst>
                                          <p:attrName>ppt_x</p:attrName>
                                        </p:attrNameLst>
                                      </p:cBhvr>
                                    </p:anim>
                                    <p:set>
                                      <p:cBhvr>
                                        <p:cTn id="23" dur="770" fill="hold"/>
                                        <p:tgtEl>
                                          <p:spTgt spid="37891"/>
                                        </p:tgtEl>
                                        <p:attrNameLst>
                                          <p:attrName>ppt_y</p:attrName>
                                        </p:attrNameLst>
                                      </p:cBhvr>
                                      <p:to>
                                        <p:strVal val="(#ppt_y+0.4)"/>
                                      </p:to>
                                    </p:set>
                                    <p:anim from="(#ppt_y+0.4)" to="(#ppt_y)" calcmode="lin" valueType="num">
                                      <p:cBhvr>
                                        <p:cTn id="24" dur="1230" accel="100000" fill="hold">
                                          <p:stCondLst>
                                            <p:cond delay="770"/>
                                          </p:stCondLst>
                                        </p:cTn>
                                        <p:tgtEl>
                                          <p:spTgt spid="37891"/>
                                        </p:tgtEl>
                                        <p:attrNameLst>
                                          <p:attrName>ppt_y</p:attrName>
                                        </p:attrNameLst>
                                      </p:cBhvr>
                                    </p:anim>
                                  </p:childTnLst>
                                </p:cTn>
                              </p:par>
                              <p:par>
                                <p:cTn id="25" presetID="51" presetClass="entr" presetSubtype="0" fill="hold" nodeType="withEffect">
                                  <p:stCondLst>
                                    <p:cond delay="0"/>
                                  </p:stCondLst>
                                  <p:childTnLst>
                                    <p:set>
                                      <p:cBhvr>
                                        <p:cTn id="26" dur="1" fill="hold">
                                          <p:stCondLst>
                                            <p:cond delay="0"/>
                                          </p:stCondLst>
                                        </p:cTn>
                                        <p:tgtEl>
                                          <p:spTgt spid="37890"/>
                                        </p:tgtEl>
                                        <p:attrNameLst>
                                          <p:attrName>style.visibility</p:attrName>
                                        </p:attrNameLst>
                                      </p:cBhvr>
                                      <p:to>
                                        <p:strVal val="visible"/>
                                      </p:to>
                                    </p:set>
                                    <p:animEffect transition="in" filter="fade">
                                      <p:cBhvr>
                                        <p:cTn id="27" dur="770" decel="100000"/>
                                        <p:tgtEl>
                                          <p:spTgt spid="37890"/>
                                        </p:tgtEl>
                                      </p:cBhvr>
                                    </p:animEffect>
                                    <p:animScale>
                                      <p:cBhvr>
                                        <p:cTn id="28" dur="770" decel="100000"/>
                                        <p:tgtEl>
                                          <p:spTgt spid="37890"/>
                                        </p:tgtEl>
                                      </p:cBhvr>
                                      <p:from x="10000" y="10000"/>
                                      <p:to x="200000" y="450000"/>
                                    </p:animScale>
                                    <p:animScale>
                                      <p:cBhvr>
                                        <p:cTn id="29" dur="1230" accel="100000" fill="hold">
                                          <p:stCondLst>
                                            <p:cond delay="770"/>
                                          </p:stCondLst>
                                        </p:cTn>
                                        <p:tgtEl>
                                          <p:spTgt spid="37890"/>
                                        </p:tgtEl>
                                      </p:cBhvr>
                                      <p:from x="200000" y="450000"/>
                                      <p:to x="100000" y="100000"/>
                                    </p:animScale>
                                    <p:set>
                                      <p:cBhvr>
                                        <p:cTn id="30" dur="770" fill="hold"/>
                                        <p:tgtEl>
                                          <p:spTgt spid="37890"/>
                                        </p:tgtEl>
                                        <p:attrNameLst>
                                          <p:attrName>ppt_x</p:attrName>
                                        </p:attrNameLst>
                                      </p:cBhvr>
                                      <p:to>
                                        <p:strVal val="(0.5)"/>
                                      </p:to>
                                    </p:set>
                                    <p:anim from="(0.5)" to="(#ppt_x)" calcmode="lin" valueType="num">
                                      <p:cBhvr>
                                        <p:cTn id="31" dur="1230" accel="100000" fill="hold">
                                          <p:stCondLst>
                                            <p:cond delay="770"/>
                                          </p:stCondLst>
                                        </p:cTn>
                                        <p:tgtEl>
                                          <p:spTgt spid="37890"/>
                                        </p:tgtEl>
                                        <p:attrNameLst>
                                          <p:attrName>ppt_x</p:attrName>
                                        </p:attrNameLst>
                                      </p:cBhvr>
                                    </p:anim>
                                    <p:set>
                                      <p:cBhvr>
                                        <p:cTn id="32" dur="770" fill="hold"/>
                                        <p:tgtEl>
                                          <p:spTgt spid="37890"/>
                                        </p:tgtEl>
                                        <p:attrNameLst>
                                          <p:attrName>ppt_y</p:attrName>
                                        </p:attrNameLst>
                                      </p:cBhvr>
                                      <p:to>
                                        <p:strVal val="(#ppt_y+0.4)"/>
                                      </p:to>
                                    </p:set>
                                    <p:anim from="(#ppt_y+0.4)" to="(#ppt_y)" calcmode="lin" valueType="num">
                                      <p:cBhvr>
                                        <p:cTn id="33" dur="1230" accel="100000" fill="hold">
                                          <p:stCondLst>
                                            <p:cond delay="770"/>
                                          </p:stCondLst>
                                        </p:cTn>
                                        <p:tgtEl>
                                          <p:spTgt spid="3789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1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2" presetClass="mediacall" presetSubtype="0" fill="hold" nodeType="clickEffect">
                                  <p:stCondLst>
                                    <p:cond delay="0"/>
                                  </p:stCondLst>
                                  <p:childTnLst>
                                    <p:cmd type="call" cmd="togglePause">
                                      <p:cBhvr>
                                        <p:cTn id="38" dur="1" fill="hold"/>
                                        <p:tgtEl>
                                          <p:spTgt spid="19"/>
                                        </p:tgtEl>
                                      </p:cBhvr>
                                    </p:cmd>
                                  </p:childTnLst>
                                </p:cTn>
                              </p:par>
                            </p:childTnLst>
                          </p:cTn>
                        </p:par>
                      </p:childTnLst>
                    </p:cTn>
                  </p:par>
                </p:childTnLst>
              </p:cTn>
              <p:nextCondLst>
                <p:cond evt="onClick" delay="0">
                  <p:tgtEl>
                    <p:spTgt spid="19"/>
                  </p:tgtEl>
                </p:cond>
              </p:nextCondLst>
            </p:seq>
            <p:video>
              <p:cMediaNode vol="80000">
                <p:cTn id="39" fill="hold" display="0">
                  <p:stCondLst>
                    <p:cond delay="indefinite"/>
                  </p:stCondLst>
                </p:cTn>
                <p:tgtEl>
                  <p:spTgt spid="19"/>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p:cNvSpPr>
            <a:spLocks noChangeArrowheads="1"/>
          </p:cNvSpPr>
          <p:nvPr/>
        </p:nvSpPr>
        <p:spPr bwMode="auto">
          <a:xfrm>
            <a:off x="61769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52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933700" y="1219201"/>
            <a:ext cx="6819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Tiến hành chiến tranh xâm lược nước ta,</a:t>
            </a:r>
          </a:p>
          <a:p>
            <a:pPr algn="ctr" eaLnBrk="1" hangingPunct="1">
              <a:spcBef>
                <a:spcPct val="0"/>
              </a:spcBef>
              <a:buFontTx/>
              <a:buNone/>
            </a:pPr>
            <a:r>
              <a:rPr lang="en-US" altLang="en-US" sz="2400" i="1"/>
              <a:t> khó khăn cơ bản nhất của địch là:</a:t>
            </a:r>
          </a:p>
        </p:txBody>
      </p:sp>
      <p:sp>
        <p:nvSpPr>
          <p:cNvPr id="65541" name="AutoShape 5"/>
          <p:cNvSpPr>
            <a:spLocks noChangeArrowheads="1"/>
          </p:cNvSpPr>
          <p:nvPr/>
        </p:nvSpPr>
        <p:spPr bwMode="auto">
          <a:xfrm>
            <a:off x="6172200" y="2049464"/>
            <a:ext cx="4114800" cy="16716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300"/>
              <a:t>B. Phải đương đầu với một </a:t>
            </a:r>
          </a:p>
          <a:p>
            <a:pPr algn="ctr" eaLnBrk="1" hangingPunct="1">
              <a:spcBef>
                <a:spcPct val="0"/>
              </a:spcBef>
              <a:buFontTx/>
              <a:buNone/>
            </a:pPr>
            <a:r>
              <a:rPr lang="en-US" altLang="en-US" sz="2300"/>
              <a:t>dân tộc có truyền thống kiên</a:t>
            </a:r>
          </a:p>
          <a:p>
            <a:pPr algn="ctr" eaLnBrk="1" hangingPunct="1">
              <a:spcBef>
                <a:spcPct val="0"/>
              </a:spcBef>
              <a:buFontTx/>
              <a:buNone/>
            </a:pPr>
            <a:r>
              <a:rPr lang="en-US" altLang="en-US" sz="2300"/>
              <a:t>cường bất khuất chống giặc</a:t>
            </a:r>
          </a:p>
          <a:p>
            <a:pPr algn="ctr" eaLnBrk="1" hangingPunct="1">
              <a:spcBef>
                <a:spcPct val="0"/>
              </a:spcBef>
              <a:buFontTx/>
              <a:buNone/>
            </a:pPr>
            <a:r>
              <a:rPr lang="en-US" altLang="en-US" sz="2300"/>
              <a:t> ngoại xâm</a:t>
            </a:r>
          </a:p>
        </p:txBody>
      </p:sp>
      <p:sp>
        <p:nvSpPr>
          <p:cNvPr id="65546" name="AutoShape 10"/>
          <p:cNvSpPr>
            <a:spLocks noChangeArrowheads="1"/>
          </p:cNvSpPr>
          <p:nvPr/>
        </p:nvSpPr>
        <p:spPr bwMode="auto">
          <a:xfrm>
            <a:off x="1790701" y="2049463"/>
            <a:ext cx="4125913" cy="1676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300"/>
              <a:t>A. </a:t>
            </a:r>
            <a:r>
              <a:rPr lang="en-US" altLang="en-US" sz="2400"/>
              <a:t>Tiến hành một cuộc </a:t>
            </a:r>
          </a:p>
          <a:p>
            <a:pPr algn="ctr" eaLnBrk="1" hangingPunct="1">
              <a:spcBef>
                <a:spcPct val="0"/>
              </a:spcBef>
              <a:buFontTx/>
              <a:buNone/>
            </a:pPr>
            <a:r>
              <a:rPr lang="en-US" altLang="en-US" sz="2400"/>
              <a:t>chiếntranh xâm lược, chiến </a:t>
            </a:r>
          </a:p>
          <a:p>
            <a:pPr algn="ctr" eaLnBrk="1" hangingPunct="1">
              <a:spcBef>
                <a:spcPct val="0"/>
              </a:spcBef>
              <a:buFontTx/>
              <a:buNone/>
            </a:pPr>
            <a:r>
              <a:rPr lang="en-US" altLang="en-US" sz="2400"/>
              <a:t>tranh phi nghĩa sẽ bị </a:t>
            </a:r>
          </a:p>
          <a:p>
            <a:pPr algn="ctr" eaLnBrk="1" hangingPunct="1">
              <a:spcBef>
                <a:spcPct val="0"/>
              </a:spcBef>
              <a:buFontTx/>
              <a:buNone/>
            </a:pPr>
            <a:r>
              <a:rPr lang="en-US" altLang="en-US" sz="2400"/>
              <a:t>thế giới lên án</a:t>
            </a:r>
            <a:endParaRPr lang="en-US" altLang="en-US" sz="2300"/>
          </a:p>
        </p:txBody>
      </p:sp>
      <p:sp>
        <p:nvSpPr>
          <p:cNvPr id="8199" name="Text Box 16"/>
          <p:cNvSpPr txBox="1">
            <a:spLocks noChangeArrowheads="1"/>
          </p:cNvSpPr>
          <p:nvPr/>
        </p:nvSpPr>
        <p:spPr bwMode="auto">
          <a:xfrm>
            <a:off x="1790700" y="1371601"/>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03</a:t>
            </a:r>
          </a:p>
        </p:txBody>
      </p:sp>
      <p:pic>
        <p:nvPicPr>
          <p:cNvPr id="952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1" name="Oval 19"/>
          <p:cNvSpPr>
            <a:spLocks noChangeArrowheads="1"/>
          </p:cNvSpPr>
          <p:nvPr/>
        </p:nvSpPr>
        <p:spPr bwMode="auto">
          <a:xfrm>
            <a:off x="6172200"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820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1070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p:cNvSpPr>
            <a:spLocks noChangeArrowheads="1"/>
          </p:cNvSpPr>
          <p:nvPr/>
        </p:nvSpPr>
        <p:spPr bwMode="auto">
          <a:xfrm>
            <a:off x="6176963"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5254" name="Oval 22"/>
          <p:cNvSpPr>
            <a:spLocks noChangeArrowheads="1"/>
          </p:cNvSpPr>
          <p:nvPr/>
        </p:nvSpPr>
        <p:spPr bwMode="auto">
          <a:xfrm>
            <a:off x="6172200"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5255" name="Oval 23"/>
          <p:cNvSpPr>
            <a:spLocks noChangeArrowheads="1"/>
          </p:cNvSpPr>
          <p:nvPr/>
        </p:nvSpPr>
        <p:spPr bwMode="auto">
          <a:xfrm>
            <a:off x="6176963"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5256" name="Oval 24"/>
          <p:cNvSpPr>
            <a:spLocks noChangeArrowheads="1"/>
          </p:cNvSpPr>
          <p:nvPr/>
        </p:nvSpPr>
        <p:spPr bwMode="auto">
          <a:xfrm>
            <a:off x="6176963"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5257" name="Oval 25"/>
          <p:cNvSpPr>
            <a:spLocks noChangeArrowheads="1"/>
          </p:cNvSpPr>
          <p:nvPr/>
        </p:nvSpPr>
        <p:spPr bwMode="auto">
          <a:xfrm>
            <a:off x="6176963"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5258" name="Oval 26"/>
          <p:cNvSpPr>
            <a:spLocks noChangeArrowheads="1"/>
          </p:cNvSpPr>
          <p:nvPr/>
        </p:nvSpPr>
        <p:spPr bwMode="auto">
          <a:xfrm>
            <a:off x="6172200" y="60833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5259" name="Text Box 27"/>
          <p:cNvSpPr txBox="1">
            <a:spLocks noChangeArrowheads="1"/>
          </p:cNvSpPr>
          <p:nvPr/>
        </p:nvSpPr>
        <p:spPr bwMode="auto">
          <a:xfrm>
            <a:off x="48768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5260"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821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2"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14300"/>
            <a:ext cx="137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790700" y="3886200"/>
            <a:ext cx="41529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a:t>C. </a:t>
            </a:r>
            <a:r>
              <a:rPr lang="en-US" altLang="en-US" sz="2400"/>
              <a:t>Phải tác chiến trong </a:t>
            </a:r>
          </a:p>
          <a:p>
            <a:pPr algn="ctr">
              <a:spcBef>
                <a:spcPct val="0"/>
              </a:spcBef>
              <a:buFontTx/>
              <a:buNone/>
            </a:pPr>
            <a:r>
              <a:rPr lang="en-US" altLang="en-US" sz="2400"/>
              <a:t>điều kiện địa hình </a:t>
            </a:r>
          </a:p>
          <a:p>
            <a:pPr algn="ctr">
              <a:spcBef>
                <a:spcPct val="0"/>
              </a:spcBef>
              <a:buFontTx/>
              <a:buNone/>
            </a:pPr>
            <a:r>
              <a:rPr lang="en-US" altLang="en-US" sz="2400"/>
              <a:t>thời tiết phức tạp</a:t>
            </a:r>
            <a:endParaRPr lang="vi-VN" altLang="en-US" sz="2400"/>
          </a:p>
        </p:txBody>
      </p:sp>
      <p:sp>
        <p:nvSpPr>
          <p:cNvPr id="27" name="AutoShape 10"/>
          <p:cNvSpPr>
            <a:spLocks noChangeArrowheads="1"/>
          </p:cNvSpPr>
          <p:nvPr/>
        </p:nvSpPr>
        <p:spPr bwMode="auto">
          <a:xfrm>
            <a:off x="6176964" y="3886200"/>
            <a:ext cx="4110037"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a:t>D. Có nhiều khó khăn </a:t>
            </a:r>
          </a:p>
          <a:p>
            <a:pPr algn="ctr">
              <a:spcBef>
                <a:spcPct val="0"/>
              </a:spcBef>
              <a:buFontTx/>
              <a:buNone/>
            </a:pPr>
            <a:r>
              <a:rPr lang="en-US" altLang="en-US" sz="2300"/>
              <a:t>trong công tác đảm bảo </a:t>
            </a:r>
          </a:p>
          <a:p>
            <a:pPr algn="ctr">
              <a:spcBef>
                <a:spcPct val="0"/>
              </a:spcBef>
              <a:buFontTx/>
              <a:buNone/>
            </a:pPr>
            <a:r>
              <a:rPr lang="en-US" altLang="en-US" sz="2300"/>
              <a:t>hậu cần kỹ thuật</a:t>
            </a:r>
            <a:endParaRPr lang="vi-VN" altLang="en-US" sz="2300"/>
          </a:p>
        </p:txBody>
      </p:sp>
      <p:pic>
        <p:nvPicPr>
          <p:cNvPr id="8217"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3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3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36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36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52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5250"/>
                </p:tgtEl>
              </p:cMediaNode>
            </p:audio>
            <p:seq concurrent="1" nextAc="seek">
              <p:cTn id="38" restart="whenNotActive" fill="hold" evtFilter="cancelBubble" nodeType="interactiveSeq">
                <p:stCondLst>
                  <p:cond evt="onClick" delay="0">
                    <p:tgtEl>
                      <p:spTgt spid="952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52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5258"/>
                                        </p:tgtEl>
                                      </p:cBhvr>
                                    </p:animEffect>
                                    <p:set>
                                      <p:cBhvr>
                                        <p:cTn id="46"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5257"/>
                                        </p:tgtEl>
                                      </p:cBhvr>
                                    </p:animEffect>
                                    <p:set>
                                      <p:cBhvr>
                                        <p:cTn id="50"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5256"/>
                                        </p:tgtEl>
                                      </p:cBhvr>
                                    </p:animEffect>
                                    <p:set>
                                      <p:cBhvr>
                                        <p:cTn id="54"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5255"/>
                                        </p:tgtEl>
                                      </p:cBhvr>
                                    </p:animEffect>
                                    <p:set>
                                      <p:cBhvr>
                                        <p:cTn id="58"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5254"/>
                                        </p:tgtEl>
                                      </p:cBhvr>
                                    </p:animEffect>
                                    <p:set>
                                      <p:cBhvr>
                                        <p:cTn id="62"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5253"/>
                                        </p:tgtEl>
                                      </p:cBhvr>
                                    </p:animEffect>
                                    <p:set>
                                      <p:cBhvr>
                                        <p:cTn id="66"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5251"/>
                                        </p:tgtEl>
                                      </p:cBhvr>
                                    </p:animEffect>
                                    <p:set>
                                      <p:cBhvr>
                                        <p:cTn id="70"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5234"/>
                                        </p:tgtEl>
                                      </p:cBhvr>
                                    </p:animEffect>
                                    <p:set>
                                      <p:cBhvr>
                                        <p:cTn id="74"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626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40050" y="1143001"/>
            <a:ext cx="71183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Một trong những đặc điểm của </a:t>
            </a:r>
          </a:p>
          <a:p>
            <a:pPr algn="ctr" eaLnBrk="1" hangingPunct="1">
              <a:spcBef>
                <a:spcPct val="0"/>
              </a:spcBef>
              <a:buFontTx/>
              <a:buNone/>
            </a:pPr>
            <a:r>
              <a:rPr lang="en-US" altLang="en-US" sz="2400" i="1"/>
              <a:t>chiến tranh nhân dân bảo vệ Tổ quốc là:</a:t>
            </a:r>
          </a:p>
        </p:txBody>
      </p:sp>
      <p:sp>
        <p:nvSpPr>
          <p:cNvPr id="65541" name="AutoShape 5"/>
          <p:cNvSpPr>
            <a:spLocks noChangeArrowheads="1"/>
          </p:cNvSpPr>
          <p:nvPr/>
        </p:nvSpPr>
        <p:spPr bwMode="auto">
          <a:xfrm>
            <a:off x="1798638" y="3968750"/>
            <a:ext cx="4267200" cy="17462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t>C. Hình thái đất nước được </a:t>
            </a:r>
          </a:p>
          <a:p>
            <a:pPr algn="ctr" eaLnBrk="1" hangingPunct="1">
              <a:spcBef>
                <a:spcPct val="0"/>
              </a:spcBef>
              <a:buFontTx/>
              <a:buNone/>
            </a:pPr>
            <a:r>
              <a:rPr lang="en-US" altLang="en-US" sz="2200"/>
              <a:t>chuẩn bị sẵn sàng, thế trận </a:t>
            </a:r>
          </a:p>
          <a:p>
            <a:pPr algn="ctr" eaLnBrk="1" hangingPunct="1">
              <a:spcBef>
                <a:spcPct val="0"/>
              </a:spcBef>
              <a:buFontTx/>
              <a:buNone/>
            </a:pPr>
            <a:r>
              <a:rPr lang="en-US" altLang="en-US" sz="2200"/>
              <a:t>quốc phòng, an ninh ngày càng </a:t>
            </a:r>
          </a:p>
          <a:p>
            <a:pPr algn="ctr" eaLnBrk="1" hangingPunct="1">
              <a:spcBef>
                <a:spcPct val="0"/>
              </a:spcBef>
              <a:buFontTx/>
              <a:buNone/>
            </a:pPr>
            <a:r>
              <a:rPr lang="en-US" altLang="en-US" sz="2200"/>
              <a:t>được củng cố vững chắc</a:t>
            </a:r>
          </a:p>
        </p:txBody>
      </p:sp>
      <p:sp>
        <p:nvSpPr>
          <p:cNvPr id="9223" name="Text Box 16"/>
          <p:cNvSpPr txBox="1">
            <a:spLocks noChangeArrowheads="1"/>
          </p:cNvSpPr>
          <p:nvPr/>
        </p:nvSpPr>
        <p:spPr bwMode="auto">
          <a:xfrm>
            <a:off x="1708150" y="1371601"/>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04</a:t>
            </a:r>
          </a:p>
        </p:txBody>
      </p:sp>
      <p:sp>
        <p:nvSpPr>
          <p:cNvPr id="65545" name="AutoShape 9"/>
          <p:cNvSpPr>
            <a:spLocks noChangeArrowheads="1"/>
          </p:cNvSpPr>
          <p:nvPr/>
        </p:nvSpPr>
        <p:spPr bwMode="auto">
          <a:xfrm>
            <a:off x="1798638" y="2049464"/>
            <a:ext cx="4356100" cy="16843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A. Khu vực phòng thủ tỉnh, </a:t>
            </a:r>
          </a:p>
          <a:p>
            <a:pPr algn="ctr">
              <a:spcBef>
                <a:spcPct val="0"/>
              </a:spcBef>
              <a:buFontTx/>
              <a:buNone/>
            </a:pPr>
            <a:r>
              <a:rPr lang="en-US" altLang="en-US" sz="2200"/>
              <a:t>thành phố ngày càng được </a:t>
            </a:r>
          </a:p>
          <a:p>
            <a:pPr algn="ctr">
              <a:spcBef>
                <a:spcPct val="0"/>
              </a:spcBef>
              <a:buFontTx/>
              <a:buNone/>
            </a:pPr>
            <a:r>
              <a:rPr lang="en-US" altLang="en-US" sz="2200"/>
              <a:t>củng cố và phát triển </a:t>
            </a:r>
          </a:p>
          <a:p>
            <a:pPr algn="ctr">
              <a:spcBef>
                <a:spcPct val="0"/>
              </a:spcBef>
              <a:buFontTx/>
              <a:buNone/>
            </a:pPr>
            <a:r>
              <a:rPr lang="en-US" altLang="en-US" sz="2200"/>
              <a:t>vững chắc</a:t>
            </a:r>
            <a:endParaRPr lang="vi-VN" altLang="en-US" sz="2200"/>
          </a:p>
        </p:txBody>
      </p:sp>
      <p:pic>
        <p:nvPicPr>
          <p:cNvPr id="9627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5" name="Oval 19"/>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922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21813" y="60706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6278" name="Oval 22"/>
          <p:cNvSpPr>
            <a:spLocks noChangeArrowheads="1"/>
          </p:cNvSpPr>
          <p:nvPr/>
        </p:nvSpPr>
        <p:spPr bwMode="auto">
          <a:xfrm>
            <a:off x="6173788" y="6092825"/>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6279" name="Oval 23"/>
          <p:cNvSpPr>
            <a:spLocks noChangeArrowheads="1"/>
          </p:cNvSpPr>
          <p:nvPr/>
        </p:nvSpPr>
        <p:spPr bwMode="auto">
          <a:xfrm>
            <a:off x="6173788"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6280" name="Oval 24"/>
          <p:cNvSpPr>
            <a:spLocks noChangeArrowheads="1"/>
          </p:cNvSpPr>
          <p:nvPr/>
        </p:nvSpPr>
        <p:spPr bwMode="auto">
          <a:xfrm>
            <a:off x="6173788"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6281" name="Oval 25"/>
          <p:cNvSpPr>
            <a:spLocks noChangeArrowheads="1"/>
          </p:cNvSpPr>
          <p:nvPr/>
        </p:nvSpPr>
        <p:spPr bwMode="auto">
          <a:xfrm>
            <a:off x="6154738" y="608965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6282" name="Oval 26"/>
          <p:cNvSpPr>
            <a:spLocks noChangeArrowheads="1"/>
          </p:cNvSpPr>
          <p:nvPr/>
        </p:nvSpPr>
        <p:spPr bwMode="auto">
          <a:xfrm>
            <a:off x="6154738" y="60960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6283" name="Text Box 27"/>
          <p:cNvSpPr txBox="1">
            <a:spLocks noChangeArrowheads="1"/>
          </p:cNvSpPr>
          <p:nvPr/>
        </p:nvSpPr>
        <p:spPr bwMode="auto">
          <a:xfrm>
            <a:off x="4876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6284" name="Text Box 28"/>
          <p:cNvSpPr txBox="1">
            <a:spLocks noChangeArrowheads="1"/>
          </p:cNvSpPr>
          <p:nvPr/>
        </p:nvSpPr>
        <p:spPr bwMode="auto">
          <a:xfrm>
            <a:off x="6096000" y="6073776"/>
            <a:ext cx="609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923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7"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88900"/>
            <a:ext cx="13716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6248400" y="2049464"/>
            <a:ext cx="4267200" cy="16843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B. Nền quốc phòng toàn </a:t>
            </a:r>
          </a:p>
          <a:p>
            <a:pPr algn="ctr">
              <a:spcBef>
                <a:spcPct val="0"/>
              </a:spcBef>
              <a:buFontTx/>
              <a:buNone/>
            </a:pPr>
            <a:r>
              <a:rPr lang="en-US" altLang="en-US" sz="2200"/>
              <a:t>dân, an ninh nhân dân đã </a:t>
            </a:r>
          </a:p>
          <a:p>
            <a:pPr algn="ctr">
              <a:spcBef>
                <a:spcPct val="0"/>
              </a:spcBef>
              <a:buFontTx/>
              <a:buNone/>
            </a:pPr>
            <a:r>
              <a:rPr lang="en-US" altLang="en-US" sz="2200"/>
              <a:t>được chuẩn bị từ thời bình </a:t>
            </a:r>
          </a:p>
          <a:p>
            <a:pPr algn="ctr">
              <a:spcBef>
                <a:spcPct val="0"/>
              </a:spcBef>
              <a:buFontTx/>
              <a:buNone/>
            </a:pPr>
            <a:r>
              <a:rPr lang="en-US" altLang="en-US" sz="2200"/>
              <a:t>và thường xuyên phát triển</a:t>
            </a:r>
            <a:endParaRPr lang="vi-VN" altLang="en-US" sz="2200"/>
          </a:p>
        </p:txBody>
      </p:sp>
      <p:sp>
        <p:nvSpPr>
          <p:cNvPr id="28" name="AutoShape 9"/>
          <p:cNvSpPr>
            <a:spLocks noChangeArrowheads="1"/>
          </p:cNvSpPr>
          <p:nvPr/>
        </p:nvSpPr>
        <p:spPr bwMode="auto">
          <a:xfrm>
            <a:off x="6154738" y="3968750"/>
            <a:ext cx="4360862" cy="17462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t>D. Thế trận quốc phòng, an </a:t>
            </a:r>
          </a:p>
          <a:p>
            <a:pPr algn="ctr" eaLnBrk="1" hangingPunct="1">
              <a:spcBef>
                <a:spcPct val="0"/>
              </a:spcBef>
              <a:buFontTx/>
              <a:buNone/>
            </a:pPr>
            <a:r>
              <a:rPr lang="en-US" altLang="en-US" sz="2200"/>
              <a:t>ninh được xây dựng rộng khắp</a:t>
            </a:r>
          </a:p>
          <a:p>
            <a:pPr algn="ctr" eaLnBrk="1" hangingPunct="1">
              <a:spcBef>
                <a:spcPct val="0"/>
              </a:spcBef>
              <a:buFontTx/>
              <a:buNone/>
            </a:pPr>
            <a:r>
              <a:rPr lang="en-US" altLang="en-US" sz="2200"/>
              <a:t> trên cả nước, từng địa phương,</a:t>
            </a:r>
          </a:p>
          <a:p>
            <a:pPr algn="ctr" eaLnBrk="1" hangingPunct="1">
              <a:spcBef>
                <a:spcPct val="0"/>
              </a:spcBef>
              <a:buFontTx/>
              <a:buNone/>
            </a:pPr>
            <a:r>
              <a:rPr lang="en-US" altLang="en-US" sz="2200"/>
              <a:t> có trọng tâm, trọng điểm</a:t>
            </a:r>
          </a:p>
        </p:txBody>
      </p:sp>
      <p:pic>
        <p:nvPicPr>
          <p:cNvPr id="924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00"/>
                            </p:stCondLst>
                            <p:childTnLst>
                              <p:par>
                                <p:cTn id="15" presetID="4" presetClass="entr" presetSubtype="32" fill="hold" grpId="0" nodeType="after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1000"/>
                                        <p:tgtEl>
                                          <p:spTgt spid="65545"/>
                                        </p:tgtEl>
                                      </p:cBhvr>
                                    </p:animEffect>
                                  </p:childTnLst>
                                </p:cTn>
                              </p:par>
                            </p:childTnLst>
                          </p:cTn>
                        </p:par>
                        <p:par>
                          <p:cTn id="18" fill="hold" nodeType="afterGroup">
                            <p:stCondLst>
                              <p:cond delay="42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2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2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626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6274"/>
                </p:tgtEl>
              </p:cMediaNode>
            </p:audio>
            <p:seq concurrent="1" nextAc="seek">
              <p:cTn id="38" restart="whenNotActive" fill="hold" evtFilter="cancelBubble" nodeType="interactiveSeq">
                <p:stCondLst>
                  <p:cond evt="onClick" delay="0">
                    <p:tgtEl>
                      <p:spTgt spid="9628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628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6282"/>
                                        </p:tgtEl>
                                      </p:cBhvr>
                                    </p:animEffect>
                                    <p:set>
                                      <p:cBhvr>
                                        <p:cTn id="46"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6281"/>
                                        </p:tgtEl>
                                      </p:cBhvr>
                                    </p:animEffect>
                                    <p:set>
                                      <p:cBhvr>
                                        <p:cTn id="50"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6280"/>
                                        </p:tgtEl>
                                      </p:cBhvr>
                                    </p:animEffect>
                                    <p:set>
                                      <p:cBhvr>
                                        <p:cTn id="54"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6279"/>
                                        </p:tgtEl>
                                      </p:cBhvr>
                                    </p:animEffect>
                                    <p:set>
                                      <p:cBhvr>
                                        <p:cTn id="58"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6278"/>
                                        </p:tgtEl>
                                      </p:cBhvr>
                                    </p:animEffect>
                                    <p:set>
                                      <p:cBhvr>
                                        <p:cTn id="62"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6277"/>
                                        </p:tgtEl>
                                      </p:cBhvr>
                                    </p:animEffect>
                                    <p:set>
                                      <p:cBhvr>
                                        <p:cTn id="66"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6275"/>
                                        </p:tgtEl>
                                      </p:cBhvr>
                                    </p:animEffect>
                                    <p:set>
                                      <p:cBhvr>
                                        <p:cTn id="70"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6258"/>
                                        </p:tgtEl>
                                      </p:cBhvr>
                                    </p:animEffect>
                                    <p:set>
                                      <p:cBhvr>
                                        <p:cTn id="74"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5"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p:cNvSpPr>
            <a:spLocks noChangeArrowheads="1"/>
          </p:cNvSpPr>
          <p:nvPr/>
        </p:nvSpPr>
        <p:spPr bwMode="auto">
          <a:xfrm>
            <a:off x="6421438"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72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24200" y="1219201"/>
            <a:ext cx="670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Điểm mạnh cơ bản của địch khi tiến hành </a:t>
            </a:r>
          </a:p>
          <a:p>
            <a:pPr algn="ctr" eaLnBrk="1" hangingPunct="1">
              <a:spcBef>
                <a:spcPct val="0"/>
              </a:spcBef>
              <a:buFontTx/>
              <a:buNone/>
            </a:pPr>
            <a:r>
              <a:rPr lang="en-US" altLang="en-US" sz="2400" i="1"/>
              <a:t>chiến tranh xâm lược nước ta là:</a:t>
            </a:r>
          </a:p>
        </p:txBody>
      </p:sp>
      <p:sp>
        <p:nvSpPr>
          <p:cNvPr id="65541" name="AutoShape 5"/>
          <p:cNvSpPr>
            <a:spLocks noChangeArrowheads="1"/>
          </p:cNvSpPr>
          <p:nvPr/>
        </p:nvSpPr>
        <p:spPr bwMode="auto">
          <a:xfrm>
            <a:off x="6324600" y="2316164"/>
            <a:ext cx="4114800" cy="1493837"/>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mn-cs"/>
              </a:rPr>
              <a:t>B. </a:t>
            </a:r>
            <a:r>
              <a:rPr lang="en-US" sz="2400" dirty="0" err="1">
                <a:latin typeface="Arial" charset="0"/>
                <a:cs typeface="+mn-cs"/>
              </a:rPr>
              <a:t>Có</a:t>
            </a:r>
            <a:r>
              <a:rPr lang="en-US" sz="2400" dirty="0">
                <a:latin typeface="Arial" charset="0"/>
                <a:cs typeface="+mn-cs"/>
              </a:rPr>
              <a:t> </a:t>
            </a:r>
            <a:r>
              <a:rPr lang="en-US" sz="2400" dirty="0" err="1">
                <a:latin typeface="Arial" charset="0"/>
                <a:cs typeface="+mn-cs"/>
              </a:rPr>
              <a:t>ưu</a:t>
            </a:r>
            <a:r>
              <a:rPr lang="en-US" sz="2400" dirty="0">
                <a:latin typeface="Arial" charset="0"/>
                <a:cs typeface="+mn-cs"/>
              </a:rPr>
              <a:t> </a:t>
            </a:r>
            <a:r>
              <a:rPr lang="en-US" sz="2400" dirty="0" err="1">
                <a:latin typeface="Arial" charset="0"/>
                <a:cs typeface="+mn-cs"/>
              </a:rPr>
              <a:t>thế</a:t>
            </a:r>
            <a:r>
              <a:rPr lang="en-US" sz="2400" dirty="0">
                <a:latin typeface="Arial" charset="0"/>
                <a:cs typeface="+mn-cs"/>
              </a:rPr>
              <a:t> </a:t>
            </a:r>
            <a:r>
              <a:rPr lang="en-US" sz="2400" dirty="0" err="1">
                <a:latin typeface="Arial" charset="0"/>
                <a:cs typeface="+mn-cs"/>
              </a:rPr>
              <a:t>tuyệt</a:t>
            </a:r>
            <a:r>
              <a:rPr lang="en-US" sz="2400" dirty="0">
                <a:latin typeface="Arial" charset="0"/>
                <a:cs typeface="+mn-cs"/>
              </a:rPr>
              <a:t> </a:t>
            </a:r>
            <a:r>
              <a:rPr lang="en-US" sz="2400" dirty="0" err="1">
                <a:latin typeface="Arial" charset="0"/>
                <a:cs typeface="+mn-cs"/>
              </a:rPr>
              <a:t>đối</a:t>
            </a:r>
            <a:endParaRPr lang="en-US" sz="2400" dirty="0">
              <a:latin typeface="Arial" charset="0"/>
              <a:cs typeface="+mn-cs"/>
            </a:endParaRPr>
          </a:p>
          <a:p>
            <a:pPr algn="ctr">
              <a:defRPr/>
            </a:pPr>
            <a:r>
              <a:rPr lang="en-US" sz="2400" dirty="0">
                <a:latin typeface="Arial" charset="0"/>
                <a:cs typeface="+mn-cs"/>
              </a:rPr>
              <a:t> </a:t>
            </a:r>
            <a:r>
              <a:rPr lang="en-US" sz="2400" dirty="0" err="1">
                <a:latin typeface="Arial" charset="0"/>
                <a:cs typeface="+mn-cs"/>
              </a:rPr>
              <a:t>về</a:t>
            </a:r>
            <a:r>
              <a:rPr lang="en-US" sz="2400" dirty="0">
                <a:latin typeface="Arial" charset="0"/>
                <a:cs typeface="+mn-cs"/>
              </a:rPr>
              <a:t> </a:t>
            </a:r>
            <a:r>
              <a:rPr lang="en-US" sz="2400" dirty="0" err="1">
                <a:latin typeface="Arial" charset="0"/>
                <a:cs typeface="+mn-cs"/>
              </a:rPr>
              <a:t>sức</a:t>
            </a:r>
            <a:r>
              <a:rPr lang="en-US" sz="2400" dirty="0">
                <a:latin typeface="Arial" charset="0"/>
                <a:cs typeface="+mn-cs"/>
              </a:rPr>
              <a:t> </a:t>
            </a:r>
            <a:r>
              <a:rPr lang="en-US" sz="2400" dirty="0" err="1">
                <a:latin typeface="Arial" charset="0"/>
                <a:cs typeface="+mn-cs"/>
              </a:rPr>
              <a:t>mạnh</a:t>
            </a:r>
            <a:r>
              <a:rPr lang="en-US" sz="2400" dirty="0">
                <a:latin typeface="Arial" charset="0"/>
                <a:cs typeface="+mn-cs"/>
              </a:rPr>
              <a:t> </a:t>
            </a:r>
            <a:r>
              <a:rPr lang="en-US" sz="2400" dirty="0" err="1">
                <a:latin typeface="Arial" charset="0"/>
                <a:cs typeface="+mn-cs"/>
              </a:rPr>
              <a:t>quân</a:t>
            </a:r>
            <a:r>
              <a:rPr lang="en-US" sz="2400" dirty="0">
                <a:latin typeface="Arial" charset="0"/>
                <a:cs typeface="+mn-cs"/>
              </a:rPr>
              <a:t> </a:t>
            </a:r>
            <a:r>
              <a:rPr lang="en-US" sz="2400" dirty="0" err="1">
                <a:latin typeface="Arial" charset="0"/>
                <a:cs typeface="+mn-cs"/>
              </a:rPr>
              <a:t>sự</a:t>
            </a:r>
            <a:r>
              <a:rPr lang="en-US" sz="2400" dirty="0">
                <a:latin typeface="Arial" charset="0"/>
                <a:cs typeface="+mn-cs"/>
              </a:rPr>
              <a:t>, </a:t>
            </a:r>
            <a:r>
              <a:rPr lang="en-US" sz="2400" dirty="0" err="1">
                <a:latin typeface="Arial" charset="0"/>
                <a:cs typeface="+mn-cs"/>
              </a:rPr>
              <a:t>kinh</a:t>
            </a:r>
            <a:endParaRPr lang="en-US" sz="2400" dirty="0">
              <a:latin typeface="Arial" charset="0"/>
              <a:cs typeface="+mn-cs"/>
            </a:endParaRPr>
          </a:p>
          <a:p>
            <a:pPr algn="ctr">
              <a:defRPr/>
            </a:pPr>
            <a:r>
              <a:rPr lang="en-US" sz="2400" dirty="0">
                <a:latin typeface="Arial" charset="0"/>
                <a:cs typeface="+mn-cs"/>
              </a:rPr>
              <a:t> </a:t>
            </a:r>
            <a:r>
              <a:rPr lang="en-US" sz="2400" dirty="0" err="1">
                <a:latin typeface="Arial" charset="0"/>
                <a:cs typeface="+mn-cs"/>
              </a:rPr>
              <a:t>tế</a:t>
            </a:r>
            <a:r>
              <a:rPr lang="en-US" sz="2400" dirty="0">
                <a:latin typeface="Arial" charset="0"/>
                <a:cs typeface="+mn-cs"/>
              </a:rPr>
              <a:t>, </a:t>
            </a:r>
            <a:r>
              <a:rPr lang="en-US" sz="2400" dirty="0" err="1">
                <a:latin typeface="Arial" charset="0"/>
                <a:cs typeface="+mn-cs"/>
              </a:rPr>
              <a:t>khoa</a:t>
            </a:r>
            <a:r>
              <a:rPr lang="en-US" sz="2400" dirty="0">
                <a:latin typeface="Arial" charset="0"/>
                <a:cs typeface="+mn-cs"/>
              </a:rPr>
              <a:t> </a:t>
            </a:r>
            <a:r>
              <a:rPr lang="en-US" sz="2400" dirty="0" err="1">
                <a:latin typeface="Arial" charset="0"/>
                <a:cs typeface="+mn-cs"/>
              </a:rPr>
              <a:t>học</a:t>
            </a:r>
            <a:r>
              <a:rPr lang="en-US" sz="2400" dirty="0">
                <a:latin typeface="Arial" charset="0"/>
                <a:cs typeface="+mn-cs"/>
              </a:rPr>
              <a:t> </a:t>
            </a:r>
            <a:r>
              <a:rPr lang="en-US" sz="2400" dirty="0" err="1">
                <a:latin typeface="Arial" charset="0"/>
                <a:cs typeface="+mn-cs"/>
              </a:rPr>
              <a:t>công</a:t>
            </a:r>
            <a:r>
              <a:rPr lang="en-US" sz="2400" dirty="0">
                <a:latin typeface="Arial" charset="0"/>
                <a:cs typeface="+mn-cs"/>
              </a:rPr>
              <a:t> </a:t>
            </a:r>
            <a:r>
              <a:rPr lang="en-US" sz="2400" dirty="0" err="1">
                <a:latin typeface="Arial" charset="0"/>
                <a:cs typeface="+mn-cs"/>
              </a:rPr>
              <a:t>nghệ</a:t>
            </a:r>
            <a:endParaRPr lang="en-US" sz="2400" dirty="0">
              <a:latin typeface="Arial" charset="0"/>
              <a:cs typeface="+mn-cs"/>
            </a:endParaRPr>
          </a:p>
        </p:txBody>
      </p:sp>
      <p:sp>
        <p:nvSpPr>
          <p:cNvPr id="10247" name="Text Box 16"/>
          <p:cNvSpPr txBox="1">
            <a:spLocks noChangeArrowheads="1"/>
          </p:cNvSpPr>
          <p:nvPr/>
        </p:nvSpPr>
        <p:spPr bwMode="auto">
          <a:xfrm>
            <a:off x="1828800" y="1371601"/>
            <a:ext cx="12954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05</a:t>
            </a:r>
          </a:p>
        </p:txBody>
      </p:sp>
      <p:sp>
        <p:nvSpPr>
          <p:cNvPr id="65545" name="AutoShape 9"/>
          <p:cNvSpPr>
            <a:spLocks noChangeArrowheads="1"/>
          </p:cNvSpPr>
          <p:nvPr/>
        </p:nvSpPr>
        <p:spPr bwMode="auto">
          <a:xfrm>
            <a:off x="1676400" y="4114800"/>
            <a:ext cx="42672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mn-cs"/>
              </a:rPr>
              <a:t>C. </a:t>
            </a:r>
            <a:r>
              <a:rPr lang="en-US" sz="2400" dirty="0" err="1">
                <a:latin typeface="Arial" charset="0"/>
                <a:cs typeface="+mn-cs"/>
              </a:rPr>
              <a:t>Quân</a:t>
            </a:r>
            <a:r>
              <a:rPr lang="en-US" sz="2400" dirty="0">
                <a:latin typeface="Arial" charset="0"/>
                <a:cs typeface="+mn-cs"/>
              </a:rPr>
              <a:t> </a:t>
            </a:r>
            <a:r>
              <a:rPr lang="en-US" sz="2400" dirty="0" err="1">
                <a:latin typeface="Arial" charset="0"/>
                <a:cs typeface="+mn-cs"/>
              </a:rPr>
              <a:t>số</a:t>
            </a:r>
            <a:r>
              <a:rPr lang="en-US" sz="2400" dirty="0">
                <a:latin typeface="Arial" charset="0"/>
                <a:cs typeface="+mn-cs"/>
              </a:rPr>
              <a:t> </a:t>
            </a:r>
            <a:r>
              <a:rPr lang="en-US" sz="2400" dirty="0" err="1">
                <a:latin typeface="Arial" charset="0"/>
                <a:cs typeface="+mn-cs"/>
              </a:rPr>
              <a:t>đông</a:t>
            </a:r>
            <a:r>
              <a:rPr lang="en-US" sz="2400" dirty="0">
                <a:latin typeface="Arial" charset="0"/>
                <a:cs typeface="+mn-cs"/>
              </a:rPr>
              <a:t>, </a:t>
            </a:r>
            <a:r>
              <a:rPr lang="en-US" sz="2400" dirty="0" err="1">
                <a:latin typeface="Arial" charset="0"/>
                <a:cs typeface="+mn-cs"/>
              </a:rPr>
              <a:t>vũ</a:t>
            </a:r>
            <a:r>
              <a:rPr lang="en-US" sz="2400" dirty="0">
                <a:latin typeface="Arial" charset="0"/>
                <a:cs typeface="+mn-cs"/>
              </a:rPr>
              <a:t> </a:t>
            </a:r>
            <a:r>
              <a:rPr lang="en-US" sz="2400" dirty="0" err="1">
                <a:latin typeface="Arial" charset="0"/>
                <a:cs typeface="+mn-cs"/>
              </a:rPr>
              <a:t>khí</a:t>
            </a:r>
            <a:r>
              <a:rPr lang="en-US" sz="2400" dirty="0">
                <a:latin typeface="Arial" charset="0"/>
                <a:cs typeface="+mn-cs"/>
              </a:rPr>
              <a:t>,</a:t>
            </a:r>
          </a:p>
          <a:p>
            <a:pPr algn="ctr">
              <a:defRPr/>
            </a:pPr>
            <a:r>
              <a:rPr lang="en-US" sz="2400" dirty="0" err="1">
                <a:latin typeface="Arial" charset="0"/>
                <a:cs typeface="+mn-cs"/>
              </a:rPr>
              <a:t>trang</a:t>
            </a:r>
            <a:r>
              <a:rPr lang="en-US" sz="2400" dirty="0">
                <a:latin typeface="Arial" charset="0"/>
                <a:cs typeface="+mn-cs"/>
              </a:rPr>
              <a:t> </a:t>
            </a:r>
            <a:r>
              <a:rPr lang="en-US" sz="2400" dirty="0" err="1">
                <a:latin typeface="Arial" charset="0"/>
                <a:cs typeface="+mn-cs"/>
              </a:rPr>
              <a:t>bị</a:t>
            </a:r>
            <a:r>
              <a:rPr lang="en-US" sz="2400" dirty="0">
                <a:latin typeface="Arial" charset="0"/>
                <a:cs typeface="+mn-cs"/>
              </a:rPr>
              <a:t> </a:t>
            </a:r>
            <a:r>
              <a:rPr lang="en-US" sz="2400" dirty="0" err="1">
                <a:latin typeface="Arial" charset="0"/>
                <a:cs typeface="+mn-cs"/>
              </a:rPr>
              <a:t>kỹ</a:t>
            </a:r>
            <a:r>
              <a:rPr lang="en-US" sz="2400" dirty="0">
                <a:latin typeface="Arial" charset="0"/>
                <a:cs typeface="+mn-cs"/>
              </a:rPr>
              <a:t> </a:t>
            </a:r>
            <a:r>
              <a:rPr lang="en-US" sz="2400" dirty="0" err="1">
                <a:latin typeface="Arial" charset="0"/>
                <a:cs typeface="+mn-cs"/>
              </a:rPr>
              <a:t>thuật</a:t>
            </a:r>
            <a:r>
              <a:rPr lang="en-US" sz="2400" dirty="0">
                <a:latin typeface="Arial" charset="0"/>
                <a:cs typeface="+mn-cs"/>
              </a:rPr>
              <a:t> </a:t>
            </a:r>
            <a:r>
              <a:rPr lang="en-US" sz="2400" dirty="0" err="1">
                <a:latin typeface="Arial" charset="0"/>
                <a:cs typeface="+mn-cs"/>
              </a:rPr>
              <a:t>hiện</a:t>
            </a:r>
            <a:r>
              <a:rPr lang="en-US" sz="2400" dirty="0">
                <a:latin typeface="Arial" charset="0"/>
                <a:cs typeface="+mn-cs"/>
              </a:rPr>
              <a:t> </a:t>
            </a:r>
            <a:r>
              <a:rPr lang="en-US" sz="2400" dirty="0" err="1">
                <a:latin typeface="Arial" charset="0"/>
                <a:cs typeface="+mn-cs"/>
              </a:rPr>
              <a:t>đại</a:t>
            </a:r>
            <a:r>
              <a:rPr lang="en-US" sz="2400" dirty="0">
                <a:latin typeface="Arial" charset="0"/>
                <a:cs typeface="+mn-cs"/>
              </a:rPr>
              <a:t>, </a:t>
            </a:r>
          </a:p>
          <a:p>
            <a:pPr algn="ctr">
              <a:defRPr/>
            </a:pPr>
            <a:r>
              <a:rPr lang="en-US" sz="2400" dirty="0" err="1">
                <a:latin typeface="Arial" charset="0"/>
                <a:cs typeface="+mn-cs"/>
              </a:rPr>
              <a:t>khoa</a:t>
            </a:r>
            <a:r>
              <a:rPr lang="en-US" sz="2400" dirty="0">
                <a:latin typeface="Arial" charset="0"/>
                <a:cs typeface="+mn-cs"/>
              </a:rPr>
              <a:t> </a:t>
            </a:r>
            <a:r>
              <a:rPr lang="en-US" sz="2400" dirty="0" err="1">
                <a:latin typeface="Arial" charset="0"/>
                <a:cs typeface="+mn-cs"/>
              </a:rPr>
              <a:t>học</a:t>
            </a:r>
            <a:r>
              <a:rPr lang="en-US" sz="2400" dirty="0">
                <a:latin typeface="Arial" charset="0"/>
                <a:cs typeface="+mn-cs"/>
              </a:rPr>
              <a:t> </a:t>
            </a:r>
            <a:r>
              <a:rPr lang="en-US" sz="2400" dirty="0" err="1">
                <a:latin typeface="Arial" charset="0"/>
                <a:cs typeface="+mn-cs"/>
              </a:rPr>
              <a:t>phát</a:t>
            </a:r>
            <a:r>
              <a:rPr lang="en-US" sz="2400" dirty="0">
                <a:latin typeface="Arial" charset="0"/>
                <a:cs typeface="+mn-cs"/>
              </a:rPr>
              <a:t> </a:t>
            </a:r>
            <a:r>
              <a:rPr lang="en-US" sz="2400" dirty="0" err="1">
                <a:latin typeface="Arial" charset="0"/>
                <a:cs typeface="+mn-cs"/>
              </a:rPr>
              <a:t>triển</a:t>
            </a:r>
            <a:endParaRPr lang="en-US" sz="2400" dirty="0">
              <a:latin typeface="Arial" charset="0"/>
              <a:cs typeface="+mn-cs"/>
            </a:endParaRPr>
          </a:p>
        </p:txBody>
      </p:sp>
      <p:pic>
        <p:nvPicPr>
          <p:cNvPr id="972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Oval 19"/>
          <p:cNvSpPr>
            <a:spLocks noChangeArrowheads="1"/>
          </p:cNvSpPr>
          <p:nvPr/>
        </p:nvSpPr>
        <p:spPr bwMode="auto">
          <a:xfrm>
            <a:off x="6421438" y="60436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025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15463"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p:cNvSpPr>
            <a:spLocks noChangeArrowheads="1"/>
          </p:cNvSpPr>
          <p:nvPr/>
        </p:nvSpPr>
        <p:spPr bwMode="auto">
          <a:xfrm>
            <a:off x="6421438"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7302" name="Oval 22"/>
          <p:cNvSpPr>
            <a:spLocks noChangeArrowheads="1"/>
          </p:cNvSpPr>
          <p:nvPr/>
        </p:nvSpPr>
        <p:spPr bwMode="auto">
          <a:xfrm>
            <a:off x="6421438" y="60436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7303" name="Oval 23"/>
          <p:cNvSpPr>
            <a:spLocks noChangeArrowheads="1"/>
          </p:cNvSpPr>
          <p:nvPr/>
        </p:nvSpPr>
        <p:spPr bwMode="auto">
          <a:xfrm>
            <a:off x="6421438" y="60436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7304" name="Oval 24"/>
          <p:cNvSpPr>
            <a:spLocks noChangeArrowheads="1"/>
          </p:cNvSpPr>
          <p:nvPr/>
        </p:nvSpPr>
        <p:spPr bwMode="auto">
          <a:xfrm>
            <a:off x="6421438"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7305" name="Oval 25"/>
          <p:cNvSpPr>
            <a:spLocks noChangeArrowheads="1"/>
          </p:cNvSpPr>
          <p:nvPr/>
        </p:nvSpPr>
        <p:spPr bwMode="auto">
          <a:xfrm>
            <a:off x="6413500" y="6043613"/>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7306" name="Oval 26"/>
          <p:cNvSpPr>
            <a:spLocks noChangeArrowheads="1"/>
          </p:cNvSpPr>
          <p:nvPr/>
        </p:nvSpPr>
        <p:spPr bwMode="auto">
          <a:xfrm>
            <a:off x="6413500" y="6019800"/>
            <a:ext cx="457200" cy="457200"/>
          </a:xfrm>
          <a:prstGeom prst="ellipse">
            <a:avLst/>
          </a:prstGeom>
          <a:solidFill>
            <a:srgbClr val="FF9900"/>
          </a:solidFill>
          <a:ln w="9525" algn="ctr">
            <a:solidFill>
              <a:srgbClr val="CC33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7307" name="Text Box 27"/>
          <p:cNvSpPr txBox="1">
            <a:spLocks noChangeArrowheads="1"/>
          </p:cNvSpPr>
          <p:nvPr/>
        </p:nvSpPr>
        <p:spPr bwMode="auto">
          <a:xfrm>
            <a:off x="49530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7308" name="Text Box 28"/>
          <p:cNvSpPr txBox="1">
            <a:spLocks noChangeArrowheads="1"/>
          </p:cNvSpPr>
          <p:nvPr/>
        </p:nvSpPr>
        <p:spPr bwMode="auto">
          <a:xfrm>
            <a:off x="6172200" y="5943601"/>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026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1"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95250"/>
            <a:ext cx="1143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1676401" y="2316164"/>
            <a:ext cx="4251325" cy="1493837"/>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a:buFontTx/>
              <a:buAutoNum type="alphaUcPeriod"/>
              <a:defRPr/>
            </a:pPr>
            <a:r>
              <a:rPr lang="en-US" sz="2400" dirty="0" err="1">
                <a:latin typeface="Arial" charset="0"/>
                <a:cs typeface="+mn-cs"/>
              </a:rPr>
              <a:t>Có</a:t>
            </a:r>
            <a:r>
              <a:rPr lang="en-US" sz="2400" dirty="0">
                <a:latin typeface="Arial" charset="0"/>
                <a:cs typeface="+mn-cs"/>
              </a:rPr>
              <a:t> </a:t>
            </a:r>
            <a:r>
              <a:rPr lang="en-US" sz="2400" dirty="0" err="1">
                <a:latin typeface="Arial" charset="0"/>
                <a:cs typeface="+mn-cs"/>
              </a:rPr>
              <a:t>vũ</a:t>
            </a:r>
            <a:r>
              <a:rPr lang="en-US" sz="2400" dirty="0">
                <a:latin typeface="Arial" charset="0"/>
                <a:cs typeface="+mn-cs"/>
              </a:rPr>
              <a:t> </a:t>
            </a:r>
            <a:r>
              <a:rPr lang="en-US" sz="2400" dirty="0" err="1">
                <a:latin typeface="Arial" charset="0"/>
                <a:cs typeface="+mn-cs"/>
              </a:rPr>
              <a:t>khí</a:t>
            </a:r>
            <a:r>
              <a:rPr lang="en-US" sz="2400" dirty="0">
                <a:latin typeface="Arial" charset="0"/>
                <a:cs typeface="+mn-cs"/>
              </a:rPr>
              <a:t> </a:t>
            </a:r>
            <a:r>
              <a:rPr lang="en-US" sz="2400" dirty="0" err="1">
                <a:latin typeface="Arial" charset="0"/>
                <a:cs typeface="+mn-cs"/>
              </a:rPr>
              <a:t>trang</a:t>
            </a:r>
            <a:r>
              <a:rPr lang="en-US" sz="2400" dirty="0">
                <a:latin typeface="Arial" charset="0"/>
                <a:cs typeface="+mn-cs"/>
              </a:rPr>
              <a:t> </a:t>
            </a:r>
            <a:r>
              <a:rPr lang="en-US" sz="2400" dirty="0" err="1">
                <a:latin typeface="Arial" charset="0"/>
                <a:cs typeface="+mn-cs"/>
              </a:rPr>
              <a:t>bị</a:t>
            </a:r>
            <a:r>
              <a:rPr lang="en-US" sz="2400" dirty="0">
                <a:latin typeface="Arial" charset="0"/>
                <a:cs typeface="+mn-cs"/>
              </a:rPr>
              <a:t> </a:t>
            </a:r>
            <a:r>
              <a:rPr lang="en-US" sz="2400" dirty="0" err="1">
                <a:latin typeface="Arial" charset="0"/>
                <a:cs typeface="+mn-cs"/>
              </a:rPr>
              <a:t>hiện</a:t>
            </a:r>
            <a:r>
              <a:rPr lang="en-US" sz="2400" dirty="0">
                <a:latin typeface="Arial" charset="0"/>
                <a:cs typeface="+mn-cs"/>
              </a:rPr>
              <a:t> </a:t>
            </a:r>
            <a:r>
              <a:rPr lang="en-US" sz="2400" dirty="0" err="1">
                <a:latin typeface="Arial" charset="0"/>
                <a:cs typeface="+mn-cs"/>
              </a:rPr>
              <a:t>đại</a:t>
            </a:r>
            <a:r>
              <a:rPr lang="en-US" sz="2400" dirty="0">
                <a:latin typeface="Arial" charset="0"/>
                <a:cs typeface="+mn-cs"/>
              </a:rPr>
              <a:t>,</a:t>
            </a:r>
          </a:p>
          <a:p>
            <a:pPr algn="ctr">
              <a:defRPr/>
            </a:pPr>
            <a:r>
              <a:rPr lang="en-US" sz="2400" dirty="0">
                <a:latin typeface="Arial" charset="0"/>
                <a:cs typeface="+mn-cs"/>
              </a:rPr>
              <a:t> </a:t>
            </a:r>
            <a:r>
              <a:rPr lang="en-US" sz="2400" dirty="0" err="1">
                <a:latin typeface="Arial" charset="0"/>
                <a:cs typeface="+mn-cs"/>
              </a:rPr>
              <a:t>khoa</a:t>
            </a:r>
            <a:r>
              <a:rPr lang="en-US" sz="2400" dirty="0">
                <a:latin typeface="Arial" charset="0"/>
                <a:cs typeface="+mn-cs"/>
              </a:rPr>
              <a:t> </a:t>
            </a:r>
            <a:r>
              <a:rPr lang="en-US" sz="2400" dirty="0" err="1">
                <a:latin typeface="Arial" charset="0"/>
                <a:cs typeface="+mn-cs"/>
              </a:rPr>
              <a:t>học</a:t>
            </a:r>
            <a:r>
              <a:rPr lang="en-US" sz="2400" dirty="0">
                <a:latin typeface="Arial" charset="0"/>
                <a:cs typeface="+mn-cs"/>
              </a:rPr>
              <a:t> - </a:t>
            </a:r>
            <a:r>
              <a:rPr lang="en-US" sz="2400" dirty="0" err="1">
                <a:latin typeface="Arial" charset="0"/>
                <a:cs typeface="+mn-cs"/>
              </a:rPr>
              <a:t>công</a:t>
            </a:r>
            <a:r>
              <a:rPr lang="en-US" sz="2400" dirty="0">
                <a:latin typeface="Arial" charset="0"/>
                <a:cs typeface="+mn-cs"/>
              </a:rPr>
              <a:t> </a:t>
            </a:r>
            <a:r>
              <a:rPr lang="en-US" sz="2400" dirty="0" err="1">
                <a:latin typeface="Arial" charset="0"/>
                <a:cs typeface="+mn-cs"/>
              </a:rPr>
              <a:t>nghệ</a:t>
            </a:r>
            <a:r>
              <a:rPr lang="en-US" sz="2400" dirty="0">
                <a:latin typeface="Arial" charset="0"/>
                <a:cs typeface="+mn-cs"/>
              </a:rPr>
              <a:t> </a:t>
            </a:r>
            <a:r>
              <a:rPr lang="en-US" sz="2400" dirty="0" err="1">
                <a:latin typeface="Arial" charset="0"/>
                <a:cs typeface="+mn-cs"/>
              </a:rPr>
              <a:t>tiên</a:t>
            </a:r>
            <a:r>
              <a:rPr lang="en-US" sz="2400" dirty="0">
                <a:latin typeface="Arial" charset="0"/>
                <a:cs typeface="+mn-cs"/>
              </a:rPr>
              <a:t> </a:t>
            </a:r>
            <a:r>
              <a:rPr lang="en-US" sz="2400" dirty="0" err="1">
                <a:latin typeface="Arial" charset="0"/>
                <a:cs typeface="+mn-cs"/>
              </a:rPr>
              <a:t>tiến</a:t>
            </a:r>
            <a:r>
              <a:rPr lang="en-US" sz="2400" dirty="0">
                <a:latin typeface="Arial" charset="0"/>
                <a:cs typeface="+mn-cs"/>
              </a:rPr>
              <a:t>,</a:t>
            </a:r>
          </a:p>
          <a:p>
            <a:pPr algn="ctr">
              <a:defRPr/>
            </a:pPr>
            <a:r>
              <a:rPr lang="en-US" sz="2400" dirty="0">
                <a:latin typeface="Arial" charset="0"/>
                <a:cs typeface="+mn-cs"/>
              </a:rPr>
              <a:t> </a:t>
            </a:r>
            <a:r>
              <a:rPr lang="en-US" sz="2400" dirty="0" err="1">
                <a:latin typeface="Arial" charset="0"/>
                <a:cs typeface="+mn-cs"/>
              </a:rPr>
              <a:t>kỹ</a:t>
            </a:r>
            <a:r>
              <a:rPr lang="en-US" sz="2400" dirty="0">
                <a:latin typeface="Arial" charset="0"/>
                <a:cs typeface="+mn-cs"/>
              </a:rPr>
              <a:t> </a:t>
            </a:r>
            <a:r>
              <a:rPr lang="en-US" sz="2400" dirty="0" err="1">
                <a:latin typeface="Arial" charset="0"/>
                <a:cs typeface="+mn-cs"/>
              </a:rPr>
              <a:t>thuật</a:t>
            </a:r>
            <a:r>
              <a:rPr lang="en-US" sz="2400" dirty="0">
                <a:latin typeface="Arial" charset="0"/>
                <a:cs typeface="+mn-cs"/>
              </a:rPr>
              <a:t> </a:t>
            </a:r>
            <a:r>
              <a:rPr lang="en-US" sz="2400" dirty="0" err="1">
                <a:latin typeface="Arial" charset="0"/>
                <a:cs typeface="+mn-cs"/>
              </a:rPr>
              <a:t>quân</a:t>
            </a:r>
            <a:r>
              <a:rPr lang="en-US" sz="2400" dirty="0">
                <a:latin typeface="Arial" charset="0"/>
                <a:cs typeface="+mn-cs"/>
              </a:rPr>
              <a:t> </a:t>
            </a:r>
            <a:r>
              <a:rPr lang="en-US" sz="2400" dirty="0" err="1">
                <a:latin typeface="Arial" charset="0"/>
                <a:cs typeface="+mn-cs"/>
              </a:rPr>
              <a:t>sự</a:t>
            </a:r>
            <a:r>
              <a:rPr lang="en-US" sz="2400" dirty="0">
                <a:latin typeface="Arial" charset="0"/>
                <a:cs typeface="+mn-cs"/>
              </a:rPr>
              <a:t> </a:t>
            </a:r>
            <a:r>
              <a:rPr lang="en-US" sz="2400" dirty="0" err="1">
                <a:latin typeface="Arial" charset="0"/>
                <a:cs typeface="+mn-cs"/>
              </a:rPr>
              <a:t>hiện</a:t>
            </a:r>
            <a:r>
              <a:rPr lang="en-US" sz="2400" dirty="0">
                <a:latin typeface="Arial" charset="0"/>
                <a:cs typeface="+mn-cs"/>
              </a:rPr>
              <a:t> </a:t>
            </a:r>
            <a:r>
              <a:rPr lang="en-US" sz="2400" dirty="0" err="1">
                <a:latin typeface="Arial" charset="0"/>
                <a:cs typeface="+mn-cs"/>
              </a:rPr>
              <a:t>đại</a:t>
            </a:r>
            <a:endParaRPr lang="en-US" sz="2400" dirty="0">
              <a:latin typeface="Arial" charset="0"/>
              <a:cs typeface="+mn-cs"/>
            </a:endParaRPr>
          </a:p>
        </p:txBody>
      </p:sp>
      <p:sp>
        <p:nvSpPr>
          <p:cNvPr id="28" name="AutoShape 9"/>
          <p:cNvSpPr>
            <a:spLocks noChangeArrowheads="1"/>
          </p:cNvSpPr>
          <p:nvPr/>
        </p:nvSpPr>
        <p:spPr bwMode="auto">
          <a:xfrm>
            <a:off x="6477000" y="4114800"/>
            <a:ext cx="39624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mn-cs"/>
              </a:rPr>
              <a:t>D. </a:t>
            </a:r>
            <a:r>
              <a:rPr lang="en-US" sz="2400" dirty="0" err="1">
                <a:latin typeface="Arial" charset="0"/>
                <a:cs typeface="+mn-cs"/>
              </a:rPr>
              <a:t>Khi</a:t>
            </a:r>
            <a:r>
              <a:rPr lang="en-US" sz="2400" dirty="0">
                <a:latin typeface="Arial" charset="0"/>
                <a:cs typeface="+mn-cs"/>
              </a:rPr>
              <a:t> </a:t>
            </a:r>
            <a:r>
              <a:rPr lang="en-US" sz="2400" dirty="0" err="1">
                <a:latin typeface="Arial" charset="0"/>
                <a:cs typeface="+mn-cs"/>
              </a:rPr>
              <a:t>tiến</a:t>
            </a:r>
            <a:r>
              <a:rPr lang="en-US" sz="2400" dirty="0">
                <a:latin typeface="Arial" charset="0"/>
                <a:cs typeface="+mn-cs"/>
              </a:rPr>
              <a:t> </a:t>
            </a:r>
            <a:r>
              <a:rPr lang="en-US" sz="2400" dirty="0" err="1">
                <a:latin typeface="Arial" charset="0"/>
                <a:cs typeface="+mn-cs"/>
              </a:rPr>
              <a:t>công</a:t>
            </a:r>
            <a:r>
              <a:rPr lang="en-US" sz="2400" dirty="0">
                <a:latin typeface="Arial" charset="0"/>
                <a:cs typeface="+mn-cs"/>
              </a:rPr>
              <a:t>, </a:t>
            </a:r>
            <a:r>
              <a:rPr lang="en-US" sz="2400" dirty="0" err="1">
                <a:latin typeface="Arial" charset="0"/>
                <a:cs typeface="+mn-cs"/>
              </a:rPr>
              <a:t>có</a:t>
            </a:r>
            <a:r>
              <a:rPr lang="en-US" sz="2400" dirty="0">
                <a:latin typeface="Arial" charset="0"/>
                <a:cs typeface="+mn-cs"/>
              </a:rPr>
              <a:t> </a:t>
            </a:r>
            <a:r>
              <a:rPr lang="en-US" sz="2400" dirty="0" err="1">
                <a:latin typeface="Arial" charset="0"/>
                <a:cs typeface="+mn-cs"/>
              </a:rPr>
              <a:t>sự</a:t>
            </a:r>
            <a:r>
              <a:rPr lang="en-US" sz="2400" dirty="0">
                <a:latin typeface="Arial" charset="0"/>
                <a:cs typeface="+mn-cs"/>
              </a:rPr>
              <a:t> </a:t>
            </a:r>
          </a:p>
          <a:p>
            <a:pPr algn="ctr">
              <a:defRPr/>
            </a:pPr>
            <a:r>
              <a:rPr lang="en-US" sz="2400" dirty="0" err="1">
                <a:latin typeface="Arial" charset="0"/>
                <a:cs typeface="+mn-cs"/>
              </a:rPr>
              <a:t>cấu</a:t>
            </a:r>
            <a:r>
              <a:rPr lang="en-US" sz="2400" dirty="0">
                <a:latin typeface="Arial" charset="0"/>
                <a:cs typeface="+mn-cs"/>
              </a:rPr>
              <a:t> </a:t>
            </a:r>
            <a:r>
              <a:rPr lang="en-US" sz="2400" dirty="0" err="1">
                <a:latin typeface="Arial" charset="0"/>
                <a:cs typeface="+mn-cs"/>
              </a:rPr>
              <a:t>kết</a:t>
            </a:r>
            <a:r>
              <a:rPr lang="en-US" sz="2400" dirty="0">
                <a:latin typeface="Arial" charset="0"/>
                <a:cs typeface="+mn-cs"/>
              </a:rPr>
              <a:t> </a:t>
            </a:r>
            <a:r>
              <a:rPr lang="en-US" sz="2400" dirty="0" err="1">
                <a:latin typeface="Arial" charset="0"/>
                <a:cs typeface="+mn-cs"/>
              </a:rPr>
              <a:t>với</a:t>
            </a:r>
            <a:r>
              <a:rPr lang="en-US" sz="2400" dirty="0">
                <a:latin typeface="Arial" charset="0"/>
                <a:cs typeface="+mn-cs"/>
              </a:rPr>
              <a:t> </a:t>
            </a:r>
            <a:r>
              <a:rPr lang="en-US" sz="2400" dirty="0" err="1">
                <a:latin typeface="Arial" charset="0"/>
                <a:cs typeface="+mn-cs"/>
              </a:rPr>
              <a:t>bọn</a:t>
            </a:r>
            <a:r>
              <a:rPr lang="en-US" sz="2400" dirty="0">
                <a:latin typeface="Arial" charset="0"/>
                <a:cs typeface="+mn-cs"/>
              </a:rPr>
              <a:t> </a:t>
            </a:r>
            <a:r>
              <a:rPr lang="en-US" sz="2400" dirty="0" err="1">
                <a:latin typeface="Arial" charset="0"/>
                <a:cs typeface="+mn-cs"/>
              </a:rPr>
              <a:t>phản</a:t>
            </a:r>
            <a:r>
              <a:rPr lang="en-US" sz="2400" dirty="0">
                <a:latin typeface="Arial" charset="0"/>
                <a:cs typeface="+mn-cs"/>
              </a:rPr>
              <a:t> </a:t>
            </a:r>
            <a:r>
              <a:rPr lang="en-US" sz="2400" dirty="0" err="1">
                <a:latin typeface="Arial" charset="0"/>
                <a:cs typeface="+mn-cs"/>
              </a:rPr>
              <a:t>động</a:t>
            </a:r>
            <a:r>
              <a:rPr lang="en-US" sz="2400" dirty="0">
                <a:latin typeface="Arial" charset="0"/>
                <a:cs typeface="+mn-cs"/>
              </a:rPr>
              <a:t> </a:t>
            </a:r>
          </a:p>
          <a:p>
            <a:pPr algn="ctr">
              <a:defRPr/>
            </a:pPr>
            <a:r>
              <a:rPr lang="en-US" sz="2400" dirty="0" err="1">
                <a:latin typeface="Arial" charset="0"/>
                <a:cs typeface="+mn-cs"/>
              </a:rPr>
              <a:t>trong</a:t>
            </a:r>
            <a:r>
              <a:rPr lang="en-US" sz="2400" dirty="0">
                <a:latin typeface="Arial" charset="0"/>
                <a:cs typeface="+mn-cs"/>
              </a:rPr>
              <a:t> </a:t>
            </a:r>
            <a:r>
              <a:rPr lang="en-US" sz="2400" dirty="0" err="1">
                <a:latin typeface="Arial" charset="0"/>
                <a:cs typeface="+mn-cs"/>
              </a:rPr>
              <a:t>nước</a:t>
            </a:r>
            <a:r>
              <a:rPr lang="en-US" sz="2400" dirty="0">
                <a:latin typeface="Arial" charset="0"/>
                <a:cs typeface="+mn-cs"/>
              </a:rPr>
              <a:t> </a:t>
            </a:r>
            <a:r>
              <a:rPr lang="en-US" sz="2400" dirty="0" err="1">
                <a:latin typeface="Arial" charset="0"/>
                <a:cs typeface="+mn-cs"/>
              </a:rPr>
              <a:t>gây</a:t>
            </a:r>
            <a:r>
              <a:rPr lang="en-US" sz="2400" dirty="0">
                <a:latin typeface="Arial" charset="0"/>
                <a:cs typeface="+mn-cs"/>
              </a:rPr>
              <a:t> </a:t>
            </a:r>
            <a:r>
              <a:rPr lang="en-US" sz="2400" dirty="0" err="1">
                <a:latin typeface="Arial" charset="0"/>
                <a:cs typeface="+mn-cs"/>
              </a:rPr>
              <a:t>bạo</a:t>
            </a:r>
            <a:r>
              <a:rPr lang="en-US" sz="2400" dirty="0">
                <a:latin typeface="Arial" charset="0"/>
                <a:cs typeface="+mn-cs"/>
              </a:rPr>
              <a:t> </a:t>
            </a:r>
            <a:r>
              <a:rPr lang="en-US" sz="2400" dirty="0" err="1">
                <a:latin typeface="Arial" charset="0"/>
                <a:cs typeface="+mn-cs"/>
              </a:rPr>
              <a:t>loạn</a:t>
            </a:r>
            <a:endParaRPr lang="en-US" sz="2400" dirty="0">
              <a:latin typeface="Arial" charset="0"/>
              <a:cs typeface="+mn-cs"/>
            </a:endParaRPr>
          </a:p>
        </p:txBody>
      </p:sp>
      <p:pic>
        <p:nvPicPr>
          <p:cNvPr id="1026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2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3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3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3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3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72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7298"/>
                </p:tgtEl>
              </p:cMediaNode>
            </p:audio>
            <p:seq concurrent="1" nextAc="seek">
              <p:cTn id="38" restart="whenNotActive" fill="hold" evtFilter="cancelBubble" nodeType="interactiveSeq">
                <p:stCondLst>
                  <p:cond evt="onClick" delay="0">
                    <p:tgtEl>
                      <p:spTgt spid="973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73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7306"/>
                                        </p:tgtEl>
                                      </p:cBhvr>
                                    </p:animEffect>
                                    <p:set>
                                      <p:cBhvr>
                                        <p:cTn id="46"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7305"/>
                                        </p:tgtEl>
                                      </p:cBhvr>
                                    </p:animEffect>
                                    <p:set>
                                      <p:cBhvr>
                                        <p:cTn id="50"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7304"/>
                                        </p:tgtEl>
                                      </p:cBhvr>
                                    </p:animEffect>
                                    <p:set>
                                      <p:cBhvr>
                                        <p:cTn id="54"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7303"/>
                                        </p:tgtEl>
                                      </p:cBhvr>
                                    </p:animEffect>
                                    <p:set>
                                      <p:cBhvr>
                                        <p:cTn id="58"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7302"/>
                                        </p:tgtEl>
                                      </p:cBhvr>
                                    </p:animEffect>
                                    <p:set>
                                      <p:cBhvr>
                                        <p:cTn id="62"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7301"/>
                                        </p:tgtEl>
                                      </p:cBhvr>
                                    </p:animEffect>
                                    <p:set>
                                      <p:cBhvr>
                                        <p:cTn id="66"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7299"/>
                                        </p:tgtEl>
                                      </p:cBhvr>
                                    </p:animEffect>
                                    <p:set>
                                      <p:cBhvr>
                                        <p:cTn id="70"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7282"/>
                                        </p:tgtEl>
                                      </p:cBhvr>
                                    </p:animEffect>
                                    <p:set>
                                      <p:cBhvr>
                                        <p:cTn id="74"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42&quot;&gt;&lt;property id=&quot;20148&quot; value=&quot;5&quot;/&gt;&lt;property id=&quot;20300&quot; value=&quot;Slide 37&quot;/&gt;&lt;property id=&quot;20307&quot; value=&quot;289&quot;/&gt;&lt;/object&gt;&lt;object type=&quot;3&quot; unique_id=&quot;10208&quot;&gt;&lt;property id=&quot;20148&quot; value=&quot;5&quot;/&gt;&lt;property id=&quot;20300&quot; value=&quot;Slide 1&quot;/&gt;&lt;property id=&quot;20307&quot; value=&quot;308&quot;/&gt;&lt;/object&gt;&lt;object type=&quot;3&quot; unique_id=&quot;10209&quot;&gt;&lt;property id=&quot;20148&quot; value=&quot;5&quot;/&gt;&lt;property id=&quot;20300&quot; value=&quot;Slide 2&quot;/&gt;&lt;property id=&quot;20307&quot; value=&quot;309&quot;/&gt;&lt;/object&gt;&lt;object type=&quot;3&quot; unique_id=&quot;10210&quot;&gt;&lt;property id=&quot;20148&quot; value=&quot;5&quot;/&gt;&lt;property id=&quot;20300&quot; value=&quot;Slide 3&quot;/&gt;&lt;property id=&quot;20307&quot; value=&quot;310&quot;/&gt;&lt;/object&gt;&lt;object type=&quot;3&quot; unique_id=&quot;10211&quot;&gt;&lt;property id=&quot;20148&quot; value=&quot;5&quot;/&gt;&lt;property id=&quot;20300&quot; value=&quot;Slide 4&quot;/&gt;&lt;property id=&quot;20307&quot; value=&quot;311&quot;/&gt;&lt;/object&gt;&lt;object type=&quot;3&quot; unique_id=&quot;10212&quot;&gt;&lt;property id=&quot;20148&quot; value=&quot;5&quot;/&gt;&lt;property id=&quot;20300&quot; value=&quot;Slide 5&quot;/&gt;&lt;property id=&quot;20307&quot; value=&quot;313&quot;/&gt;&lt;/object&gt;&lt;object type=&quot;3&quot; unique_id=&quot;10213&quot;&gt;&lt;property id=&quot;20148&quot; value=&quot;5&quot;/&gt;&lt;property id=&quot;20300&quot; value=&quot;Slide 6&quot;/&gt;&lt;property id=&quot;20307&quot; value=&quot;314&quot;/&gt;&lt;/object&gt;&lt;object type=&quot;3&quot; unique_id=&quot;10214&quot;&gt;&lt;property id=&quot;20148&quot; value=&quot;5&quot;/&gt;&lt;property id=&quot;20300&quot; value=&quot;Slide 7&quot;/&gt;&lt;property id=&quot;20307&quot; value=&quot;315&quot;/&gt;&lt;/object&gt;&lt;object type=&quot;3&quot; unique_id=&quot;10215&quot;&gt;&lt;property id=&quot;20148&quot; value=&quot;5&quot;/&gt;&lt;property id=&quot;20300&quot; value=&quot;Slide 8&quot;/&gt;&lt;property id=&quot;20307&quot; value=&quot;316&quot;/&gt;&lt;/object&gt;&lt;object type=&quot;3&quot; unique_id=&quot;10216&quot;&gt;&lt;property id=&quot;20148&quot; value=&quot;5&quot;/&gt;&lt;property id=&quot;20300&quot; value=&quot;Slide 9&quot;/&gt;&lt;property id=&quot;20307&quot; value=&quot;317&quot;/&gt;&lt;/object&gt;&lt;object type=&quot;3&quot; unique_id=&quot;10217&quot;&gt;&lt;property id=&quot;20148&quot; value=&quot;5&quot;/&gt;&lt;property id=&quot;20300&quot; value=&quot;Slide 10&quot;/&gt;&lt;property id=&quot;20307&quot; value=&quot;318&quot;/&gt;&lt;/object&gt;&lt;object type=&quot;3&quot; unique_id=&quot;10218&quot;&gt;&lt;property id=&quot;20148&quot; value=&quot;5&quot;/&gt;&lt;property id=&quot;20300&quot; value=&quot;Slide 11&quot;/&gt;&lt;property id=&quot;20307&quot; value=&quot;319&quot;/&gt;&lt;/object&gt;&lt;object type=&quot;3&quot; unique_id=&quot;10219&quot;&gt;&lt;property id=&quot;20148&quot; value=&quot;5&quot;/&gt;&lt;property id=&quot;20300&quot; value=&quot;Slide 12&quot;/&gt;&lt;property id=&quot;20307&quot; value=&quot;320&quot;/&gt;&lt;/object&gt;&lt;object type=&quot;3&quot; unique_id=&quot;10220&quot;&gt;&lt;property id=&quot;20148&quot; value=&quot;5&quot;/&gt;&lt;property id=&quot;20300&quot; value=&quot;Slide 13&quot;/&gt;&lt;property id=&quot;20307&quot; value=&quot;321&quot;/&gt;&lt;/object&gt;&lt;object type=&quot;3&quot; unique_id=&quot;10221&quot;&gt;&lt;property id=&quot;20148&quot; value=&quot;5&quot;/&gt;&lt;property id=&quot;20300&quot; value=&quot;Slide 14&quot;/&gt;&lt;property id=&quot;20307&quot; value=&quot;322&quot;/&gt;&lt;/object&gt;&lt;object type=&quot;3&quot; unique_id=&quot;10222&quot;&gt;&lt;property id=&quot;20148&quot; value=&quot;5&quot;/&gt;&lt;property id=&quot;20300&quot; value=&quot;Slide 15&quot;/&gt;&lt;property id=&quot;20307&quot; value=&quot;323&quot;/&gt;&lt;/object&gt;&lt;object type=&quot;3&quot; unique_id=&quot;10223&quot;&gt;&lt;property id=&quot;20148&quot; value=&quot;5&quot;/&gt;&lt;property id=&quot;20300&quot; value=&quot;Slide 16&quot;/&gt;&lt;property id=&quot;20307&quot; value=&quot;324&quot;/&gt;&lt;/object&gt;&lt;object type=&quot;3&quot; unique_id=&quot;10224&quot;&gt;&lt;property id=&quot;20148&quot; value=&quot;5&quot;/&gt;&lt;property id=&quot;20300&quot; value=&quot;Slide 17&quot;/&gt;&lt;property id=&quot;20307&quot; value=&quot;325&quot;/&gt;&lt;/object&gt;&lt;object type=&quot;3&quot; unique_id=&quot;10225&quot;&gt;&lt;property id=&quot;20148&quot; value=&quot;5&quot;/&gt;&lt;property id=&quot;20300&quot; value=&quot;Slide 18&quot;/&gt;&lt;property id=&quot;20307&quot; value=&quot;326&quot;/&gt;&lt;/object&gt;&lt;object type=&quot;3&quot; unique_id=&quot;10227&quot;&gt;&lt;property id=&quot;20148&quot; value=&quot;5&quot;/&gt;&lt;property id=&quot;20300&quot; value=&quot;Slide 20&quot;/&gt;&lt;property id=&quot;20307&quot; value=&quot;328&quot;/&gt;&lt;/object&gt;&lt;object type=&quot;3&quot; unique_id=&quot;10228&quot;&gt;&lt;property id=&quot;20148&quot; value=&quot;5&quot;/&gt;&lt;property id=&quot;20300&quot; value=&quot;Slide 21&quot;/&gt;&lt;property id=&quot;20307&quot; value=&quot;329&quot;/&gt;&lt;/object&gt;&lt;object type=&quot;3&quot; unique_id=&quot;10229&quot;&gt;&lt;property id=&quot;20148&quot; value=&quot;5&quot;/&gt;&lt;property id=&quot;20300&quot; value=&quot;Slide 22&quot;/&gt;&lt;property id=&quot;20307&quot; value=&quot;330&quot;/&gt;&lt;/object&gt;&lt;object type=&quot;3&quot; unique_id=&quot;10230&quot;&gt;&lt;property id=&quot;20148&quot; value=&quot;5&quot;/&gt;&lt;property id=&quot;20300&quot; value=&quot;Slide 23&quot;/&gt;&lt;property id=&quot;20307&quot; value=&quot;331&quot;/&gt;&lt;/object&gt;&lt;object type=&quot;3&quot; unique_id=&quot;10231&quot;&gt;&lt;property id=&quot;20148&quot; value=&quot;5&quot;/&gt;&lt;property id=&quot;20300&quot; value=&quot;Slide 24&quot;/&gt;&lt;property id=&quot;20307&quot; value=&quot;332&quot;/&gt;&lt;/object&gt;&lt;object type=&quot;3&quot; unique_id=&quot;10232&quot;&gt;&lt;property id=&quot;20148&quot; value=&quot;5&quot;/&gt;&lt;property id=&quot;20300&quot; value=&quot;Slide 25&quot;/&gt;&lt;property id=&quot;20307&quot; value=&quot;333&quot;/&gt;&lt;/object&gt;&lt;object type=&quot;3&quot; unique_id=&quot;10233&quot;&gt;&lt;property id=&quot;20148&quot; value=&quot;5&quot;/&gt;&lt;property id=&quot;20300&quot; value=&quot;Slide 26&quot;/&gt;&lt;property id=&quot;20307&quot; value=&quot;334&quot;/&gt;&lt;/object&gt;&lt;object type=&quot;3&quot; unique_id=&quot;10234&quot;&gt;&lt;property id=&quot;20148&quot; value=&quot;5&quot;/&gt;&lt;property id=&quot;20300&quot; value=&quot;Slide 27&quot;/&gt;&lt;property id=&quot;20307&quot; value=&quot;335&quot;/&gt;&lt;/object&gt;&lt;object type=&quot;3&quot; unique_id=&quot;10235&quot;&gt;&lt;property id=&quot;20148&quot; value=&quot;5&quot;/&gt;&lt;property id=&quot;20300&quot; value=&quot;Slide 28&quot;/&gt;&lt;property id=&quot;20307&quot; value=&quot;336&quot;/&gt;&lt;/object&gt;&lt;object type=&quot;3&quot; unique_id=&quot;10236&quot;&gt;&lt;property id=&quot;20148&quot; value=&quot;5&quot;/&gt;&lt;property id=&quot;20300&quot; value=&quot;Slide 29&quot;/&gt;&lt;property id=&quot;20307&quot; value=&quot;337&quot;/&gt;&lt;/object&gt;&lt;object type=&quot;3&quot; unique_id=&quot;10237&quot;&gt;&lt;property id=&quot;20148&quot; value=&quot;5&quot;/&gt;&lt;property id=&quot;20300&quot; value=&quot;Slide 30&quot;/&gt;&lt;property id=&quot;20307&quot; value=&quot;338&quot;/&gt;&lt;/object&gt;&lt;object type=&quot;3&quot; unique_id=&quot;10238&quot;&gt;&lt;property id=&quot;20148&quot; value=&quot;5&quot;/&gt;&lt;property id=&quot;20300&quot; value=&quot;Slide 31&quot;/&gt;&lt;property id=&quot;20307&quot; value=&quot;339&quot;/&gt;&lt;/object&gt;&lt;object type=&quot;3&quot; unique_id=&quot;10239&quot;&gt;&lt;property id=&quot;20148&quot; value=&quot;5&quot;/&gt;&lt;property id=&quot;20300&quot; value=&quot;Slide 32&quot;/&gt;&lt;property id=&quot;20307&quot; value=&quot;340&quot;/&gt;&lt;/object&gt;&lt;object type=&quot;3&quot; unique_id=&quot;10240&quot;&gt;&lt;property id=&quot;20148&quot; value=&quot;5&quot;/&gt;&lt;property id=&quot;20300&quot; value=&quot;Slide 33&quot;/&gt;&lt;property id=&quot;20307&quot; value=&quot;341&quot;/&gt;&lt;/object&gt;&lt;object type=&quot;3&quot; unique_id=&quot;10241&quot;&gt;&lt;property id=&quot;20148&quot; value=&quot;5&quot;/&gt;&lt;property id=&quot;20300&quot; value=&quot;Slide 34&quot;/&gt;&lt;property id=&quot;20307&quot; value=&quot;354&quot;/&gt;&lt;/object&gt;&lt;object type=&quot;3&quot; unique_id=&quot;10242&quot;&gt;&lt;property id=&quot;20148&quot; value=&quot;5&quot;/&gt;&lt;property id=&quot;20300&quot; value=&quot;Slide 35&quot;/&gt;&lt;property id=&quot;20307&quot; value=&quot;355&quot;/&gt;&lt;/object&gt;&lt;object type=&quot;3&quot; unique_id=&quot;10243&quot;&gt;&lt;property id=&quot;20148&quot; value=&quot;5&quot;/&gt;&lt;property id=&quot;20300&quot; value=&quot;Slide 36&quot;/&gt;&lt;property id=&quot;20307&quot; value=&quot;343&quot;/&gt;&lt;/object&gt;&lt;object type=&quot;3&quot; unique_id=&quot;10325&quot;&gt;&lt;property id=&quot;20148&quot; value=&quot;5&quot;/&gt;&lt;property id=&quot;20300&quot; value=&quot;Slide 19&quot;/&gt;&lt;property id=&quot;20307&quot; value=&quot;356&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4649</TotalTime>
  <Words>7993</Words>
  <Application>Microsoft Office PowerPoint</Application>
  <PresentationFormat>Widescreen</PresentationFormat>
  <Paragraphs>1566</Paragraphs>
  <Slides>69</Slides>
  <Notes>0</Notes>
  <HiddenSlides>0</HiddenSlides>
  <MMClips>69</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69</vt:i4>
      </vt:variant>
    </vt:vector>
  </HeadingPairs>
  <TitlesOfParts>
    <vt:vector size="72" baseType="lpstr">
      <vt:lpstr>Arial</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8 LY DAO THANH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LH</dc:creator>
  <cp:lastModifiedBy>Nguyen Duong</cp:lastModifiedBy>
  <cp:revision>509</cp:revision>
  <dcterms:created xsi:type="dcterms:W3CDTF">2009-03-12T15:37:18Z</dcterms:created>
  <dcterms:modified xsi:type="dcterms:W3CDTF">2022-02-24T09:58:47Z</dcterms:modified>
</cp:coreProperties>
</file>