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308" r:id="rId2"/>
    <p:sldId id="310" r:id="rId3"/>
    <p:sldId id="309" r:id="rId4"/>
    <p:sldId id="393" r:id="rId5"/>
    <p:sldId id="311" r:id="rId6"/>
    <p:sldId id="357" r:id="rId7"/>
    <p:sldId id="315" r:id="rId8"/>
    <p:sldId id="316" r:id="rId9"/>
    <p:sldId id="317" r:id="rId10"/>
    <p:sldId id="318" r:id="rId11"/>
    <p:sldId id="319" r:id="rId12"/>
    <p:sldId id="320" r:id="rId13"/>
    <p:sldId id="321" r:id="rId14"/>
    <p:sldId id="322" r:id="rId15"/>
    <p:sldId id="323" r:id="rId16"/>
    <p:sldId id="324" r:id="rId17"/>
    <p:sldId id="325" r:id="rId18"/>
    <p:sldId id="356" r:id="rId19"/>
    <p:sldId id="392" r:id="rId20"/>
    <p:sldId id="358" r:id="rId21"/>
    <p:sldId id="359" r:id="rId22"/>
    <p:sldId id="364" r:id="rId23"/>
    <p:sldId id="363" r:id="rId24"/>
    <p:sldId id="360" r:id="rId25"/>
    <p:sldId id="361" r:id="rId26"/>
    <p:sldId id="365" r:id="rId27"/>
    <p:sldId id="366" r:id="rId28"/>
    <p:sldId id="367" r:id="rId29"/>
    <p:sldId id="394" r:id="rId30"/>
    <p:sldId id="395" r:id="rId31"/>
    <p:sldId id="396" r:id="rId32"/>
    <p:sldId id="397" r:id="rId33"/>
    <p:sldId id="398" r:id="rId34"/>
    <p:sldId id="399" r:id="rId35"/>
    <p:sldId id="400" r:id="rId36"/>
    <p:sldId id="401" r:id="rId37"/>
    <p:sldId id="402" r:id="rId38"/>
    <p:sldId id="403" r:id="rId39"/>
    <p:sldId id="404" r:id="rId40"/>
    <p:sldId id="405" r:id="rId41"/>
    <p:sldId id="406" r:id="rId42"/>
    <p:sldId id="407" r:id="rId43"/>
    <p:sldId id="408" r:id="rId44"/>
    <p:sldId id="409" r:id="rId45"/>
    <p:sldId id="410" r:id="rId46"/>
    <p:sldId id="411" r:id="rId47"/>
    <p:sldId id="412" r:id="rId48"/>
    <p:sldId id="413" r:id="rId49"/>
    <p:sldId id="414" r:id="rId50"/>
    <p:sldId id="415" r:id="rId51"/>
    <p:sldId id="416" r:id="rId52"/>
    <p:sldId id="417" r:id="rId53"/>
    <p:sldId id="418" r:id="rId54"/>
    <p:sldId id="419" r:id="rId55"/>
    <p:sldId id="420" r:id="rId56"/>
    <p:sldId id="421" r:id="rId57"/>
    <p:sldId id="422" r:id="rId58"/>
    <p:sldId id="423" r:id="rId59"/>
    <p:sldId id="424" r:id="rId60"/>
    <p:sldId id="425" r:id="rId61"/>
    <p:sldId id="426" r:id="rId62"/>
    <p:sldId id="427" r:id="rId63"/>
    <p:sldId id="428" r:id="rId64"/>
    <p:sldId id="429" r:id="rId65"/>
    <p:sldId id="289" r:id="rId66"/>
  </p:sldIdLst>
  <p:sldSz cx="12192000" cy="6858000"/>
  <p:notesSz cx="6858000" cy="9144000"/>
  <p:custDataLst>
    <p:tags r:id="rId67"/>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CC99"/>
    <a:srgbClr val="FFCC66"/>
    <a:srgbClr val="FF9966"/>
    <a:srgbClr val="CC3300"/>
    <a:srgbClr val="FFFFFF"/>
    <a:srgbClr val="FF993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06" autoAdjust="0"/>
    <p:restoredTop sz="98451" autoAdjust="0"/>
  </p:normalViewPr>
  <p:slideViewPr>
    <p:cSldViewPr>
      <p:cViewPr varScale="1">
        <p:scale>
          <a:sx n="67" d="100"/>
          <a:sy n="67" d="100"/>
        </p:scale>
        <p:origin x="592" y="5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3D1B040-43A2-4E0E-9C8E-5708BD1661F0}" type="slidenum">
              <a:rPr lang="en-US" altLang="en-US"/>
              <a:pPr>
                <a:defRPr/>
              </a:pPr>
              <a:t>‹#›</a:t>
            </a:fld>
            <a:endParaRPr lang="en-US" altLang="en-US"/>
          </a:p>
        </p:txBody>
      </p:sp>
    </p:spTree>
    <p:extLst>
      <p:ext uri="{BB962C8B-B14F-4D97-AF65-F5344CB8AC3E}">
        <p14:creationId xmlns:p14="http://schemas.microsoft.com/office/powerpoint/2010/main" val="2789204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D47745B-95BB-4A7F-8216-2A53838EEF85}" type="slidenum">
              <a:rPr lang="en-US" altLang="en-US"/>
              <a:pPr>
                <a:defRPr/>
              </a:pPr>
              <a:t>‹#›</a:t>
            </a:fld>
            <a:endParaRPr lang="en-US" altLang="en-US"/>
          </a:p>
        </p:txBody>
      </p:sp>
    </p:spTree>
    <p:extLst>
      <p:ext uri="{BB962C8B-B14F-4D97-AF65-F5344CB8AC3E}">
        <p14:creationId xmlns:p14="http://schemas.microsoft.com/office/powerpoint/2010/main" val="586432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E85B01-DDA7-46FF-B8C8-C7D016B621C1}" type="slidenum">
              <a:rPr lang="en-US" altLang="en-US"/>
              <a:pPr>
                <a:defRPr/>
              </a:pPr>
              <a:t>‹#›</a:t>
            </a:fld>
            <a:endParaRPr lang="en-US" altLang="en-US"/>
          </a:p>
        </p:txBody>
      </p:sp>
    </p:spTree>
    <p:extLst>
      <p:ext uri="{BB962C8B-B14F-4D97-AF65-F5344CB8AC3E}">
        <p14:creationId xmlns:p14="http://schemas.microsoft.com/office/powerpoint/2010/main" val="2916094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5D17A97-748D-4D6A-8D7D-02C141BEA8E2}" type="slidenum">
              <a:rPr lang="en-US" altLang="en-US"/>
              <a:pPr>
                <a:defRPr/>
              </a:pPr>
              <a:t>‹#›</a:t>
            </a:fld>
            <a:endParaRPr lang="en-US" altLang="en-US"/>
          </a:p>
        </p:txBody>
      </p:sp>
    </p:spTree>
    <p:extLst>
      <p:ext uri="{BB962C8B-B14F-4D97-AF65-F5344CB8AC3E}">
        <p14:creationId xmlns:p14="http://schemas.microsoft.com/office/powerpoint/2010/main" val="3221033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B96DCBE-3CCF-41EE-869E-0EE7315E6FB0}" type="slidenum">
              <a:rPr lang="en-US" altLang="en-US"/>
              <a:pPr>
                <a:defRPr/>
              </a:pPr>
              <a:t>‹#›</a:t>
            </a:fld>
            <a:endParaRPr lang="en-US" altLang="en-US"/>
          </a:p>
        </p:txBody>
      </p:sp>
    </p:spTree>
    <p:extLst>
      <p:ext uri="{BB962C8B-B14F-4D97-AF65-F5344CB8AC3E}">
        <p14:creationId xmlns:p14="http://schemas.microsoft.com/office/powerpoint/2010/main" val="3663190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38E4D8B-02BD-4A7B-860D-109DCC3C411A}" type="slidenum">
              <a:rPr lang="en-US" altLang="en-US"/>
              <a:pPr>
                <a:defRPr/>
              </a:pPr>
              <a:t>‹#›</a:t>
            </a:fld>
            <a:endParaRPr lang="en-US" altLang="en-US"/>
          </a:p>
        </p:txBody>
      </p:sp>
    </p:spTree>
    <p:extLst>
      <p:ext uri="{BB962C8B-B14F-4D97-AF65-F5344CB8AC3E}">
        <p14:creationId xmlns:p14="http://schemas.microsoft.com/office/powerpoint/2010/main" val="335518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6839B5E-9190-4719-8FCB-4AF1A28533E8}" type="slidenum">
              <a:rPr lang="en-US" altLang="en-US"/>
              <a:pPr>
                <a:defRPr/>
              </a:pPr>
              <a:t>‹#›</a:t>
            </a:fld>
            <a:endParaRPr lang="en-US" altLang="en-US"/>
          </a:p>
        </p:txBody>
      </p:sp>
    </p:spTree>
    <p:extLst>
      <p:ext uri="{BB962C8B-B14F-4D97-AF65-F5344CB8AC3E}">
        <p14:creationId xmlns:p14="http://schemas.microsoft.com/office/powerpoint/2010/main" val="3224136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E17F32F-396F-4697-87F0-6CDB0D30A6D5}" type="slidenum">
              <a:rPr lang="en-US" altLang="en-US"/>
              <a:pPr>
                <a:defRPr/>
              </a:pPr>
              <a:t>‹#›</a:t>
            </a:fld>
            <a:endParaRPr lang="en-US" altLang="en-US"/>
          </a:p>
        </p:txBody>
      </p:sp>
    </p:spTree>
    <p:extLst>
      <p:ext uri="{BB962C8B-B14F-4D97-AF65-F5344CB8AC3E}">
        <p14:creationId xmlns:p14="http://schemas.microsoft.com/office/powerpoint/2010/main" val="1579789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FE8B393-0244-4259-AA2A-E665CF76376F}" type="slidenum">
              <a:rPr lang="en-US" altLang="en-US"/>
              <a:pPr>
                <a:defRPr/>
              </a:pPr>
              <a:t>‹#›</a:t>
            </a:fld>
            <a:endParaRPr lang="en-US" altLang="en-US"/>
          </a:p>
        </p:txBody>
      </p:sp>
    </p:spTree>
    <p:extLst>
      <p:ext uri="{BB962C8B-B14F-4D97-AF65-F5344CB8AC3E}">
        <p14:creationId xmlns:p14="http://schemas.microsoft.com/office/powerpoint/2010/main" val="2281559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D52D1C6-4937-4C4C-B6ED-F235E4630609}" type="slidenum">
              <a:rPr lang="en-US" altLang="en-US"/>
              <a:pPr>
                <a:defRPr/>
              </a:pPr>
              <a:t>‹#›</a:t>
            </a:fld>
            <a:endParaRPr lang="en-US" altLang="en-US"/>
          </a:p>
        </p:txBody>
      </p:sp>
    </p:spTree>
    <p:extLst>
      <p:ext uri="{BB962C8B-B14F-4D97-AF65-F5344CB8AC3E}">
        <p14:creationId xmlns:p14="http://schemas.microsoft.com/office/powerpoint/2010/main" val="623335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3C67E98-65C9-4493-9395-ABE66BDE6F94}" type="slidenum">
              <a:rPr lang="en-US" altLang="en-US"/>
              <a:pPr>
                <a:defRPr/>
              </a:pPr>
              <a:t>‹#›</a:t>
            </a:fld>
            <a:endParaRPr lang="en-US" altLang="en-US"/>
          </a:p>
        </p:txBody>
      </p:sp>
    </p:spTree>
    <p:extLst>
      <p:ext uri="{BB962C8B-B14F-4D97-AF65-F5344CB8AC3E}">
        <p14:creationId xmlns:p14="http://schemas.microsoft.com/office/powerpoint/2010/main" val="704328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9F64397A-4FE9-4B50-AD50-6943ED704A9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gif"/><Relationship Id="rId13" Type="http://schemas.openxmlformats.org/officeDocument/2006/relationships/image" Target="../media/image8.wmf"/><Relationship Id="rId18" Type="http://schemas.openxmlformats.org/officeDocument/2006/relationships/image" Target="../media/image12.png"/><Relationship Id="rId3" Type="http://schemas.openxmlformats.org/officeDocument/2006/relationships/slideLayout" Target="../slideLayouts/slideLayout1.xml"/><Relationship Id="rId7" Type="http://schemas.openxmlformats.org/officeDocument/2006/relationships/slide" Target="slide6.xml"/><Relationship Id="rId12" Type="http://schemas.openxmlformats.org/officeDocument/2006/relationships/slide" Target="slide5.xml"/><Relationship Id="rId17" Type="http://schemas.openxmlformats.org/officeDocument/2006/relationships/image" Target="../media/image11.jpeg"/><Relationship Id="rId2" Type="http://schemas.openxmlformats.org/officeDocument/2006/relationships/audio" Target="file:///E:\b&#224;i%20&#244;n%20+%20nh&#7841;c\nh&#7841;c%20bai%20hoc\&#431;&#7899;c%20M&#417;%20Ng&#432;&#7901;i%20Chi&#7871;n%20S&#297;.mp3" TargetMode="External"/><Relationship Id="rId16" Type="http://schemas.openxmlformats.org/officeDocument/2006/relationships/slide" Target="slide2.xml"/><Relationship Id="rId1" Type="http://schemas.openxmlformats.org/officeDocument/2006/relationships/audio" Target="file:///C:\Users\NamHV\Desktop\rung%20chuong%20vang%202014\rung%20chuong%20vang%202014\Rung%20Chu&#244;ng%20V&#224;ng.mp3" TargetMode="External"/><Relationship Id="rId6" Type="http://schemas.openxmlformats.org/officeDocument/2006/relationships/image" Target="../media/image3.gif"/><Relationship Id="rId11" Type="http://schemas.openxmlformats.org/officeDocument/2006/relationships/image" Target="../media/image7.gif"/><Relationship Id="rId5" Type="http://schemas.openxmlformats.org/officeDocument/2006/relationships/image" Target="../media/image2.gif"/><Relationship Id="rId15" Type="http://schemas.openxmlformats.org/officeDocument/2006/relationships/image" Target="../media/image10.png"/><Relationship Id="rId10" Type="http://schemas.openxmlformats.org/officeDocument/2006/relationships/image" Target="../media/image6.png"/><Relationship Id="rId19" Type="http://schemas.openxmlformats.org/officeDocument/2006/relationships/image" Target="../media/image13.jpeg"/><Relationship Id="rId4" Type="http://schemas.openxmlformats.org/officeDocument/2006/relationships/image" Target="../media/image1.gif"/><Relationship Id="rId9" Type="http://schemas.openxmlformats.org/officeDocument/2006/relationships/image" Target="../media/image5.gif"/><Relationship Id="rId14" Type="http://schemas.openxmlformats.org/officeDocument/2006/relationships/image" Target="../media/image9.gif"/></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1.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0.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2.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3.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4.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5.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6.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7.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8.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8.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 Target="slide3.xml"/><Relationship Id="rId7"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video" Target="file:///E:\b&#224;i%20&#244;n%20+%20nh&#7841;c\nh&#7841;c%20bai%20hoc\dau%20chan%20tinh%20nguyen%20mua%20he%20xanh.mp4" TargetMode="External"/><Relationship Id="rId6" Type="http://schemas.openxmlformats.org/officeDocument/2006/relationships/image" Target="../media/image16.png"/><Relationship Id="rId5" Type="http://schemas.openxmlformats.org/officeDocument/2006/relationships/image" Target="../media/image15.jpeg"/><Relationship Id="rId10" Type="http://schemas.openxmlformats.org/officeDocument/2006/relationships/image" Target="../media/image20.png"/><Relationship Id="rId4" Type="http://schemas.openxmlformats.org/officeDocument/2006/relationships/image" Target="../media/image14.gif"/><Relationship Id="rId9" Type="http://schemas.openxmlformats.org/officeDocument/2006/relationships/image" Target="../media/image19.gif"/></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2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2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2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2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2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2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5.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4.xml"/><Relationship Id="rId14" Type="http://schemas.openxmlformats.org/officeDocument/2006/relationships/image" Target="../media/image26.png"/></Relationships>
</file>

<file path=ppt/slides/_rels/slide3.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0.xml"/><Relationship Id="rId18" Type="http://schemas.openxmlformats.org/officeDocument/2006/relationships/slide" Target="slide9.xml"/><Relationship Id="rId26" Type="http://schemas.openxmlformats.org/officeDocument/2006/relationships/slide" Target="slide25.xml"/><Relationship Id="rId3" Type="http://schemas.openxmlformats.org/officeDocument/2006/relationships/image" Target="../media/image21.gif"/><Relationship Id="rId21" Type="http://schemas.openxmlformats.org/officeDocument/2006/relationships/image" Target="../media/image22.jpeg"/><Relationship Id="rId7" Type="http://schemas.openxmlformats.org/officeDocument/2006/relationships/slide" Target="slide16.xml"/><Relationship Id="rId12" Type="http://schemas.openxmlformats.org/officeDocument/2006/relationships/slide" Target="slide19.xml"/><Relationship Id="rId17" Type="http://schemas.openxmlformats.org/officeDocument/2006/relationships/slide" Target="slide10.xml"/><Relationship Id="rId25" Type="http://schemas.openxmlformats.org/officeDocument/2006/relationships/slide" Target="slide24.xml"/><Relationship Id="rId2" Type="http://schemas.openxmlformats.org/officeDocument/2006/relationships/audio" Target="../media/audio1.wav"/><Relationship Id="rId16" Type="http://schemas.openxmlformats.org/officeDocument/2006/relationships/slide" Target="slide7.xml"/><Relationship Id="rId20" Type="http://schemas.openxmlformats.org/officeDocument/2006/relationships/image" Target="../media/image16.png"/><Relationship Id="rId29" Type="http://schemas.openxmlformats.org/officeDocument/2006/relationships/slide" Target="slide28.xml"/><Relationship Id="rId1" Type="http://schemas.openxmlformats.org/officeDocument/2006/relationships/slideLayout" Target="../slideLayouts/slideLayout1.xml"/><Relationship Id="rId6" Type="http://schemas.openxmlformats.org/officeDocument/2006/relationships/slide" Target="slide13.xml"/><Relationship Id="rId11" Type="http://schemas.openxmlformats.org/officeDocument/2006/relationships/slide" Target="slide18.xml"/><Relationship Id="rId24" Type="http://schemas.openxmlformats.org/officeDocument/2006/relationships/slide" Target="slide23.xml"/><Relationship Id="rId5" Type="http://schemas.openxmlformats.org/officeDocument/2006/relationships/slide" Target="slide12.xml"/><Relationship Id="rId15" Type="http://schemas.openxmlformats.org/officeDocument/2006/relationships/slide" Target="slide6.xml"/><Relationship Id="rId23" Type="http://schemas.openxmlformats.org/officeDocument/2006/relationships/slide" Target="slide22.xml"/><Relationship Id="rId28" Type="http://schemas.openxmlformats.org/officeDocument/2006/relationships/slide" Target="slide27.xml"/><Relationship Id="rId10" Type="http://schemas.openxmlformats.org/officeDocument/2006/relationships/slide" Target="slide17.xml"/><Relationship Id="rId19" Type="http://schemas.openxmlformats.org/officeDocument/2006/relationships/slide" Target="slide8.xml"/><Relationship Id="rId31" Type="http://schemas.openxmlformats.org/officeDocument/2006/relationships/image" Target="../media/image23.jpeg"/><Relationship Id="rId4" Type="http://schemas.openxmlformats.org/officeDocument/2006/relationships/slide" Target="slide11.xml"/><Relationship Id="rId9" Type="http://schemas.openxmlformats.org/officeDocument/2006/relationships/slide" Target="slide14.xml"/><Relationship Id="rId14" Type="http://schemas.openxmlformats.org/officeDocument/2006/relationships/slide" Target="slide5.xml"/><Relationship Id="rId22" Type="http://schemas.openxmlformats.org/officeDocument/2006/relationships/slide" Target="slide21.xml"/><Relationship Id="rId27" Type="http://schemas.openxmlformats.org/officeDocument/2006/relationships/slide" Target="slide26.xml"/><Relationship Id="rId30" Type="http://schemas.openxmlformats.org/officeDocument/2006/relationships/slide" Target="slide33.xml"/></Relationships>
</file>

<file path=ppt/slides/_rels/slide3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7.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3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0.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3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8.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3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9.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3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0.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3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1.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3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0.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3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2.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3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3.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3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4.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4.xml.rels><?xml version="1.0" encoding="UTF-8" standalone="yes"?>
<Relationships xmlns="http://schemas.openxmlformats.org/package/2006/relationships"><Relationship Id="rId13" Type="http://schemas.openxmlformats.org/officeDocument/2006/relationships/slide" Target="slide44.xml"/><Relationship Id="rId18" Type="http://schemas.openxmlformats.org/officeDocument/2006/relationships/slide" Target="slide33.xml"/><Relationship Id="rId26" Type="http://schemas.openxmlformats.org/officeDocument/2006/relationships/slide" Target="slide49.xml"/><Relationship Id="rId39" Type="http://schemas.openxmlformats.org/officeDocument/2006/relationships/slide" Target="slide64.xml"/><Relationship Id="rId21" Type="http://schemas.openxmlformats.org/officeDocument/2006/relationships/image" Target="../media/image22.jpeg"/><Relationship Id="rId34" Type="http://schemas.openxmlformats.org/officeDocument/2006/relationships/slide" Target="slide59.xml"/><Relationship Id="rId7" Type="http://schemas.openxmlformats.org/officeDocument/2006/relationships/slide" Target="slide40.xml"/><Relationship Id="rId12" Type="http://schemas.openxmlformats.org/officeDocument/2006/relationships/slide" Target="slide43.xml"/><Relationship Id="rId17" Type="http://schemas.openxmlformats.org/officeDocument/2006/relationships/slide" Target="slide34.xml"/><Relationship Id="rId25" Type="http://schemas.openxmlformats.org/officeDocument/2006/relationships/slide" Target="slide48.xml"/><Relationship Id="rId33" Type="http://schemas.openxmlformats.org/officeDocument/2006/relationships/slide" Target="slide58.xml"/><Relationship Id="rId38" Type="http://schemas.openxmlformats.org/officeDocument/2006/relationships/slide" Target="slide63.xml"/><Relationship Id="rId2" Type="http://schemas.openxmlformats.org/officeDocument/2006/relationships/audio" Target="../media/audio1.wav"/><Relationship Id="rId16" Type="http://schemas.openxmlformats.org/officeDocument/2006/relationships/slide" Target="slide31.xml"/><Relationship Id="rId20" Type="http://schemas.openxmlformats.org/officeDocument/2006/relationships/image" Target="../media/image16.png"/><Relationship Id="rId29" Type="http://schemas.openxmlformats.org/officeDocument/2006/relationships/slide" Target="slide53.xml"/><Relationship Id="rId1" Type="http://schemas.openxmlformats.org/officeDocument/2006/relationships/slideLayout" Target="../slideLayouts/slideLayout1.xml"/><Relationship Id="rId6" Type="http://schemas.openxmlformats.org/officeDocument/2006/relationships/slide" Target="slide37.xml"/><Relationship Id="rId11" Type="http://schemas.openxmlformats.org/officeDocument/2006/relationships/slide" Target="slide42.xml"/><Relationship Id="rId24" Type="http://schemas.openxmlformats.org/officeDocument/2006/relationships/slide" Target="slide47.xml"/><Relationship Id="rId32" Type="http://schemas.openxmlformats.org/officeDocument/2006/relationships/slide" Target="slide57.xml"/><Relationship Id="rId37" Type="http://schemas.openxmlformats.org/officeDocument/2006/relationships/slide" Target="slide62.xml"/><Relationship Id="rId40" Type="http://schemas.openxmlformats.org/officeDocument/2006/relationships/image" Target="../media/image23.jpeg"/><Relationship Id="rId5" Type="http://schemas.openxmlformats.org/officeDocument/2006/relationships/slide" Target="slide36.xml"/><Relationship Id="rId15" Type="http://schemas.openxmlformats.org/officeDocument/2006/relationships/slide" Target="slide30.xml"/><Relationship Id="rId23" Type="http://schemas.openxmlformats.org/officeDocument/2006/relationships/slide" Target="slide46.xml"/><Relationship Id="rId28" Type="http://schemas.openxmlformats.org/officeDocument/2006/relationships/slide" Target="slide51.xml"/><Relationship Id="rId36" Type="http://schemas.openxmlformats.org/officeDocument/2006/relationships/slide" Target="slide61.xml"/><Relationship Id="rId10" Type="http://schemas.openxmlformats.org/officeDocument/2006/relationships/slide" Target="slide41.xml"/><Relationship Id="rId19" Type="http://schemas.openxmlformats.org/officeDocument/2006/relationships/slide" Target="slide32.xml"/><Relationship Id="rId31" Type="http://schemas.openxmlformats.org/officeDocument/2006/relationships/slide" Target="slide56.xml"/><Relationship Id="rId4" Type="http://schemas.openxmlformats.org/officeDocument/2006/relationships/slide" Target="slide35.xml"/><Relationship Id="rId9" Type="http://schemas.openxmlformats.org/officeDocument/2006/relationships/slide" Target="slide38.xml"/><Relationship Id="rId14" Type="http://schemas.openxmlformats.org/officeDocument/2006/relationships/slide" Target="slide29.xml"/><Relationship Id="rId22" Type="http://schemas.openxmlformats.org/officeDocument/2006/relationships/slide" Target="slide45.xml"/><Relationship Id="rId27" Type="http://schemas.openxmlformats.org/officeDocument/2006/relationships/slide" Target="slide50.xml"/><Relationship Id="rId30" Type="http://schemas.openxmlformats.org/officeDocument/2006/relationships/slide" Target="slide54.xml"/><Relationship Id="rId35" Type="http://schemas.openxmlformats.org/officeDocument/2006/relationships/slide" Target="slide60.xml"/><Relationship Id="rId8" Type="http://schemas.openxmlformats.org/officeDocument/2006/relationships/slide" Target="slide39.xml"/><Relationship Id="rId3" Type="http://schemas.openxmlformats.org/officeDocument/2006/relationships/image" Target="../media/image21.gif"/></Relationships>
</file>

<file path=ppt/slides/_rels/slide4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5.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4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6.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4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7.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4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8.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4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4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4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4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4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4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5.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5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5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5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5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5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5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5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5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5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5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7.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6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6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6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6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6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6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1.jpeg"/><Relationship Id="rId7" Type="http://schemas.openxmlformats.org/officeDocument/2006/relationships/image" Target="../media/image44.png"/><Relationship Id="rId2" Type="http://schemas.openxmlformats.org/officeDocument/2006/relationships/slideLayout" Target="../slideLayouts/slideLayout1.xml"/><Relationship Id="rId1" Type="http://schemas.openxmlformats.org/officeDocument/2006/relationships/video" Target="file:///D:\D\b&#224;i%20&#244;n%20+%20nh&#7841;c\nh&#7841;c%20bai%20hoc\LOI%20BAC%20DAN.mp4" TargetMode="External"/><Relationship Id="rId6" Type="http://schemas.openxmlformats.org/officeDocument/2006/relationships/image" Target="../media/image43.png"/><Relationship Id="rId5" Type="http://schemas.openxmlformats.org/officeDocument/2006/relationships/image" Target="../media/image11.jpeg"/><Relationship Id="rId4" Type="http://schemas.openxmlformats.org/officeDocument/2006/relationships/image" Target="../media/image42.jpe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8.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9.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0.jpeg"/><Relationship Id="rId3" Type="http://schemas.openxmlformats.org/officeDocument/2006/relationships/audio" Target="../media/audio2.wav"/><Relationship Id="rId7" Type="http://schemas.openxmlformats.org/officeDocument/2006/relationships/image" Target="../media/image23.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21.gif"/><Relationship Id="rId5" Type="http://schemas.openxmlformats.org/officeDocument/2006/relationships/audio" Target="../media/audio4.wav"/><Relationship Id="rId10" Type="http://schemas.openxmlformats.org/officeDocument/2006/relationships/image" Target="../media/image14.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p:cNvSpPr>
            <a:spLocks noChangeArrowheads="1"/>
          </p:cNvSpPr>
          <p:nvPr/>
        </p:nvSpPr>
        <p:spPr bwMode="auto">
          <a:xfrm>
            <a:off x="1828800" y="1524000"/>
            <a:ext cx="8534400" cy="5245100"/>
          </a:xfrm>
          <a:prstGeom prst="roundRect">
            <a:avLst>
              <a:gd name="adj" fmla="val 16667"/>
            </a:avLst>
          </a:prstGeom>
          <a:solidFill>
            <a:schemeClr val="bg1"/>
          </a:solidFill>
          <a:ln w="57150" cmpd="thinThick">
            <a:solidFill>
              <a:srgbClr val="CC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cs typeface="Arial" panose="020B0604020202020204" pitchFamily="34" charset="0"/>
            </a:endParaRPr>
          </a:p>
        </p:txBody>
      </p:sp>
      <p:pic>
        <p:nvPicPr>
          <p:cNvPr id="2051" name="Picture 4" descr="4408"/>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5470525"/>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5" descr="4635"/>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9067800" y="53467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6" descr="boo7"/>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2552700" y="5054600"/>
            <a:ext cx="1219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7" descr="email001">
            <a:hlinkClick r:id="rId7"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5613400" y="5383213"/>
            <a:ext cx="1016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8" descr="et5"/>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4457700" y="5130800"/>
            <a:ext cx="5794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16"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36100" y="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17" descr="273fs7845d"/>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1676400"/>
            <a:ext cx="8572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8" descr="273fs7845d"/>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a:off x="9525000" y="1676400"/>
            <a:ext cx="8572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9" name="Group 19"/>
          <p:cNvGrpSpPr>
            <a:grpSpLocks/>
          </p:cNvGrpSpPr>
          <p:nvPr/>
        </p:nvGrpSpPr>
        <p:grpSpPr bwMode="auto">
          <a:xfrm>
            <a:off x="2743200" y="1371600"/>
            <a:ext cx="1597025" cy="1600200"/>
            <a:chOff x="0" y="120"/>
            <a:chExt cx="1006" cy="936"/>
          </a:xfrm>
        </p:grpSpPr>
        <p:pic>
          <p:nvPicPr>
            <p:cNvPr id="2067" name="Picture 20" descr="BOOKQUIL">
              <a:hlinkClick r:id="rId12" action="ppaction://hlinksldjump"/>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624"/>
              <a:ext cx="557"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8" name="Picture 21" descr="TORCH"/>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a:off x="432" y="120"/>
              <a:ext cx="574" cy="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9414" name="Rung Chuông Vàng.mp3">
            <a:hlinkClick r:id="" action="ppaction://media"/>
          </p:cNvPr>
          <p:cNvPicPr>
            <a:picLocks noRot="1" noChangeAspect="1" noChangeArrowheads="1"/>
          </p:cNvPicPr>
          <p:nvPr>
            <a:audioFile r:link="rId1"/>
          </p:nvPr>
        </p:nvPicPr>
        <p:blipFill>
          <a:blip r:embed="rId15">
            <a:extLst>
              <a:ext uri="{28A0092B-C50C-407E-A947-70E740481C1C}">
                <a14:useLocalDpi xmlns:a14="http://schemas.microsoft.com/office/drawing/2010/main" val="0"/>
              </a:ext>
            </a:extLst>
          </a:blip>
          <a:srcRect/>
          <a:stretch>
            <a:fillRect/>
          </a:stretch>
        </p:blipFill>
        <p:spPr bwMode="auto">
          <a:xfrm>
            <a:off x="9448800" y="58674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15" name="AutoShape 23">
            <a:hlinkClick r:id="rId16" action="ppaction://hlinksldjump"/>
          </p:cNvPr>
          <p:cNvSpPr>
            <a:spLocks noChangeArrowheads="1"/>
          </p:cNvSpPr>
          <p:nvPr/>
        </p:nvSpPr>
        <p:spPr bwMode="auto">
          <a:xfrm>
            <a:off x="5397500" y="4267200"/>
            <a:ext cx="14478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chemeClr val="bg1"/>
                </a:solidFill>
              </a:rPr>
              <a:t>Luật chơi</a:t>
            </a:r>
          </a:p>
        </p:txBody>
      </p:sp>
      <p:sp>
        <p:nvSpPr>
          <p:cNvPr id="24" name="Rectangle 23"/>
          <p:cNvSpPr/>
          <p:nvPr/>
        </p:nvSpPr>
        <p:spPr>
          <a:xfrm>
            <a:off x="2428876" y="3048001"/>
            <a:ext cx="7400925" cy="584775"/>
          </a:xfrm>
          <a:prstGeom prst="rect">
            <a:avLst/>
          </a:prstGeom>
          <a:noFill/>
        </p:spPr>
        <p:txBody>
          <a:bodyPr>
            <a:spAutoFit/>
          </a:bodyPr>
          <a:lstStyle/>
          <a:p>
            <a:pPr algn="ctr" eaLnBrk="1" hangingPunct="1">
              <a:defRPr/>
            </a:pPr>
            <a:r>
              <a:rPr lang="en-US" sz="3200" b="1" dirty="0">
                <a:ln w="900" cmpd="sng">
                  <a:solidFill>
                    <a:schemeClr val="accent1">
                      <a:satMod val="190000"/>
                      <a:alpha val="55000"/>
                    </a:schemeClr>
                  </a:solidFill>
                  <a:prstDash val="solid"/>
                </a:ln>
                <a:solidFill>
                  <a:srgbClr val="00B0F0"/>
                </a:solidFill>
                <a:effectLst>
                  <a:innerShdw blurRad="101600" dist="76200" dir="5400000">
                    <a:schemeClr val="accent1">
                      <a:satMod val="190000"/>
                      <a:tint val="100000"/>
                      <a:alpha val="74000"/>
                    </a:schemeClr>
                  </a:innerShdw>
                </a:effectLst>
                <a:latin typeface="Arial" charset="0"/>
              </a:rPr>
              <a:t>GIÁO DỤC QUỐC PHÒNG – AN NINH</a:t>
            </a:r>
          </a:p>
        </p:txBody>
      </p:sp>
      <p:pic>
        <p:nvPicPr>
          <p:cNvPr id="2063" name="Picture 1" descr="logoTDT-banquyen"/>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24000" y="0"/>
            <a:ext cx="1566863"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5"/>
          <p:cNvSpPr/>
          <p:nvPr/>
        </p:nvSpPr>
        <p:spPr>
          <a:xfrm>
            <a:off x="4001246" y="2111515"/>
            <a:ext cx="5142755" cy="646331"/>
          </a:xfrm>
          <a:prstGeom prst="rect">
            <a:avLst/>
          </a:prstGeom>
          <a:noFill/>
        </p:spPr>
        <p:txBody>
          <a:bodyPr>
            <a:spAutoFit/>
          </a:bodyPr>
          <a:lstStyle/>
          <a:p>
            <a:pPr algn="ctr" eaLnBrk="1" hangingPunct="1">
              <a:defRPr/>
            </a:pPr>
            <a:r>
              <a:rPr lang="en-US" sz="36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Arial" charset="0"/>
              </a:rPr>
              <a:t>SINH VIÊN VUI HỌC </a:t>
            </a:r>
          </a:p>
        </p:txBody>
      </p:sp>
      <p:pic>
        <p:nvPicPr>
          <p:cNvPr id="3" name="Ước Mơ Người Chiến Sĩ.mp3">
            <a:hlinkClick r:id="" action="ppaction://media"/>
          </p:cNvPr>
          <p:cNvPicPr>
            <a:picLocks noRot="1" noChangeAspect="1"/>
          </p:cNvPicPr>
          <p:nvPr>
            <a:audioFile r:link="rId2"/>
          </p:nvPr>
        </p:nvPicPr>
        <p:blipFill>
          <a:blip r:embed="rId18">
            <a:extLst>
              <a:ext uri="{28A0092B-C50C-407E-A947-70E740481C1C}">
                <a14:useLocalDpi xmlns:a14="http://schemas.microsoft.com/office/drawing/2010/main" val="0"/>
              </a:ext>
            </a:extLst>
          </a:blip>
          <a:srcRect/>
          <a:stretch>
            <a:fillRect/>
          </a:stretch>
        </p:blipFill>
        <p:spPr bwMode="auto">
          <a:xfrm>
            <a:off x="5832475" y="6010275"/>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p:cNvSpPr/>
          <p:nvPr/>
        </p:nvSpPr>
        <p:spPr>
          <a:xfrm>
            <a:off x="3124200" y="193675"/>
            <a:ext cx="6324600" cy="706438"/>
          </a:xfrm>
          <a:prstGeom prst="rect">
            <a:avLst/>
          </a:prstGeom>
          <a:blipFill>
            <a:blip r:embed="rId19"/>
            <a:tile tx="0" ty="0" sx="100000" sy="100000" flip="none" algn="tl"/>
          </a:bli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altLang="en-US" sz="2000" dirty="0">
                <a:solidFill>
                  <a:srgbClr val="0070C0"/>
                </a:solidFill>
                <a:latin typeface="Arial" panose="020B0604020202020204" pitchFamily="34" charset="0"/>
                <a:cs typeface="Arial" panose="020B0604020202020204" pitchFamily="34" charset="0"/>
              </a:rPr>
              <a:t>TRƯỜNG ĐẠI HỌC TÔN ĐỨC THẮNG</a:t>
            </a:r>
          </a:p>
          <a:p>
            <a:pPr algn="ctr" eaLnBrk="1" hangingPunct="1">
              <a:defRPr/>
            </a:pPr>
            <a:r>
              <a:rPr lang="en-US" altLang="en-US" sz="2000" b="1" dirty="0">
                <a:solidFill>
                  <a:srgbClr val="0070C0"/>
                </a:solidFill>
                <a:latin typeface="Arial" panose="020B0604020202020204" pitchFamily="34" charset="0"/>
                <a:cs typeface="Arial" panose="020B0604020202020204" pitchFamily="34" charset="0"/>
              </a:rPr>
              <a:t>TRUNG TÂM GIÁO DỤC QUỐC PHÒNG – AN NINH</a:t>
            </a:r>
            <a:endParaRPr lang="en-US" altLang="en-US" sz="2000" dirty="0">
              <a:solidFill>
                <a:srgbClr val="0070C0"/>
              </a:solidFill>
              <a:latin typeface="Arial" panose="020B0604020202020204" pitchFamily="34" charset="0"/>
              <a:cs typeface="Arial" panose="020B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5941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Prev" delay="0">
                      <p:tgtEl>
                        <p:sldTgt/>
                      </p:tgtEl>
                    </p:cond>
                    <p:cond evt="onStopAudio" delay="0">
                      <p:tgtEl>
                        <p:sldTgt/>
                      </p:tgtEl>
                    </p:cond>
                  </p:endCondLst>
                </p:cTn>
                <p:tgtEl>
                  <p:spTgt spid="59414"/>
                </p:tgtEl>
              </p:cMediaNode>
            </p:audio>
            <p:seq concurrent="1" nextAc="seek">
              <p:cTn id="8" restart="whenNotActive" fill="hold" evtFilter="cancelBubble" nodeType="interactiveSeq">
                <p:stCondLst>
                  <p:cond evt="onClick" delay="0">
                    <p:tgtEl>
                      <p:spTgt spid="59415"/>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3" presetClass="exit" presetSubtype="10" fill="hold" grpId="0" nodeType="clickEffect">
                                  <p:stCondLst>
                                    <p:cond delay="0"/>
                                  </p:stCondLst>
                                  <p:childTnLst>
                                    <p:animEffect transition="out" filter="blinds(horizontal)">
                                      <p:cBhvr>
                                        <p:cTn id="12" dur="500"/>
                                        <p:tgtEl>
                                          <p:spTgt spid="59415"/>
                                        </p:tgtEl>
                                      </p:cBhvr>
                                    </p:animEffect>
                                    <p:set>
                                      <p:cBhvr>
                                        <p:cTn id="13" dur="1" fill="hold">
                                          <p:stCondLst>
                                            <p:cond delay="499"/>
                                          </p:stCondLst>
                                        </p:cTn>
                                        <p:tgtEl>
                                          <p:spTgt spid="59415"/>
                                        </p:tgtEl>
                                        <p:attrNameLst>
                                          <p:attrName>style.visibility</p:attrName>
                                        </p:attrNameLst>
                                      </p:cBhvr>
                                      <p:to>
                                        <p:strVal val="hidden"/>
                                      </p:to>
                                    </p:set>
                                  </p:childTnLst>
                                </p:cTn>
                              </p:par>
                            </p:childTnLst>
                          </p:cTn>
                        </p:par>
                      </p:childTnLst>
                    </p:cTn>
                  </p:par>
                </p:childTnLst>
              </p:cTn>
              <p:nextCondLst>
                <p:cond evt="onClick" delay="0">
                  <p:tgtEl>
                    <p:spTgt spid="59415"/>
                  </p:tgtEl>
                </p:cond>
              </p:nextCondLst>
            </p:seq>
            <p:seq concurrent="1" nextAc="seek">
              <p:cTn id="14" restart="whenNotActive" fill="hold" evtFilter="cancelBubble" nodeType="interactiveSeq">
                <p:stCondLst>
                  <p:cond evt="onClick" delay="0">
                    <p:tgtEl>
                      <p:spTgt spid="3"/>
                    </p:tgtEl>
                  </p:cond>
                </p:stCondLst>
                <p:endSync evt="end" delay="0">
                  <p:rtn val="all"/>
                </p:endSync>
                <p:childTnLst>
                  <p:par>
                    <p:cTn id="15" fill="hold" nodeType="clickPar">
                      <p:stCondLst>
                        <p:cond delay="0"/>
                      </p:stCondLst>
                      <p:childTnLst>
                        <p:par>
                          <p:cTn id="16" fill="hold" nodeType="withGroup">
                            <p:stCondLst>
                              <p:cond delay="0"/>
                            </p:stCondLst>
                            <p:childTnLst>
                              <p:par>
                                <p:cTn id="17" presetID="1" presetClass="mediacall" presetSubtype="0" fill="hold" nodeType="clickEffect">
                                  <p:stCondLst>
                                    <p:cond delay="0"/>
                                  </p:stCondLst>
                                  <p:childTnLst>
                                    <p:cmd type="call" cmd="playFrom(0.0)">
                                      <p:cBhvr>
                                        <p:cTn id="18" dur="212763" fill="hold"/>
                                        <p:tgtEl>
                                          <p:spTgt spid="3"/>
                                        </p:tgtEl>
                                      </p:cBhvr>
                                    </p:cmd>
                                  </p:childTnLst>
                                </p:cTn>
                              </p:par>
                            </p:childTnLst>
                          </p:cTn>
                        </p:par>
                      </p:childTnLst>
                    </p:cTn>
                  </p:par>
                </p:childTnLst>
              </p:cTn>
              <p:nextCondLst>
                <p:cond evt="onClick" delay="0">
                  <p:tgtEl>
                    <p:spTgt spid="3"/>
                  </p:tgtEl>
                </p:cond>
              </p:nextCondLst>
            </p:seq>
            <p:audio>
              <p:cMediaNode vol="80000">
                <p:cTn id="19" fill="hold" display="0">
                  <p:stCondLst>
                    <p:cond delay="indefinite"/>
                  </p:stCondLst>
                  <p:endCondLst>
                    <p:cond evt="onStopAudio" delay="0">
                      <p:tgtEl>
                        <p:sldTgt/>
                      </p:tgtEl>
                    </p:cond>
                  </p:endCondLst>
                </p:cTn>
                <p:tgtEl>
                  <p:spTgt spid="3"/>
                </p:tgtEl>
              </p:cMediaNode>
            </p:audio>
          </p:childTnLst>
        </p:cTn>
      </p:par>
    </p:tnLst>
    <p:bldLst>
      <p:bldP spid="59415"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Oval 2"/>
          <p:cNvSpPr>
            <a:spLocks noChangeArrowheads="1"/>
          </p:cNvSpPr>
          <p:nvPr/>
        </p:nvSpPr>
        <p:spPr bwMode="auto">
          <a:xfrm>
            <a:off x="6470650" y="6197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933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429000" y="1519238"/>
            <a:ext cx="67167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Biên giới quốc gia Việt Nam bao gồm biên giới quốc gia:</a:t>
            </a:r>
            <a:endParaRPr lang="vi-VN" altLang="en-US" sz="2400" b="1" i="1"/>
          </a:p>
        </p:txBody>
      </p:sp>
      <p:sp>
        <p:nvSpPr>
          <p:cNvPr id="65541" name="AutoShape 5"/>
          <p:cNvSpPr>
            <a:spLocks noChangeArrowheads="1"/>
          </p:cNvSpPr>
          <p:nvPr/>
        </p:nvSpPr>
        <p:spPr bwMode="auto">
          <a:xfrm>
            <a:off x="1828800" y="4191000"/>
            <a:ext cx="4038600" cy="14478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rPr>
              <a:t>C. </a:t>
            </a:r>
            <a:r>
              <a:rPr lang="en-US" sz="2400" dirty="0" err="1">
                <a:latin typeface="Arial" charset="0"/>
              </a:rPr>
              <a:t>Trên</a:t>
            </a:r>
            <a:r>
              <a:rPr lang="en-US" sz="2400" dirty="0">
                <a:latin typeface="Arial" charset="0"/>
              </a:rPr>
              <a:t> </a:t>
            </a:r>
            <a:r>
              <a:rPr lang="en-US" sz="2400" dirty="0" err="1">
                <a:latin typeface="Arial" charset="0"/>
              </a:rPr>
              <a:t>đất</a:t>
            </a:r>
            <a:r>
              <a:rPr lang="en-US" sz="2400" dirty="0">
                <a:latin typeface="Arial" charset="0"/>
              </a:rPr>
              <a:t> </a:t>
            </a:r>
            <a:r>
              <a:rPr lang="en-US" sz="2400" dirty="0" err="1">
                <a:latin typeface="Arial" charset="0"/>
              </a:rPr>
              <a:t>liền</a:t>
            </a:r>
            <a:r>
              <a:rPr lang="en-US" sz="2400" dirty="0">
                <a:latin typeface="Arial" charset="0"/>
              </a:rPr>
              <a:t>, </a:t>
            </a:r>
            <a:r>
              <a:rPr lang="en-US" sz="2400" dirty="0" err="1">
                <a:latin typeface="Arial" charset="0"/>
              </a:rPr>
              <a:t>trên</a:t>
            </a:r>
            <a:r>
              <a:rPr lang="en-US" sz="2400" dirty="0">
                <a:latin typeface="Arial" charset="0"/>
              </a:rPr>
              <a:t> </a:t>
            </a:r>
          </a:p>
          <a:p>
            <a:pPr algn="ctr">
              <a:defRPr/>
            </a:pPr>
            <a:r>
              <a:rPr lang="en-US" sz="2400" dirty="0" err="1">
                <a:latin typeface="Arial" charset="0"/>
              </a:rPr>
              <a:t>không</a:t>
            </a:r>
            <a:r>
              <a:rPr lang="en-US" sz="2400" dirty="0">
                <a:latin typeface="Arial" charset="0"/>
              </a:rPr>
              <a:t>, </a:t>
            </a:r>
            <a:r>
              <a:rPr lang="en-US" sz="2400" dirty="0" err="1">
                <a:latin typeface="Arial" charset="0"/>
              </a:rPr>
              <a:t>trên</a:t>
            </a:r>
            <a:r>
              <a:rPr lang="en-US" sz="2400" dirty="0">
                <a:latin typeface="Arial" charset="0"/>
              </a:rPr>
              <a:t> </a:t>
            </a:r>
            <a:r>
              <a:rPr lang="en-US" sz="2400" dirty="0" err="1">
                <a:latin typeface="Arial" charset="0"/>
              </a:rPr>
              <a:t>biển</a:t>
            </a:r>
            <a:r>
              <a:rPr lang="en-US" sz="2400" dirty="0">
                <a:latin typeface="Arial" charset="0"/>
              </a:rPr>
              <a:t> </a:t>
            </a:r>
            <a:r>
              <a:rPr lang="en-US" sz="2400" dirty="0" err="1">
                <a:latin typeface="Arial" charset="0"/>
              </a:rPr>
              <a:t>và</a:t>
            </a:r>
            <a:r>
              <a:rPr lang="en-US" sz="2400" dirty="0">
                <a:latin typeface="Arial" charset="0"/>
              </a:rPr>
              <a:t> </a:t>
            </a:r>
          </a:p>
          <a:p>
            <a:pPr algn="ctr">
              <a:defRPr/>
            </a:pPr>
            <a:r>
              <a:rPr lang="en-US" sz="2400" dirty="0" err="1">
                <a:latin typeface="Arial" charset="0"/>
              </a:rPr>
              <a:t>trong</a:t>
            </a:r>
            <a:r>
              <a:rPr lang="en-US" sz="2400" dirty="0">
                <a:latin typeface="Arial" charset="0"/>
              </a:rPr>
              <a:t> </a:t>
            </a:r>
            <a:r>
              <a:rPr lang="en-US" sz="2400" dirty="0" err="1">
                <a:latin typeface="Arial" charset="0"/>
              </a:rPr>
              <a:t>lòng</a:t>
            </a:r>
            <a:r>
              <a:rPr lang="en-US" sz="2400" dirty="0">
                <a:latin typeface="Arial" charset="0"/>
              </a:rPr>
              <a:t> </a:t>
            </a:r>
            <a:r>
              <a:rPr lang="en-US" sz="2400" dirty="0" err="1">
                <a:latin typeface="Arial" charset="0"/>
              </a:rPr>
              <a:t>đất</a:t>
            </a:r>
            <a:endParaRPr lang="en-US" sz="2400" b="1" dirty="0">
              <a:latin typeface="+mn-lt"/>
              <a:cs typeface="Times New Roman" pitchFamily="18" charset="0"/>
            </a:endParaRPr>
          </a:p>
        </p:txBody>
      </p:sp>
      <p:sp>
        <p:nvSpPr>
          <p:cNvPr id="65549" name="AutoShape 13"/>
          <p:cNvSpPr>
            <a:spLocks noChangeArrowheads="1"/>
          </p:cNvSpPr>
          <p:nvPr/>
        </p:nvSpPr>
        <p:spPr bwMode="auto">
          <a:xfrm>
            <a:off x="6378575" y="2590800"/>
            <a:ext cx="3908425"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Trong đất liền , trên </a:t>
            </a:r>
          </a:p>
          <a:p>
            <a:pPr algn="ctr">
              <a:spcBef>
                <a:spcPct val="0"/>
              </a:spcBef>
              <a:buFontTx/>
              <a:buNone/>
            </a:pPr>
            <a:r>
              <a:rPr lang="en-US" altLang="en-US" sz="2400"/>
              <a:t>biển và trên lãnh thổ </a:t>
            </a:r>
          </a:p>
          <a:p>
            <a:pPr algn="ctr">
              <a:spcBef>
                <a:spcPct val="0"/>
              </a:spcBef>
              <a:buFontTx/>
              <a:buNone/>
            </a:pPr>
            <a:r>
              <a:rPr lang="en-US" altLang="en-US" sz="2400"/>
              <a:t>quốc gia đặc biệt</a:t>
            </a:r>
            <a:endParaRPr lang="vi-VN" altLang="en-US" sz="2400" b="1"/>
          </a:p>
        </p:txBody>
      </p:sp>
      <p:sp>
        <p:nvSpPr>
          <p:cNvPr id="11271" name="Text Box 16"/>
          <p:cNvSpPr txBox="1">
            <a:spLocks noChangeArrowheads="1"/>
          </p:cNvSpPr>
          <p:nvPr/>
        </p:nvSpPr>
        <p:spPr bwMode="auto">
          <a:xfrm>
            <a:off x="1992313" y="1600200"/>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06</a:t>
            </a:r>
          </a:p>
        </p:txBody>
      </p:sp>
      <p:pic>
        <p:nvPicPr>
          <p:cNvPr id="9934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7" name="Oval 19"/>
          <p:cNvSpPr>
            <a:spLocks noChangeArrowheads="1"/>
          </p:cNvSpPr>
          <p:nvPr/>
        </p:nvSpPr>
        <p:spPr bwMode="auto">
          <a:xfrm>
            <a:off x="6470650" y="6197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1274"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9" name="Oval 21"/>
          <p:cNvSpPr>
            <a:spLocks noChangeArrowheads="1"/>
          </p:cNvSpPr>
          <p:nvPr/>
        </p:nvSpPr>
        <p:spPr bwMode="auto">
          <a:xfrm>
            <a:off x="647065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9350" name="Oval 22"/>
          <p:cNvSpPr>
            <a:spLocks noChangeArrowheads="1"/>
          </p:cNvSpPr>
          <p:nvPr/>
        </p:nvSpPr>
        <p:spPr bwMode="auto">
          <a:xfrm>
            <a:off x="6477000" y="61991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9351" name="Oval 23"/>
          <p:cNvSpPr>
            <a:spLocks noChangeArrowheads="1"/>
          </p:cNvSpPr>
          <p:nvPr/>
        </p:nvSpPr>
        <p:spPr bwMode="auto">
          <a:xfrm>
            <a:off x="6470650" y="61991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9352" name="Oval 24"/>
          <p:cNvSpPr>
            <a:spLocks noChangeArrowheads="1"/>
          </p:cNvSpPr>
          <p:nvPr/>
        </p:nvSpPr>
        <p:spPr bwMode="auto">
          <a:xfrm>
            <a:off x="6486525"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9353" name="Oval 25"/>
          <p:cNvSpPr>
            <a:spLocks noChangeArrowheads="1"/>
          </p:cNvSpPr>
          <p:nvPr/>
        </p:nvSpPr>
        <p:spPr bwMode="auto">
          <a:xfrm>
            <a:off x="6497638" y="61833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9354" name="Oval 26"/>
          <p:cNvSpPr>
            <a:spLocks noChangeArrowheads="1"/>
          </p:cNvSpPr>
          <p:nvPr/>
        </p:nvSpPr>
        <p:spPr bwMode="auto">
          <a:xfrm>
            <a:off x="6470650" y="61769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9355" name="Text Box 27"/>
          <p:cNvSpPr txBox="1">
            <a:spLocks noChangeArrowheads="1"/>
          </p:cNvSpPr>
          <p:nvPr/>
        </p:nvSpPr>
        <p:spPr bwMode="auto">
          <a:xfrm>
            <a:off x="4953000" y="6262688"/>
            <a:ext cx="1111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9356" name="Text Box 28"/>
          <p:cNvSpPr txBox="1">
            <a:spLocks noChangeArrowheads="1"/>
          </p:cNvSpPr>
          <p:nvPr/>
        </p:nvSpPr>
        <p:spPr bwMode="auto">
          <a:xfrm>
            <a:off x="6378575" y="5951538"/>
            <a:ext cx="9906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1283"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954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4" name="Text Box 69"/>
          <p:cNvSpPr txBox="1">
            <a:spLocks noChangeArrowheads="1"/>
          </p:cNvSpPr>
          <p:nvPr/>
        </p:nvSpPr>
        <p:spPr bwMode="auto">
          <a:xfrm>
            <a:off x="2133600" y="990600"/>
            <a:ext cx="792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96400" y="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6"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76200"/>
            <a:ext cx="152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1828800" y="2514600"/>
            <a:ext cx="4038600"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Trên mặt đất, trong </a:t>
            </a:r>
          </a:p>
          <a:p>
            <a:pPr algn="ctr">
              <a:spcBef>
                <a:spcPct val="0"/>
              </a:spcBef>
              <a:buFontTx/>
              <a:buNone/>
            </a:pPr>
            <a:r>
              <a:rPr lang="en-US" altLang="en-US" sz="2400"/>
              <a:t>lòng đất, trên mặt biển </a:t>
            </a:r>
          </a:p>
          <a:p>
            <a:pPr algn="ctr">
              <a:spcBef>
                <a:spcPct val="0"/>
              </a:spcBef>
              <a:buFontTx/>
              <a:buNone/>
            </a:pPr>
            <a:r>
              <a:rPr lang="en-US" altLang="en-US" sz="2400"/>
              <a:t>và dưới lòng đất</a:t>
            </a:r>
            <a:endParaRPr lang="vi-VN" altLang="en-US" sz="2400" b="1"/>
          </a:p>
        </p:txBody>
      </p:sp>
      <p:sp>
        <p:nvSpPr>
          <p:cNvPr id="28" name="AutoShape 13"/>
          <p:cNvSpPr>
            <a:spLocks noChangeArrowheads="1"/>
          </p:cNvSpPr>
          <p:nvPr/>
        </p:nvSpPr>
        <p:spPr bwMode="auto">
          <a:xfrm>
            <a:off x="6378575" y="4224338"/>
            <a:ext cx="3908425" cy="14144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Trong lòng đất, </a:t>
            </a:r>
          </a:p>
          <a:p>
            <a:pPr algn="ctr">
              <a:spcBef>
                <a:spcPct val="0"/>
              </a:spcBef>
              <a:buFontTx/>
              <a:buNone/>
            </a:pPr>
            <a:r>
              <a:rPr lang="en-US" altLang="en-US" sz="2400"/>
              <a:t>trên đất liền, trên các đảo </a:t>
            </a:r>
          </a:p>
          <a:p>
            <a:pPr algn="ctr">
              <a:spcBef>
                <a:spcPct val="0"/>
              </a:spcBef>
              <a:buFontTx/>
              <a:buNone/>
            </a:pPr>
            <a:r>
              <a:rPr lang="en-US" altLang="en-US" sz="2400"/>
              <a:t>và các quần đảo .</a:t>
            </a:r>
            <a:endParaRPr lang="vi-VN" altLang="en-US" sz="2400" b="1"/>
          </a:p>
        </p:txBody>
      </p:sp>
      <p:pic>
        <p:nvPicPr>
          <p:cNvPr id="11289"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8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80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8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8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8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933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933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9346"/>
                </p:tgtEl>
              </p:cMediaNode>
            </p:audio>
            <p:seq concurrent="1" nextAc="seek">
              <p:cTn id="38" restart="whenNotActive" fill="hold" evtFilter="cancelBubble" nodeType="interactiveSeq">
                <p:stCondLst>
                  <p:cond evt="onClick" delay="0">
                    <p:tgtEl>
                      <p:spTgt spid="9935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935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9354"/>
                                        </p:tgtEl>
                                      </p:cBhvr>
                                    </p:animEffect>
                                    <p:set>
                                      <p:cBhvr>
                                        <p:cTn id="46" dur="1" fill="hold">
                                          <p:stCondLst>
                                            <p:cond delay="499"/>
                                          </p:stCondLst>
                                        </p:cTn>
                                        <p:tgtEl>
                                          <p:spTgt spid="9935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9353"/>
                                        </p:tgtEl>
                                      </p:cBhvr>
                                    </p:animEffect>
                                    <p:set>
                                      <p:cBhvr>
                                        <p:cTn id="50" dur="1" fill="hold">
                                          <p:stCondLst>
                                            <p:cond delay="499"/>
                                          </p:stCondLst>
                                        </p:cTn>
                                        <p:tgtEl>
                                          <p:spTgt spid="9935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9352"/>
                                        </p:tgtEl>
                                      </p:cBhvr>
                                    </p:animEffect>
                                    <p:set>
                                      <p:cBhvr>
                                        <p:cTn id="54" dur="1" fill="hold">
                                          <p:stCondLst>
                                            <p:cond delay="499"/>
                                          </p:stCondLst>
                                        </p:cTn>
                                        <p:tgtEl>
                                          <p:spTgt spid="9935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9351"/>
                                        </p:tgtEl>
                                      </p:cBhvr>
                                    </p:animEffect>
                                    <p:set>
                                      <p:cBhvr>
                                        <p:cTn id="58" dur="1" fill="hold">
                                          <p:stCondLst>
                                            <p:cond delay="499"/>
                                          </p:stCondLst>
                                        </p:cTn>
                                        <p:tgtEl>
                                          <p:spTgt spid="9935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9350"/>
                                        </p:tgtEl>
                                      </p:cBhvr>
                                    </p:animEffect>
                                    <p:set>
                                      <p:cBhvr>
                                        <p:cTn id="62" dur="1" fill="hold">
                                          <p:stCondLst>
                                            <p:cond delay="499"/>
                                          </p:stCondLst>
                                        </p:cTn>
                                        <p:tgtEl>
                                          <p:spTgt spid="9935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9349"/>
                                        </p:tgtEl>
                                      </p:cBhvr>
                                    </p:animEffect>
                                    <p:set>
                                      <p:cBhvr>
                                        <p:cTn id="66" dur="1" fill="hold">
                                          <p:stCondLst>
                                            <p:cond delay="499"/>
                                          </p:stCondLst>
                                        </p:cTn>
                                        <p:tgtEl>
                                          <p:spTgt spid="9934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9347"/>
                                        </p:tgtEl>
                                      </p:cBhvr>
                                    </p:animEffect>
                                    <p:set>
                                      <p:cBhvr>
                                        <p:cTn id="70" dur="1" fill="hold">
                                          <p:stCondLst>
                                            <p:cond delay="499"/>
                                          </p:stCondLst>
                                        </p:cTn>
                                        <p:tgtEl>
                                          <p:spTgt spid="9934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9330"/>
                                        </p:tgtEl>
                                      </p:cBhvr>
                                    </p:animEffect>
                                    <p:set>
                                      <p:cBhvr>
                                        <p:cTn id="74" dur="1" fill="hold">
                                          <p:stCondLst>
                                            <p:cond delay="499"/>
                                          </p:stCondLst>
                                        </p:cTn>
                                        <p:tgtEl>
                                          <p:spTgt spid="9933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9355"/>
                  </p:tgtEl>
                </p:cond>
              </p:nextCondLst>
            </p:seq>
          </p:childTnLst>
        </p:cTn>
      </p:par>
    </p:tnLst>
    <p:bldLst>
      <p:bldP spid="99330" grpId="0" animBg="1"/>
      <p:bldP spid="65540" grpId="0"/>
      <p:bldP spid="65541" grpId="0" animBg="1"/>
      <p:bldP spid="65541" grpId="1" animBg="1"/>
      <p:bldP spid="65549" grpId="0" animBg="1"/>
      <p:bldP spid="99347" grpId="0" animBg="1"/>
      <p:bldP spid="99349" grpId="0" animBg="1"/>
      <p:bldP spid="99350" grpId="0" animBg="1"/>
      <p:bldP spid="99351" grpId="0" animBg="1"/>
      <p:bldP spid="99352" grpId="0" animBg="1"/>
      <p:bldP spid="99353" grpId="0" animBg="1"/>
      <p:bldP spid="99354" grpId="0" animBg="1"/>
      <p:bldP spid="99356" grpId="0" animBg="1"/>
      <p:bldP spid="27"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Oval 2"/>
          <p:cNvSpPr>
            <a:spLocks noChangeArrowheads="1"/>
          </p:cNvSpPr>
          <p:nvPr/>
        </p:nvSpPr>
        <p:spPr bwMode="auto">
          <a:xfrm>
            <a:off x="633253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035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352800" y="1531938"/>
            <a:ext cx="6629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Vùng đặc quyền kinh tế của Việt Nam là vùng biển có chiều rộng:</a:t>
            </a:r>
            <a:endParaRPr lang="vi-VN" altLang="en-US" sz="2400" b="1" i="1"/>
          </a:p>
        </p:txBody>
      </p:sp>
      <p:sp>
        <p:nvSpPr>
          <p:cNvPr id="65541" name="AutoShape 5"/>
          <p:cNvSpPr>
            <a:spLocks noChangeArrowheads="1"/>
          </p:cNvSpPr>
          <p:nvPr/>
        </p:nvSpPr>
        <p:spPr bwMode="auto">
          <a:xfrm>
            <a:off x="1987550" y="2590800"/>
            <a:ext cx="3911600" cy="1271588"/>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endParaRPr lang="en-US" sz="2400" dirty="0">
              <a:solidFill>
                <a:schemeClr val="tx1"/>
              </a:solidFill>
            </a:endParaRPr>
          </a:p>
          <a:p>
            <a:pPr algn="ctr">
              <a:defRPr/>
            </a:pPr>
            <a:r>
              <a:rPr lang="vi-VN" sz="2400" dirty="0">
                <a:solidFill>
                  <a:schemeClr val="tx1"/>
                </a:solidFill>
              </a:rPr>
              <a:t>A</a:t>
            </a:r>
            <a:r>
              <a:rPr lang="fr-FR" sz="2400" dirty="0">
                <a:solidFill>
                  <a:schemeClr val="tx1"/>
                </a:solidFill>
              </a:rPr>
              <a:t>. </a:t>
            </a:r>
            <a:r>
              <a:rPr lang="en-US" sz="2400" dirty="0">
                <a:solidFill>
                  <a:schemeClr val="tx1"/>
                </a:solidFill>
              </a:rPr>
              <a:t>200 </a:t>
            </a:r>
            <a:r>
              <a:rPr lang="vi-VN" sz="2400" dirty="0">
                <a:solidFill>
                  <a:schemeClr val="tx1"/>
                </a:solidFill>
              </a:rPr>
              <a:t>hải lý </a:t>
            </a:r>
          </a:p>
          <a:p>
            <a:pPr algn="ctr">
              <a:defRPr/>
            </a:pPr>
            <a:r>
              <a:rPr lang="vi-VN" sz="2400" dirty="0">
                <a:solidFill>
                  <a:schemeClr val="tx1"/>
                </a:solidFill>
              </a:rPr>
              <a:t>tính từ đường cơ sở</a:t>
            </a:r>
          </a:p>
          <a:p>
            <a:pPr algn="ctr" eaLnBrk="1" hangingPunct="1">
              <a:defRPr/>
            </a:pPr>
            <a:endParaRPr lang="en-US" sz="2400" dirty="0">
              <a:solidFill>
                <a:schemeClr val="tx1"/>
              </a:solidFill>
            </a:endParaRPr>
          </a:p>
        </p:txBody>
      </p:sp>
      <p:sp>
        <p:nvSpPr>
          <p:cNvPr id="12294" name="Text Box 16"/>
          <p:cNvSpPr txBox="1">
            <a:spLocks noChangeArrowheads="1"/>
          </p:cNvSpPr>
          <p:nvPr/>
        </p:nvSpPr>
        <p:spPr bwMode="auto">
          <a:xfrm>
            <a:off x="1828800" y="1670050"/>
            <a:ext cx="13716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07</a:t>
            </a:r>
          </a:p>
        </p:txBody>
      </p:sp>
      <p:sp>
        <p:nvSpPr>
          <p:cNvPr id="65545" name="AutoShape 9"/>
          <p:cNvSpPr>
            <a:spLocks noChangeArrowheads="1"/>
          </p:cNvSpPr>
          <p:nvPr/>
        </p:nvSpPr>
        <p:spPr bwMode="auto">
          <a:xfrm>
            <a:off x="6248400" y="2590800"/>
            <a:ext cx="3911600" cy="1271588"/>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457200" indent="-457200" algn="ctr" eaLnBrk="1" hangingPunct="1">
              <a:defRPr/>
            </a:pPr>
            <a:endParaRPr lang="fr-FR" sz="2400" dirty="0">
              <a:solidFill>
                <a:schemeClr val="tx1"/>
              </a:solidFill>
            </a:endParaRPr>
          </a:p>
          <a:p>
            <a:pPr algn="ctr">
              <a:defRPr/>
            </a:pPr>
            <a:r>
              <a:rPr lang="en-US" sz="2400" dirty="0">
                <a:solidFill>
                  <a:schemeClr val="tx1"/>
                </a:solidFill>
              </a:rPr>
              <a:t>B. 350 </a:t>
            </a:r>
            <a:r>
              <a:rPr lang="en-US" sz="2400" dirty="0" err="1">
                <a:solidFill>
                  <a:schemeClr val="tx1"/>
                </a:solidFill>
              </a:rPr>
              <a:t>hải</a:t>
            </a:r>
            <a:r>
              <a:rPr lang="en-US" sz="2400" dirty="0">
                <a:solidFill>
                  <a:schemeClr val="tx1"/>
                </a:solidFill>
              </a:rPr>
              <a:t> </a:t>
            </a:r>
            <a:r>
              <a:rPr lang="en-US" sz="2400" dirty="0" err="1">
                <a:solidFill>
                  <a:schemeClr val="tx1"/>
                </a:solidFill>
              </a:rPr>
              <a:t>lý</a:t>
            </a:r>
            <a:r>
              <a:rPr lang="en-US" sz="2400" dirty="0">
                <a:solidFill>
                  <a:schemeClr val="tx1"/>
                </a:solidFill>
              </a:rPr>
              <a:t> </a:t>
            </a:r>
          </a:p>
          <a:p>
            <a:pPr algn="ctr">
              <a:defRPr/>
            </a:pPr>
            <a:r>
              <a:rPr lang="en-US" sz="2400" dirty="0" err="1">
                <a:solidFill>
                  <a:schemeClr val="tx1"/>
                </a:solidFill>
              </a:rPr>
              <a:t>tính</a:t>
            </a:r>
            <a:r>
              <a:rPr lang="en-US" sz="2400" dirty="0">
                <a:solidFill>
                  <a:schemeClr val="tx1"/>
                </a:solidFill>
              </a:rPr>
              <a:t> </a:t>
            </a:r>
            <a:r>
              <a:rPr lang="en-US" sz="2400" dirty="0" err="1">
                <a:solidFill>
                  <a:schemeClr val="tx1"/>
                </a:solidFill>
              </a:rPr>
              <a:t>từ</a:t>
            </a:r>
            <a:r>
              <a:rPr lang="en-US" sz="2400" dirty="0">
                <a:solidFill>
                  <a:schemeClr val="tx1"/>
                </a:solidFill>
              </a:rPr>
              <a:t> </a:t>
            </a:r>
            <a:r>
              <a:rPr lang="en-US" sz="2400" dirty="0" err="1">
                <a:solidFill>
                  <a:schemeClr val="tx1"/>
                </a:solidFill>
              </a:rPr>
              <a:t>lãnh</a:t>
            </a:r>
            <a:r>
              <a:rPr lang="en-US" sz="2400" dirty="0">
                <a:solidFill>
                  <a:schemeClr val="tx1"/>
                </a:solidFill>
              </a:rPr>
              <a:t> </a:t>
            </a:r>
            <a:r>
              <a:rPr lang="vi-VN" sz="2400" dirty="0">
                <a:solidFill>
                  <a:schemeClr val="tx1"/>
                </a:solidFill>
              </a:rPr>
              <a:t>hải</a:t>
            </a:r>
          </a:p>
          <a:p>
            <a:pPr marL="457200" indent="-457200" algn="ctr" eaLnBrk="1" hangingPunct="1">
              <a:defRPr/>
            </a:pPr>
            <a:endParaRPr lang="en-US" sz="2400" dirty="0">
              <a:solidFill>
                <a:schemeClr val="tx1"/>
              </a:solidFill>
            </a:endParaRPr>
          </a:p>
        </p:txBody>
      </p:sp>
      <p:pic>
        <p:nvPicPr>
          <p:cNvPr id="10037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1" name="Oval 19"/>
          <p:cNvSpPr>
            <a:spLocks noChangeArrowheads="1"/>
          </p:cNvSpPr>
          <p:nvPr/>
        </p:nvSpPr>
        <p:spPr bwMode="auto">
          <a:xfrm>
            <a:off x="63325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2298"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25000" y="60579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3" name="Oval 21"/>
          <p:cNvSpPr>
            <a:spLocks noChangeArrowheads="1"/>
          </p:cNvSpPr>
          <p:nvPr/>
        </p:nvSpPr>
        <p:spPr bwMode="auto">
          <a:xfrm>
            <a:off x="6332538"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0374" name="Oval 22"/>
          <p:cNvSpPr>
            <a:spLocks noChangeArrowheads="1"/>
          </p:cNvSpPr>
          <p:nvPr/>
        </p:nvSpPr>
        <p:spPr bwMode="auto">
          <a:xfrm>
            <a:off x="6332538" y="60579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0375" name="Oval 23"/>
          <p:cNvSpPr>
            <a:spLocks noChangeArrowheads="1"/>
          </p:cNvSpPr>
          <p:nvPr/>
        </p:nvSpPr>
        <p:spPr bwMode="auto">
          <a:xfrm>
            <a:off x="63246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0376" name="Oval 24"/>
          <p:cNvSpPr>
            <a:spLocks noChangeArrowheads="1"/>
          </p:cNvSpPr>
          <p:nvPr/>
        </p:nvSpPr>
        <p:spPr bwMode="auto">
          <a:xfrm>
            <a:off x="63246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0377" name="Oval 25"/>
          <p:cNvSpPr>
            <a:spLocks noChangeArrowheads="1"/>
          </p:cNvSpPr>
          <p:nvPr/>
        </p:nvSpPr>
        <p:spPr bwMode="auto">
          <a:xfrm>
            <a:off x="6332538"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0378" name="Oval 26"/>
          <p:cNvSpPr>
            <a:spLocks noChangeArrowheads="1"/>
          </p:cNvSpPr>
          <p:nvPr/>
        </p:nvSpPr>
        <p:spPr bwMode="auto">
          <a:xfrm>
            <a:off x="6324600" y="6070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0379" name="Text Box 27"/>
          <p:cNvSpPr txBox="1">
            <a:spLocks noChangeArrowheads="1"/>
          </p:cNvSpPr>
          <p:nvPr/>
        </p:nvSpPr>
        <p:spPr bwMode="auto">
          <a:xfrm>
            <a:off x="50292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0380" name="Text Box 28"/>
          <p:cNvSpPr txBox="1">
            <a:spLocks noChangeArrowheads="1"/>
          </p:cNvSpPr>
          <p:nvPr/>
        </p:nvSpPr>
        <p:spPr bwMode="auto">
          <a:xfrm>
            <a:off x="6113463" y="58499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2307"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3716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8" name="Text Box 69"/>
          <p:cNvSpPr txBox="1">
            <a:spLocks noChangeArrowheads="1"/>
          </p:cNvSpPr>
          <p:nvPr/>
        </p:nvSpPr>
        <p:spPr bwMode="auto">
          <a:xfrm>
            <a:off x="2057400" y="10668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96400" y="0"/>
            <a:ext cx="99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0"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38100"/>
            <a:ext cx="14478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9"/>
          <p:cNvSpPr>
            <a:spLocks noChangeArrowheads="1"/>
          </p:cNvSpPr>
          <p:nvPr/>
        </p:nvSpPr>
        <p:spPr bwMode="auto">
          <a:xfrm>
            <a:off x="1987550" y="4191000"/>
            <a:ext cx="3911600" cy="12954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fr-FR" sz="2400" dirty="0">
                <a:solidFill>
                  <a:schemeClr val="tx1"/>
                </a:solidFill>
              </a:rPr>
              <a:t>C. </a:t>
            </a:r>
            <a:r>
              <a:rPr lang="en-US" sz="2400" dirty="0">
                <a:solidFill>
                  <a:schemeClr val="tx1"/>
                </a:solidFill>
              </a:rPr>
              <a:t>200 </a:t>
            </a:r>
            <a:r>
              <a:rPr lang="en-US" sz="2400" dirty="0" err="1">
                <a:solidFill>
                  <a:schemeClr val="tx1"/>
                </a:solidFill>
              </a:rPr>
              <a:t>hải</a:t>
            </a:r>
            <a:r>
              <a:rPr lang="en-US" sz="2400" dirty="0">
                <a:solidFill>
                  <a:schemeClr val="tx1"/>
                </a:solidFill>
              </a:rPr>
              <a:t> </a:t>
            </a:r>
            <a:r>
              <a:rPr lang="en-US" sz="2400" dirty="0" err="1">
                <a:solidFill>
                  <a:schemeClr val="tx1"/>
                </a:solidFill>
              </a:rPr>
              <a:t>lý</a:t>
            </a:r>
            <a:r>
              <a:rPr lang="en-US" sz="2400" dirty="0">
                <a:solidFill>
                  <a:schemeClr val="tx1"/>
                </a:solidFill>
              </a:rPr>
              <a:t> </a:t>
            </a:r>
          </a:p>
          <a:p>
            <a:pPr algn="ctr">
              <a:defRPr/>
            </a:pPr>
            <a:r>
              <a:rPr lang="en-US" sz="2400" dirty="0" err="1">
                <a:solidFill>
                  <a:schemeClr val="tx1"/>
                </a:solidFill>
              </a:rPr>
              <a:t>tính</a:t>
            </a:r>
            <a:r>
              <a:rPr lang="en-US" sz="2400" dirty="0">
                <a:solidFill>
                  <a:schemeClr val="tx1"/>
                </a:solidFill>
              </a:rPr>
              <a:t> </a:t>
            </a:r>
            <a:r>
              <a:rPr lang="en-US" sz="2400" dirty="0" err="1">
                <a:solidFill>
                  <a:schemeClr val="tx1"/>
                </a:solidFill>
              </a:rPr>
              <a:t>từ</a:t>
            </a:r>
            <a:r>
              <a:rPr lang="en-US" sz="2400" dirty="0">
                <a:solidFill>
                  <a:schemeClr val="tx1"/>
                </a:solidFill>
              </a:rPr>
              <a:t> </a:t>
            </a:r>
            <a:r>
              <a:rPr lang="en-US" sz="2400" dirty="0" err="1">
                <a:solidFill>
                  <a:schemeClr val="tx1"/>
                </a:solidFill>
              </a:rPr>
              <a:t>biên</a:t>
            </a:r>
            <a:r>
              <a:rPr lang="en-US" sz="2400" dirty="0">
                <a:solidFill>
                  <a:schemeClr val="tx1"/>
                </a:solidFill>
              </a:rPr>
              <a:t> </a:t>
            </a:r>
            <a:r>
              <a:rPr lang="en-US" sz="2400" dirty="0" err="1">
                <a:solidFill>
                  <a:schemeClr val="tx1"/>
                </a:solidFill>
              </a:rPr>
              <a:t>giới</a:t>
            </a:r>
            <a:r>
              <a:rPr lang="en-US" sz="2400" dirty="0">
                <a:solidFill>
                  <a:schemeClr val="tx1"/>
                </a:solidFill>
              </a:rPr>
              <a:t> </a:t>
            </a:r>
            <a:r>
              <a:rPr lang="en-US" sz="2400" dirty="0" err="1">
                <a:solidFill>
                  <a:schemeClr val="tx1"/>
                </a:solidFill>
              </a:rPr>
              <a:t>trên</a:t>
            </a:r>
            <a:r>
              <a:rPr lang="en-US" sz="2400" dirty="0">
                <a:solidFill>
                  <a:schemeClr val="tx1"/>
                </a:solidFill>
              </a:rPr>
              <a:t> </a:t>
            </a:r>
            <a:r>
              <a:rPr lang="en-US" sz="2400" dirty="0" err="1">
                <a:solidFill>
                  <a:schemeClr val="tx1"/>
                </a:solidFill>
              </a:rPr>
              <a:t>biển</a:t>
            </a:r>
            <a:r>
              <a:rPr lang="en-US" sz="2400" dirty="0">
                <a:solidFill>
                  <a:schemeClr val="tx1"/>
                </a:solidFill>
              </a:rPr>
              <a:t> </a:t>
            </a:r>
            <a:endParaRPr lang="vi-VN" sz="2400" dirty="0">
              <a:solidFill>
                <a:schemeClr val="tx1"/>
              </a:solidFill>
            </a:endParaRPr>
          </a:p>
        </p:txBody>
      </p:sp>
      <p:sp>
        <p:nvSpPr>
          <p:cNvPr id="28" name="AutoShape 9"/>
          <p:cNvSpPr>
            <a:spLocks noChangeArrowheads="1"/>
          </p:cNvSpPr>
          <p:nvPr/>
        </p:nvSpPr>
        <p:spPr bwMode="auto">
          <a:xfrm>
            <a:off x="6248400" y="4191000"/>
            <a:ext cx="3911600" cy="12954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endParaRPr lang="fr-FR" sz="2400" dirty="0">
              <a:solidFill>
                <a:schemeClr val="tx1"/>
              </a:solidFill>
            </a:endParaRPr>
          </a:p>
          <a:p>
            <a:pPr algn="ctr">
              <a:defRPr/>
            </a:pPr>
            <a:r>
              <a:rPr lang="fr-FR" sz="2400" dirty="0">
                <a:solidFill>
                  <a:schemeClr val="tx1"/>
                </a:solidFill>
              </a:rPr>
              <a:t>D. </a:t>
            </a:r>
            <a:r>
              <a:rPr lang="en-US" sz="2400" dirty="0">
                <a:solidFill>
                  <a:schemeClr val="tx1"/>
                </a:solidFill>
              </a:rPr>
              <a:t>350 </a:t>
            </a:r>
            <a:r>
              <a:rPr lang="en-US" sz="2400" dirty="0" err="1">
                <a:solidFill>
                  <a:schemeClr val="tx1"/>
                </a:solidFill>
              </a:rPr>
              <a:t>hải</a:t>
            </a:r>
            <a:r>
              <a:rPr lang="en-US" sz="2400" dirty="0">
                <a:solidFill>
                  <a:schemeClr val="tx1"/>
                </a:solidFill>
              </a:rPr>
              <a:t> </a:t>
            </a:r>
            <a:r>
              <a:rPr lang="en-US" sz="2400" dirty="0" err="1">
                <a:solidFill>
                  <a:schemeClr val="tx1"/>
                </a:solidFill>
              </a:rPr>
              <a:t>lý</a:t>
            </a:r>
            <a:r>
              <a:rPr lang="en-US" sz="2400" dirty="0">
                <a:solidFill>
                  <a:schemeClr val="tx1"/>
                </a:solidFill>
              </a:rPr>
              <a:t> </a:t>
            </a:r>
          </a:p>
          <a:p>
            <a:pPr algn="ctr">
              <a:defRPr/>
            </a:pPr>
            <a:r>
              <a:rPr lang="en-US" sz="2400" dirty="0" err="1">
                <a:solidFill>
                  <a:schemeClr val="tx1"/>
                </a:solidFill>
              </a:rPr>
              <a:t>tính</a:t>
            </a:r>
            <a:r>
              <a:rPr lang="en-US" sz="2400" dirty="0">
                <a:solidFill>
                  <a:schemeClr val="tx1"/>
                </a:solidFill>
              </a:rPr>
              <a:t> </a:t>
            </a:r>
            <a:r>
              <a:rPr lang="en-US" sz="2400" dirty="0" err="1">
                <a:solidFill>
                  <a:schemeClr val="tx1"/>
                </a:solidFill>
              </a:rPr>
              <a:t>từ</a:t>
            </a:r>
            <a:r>
              <a:rPr lang="en-US" sz="2400" dirty="0">
                <a:solidFill>
                  <a:schemeClr val="tx1"/>
                </a:solidFill>
              </a:rPr>
              <a:t> </a:t>
            </a:r>
            <a:r>
              <a:rPr lang="en-US" sz="2400" dirty="0" err="1">
                <a:solidFill>
                  <a:schemeClr val="tx1"/>
                </a:solidFill>
              </a:rPr>
              <a:t>đường</a:t>
            </a:r>
            <a:r>
              <a:rPr lang="en-US" sz="2400" dirty="0">
                <a:solidFill>
                  <a:schemeClr val="tx1"/>
                </a:solidFill>
              </a:rPr>
              <a:t> </a:t>
            </a:r>
            <a:r>
              <a:rPr lang="en-US" sz="2400" dirty="0" err="1">
                <a:solidFill>
                  <a:schemeClr val="tx1"/>
                </a:solidFill>
              </a:rPr>
              <a:t>cơ</a:t>
            </a:r>
            <a:r>
              <a:rPr lang="en-US" sz="2400" dirty="0">
                <a:solidFill>
                  <a:schemeClr val="tx1"/>
                </a:solidFill>
              </a:rPr>
              <a:t> </a:t>
            </a:r>
            <a:r>
              <a:rPr lang="en-US" sz="2400" dirty="0" err="1">
                <a:solidFill>
                  <a:schemeClr val="tx1"/>
                </a:solidFill>
              </a:rPr>
              <a:t>sở</a:t>
            </a:r>
            <a:r>
              <a:rPr lang="en-US" sz="2400" dirty="0">
                <a:solidFill>
                  <a:schemeClr val="tx1"/>
                </a:solidFill>
              </a:rPr>
              <a:t> </a:t>
            </a:r>
            <a:endParaRPr lang="vi-VN" sz="2400" dirty="0">
              <a:solidFill>
                <a:schemeClr val="tx1"/>
              </a:solidFill>
            </a:endParaRPr>
          </a:p>
          <a:p>
            <a:pPr algn="ctr">
              <a:defRPr/>
            </a:pPr>
            <a:r>
              <a:rPr lang="en-US" sz="2400" dirty="0">
                <a:solidFill>
                  <a:schemeClr val="tx1"/>
                </a:solidFill>
              </a:rPr>
              <a:t> </a:t>
            </a:r>
            <a:endParaRPr lang="vi-VN" sz="2400" dirty="0">
              <a:solidFill>
                <a:schemeClr val="tx1"/>
              </a:solidFill>
            </a:endParaRPr>
          </a:p>
        </p:txBody>
      </p:sp>
      <p:pic>
        <p:nvPicPr>
          <p:cNvPr id="12313"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04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30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0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0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0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035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035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0370"/>
                </p:tgtEl>
              </p:cMediaNode>
            </p:audio>
            <p:seq concurrent="1" nextAc="seek">
              <p:cTn id="38" restart="whenNotActive" fill="hold" evtFilter="cancelBubble" nodeType="interactiveSeq">
                <p:stCondLst>
                  <p:cond evt="onClick" delay="0">
                    <p:tgtEl>
                      <p:spTgt spid="10037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038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0378"/>
                                        </p:tgtEl>
                                      </p:cBhvr>
                                    </p:animEffect>
                                    <p:set>
                                      <p:cBhvr>
                                        <p:cTn id="46" dur="1" fill="hold">
                                          <p:stCondLst>
                                            <p:cond delay="499"/>
                                          </p:stCondLst>
                                        </p:cTn>
                                        <p:tgtEl>
                                          <p:spTgt spid="10037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0377"/>
                                        </p:tgtEl>
                                      </p:cBhvr>
                                    </p:animEffect>
                                    <p:set>
                                      <p:cBhvr>
                                        <p:cTn id="50" dur="1" fill="hold">
                                          <p:stCondLst>
                                            <p:cond delay="499"/>
                                          </p:stCondLst>
                                        </p:cTn>
                                        <p:tgtEl>
                                          <p:spTgt spid="10037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0376"/>
                                        </p:tgtEl>
                                      </p:cBhvr>
                                    </p:animEffect>
                                    <p:set>
                                      <p:cBhvr>
                                        <p:cTn id="54" dur="1" fill="hold">
                                          <p:stCondLst>
                                            <p:cond delay="499"/>
                                          </p:stCondLst>
                                        </p:cTn>
                                        <p:tgtEl>
                                          <p:spTgt spid="10037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0375"/>
                                        </p:tgtEl>
                                      </p:cBhvr>
                                    </p:animEffect>
                                    <p:set>
                                      <p:cBhvr>
                                        <p:cTn id="58" dur="1" fill="hold">
                                          <p:stCondLst>
                                            <p:cond delay="499"/>
                                          </p:stCondLst>
                                        </p:cTn>
                                        <p:tgtEl>
                                          <p:spTgt spid="10037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0374"/>
                                        </p:tgtEl>
                                      </p:cBhvr>
                                    </p:animEffect>
                                    <p:set>
                                      <p:cBhvr>
                                        <p:cTn id="62" dur="1" fill="hold">
                                          <p:stCondLst>
                                            <p:cond delay="499"/>
                                          </p:stCondLst>
                                        </p:cTn>
                                        <p:tgtEl>
                                          <p:spTgt spid="10037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0373"/>
                                        </p:tgtEl>
                                      </p:cBhvr>
                                    </p:animEffect>
                                    <p:set>
                                      <p:cBhvr>
                                        <p:cTn id="66" dur="1" fill="hold">
                                          <p:stCondLst>
                                            <p:cond delay="499"/>
                                          </p:stCondLst>
                                        </p:cTn>
                                        <p:tgtEl>
                                          <p:spTgt spid="10037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0371"/>
                                        </p:tgtEl>
                                      </p:cBhvr>
                                    </p:animEffect>
                                    <p:set>
                                      <p:cBhvr>
                                        <p:cTn id="70" dur="1" fill="hold">
                                          <p:stCondLst>
                                            <p:cond delay="499"/>
                                          </p:stCondLst>
                                        </p:cTn>
                                        <p:tgtEl>
                                          <p:spTgt spid="10037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0354"/>
                                        </p:tgtEl>
                                      </p:cBhvr>
                                    </p:animEffect>
                                    <p:set>
                                      <p:cBhvr>
                                        <p:cTn id="74" dur="1" fill="hold">
                                          <p:stCondLst>
                                            <p:cond delay="499"/>
                                          </p:stCondLst>
                                        </p:cTn>
                                        <p:tgtEl>
                                          <p:spTgt spid="10035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0379"/>
                  </p:tgtEl>
                </p:cond>
              </p:nextCondLst>
            </p:seq>
          </p:childTnLst>
        </p:cTn>
      </p:par>
    </p:tnLst>
    <p:bldLst>
      <p:bldP spid="100354" grpId="0" animBg="1"/>
      <p:bldP spid="65540" grpId="0"/>
      <p:bldP spid="65541" grpId="0" animBg="1"/>
      <p:bldP spid="65541" grpId="1" animBg="1"/>
      <p:bldP spid="65545" grpId="0" animBg="1"/>
      <p:bldP spid="100371" grpId="0" animBg="1"/>
      <p:bldP spid="100373" grpId="0" animBg="1"/>
      <p:bldP spid="100374" grpId="0" animBg="1"/>
      <p:bldP spid="100375" grpId="0" animBg="1"/>
      <p:bldP spid="100376" grpId="0" animBg="1"/>
      <p:bldP spid="100377" grpId="0" animBg="1"/>
      <p:bldP spid="100378" grpId="0" animBg="1"/>
      <p:bldP spid="100380" grpId="0" animBg="1"/>
      <p:bldP spid="27"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Oval 2"/>
          <p:cNvSpPr>
            <a:spLocks noChangeArrowheads="1"/>
          </p:cNvSpPr>
          <p:nvPr/>
        </p:nvSpPr>
        <p:spPr bwMode="auto">
          <a:xfrm>
            <a:off x="6362700" y="60356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138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560763" y="1519238"/>
            <a:ext cx="59642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Nội thủy và lãnh hải là:</a:t>
            </a:r>
            <a:endParaRPr lang="vi-VN" altLang="en-US" sz="2400" i="1"/>
          </a:p>
        </p:txBody>
      </p:sp>
      <p:sp>
        <p:nvSpPr>
          <p:cNvPr id="65541" name="AutoShape 5"/>
          <p:cNvSpPr>
            <a:spLocks noChangeArrowheads="1"/>
          </p:cNvSpPr>
          <p:nvPr/>
        </p:nvSpPr>
        <p:spPr bwMode="auto">
          <a:xfrm>
            <a:off x="1752600" y="4038600"/>
            <a:ext cx="4144963"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300"/>
              <a:t>C. </a:t>
            </a:r>
            <a:r>
              <a:rPr lang="en-US" altLang="en-US" sz="2400"/>
              <a:t>Lãnh thổ của quốc gia </a:t>
            </a:r>
          </a:p>
          <a:p>
            <a:pPr algn="ctr">
              <a:spcBef>
                <a:spcPct val="0"/>
              </a:spcBef>
              <a:buFontTx/>
              <a:buNone/>
            </a:pPr>
            <a:r>
              <a:rPr lang="en-US" altLang="en-US" sz="2400"/>
              <a:t>trên biển</a:t>
            </a:r>
            <a:endParaRPr lang="vi-VN" altLang="en-US" sz="2400"/>
          </a:p>
        </p:txBody>
      </p:sp>
      <p:sp>
        <p:nvSpPr>
          <p:cNvPr id="13318" name="Text Box 16"/>
          <p:cNvSpPr txBox="1">
            <a:spLocks noChangeArrowheads="1"/>
          </p:cNvSpPr>
          <p:nvPr/>
        </p:nvSpPr>
        <p:spPr bwMode="auto">
          <a:xfrm>
            <a:off x="1752600" y="1524000"/>
            <a:ext cx="12192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08</a:t>
            </a:r>
          </a:p>
        </p:txBody>
      </p:sp>
      <p:sp>
        <p:nvSpPr>
          <p:cNvPr id="65545" name="AutoShape 9"/>
          <p:cNvSpPr>
            <a:spLocks noChangeArrowheads="1"/>
          </p:cNvSpPr>
          <p:nvPr/>
        </p:nvSpPr>
        <p:spPr bwMode="auto">
          <a:xfrm>
            <a:off x="6210300" y="4038600"/>
            <a:ext cx="4229100"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Lãnh vực của quốc gia</a:t>
            </a:r>
          </a:p>
          <a:p>
            <a:pPr algn="ctr">
              <a:spcBef>
                <a:spcPct val="0"/>
              </a:spcBef>
              <a:buFontTx/>
              <a:buNone/>
            </a:pPr>
            <a:r>
              <a:rPr lang="en-US" altLang="en-US" sz="2400"/>
              <a:t> trên biển</a:t>
            </a:r>
          </a:p>
        </p:txBody>
      </p:sp>
      <p:pic>
        <p:nvPicPr>
          <p:cNvPr id="10139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95" name="Oval 19"/>
          <p:cNvSpPr>
            <a:spLocks noChangeArrowheads="1"/>
          </p:cNvSpPr>
          <p:nvPr/>
        </p:nvSpPr>
        <p:spPr bwMode="auto">
          <a:xfrm>
            <a:off x="6362700" y="60356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3322"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77400" y="59436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97" name="Oval 21"/>
          <p:cNvSpPr>
            <a:spLocks noChangeArrowheads="1"/>
          </p:cNvSpPr>
          <p:nvPr/>
        </p:nvSpPr>
        <p:spPr bwMode="auto">
          <a:xfrm>
            <a:off x="6362700" y="6045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1398" name="Oval 22"/>
          <p:cNvSpPr>
            <a:spLocks noChangeArrowheads="1"/>
          </p:cNvSpPr>
          <p:nvPr/>
        </p:nvSpPr>
        <p:spPr bwMode="auto">
          <a:xfrm>
            <a:off x="6362700" y="60340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1399" name="Oval 23"/>
          <p:cNvSpPr>
            <a:spLocks noChangeArrowheads="1"/>
          </p:cNvSpPr>
          <p:nvPr/>
        </p:nvSpPr>
        <p:spPr bwMode="auto">
          <a:xfrm>
            <a:off x="6362700" y="6032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1400" name="Oval 24"/>
          <p:cNvSpPr>
            <a:spLocks noChangeArrowheads="1"/>
          </p:cNvSpPr>
          <p:nvPr/>
        </p:nvSpPr>
        <p:spPr bwMode="auto">
          <a:xfrm>
            <a:off x="6357938" y="6030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1401" name="Oval 25"/>
          <p:cNvSpPr>
            <a:spLocks noChangeArrowheads="1"/>
          </p:cNvSpPr>
          <p:nvPr/>
        </p:nvSpPr>
        <p:spPr bwMode="auto">
          <a:xfrm>
            <a:off x="6362700" y="6045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1402" name="Oval 26"/>
          <p:cNvSpPr>
            <a:spLocks noChangeArrowheads="1"/>
          </p:cNvSpPr>
          <p:nvPr/>
        </p:nvSpPr>
        <p:spPr bwMode="auto">
          <a:xfrm>
            <a:off x="63627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1403"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1404" name="Text Box 28"/>
          <p:cNvSpPr txBox="1">
            <a:spLocks noChangeArrowheads="1"/>
          </p:cNvSpPr>
          <p:nvPr/>
        </p:nvSpPr>
        <p:spPr bwMode="auto">
          <a:xfrm>
            <a:off x="6156325" y="5792788"/>
            <a:ext cx="9906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3331"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954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2" name="Text Box 69"/>
          <p:cNvSpPr txBox="1">
            <a:spLocks noChangeArrowheads="1"/>
          </p:cNvSpPr>
          <p:nvPr/>
        </p:nvSpPr>
        <p:spPr bwMode="auto">
          <a:xfrm>
            <a:off x="2057400" y="987425"/>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96400" y="0"/>
            <a:ext cx="99060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4"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76200"/>
            <a:ext cx="1447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9"/>
          <p:cNvSpPr>
            <a:spLocks noChangeArrowheads="1"/>
          </p:cNvSpPr>
          <p:nvPr/>
        </p:nvSpPr>
        <p:spPr bwMode="auto">
          <a:xfrm>
            <a:off x="6156325" y="2362200"/>
            <a:ext cx="4244975"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Lãnh hải của quốc gia</a:t>
            </a:r>
          </a:p>
          <a:p>
            <a:pPr algn="ctr">
              <a:spcBef>
                <a:spcPct val="0"/>
              </a:spcBef>
              <a:buFontTx/>
              <a:buNone/>
            </a:pPr>
            <a:r>
              <a:rPr lang="en-US" altLang="en-US" sz="2400"/>
              <a:t> trên biển </a:t>
            </a:r>
            <a:endParaRPr lang="vi-VN" altLang="en-US" sz="2400"/>
          </a:p>
        </p:txBody>
      </p:sp>
      <p:sp>
        <p:nvSpPr>
          <p:cNvPr id="28" name="AutoShape 9"/>
          <p:cNvSpPr>
            <a:spLocks noChangeArrowheads="1"/>
          </p:cNvSpPr>
          <p:nvPr/>
        </p:nvSpPr>
        <p:spPr bwMode="auto">
          <a:xfrm>
            <a:off x="1828800" y="2362200"/>
            <a:ext cx="4144963"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Lãnh địa của quốc gia</a:t>
            </a:r>
          </a:p>
          <a:p>
            <a:pPr algn="ctr">
              <a:spcBef>
                <a:spcPct val="0"/>
              </a:spcBef>
              <a:buFontTx/>
              <a:buNone/>
            </a:pPr>
            <a:r>
              <a:rPr lang="en-US" altLang="en-US" sz="2400"/>
              <a:t> trên biển</a:t>
            </a:r>
            <a:endParaRPr lang="vi-VN" altLang="en-US" sz="2400"/>
          </a:p>
        </p:txBody>
      </p:sp>
      <p:pic>
        <p:nvPicPr>
          <p:cNvPr id="13337"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5575"/>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80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18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28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28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38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138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138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1394"/>
                </p:tgtEl>
              </p:cMediaNode>
            </p:audio>
            <p:seq concurrent="1" nextAc="seek">
              <p:cTn id="38" restart="whenNotActive" fill="hold" evtFilter="cancelBubble" nodeType="interactiveSeq">
                <p:stCondLst>
                  <p:cond evt="onClick" delay="0">
                    <p:tgtEl>
                      <p:spTgt spid="101403"/>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1404"/>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1402"/>
                                        </p:tgtEl>
                                      </p:cBhvr>
                                    </p:animEffect>
                                    <p:set>
                                      <p:cBhvr>
                                        <p:cTn id="46" dur="1" fill="hold">
                                          <p:stCondLst>
                                            <p:cond delay="499"/>
                                          </p:stCondLst>
                                        </p:cTn>
                                        <p:tgtEl>
                                          <p:spTgt spid="101402"/>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1401"/>
                                        </p:tgtEl>
                                      </p:cBhvr>
                                    </p:animEffect>
                                    <p:set>
                                      <p:cBhvr>
                                        <p:cTn id="50" dur="1" fill="hold">
                                          <p:stCondLst>
                                            <p:cond delay="499"/>
                                          </p:stCondLst>
                                        </p:cTn>
                                        <p:tgtEl>
                                          <p:spTgt spid="101401"/>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1400"/>
                                        </p:tgtEl>
                                      </p:cBhvr>
                                    </p:animEffect>
                                    <p:set>
                                      <p:cBhvr>
                                        <p:cTn id="54" dur="1" fill="hold">
                                          <p:stCondLst>
                                            <p:cond delay="499"/>
                                          </p:stCondLst>
                                        </p:cTn>
                                        <p:tgtEl>
                                          <p:spTgt spid="101400"/>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1399"/>
                                        </p:tgtEl>
                                      </p:cBhvr>
                                    </p:animEffect>
                                    <p:set>
                                      <p:cBhvr>
                                        <p:cTn id="58" dur="1" fill="hold">
                                          <p:stCondLst>
                                            <p:cond delay="499"/>
                                          </p:stCondLst>
                                        </p:cTn>
                                        <p:tgtEl>
                                          <p:spTgt spid="10139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1398"/>
                                        </p:tgtEl>
                                      </p:cBhvr>
                                    </p:animEffect>
                                    <p:set>
                                      <p:cBhvr>
                                        <p:cTn id="62" dur="1" fill="hold">
                                          <p:stCondLst>
                                            <p:cond delay="499"/>
                                          </p:stCondLst>
                                        </p:cTn>
                                        <p:tgtEl>
                                          <p:spTgt spid="10139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1397"/>
                                        </p:tgtEl>
                                      </p:cBhvr>
                                    </p:animEffect>
                                    <p:set>
                                      <p:cBhvr>
                                        <p:cTn id="66" dur="1" fill="hold">
                                          <p:stCondLst>
                                            <p:cond delay="499"/>
                                          </p:stCondLst>
                                        </p:cTn>
                                        <p:tgtEl>
                                          <p:spTgt spid="10139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1395"/>
                                        </p:tgtEl>
                                      </p:cBhvr>
                                    </p:animEffect>
                                    <p:set>
                                      <p:cBhvr>
                                        <p:cTn id="70" dur="1" fill="hold">
                                          <p:stCondLst>
                                            <p:cond delay="499"/>
                                          </p:stCondLst>
                                        </p:cTn>
                                        <p:tgtEl>
                                          <p:spTgt spid="101395"/>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1378"/>
                                        </p:tgtEl>
                                      </p:cBhvr>
                                    </p:animEffect>
                                    <p:set>
                                      <p:cBhvr>
                                        <p:cTn id="74" dur="1" fill="hold">
                                          <p:stCondLst>
                                            <p:cond delay="499"/>
                                          </p:stCondLst>
                                        </p:cTn>
                                        <p:tgtEl>
                                          <p:spTgt spid="101378"/>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1403"/>
                  </p:tgtEl>
                </p:cond>
              </p:nextCondLst>
            </p:seq>
          </p:childTnLst>
        </p:cTn>
      </p:par>
    </p:tnLst>
    <p:bldLst>
      <p:bldP spid="101378" grpId="0" animBg="1"/>
      <p:bldP spid="65540" grpId="0"/>
      <p:bldP spid="65541" grpId="0" animBg="1"/>
      <p:bldP spid="65541" grpId="1" animBg="1"/>
      <p:bldP spid="65545" grpId="0" animBg="1"/>
      <p:bldP spid="101395" grpId="0" animBg="1"/>
      <p:bldP spid="101397" grpId="0" animBg="1"/>
      <p:bldP spid="101398" grpId="0" animBg="1"/>
      <p:bldP spid="101399" grpId="0" animBg="1"/>
      <p:bldP spid="101400" grpId="0" animBg="1"/>
      <p:bldP spid="101401" grpId="0" animBg="1"/>
      <p:bldP spid="101402" grpId="0" animBg="1"/>
      <p:bldP spid="101404" grpId="0" animBg="1"/>
      <p:bldP spid="27"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Oval 2"/>
          <p:cNvSpPr>
            <a:spLocks noChangeArrowheads="1"/>
          </p:cNvSpPr>
          <p:nvPr/>
        </p:nvSpPr>
        <p:spPr bwMode="auto">
          <a:xfrm>
            <a:off x="65849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240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124200" y="1447800"/>
            <a:ext cx="6400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pt-BR" altLang="en-US" sz="2400" i="1"/>
              <a:t>Tiếp giáp lãnh hải, đặc quyền kinh tế, thềm lục địa là ba vùng biển thuộc: </a:t>
            </a:r>
            <a:endParaRPr lang="en-US" altLang="en-US" sz="2400" i="1"/>
          </a:p>
        </p:txBody>
      </p:sp>
      <p:sp>
        <p:nvSpPr>
          <p:cNvPr id="65541" name="AutoShape 5"/>
          <p:cNvSpPr>
            <a:spLocks noChangeArrowheads="1"/>
          </p:cNvSpPr>
          <p:nvPr/>
        </p:nvSpPr>
        <p:spPr bwMode="auto">
          <a:xfrm>
            <a:off x="6172200" y="4114800"/>
            <a:ext cx="4267200" cy="13716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200" dirty="0">
                <a:solidFill>
                  <a:schemeClr val="tx1"/>
                </a:solidFill>
              </a:rPr>
              <a:t>D. </a:t>
            </a:r>
            <a:r>
              <a:rPr lang="pt-BR" sz="2400" dirty="0">
                <a:solidFill>
                  <a:schemeClr val="tx1"/>
                </a:solidFill>
              </a:rPr>
              <a:t>Quyền chủ quyền và quyền </a:t>
            </a:r>
          </a:p>
          <a:p>
            <a:pPr algn="ctr">
              <a:defRPr/>
            </a:pPr>
            <a:r>
              <a:rPr lang="pt-BR" sz="2400" dirty="0">
                <a:solidFill>
                  <a:schemeClr val="tx1"/>
                </a:solidFill>
              </a:rPr>
              <a:t>tài phán của quốc gia</a:t>
            </a:r>
            <a:endParaRPr lang="vi-VN" sz="2200" dirty="0">
              <a:solidFill>
                <a:schemeClr val="tx1"/>
              </a:solidFill>
            </a:endParaRPr>
          </a:p>
        </p:txBody>
      </p:sp>
      <p:sp>
        <p:nvSpPr>
          <p:cNvPr id="14343" name="Text Box 16"/>
          <p:cNvSpPr txBox="1">
            <a:spLocks noChangeArrowheads="1"/>
          </p:cNvSpPr>
          <p:nvPr/>
        </p:nvSpPr>
        <p:spPr bwMode="auto">
          <a:xfrm>
            <a:off x="1676400" y="1524000"/>
            <a:ext cx="127635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9</a:t>
            </a:r>
          </a:p>
        </p:txBody>
      </p:sp>
      <p:sp>
        <p:nvSpPr>
          <p:cNvPr id="65545" name="AutoShape 9"/>
          <p:cNvSpPr>
            <a:spLocks noChangeArrowheads="1"/>
          </p:cNvSpPr>
          <p:nvPr/>
        </p:nvSpPr>
        <p:spPr bwMode="auto">
          <a:xfrm>
            <a:off x="1905000" y="4114800"/>
            <a:ext cx="4076700" cy="13716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300" dirty="0">
                <a:solidFill>
                  <a:schemeClr val="tx1"/>
                </a:solidFill>
              </a:rPr>
              <a:t> C. </a:t>
            </a:r>
            <a:r>
              <a:rPr lang="en-US" sz="2400" dirty="0" err="1">
                <a:solidFill>
                  <a:schemeClr val="tx1"/>
                </a:solidFill>
              </a:rPr>
              <a:t>Quyền</a:t>
            </a:r>
            <a:r>
              <a:rPr lang="en-US" sz="2400" dirty="0">
                <a:solidFill>
                  <a:schemeClr val="tx1"/>
                </a:solidFill>
              </a:rPr>
              <a:t> </a:t>
            </a:r>
            <a:r>
              <a:rPr lang="en-US" sz="2400" dirty="0" err="1">
                <a:solidFill>
                  <a:schemeClr val="tx1"/>
                </a:solidFill>
              </a:rPr>
              <a:t>quản</a:t>
            </a:r>
            <a:r>
              <a:rPr lang="en-US" sz="2400" dirty="0">
                <a:solidFill>
                  <a:schemeClr val="tx1"/>
                </a:solidFill>
              </a:rPr>
              <a:t> </a:t>
            </a:r>
            <a:r>
              <a:rPr lang="en-US" sz="2400" dirty="0" err="1">
                <a:solidFill>
                  <a:schemeClr val="tx1"/>
                </a:solidFill>
              </a:rPr>
              <a:t>lý</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quyền</a:t>
            </a:r>
            <a:r>
              <a:rPr lang="en-US" sz="2400" dirty="0">
                <a:solidFill>
                  <a:schemeClr val="tx1"/>
                </a:solidFill>
              </a:rPr>
              <a:t> </a:t>
            </a:r>
          </a:p>
          <a:p>
            <a:pPr algn="ctr">
              <a:defRPr/>
            </a:pPr>
            <a:r>
              <a:rPr lang="en-US" sz="2400" dirty="0" err="1">
                <a:solidFill>
                  <a:schemeClr val="tx1"/>
                </a:solidFill>
              </a:rPr>
              <a:t>tài</a:t>
            </a:r>
            <a:r>
              <a:rPr lang="en-US" sz="2400" dirty="0">
                <a:solidFill>
                  <a:schemeClr val="tx1"/>
                </a:solidFill>
              </a:rPr>
              <a:t> </a:t>
            </a:r>
            <a:r>
              <a:rPr lang="en-US" sz="2400" dirty="0" err="1">
                <a:solidFill>
                  <a:schemeClr val="tx1"/>
                </a:solidFill>
              </a:rPr>
              <a:t>phán</a:t>
            </a:r>
            <a:r>
              <a:rPr lang="en-US" sz="2400" dirty="0">
                <a:solidFill>
                  <a:schemeClr val="tx1"/>
                </a:solidFill>
              </a:rPr>
              <a:t> </a:t>
            </a:r>
            <a:r>
              <a:rPr lang="en-US" sz="2400" dirty="0" err="1">
                <a:solidFill>
                  <a:schemeClr val="tx1"/>
                </a:solidFill>
              </a:rPr>
              <a:t>của</a:t>
            </a:r>
            <a:r>
              <a:rPr lang="en-US" sz="2400" dirty="0">
                <a:solidFill>
                  <a:schemeClr val="tx1"/>
                </a:solidFill>
              </a:rPr>
              <a:t> </a:t>
            </a:r>
            <a:r>
              <a:rPr lang="en-US" sz="2400" dirty="0" err="1">
                <a:solidFill>
                  <a:schemeClr val="tx1"/>
                </a:solidFill>
              </a:rPr>
              <a:t>quốc</a:t>
            </a:r>
            <a:r>
              <a:rPr lang="en-US" sz="2400" dirty="0">
                <a:solidFill>
                  <a:schemeClr val="tx1"/>
                </a:solidFill>
              </a:rPr>
              <a:t> </a:t>
            </a:r>
            <a:r>
              <a:rPr lang="en-US" sz="2400" dirty="0" err="1">
                <a:solidFill>
                  <a:schemeClr val="tx1"/>
                </a:solidFill>
              </a:rPr>
              <a:t>gia</a:t>
            </a:r>
            <a:endParaRPr lang="vi-VN" sz="2300" b="1" dirty="0">
              <a:solidFill>
                <a:schemeClr val="tx1"/>
              </a:solidFill>
            </a:endParaRPr>
          </a:p>
        </p:txBody>
      </p:sp>
      <p:pic>
        <p:nvPicPr>
          <p:cNvPr id="10241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19" name="Oval 19"/>
          <p:cNvSpPr>
            <a:spLocks noChangeArrowheads="1"/>
          </p:cNvSpPr>
          <p:nvPr/>
        </p:nvSpPr>
        <p:spPr bwMode="auto">
          <a:xfrm>
            <a:off x="65849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434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579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1" name="Oval 21"/>
          <p:cNvSpPr>
            <a:spLocks noChangeArrowheads="1"/>
          </p:cNvSpPr>
          <p:nvPr/>
        </p:nvSpPr>
        <p:spPr bwMode="auto">
          <a:xfrm>
            <a:off x="65849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2422" name="Oval 22"/>
          <p:cNvSpPr>
            <a:spLocks noChangeArrowheads="1"/>
          </p:cNvSpPr>
          <p:nvPr/>
        </p:nvSpPr>
        <p:spPr bwMode="auto">
          <a:xfrm>
            <a:off x="6554788" y="60769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2423" name="Oval 23"/>
          <p:cNvSpPr>
            <a:spLocks noChangeArrowheads="1"/>
          </p:cNvSpPr>
          <p:nvPr/>
        </p:nvSpPr>
        <p:spPr bwMode="auto">
          <a:xfrm>
            <a:off x="65849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2424" name="Oval 24"/>
          <p:cNvSpPr>
            <a:spLocks noChangeArrowheads="1"/>
          </p:cNvSpPr>
          <p:nvPr/>
        </p:nvSpPr>
        <p:spPr bwMode="auto">
          <a:xfrm>
            <a:off x="6577013"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2425" name="Oval 25"/>
          <p:cNvSpPr>
            <a:spLocks noChangeArrowheads="1"/>
          </p:cNvSpPr>
          <p:nvPr/>
        </p:nvSpPr>
        <p:spPr bwMode="auto">
          <a:xfrm>
            <a:off x="6573838" y="60769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2426" name="Oval 26"/>
          <p:cNvSpPr>
            <a:spLocks noChangeArrowheads="1"/>
          </p:cNvSpPr>
          <p:nvPr/>
        </p:nvSpPr>
        <p:spPr bwMode="auto">
          <a:xfrm>
            <a:off x="6569075" y="60975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2427" name="Text Box 27"/>
          <p:cNvSpPr txBox="1">
            <a:spLocks noChangeArrowheads="1"/>
          </p:cNvSpPr>
          <p:nvPr/>
        </p:nvSpPr>
        <p:spPr bwMode="auto">
          <a:xfrm>
            <a:off x="5029200" y="61864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2428" name="Text Box 28"/>
          <p:cNvSpPr txBox="1">
            <a:spLocks noChangeArrowheads="1"/>
          </p:cNvSpPr>
          <p:nvPr/>
        </p:nvSpPr>
        <p:spPr bwMode="auto">
          <a:xfrm>
            <a:off x="6384925" y="58499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435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954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7" name="Text Box 69"/>
          <p:cNvSpPr txBox="1">
            <a:spLocks noChangeArrowheads="1"/>
          </p:cNvSpPr>
          <p:nvPr/>
        </p:nvSpPr>
        <p:spPr bwMode="auto">
          <a:xfrm>
            <a:off x="2057400" y="987425"/>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96400" y="0"/>
            <a:ext cx="99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95450" y="155575"/>
            <a:ext cx="158115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9"/>
          <p:cNvSpPr>
            <a:spLocks noChangeArrowheads="1"/>
          </p:cNvSpPr>
          <p:nvPr/>
        </p:nvSpPr>
        <p:spPr bwMode="auto">
          <a:xfrm>
            <a:off x="6172200" y="2514600"/>
            <a:ext cx="4251325" cy="12954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B. </a:t>
            </a:r>
            <a:r>
              <a:rPr lang="en-US" sz="2400" dirty="0" err="1">
                <a:solidFill>
                  <a:schemeClr val="tx1"/>
                </a:solidFill>
              </a:rPr>
              <a:t>Chủ</a:t>
            </a:r>
            <a:r>
              <a:rPr lang="en-US" sz="2400" dirty="0">
                <a:solidFill>
                  <a:schemeClr val="tx1"/>
                </a:solidFill>
              </a:rPr>
              <a:t> </a:t>
            </a:r>
            <a:r>
              <a:rPr lang="en-US" sz="2400" dirty="0" err="1">
                <a:solidFill>
                  <a:schemeClr val="tx1"/>
                </a:solidFill>
              </a:rPr>
              <a:t>quyền</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quyền</a:t>
            </a:r>
            <a:r>
              <a:rPr lang="en-US" sz="2400" dirty="0">
                <a:solidFill>
                  <a:schemeClr val="tx1"/>
                </a:solidFill>
              </a:rPr>
              <a:t> </a:t>
            </a:r>
          </a:p>
          <a:p>
            <a:pPr algn="ctr">
              <a:defRPr/>
            </a:pPr>
            <a:r>
              <a:rPr lang="en-US" sz="2400" dirty="0" err="1">
                <a:solidFill>
                  <a:schemeClr val="tx1"/>
                </a:solidFill>
              </a:rPr>
              <a:t>phán</a:t>
            </a:r>
            <a:r>
              <a:rPr lang="en-US" sz="2400" dirty="0">
                <a:solidFill>
                  <a:schemeClr val="tx1"/>
                </a:solidFill>
              </a:rPr>
              <a:t> </a:t>
            </a:r>
            <a:r>
              <a:rPr lang="en-US" sz="2400" dirty="0" err="1">
                <a:solidFill>
                  <a:schemeClr val="tx1"/>
                </a:solidFill>
              </a:rPr>
              <a:t>quyết</a:t>
            </a:r>
            <a:r>
              <a:rPr lang="en-US" sz="2400" dirty="0">
                <a:solidFill>
                  <a:schemeClr val="tx1"/>
                </a:solidFill>
              </a:rPr>
              <a:t> </a:t>
            </a:r>
            <a:r>
              <a:rPr lang="en-US" sz="2400" dirty="0" err="1">
                <a:solidFill>
                  <a:schemeClr val="tx1"/>
                </a:solidFill>
              </a:rPr>
              <a:t>của</a:t>
            </a:r>
            <a:r>
              <a:rPr lang="en-US" sz="2400" dirty="0">
                <a:solidFill>
                  <a:schemeClr val="tx1"/>
                </a:solidFill>
              </a:rPr>
              <a:t> </a:t>
            </a:r>
            <a:r>
              <a:rPr lang="en-US" sz="2400" dirty="0" err="1">
                <a:solidFill>
                  <a:schemeClr val="tx1"/>
                </a:solidFill>
              </a:rPr>
              <a:t>quốc</a:t>
            </a:r>
            <a:r>
              <a:rPr lang="en-US" sz="2400" dirty="0">
                <a:solidFill>
                  <a:schemeClr val="tx1"/>
                </a:solidFill>
              </a:rPr>
              <a:t> </a:t>
            </a:r>
            <a:r>
              <a:rPr lang="en-US" sz="2400" dirty="0" err="1">
                <a:solidFill>
                  <a:schemeClr val="tx1"/>
                </a:solidFill>
              </a:rPr>
              <a:t>gia</a:t>
            </a:r>
            <a:endParaRPr lang="vi-VN" sz="2200" b="1" dirty="0">
              <a:solidFill>
                <a:schemeClr val="tx1"/>
              </a:solidFill>
            </a:endParaRPr>
          </a:p>
        </p:txBody>
      </p:sp>
      <p:sp>
        <p:nvSpPr>
          <p:cNvPr id="28" name="AutoShape 9"/>
          <p:cNvSpPr>
            <a:spLocks noChangeArrowheads="1"/>
          </p:cNvSpPr>
          <p:nvPr/>
        </p:nvSpPr>
        <p:spPr bwMode="auto">
          <a:xfrm>
            <a:off x="1905000" y="2514600"/>
            <a:ext cx="4076700" cy="12954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300" dirty="0">
                <a:solidFill>
                  <a:schemeClr val="tx1"/>
                </a:solidFill>
              </a:rPr>
              <a:t> A. </a:t>
            </a:r>
            <a:r>
              <a:rPr lang="en-US" sz="2400" dirty="0" err="1">
                <a:solidFill>
                  <a:schemeClr val="tx1"/>
                </a:solidFill>
              </a:rPr>
              <a:t>Quyền</a:t>
            </a:r>
            <a:r>
              <a:rPr lang="en-US" sz="2400" dirty="0">
                <a:solidFill>
                  <a:schemeClr val="tx1"/>
                </a:solidFill>
              </a:rPr>
              <a:t> </a:t>
            </a:r>
            <a:r>
              <a:rPr lang="en-US" sz="2400" dirty="0" err="1">
                <a:solidFill>
                  <a:schemeClr val="tx1"/>
                </a:solidFill>
              </a:rPr>
              <a:t>làm</a:t>
            </a:r>
            <a:r>
              <a:rPr lang="en-US" sz="2400" dirty="0">
                <a:solidFill>
                  <a:schemeClr val="tx1"/>
                </a:solidFill>
              </a:rPr>
              <a:t> </a:t>
            </a:r>
            <a:r>
              <a:rPr lang="en-US" sz="2400" dirty="0" err="1">
                <a:solidFill>
                  <a:schemeClr val="tx1"/>
                </a:solidFill>
              </a:rPr>
              <a:t>chủ</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quyền</a:t>
            </a:r>
            <a:endParaRPr lang="en-US" sz="2400" dirty="0">
              <a:solidFill>
                <a:schemeClr val="tx1"/>
              </a:solidFill>
            </a:endParaRPr>
          </a:p>
          <a:p>
            <a:pPr algn="ctr">
              <a:defRPr/>
            </a:pPr>
            <a:r>
              <a:rPr lang="en-US" sz="2400" dirty="0">
                <a:solidFill>
                  <a:schemeClr val="tx1"/>
                </a:solidFill>
              </a:rPr>
              <a:t> </a:t>
            </a:r>
            <a:r>
              <a:rPr lang="en-US" sz="2400" dirty="0" err="1">
                <a:solidFill>
                  <a:schemeClr val="tx1"/>
                </a:solidFill>
              </a:rPr>
              <a:t>phán</a:t>
            </a:r>
            <a:r>
              <a:rPr lang="en-US" sz="2400" dirty="0">
                <a:solidFill>
                  <a:schemeClr val="tx1"/>
                </a:solidFill>
              </a:rPr>
              <a:t> </a:t>
            </a:r>
            <a:r>
              <a:rPr lang="en-US" sz="2400" dirty="0" err="1">
                <a:solidFill>
                  <a:schemeClr val="tx1"/>
                </a:solidFill>
              </a:rPr>
              <a:t>xét</a:t>
            </a:r>
            <a:r>
              <a:rPr lang="en-US" sz="2400" dirty="0">
                <a:solidFill>
                  <a:schemeClr val="tx1"/>
                </a:solidFill>
              </a:rPr>
              <a:t> </a:t>
            </a:r>
            <a:r>
              <a:rPr lang="en-US" sz="2400" dirty="0" err="1">
                <a:solidFill>
                  <a:schemeClr val="tx1"/>
                </a:solidFill>
              </a:rPr>
              <a:t>của</a:t>
            </a:r>
            <a:r>
              <a:rPr lang="en-US" sz="2400" dirty="0">
                <a:solidFill>
                  <a:schemeClr val="tx1"/>
                </a:solidFill>
              </a:rPr>
              <a:t> </a:t>
            </a:r>
            <a:r>
              <a:rPr lang="en-US" sz="2400" dirty="0" err="1">
                <a:solidFill>
                  <a:schemeClr val="tx1"/>
                </a:solidFill>
              </a:rPr>
              <a:t>quốc</a:t>
            </a:r>
            <a:r>
              <a:rPr lang="en-US" sz="2400" dirty="0">
                <a:solidFill>
                  <a:schemeClr val="tx1"/>
                </a:solidFill>
              </a:rPr>
              <a:t> </a:t>
            </a:r>
            <a:r>
              <a:rPr lang="en-US" sz="2400" dirty="0" err="1">
                <a:solidFill>
                  <a:schemeClr val="tx1"/>
                </a:solidFill>
              </a:rPr>
              <a:t>gia</a:t>
            </a:r>
            <a:r>
              <a:rPr lang="en-US" sz="2400" dirty="0">
                <a:solidFill>
                  <a:schemeClr val="tx1"/>
                </a:solidFill>
              </a:rPr>
              <a:t>  </a:t>
            </a:r>
          </a:p>
        </p:txBody>
      </p:sp>
      <p:pic>
        <p:nvPicPr>
          <p:cNvPr id="14362" name="Picture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40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34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4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4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4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240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240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2418"/>
                </p:tgtEl>
              </p:cMediaNode>
            </p:audio>
            <p:seq concurrent="1" nextAc="seek">
              <p:cTn id="38" restart="whenNotActive" fill="hold" evtFilter="cancelBubble" nodeType="interactiveSeq">
                <p:stCondLst>
                  <p:cond evt="onClick" delay="0">
                    <p:tgtEl>
                      <p:spTgt spid="10242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242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2426"/>
                                        </p:tgtEl>
                                      </p:cBhvr>
                                    </p:animEffect>
                                    <p:set>
                                      <p:cBhvr>
                                        <p:cTn id="46" dur="1" fill="hold">
                                          <p:stCondLst>
                                            <p:cond delay="499"/>
                                          </p:stCondLst>
                                        </p:cTn>
                                        <p:tgtEl>
                                          <p:spTgt spid="10242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2425"/>
                                        </p:tgtEl>
                                      </p:cBhvr>
                                    </p:animEffect>
                                    <p:set>
                                      <p:cBhvr>
                                        <p:cTn id="50" dur="1" fill="hold">
                                          <p:stCondLst>
                                            <p:cond delay="499"/>
                                          </p:stCondLst>
                                        </p:cTn>
                                        <p:tgtEl>
                                          <p:spTgt spid="10242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2424"/>
                                        </p:tgtEl>
                                      </p:cBhvr>
                                    </p:animEffect>
                                    <p:set>
                                      <p:cBhvr>
                                        <p:cTn id="54" dur="1" fill="hold">
                                          <p:stCondLst>
                                            <p:cond delay="499"/>
                                          </p:stCondLst>
                                        </p:cTn>
                                        <p:tgtEl>
                                          <p:spTgt spid="10242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2423"/>
                                        </p:tgtEl>
                                      </p:cBhvr>
                                    </p:animEffect>
                                    <p:set>
                                      <p:cBhvr>
                                        <p:cTn id="58" dur="1" fill="hold">
                                          <p:stCondLst>
                                            <p:cond delay="499"/>
                                          </p:stCondLst>
                                        </p:cTn>
                                        <p:tgtEl>
                                          <p:spTgt spid="10242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2422"/>
                                        </p:tgtEl>
                                      </p:cBhvr>
                                    </p:animEffect>
                                    <p:set>
                                      <p:cBhvr>
                                        <p:cTn id="62" dur="1" fill="hold">
                                          <p:stCondLst>
                                            <p:cond delay="499"/>
                                          </p:stCondLst>
                                        </p:cTn>
                                        <p:tgtEl>
                                          <p:spTgt spid="10242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2421"/>
                                        </p:tgtEl>
                                      </p:cBhvr>
                                    </p:animEffect>
                                    <p:set>
                                      <p:cBhvr>
                                        <p:cTn id="66" dur="1" fill="hold">
                                          <p:stCondLst>
                                            <p:cond delay="499"/>
                                          </p:stCondLst>
                                        </p:cTn>
                                        <p:tgtEl>
                                          <p:spTgt spid="10242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2419"/>
                                        </p:tgtEl>
                                      </p:cBhvr>
                                    </p:animEffect>
                                    <p:set>
                                      <p:cBhvr>
                                        <p:cTn id="70" dur="1" fill="hold">
                                          <p:stCondLst>
                                            <p:cond delay="499"/>
                                          </p:stCondLst>
                                        </p:cTn>
                                        <p:tgtEl>
                                          <p:spTgt spid="10241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2402"/>
                                        </p:tgtEl>
                                      </p:cBhvr>
                                    </p:animEffect>
                                    <p:set>
                                      <p:cBhvr>
                                        <p:cTn id="74" dur="1" fill="hold">
                                          <p:stCondLst>
                                            <p:cond delay="499"/>
                                          </p:stCondLst>
                                        </p:cTn>
                                        <p:tgtEl>
                                          <p:spTgt spid="10240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2427"/>
                  </p:tgtEl>
                </p:cond>
              </p:nextCondLst>
            </p:seq>
          </p:childTnLst>
        </p:cTn>
      </p:par>
    </p:tnLst>
    <p:bldLst>
      <p:bldP spid="102402" grpId="0" animBg="1"/>
      <p:bldP spid="65540" grpId="0"/>
      <p:bldP spid="65541" grpId="0" animBg="1"/>
      <p:bldP spid="65541" grpId="1" animBg="1"/>
      <p:bldP spid="65545" grpId="0" animBg="1"/>
      <p:bldP spid="102419" grpId="0" animBg="1"/>
      <p:bldP spid="102421" grpId="0" animBg="1"/>
      <p:bldP spid="102422" grpId="0" animBg="1"/>
      <p:bldP spid="102423" grpId="0" animBg="1"/>
      <p:bldP spid="102424" grpId="0" animBg="1"/>
      <p:bldP spid="102425" grpId="0" animBg="1"/>
      <p:bldP spid="102426" grpId="0" animBg="1"/>
      <p:bldP spid="102428" grpId="0" animBg="1"/>
      <p:bldP spid="27" grpId="0" animBg="1"/>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Oval 2"/>
          <p:cNvSpPr>
            <a:spLocks noChangeArrowheads="1"/>
          </p:cNvSpPr>
          <p:nvPr/>
        </p:nvSpPr>
        <p:spPr bwMode="auto">
          <a:xfrm>
            <a:off x="629285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342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178175" y="1519238"/>
            <a:ext cx="684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Quần đảo Hoàng Sa là huyện đảo thuộc:</a:t>
            </a:r>
          </a:p>
        </p:txBody>
      </p:sp>
      <p:sp>
        <p:nvSpPr>
          <p:cNvPr id="65541" name="AutoShape 5"/>
          <p:cNvSpPr>
            <a:spLocks noChangeArrowheads="1"/>
          </p:cNvSpPr>
          <p:nvPr/>
        </p:nvSpPr>
        <p:spPr bwMode="auto">
          <a:xfrm>
            <a:off x="6324600" y="2590800"/>
            <a:ext cx="38862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dirty="0"/>
              <a:t>B. </a:t>
            </a:r>
            <a:r>
              <a:rPr lang="en-US" altLang="en-US" sz="2400" dirty="0" err="1"/>
              <a:t>Thành</a:t>
            </a:r>
            <a:r>
              <a:rPr lang="en-US" altLang="en-US" sz="2400" dirty="0"/>
              <a:t> </a:t>
            </a:r>
            <a:r>
              <a:rPr lang="en-US" altLang="en-US" sz="2400" dirty="0" err="1"/>
              <a:t>phố</a:t>
            </a:r>
            <a:r>
              <a:rPr lang="en-US" altLang="en-US" sz="2400" dirty="0"/>
              <a:t> </a:t>
            </a:r>
            <a:r>
              <a:rPr lang="en-US" altLang="en-US" sz="2400" dirty="0" err="1"/>
              <a:t>Đà</a:t>
            </a:r>
            <a:r>
              <a:rPr lang="en-US" altLang="en-US" sz="2400" dirty="0"/>
              <a:t> </a:t>
            </a:r>
            <a:r>
              <a:rPr lang="en-US" altLang="en-US" sz="2400" dirty="0" err="1"/>
              <a:t>Nẵng</a:t>
            </a:r>
            <a:endParaRPr lang="vi-VN" altLang="en-US" sz="2400" dirty="0"/>
          </a:p>
        </p:txBody>
      </p:sp>
      <p:sp>
        <p:nvSpPr>
          <p:cNvPr id="15367" name="Text Box 16"/>
          <p:cNvSpPr txBox="1">
            <a:spLocks noChangeArrowheads="1"/>
          </p:cNvSpPr>
          <p:nvPr/>
        </p:nvSpPr>
        <p:spPr bwMode="auto">
          <a:xfrm>
            <a:off x="1763713" y="1584325"/>
            <a:ext cx="11969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10</a:t>
            </a:r>
          </a:p>
        </p:txBody>
      </p:sp>
      <p:sp>
        <p:nvSpPr>
          <p:cNvPr id="65545" name="AutoShape 9"/>
          <p:cNvSpPr>
            <a:spLocks noChangeArrowheads="1"/>
          </p:cNvSpPr>
          <p:nvPr/>
        </p:nvSpPr>
        <p:spPr bwMode="auto">
          <a:xfrm>
            <a:off x="6324600" y="4141788"/>
            <a:ext cx="38862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Tỉnh Khánh Hòa</a:t>
            </a:r>
            <a:endParaRPr lang="vi-VN" altLang="en-US" sz="2400"/>
          </a:p>
        </p:txBody>
      </p:sp>
      <p:pic>
        <p:nvPicPr>
          <p:cNvPr id="10344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3" name="Oval 19"/>
          <p:cNvSpPr>
            <a:spLocks noChangeArrowheads="1"/>
          </p:cNvSpPr>
          <p:nvPr/>
        </p:nvSpPr>
        <p:spPr bwMode="auto">
          <a:xfrm>
            <a:off x="6296025"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537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77400" y="60198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5" name="Oval 21"/>
          <p:cNvSpPr>
            <a:spLocks noChangeArrowheads="1"/>
          </p:cNvSpPr>
          <p:nvPr/>
        </p:nvSpPr>
        <p:spPr bwMode="auto">
          <a:xfrm>
            <a:off x="62992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3446" name="Oval 22"/>
          <p:cNvSpPr>
            <a:spLocks noChangeArrowheads="1"/>
          </p:cNvSpPr>
          <p:nvPr/>
        </p:nvSpPr>
        <p:spPr bwMode="auto">
          <a:xfrm>
            <a:off x="6302375"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3447" name="Oval 23"/>
          <p:cNvSpPr>
            <a:spLocks noChangeArrowheads="1"/>
          </p:cNvSpPr>
          <p:nvPr/>
        </p:nvSpPr>
        <p:spPr bwMode="auto">
          <a:xfrm>
            <a:off x="629285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3448" name="Oval 24"/>
          <p:cNvSpPr>
            <a:spLocks noChangeArrowheads="1"/>
          </p:cNvSpPr>
          <p:nvPr/>
        </p:nvSpPr>
        <p:spPr bwMode="auto">
          <a:xfrm>
            <a:off x="62992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3449" name="Oval 25"/>
          <p:cNvSpPr>
            <a:spLocks noChangeArrowheads="1"/>
          </p:cNvSpPr>
          <p:nvPr/>
        </p:nvSpPr>
        <p:spPr bwMode="auto">
          <a:xfrm>
            <a:off x="6297613"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3450" name="Oval 26"/>
          <p:cNvSpPr>
            <a:spLocks noChangeArrowheads="1"/>
          </p:cNvSpPr>
          <p:nvPr/>
        </p:nvSpPr>
        <p:spPr bwMode="auto">
          <a:xfrm>
            <a:off x="6289675" y="60864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3451" name="Text Box 27"/>
          <p:cNvSpPr txBox="1">
            <a:spLocks noChangeArrowheads="1"/>
          </p:cNvSpPr>
          <p:nvPr/>
        </p:nvSpPr>
        <p:spPr bwMode="auto">
          <a:xfrm>
            <a:off x="4953000" y="61102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3452" name="Text Box 28"/>
          <p:cNvSpPr txBox="1">
            <a:spLocks noChangeArrowheads="1"/>
          </p:cNvSpPr>
          <p:nvPr/>
        </p:nvSpPr>
        <p:spPr bwMode="auto">
          <a:xfrm>
            <a:off x="6022975" y="5867400"/>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538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827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1" name="Text Box 69"/>
          <p:cNvSpPr txBox="1">
            <a:spLocks noChangeArrowheads="1"/>
          </p:cNvSpPr>
          <p:nvPr/>
        </p:nvSpPr>
        <p:spPr bwMode="auto">
          <a:xfrm>
            <a:off x="2057400" y="990600"/>
            <a:ext cx="815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96400" y="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76200"/>
            <a:ext cx="1447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9"/>
          <p:cNvSpPr>
            <a:spLocks noChangeArrowheads="1"/>
          </p:cNvSpPr>
          <p:nvPr/>
        </p:nvSpPr>
        <p:spPr bwMode="auto">
          <a:xfrm>
            <a:off x="1828800" y="4114800"/>
            <a:ext cx="38862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Tỉnh Quảng Ngãi</a:t>
            </a:r>
            <a:endParaRPr lang="vi-VN" altLang="en-US" sz="2400"/>
          </a:p>
        </p:txBody>
      </p:sp>
      <p:sp>
        <p:nvSpPr>
          <p:cNvPr id="28" name="AutoShape 9"/>
          <p:cNvSpPr>
            <a:spLocks noChangeArrowheads="1"/>
          </p:cNvSpPr>
          <p:nvPr/>
        </p:nvSpPr>
        <p:spPr bwMode="auto">
          <a:xfrm>
            <a:off x="1828800" y="2590800"/>
            <a:ext cx="38862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p>
          <a:p>
            <a:pPr algn="ctr">
              <a:spcBef>
                <a:spcPct val="0"/>
              </a:spcBef>
              <a:buFontTx/>
              <a:buNone/>
            </a:pPr>
            <a:r>
              <a:rPr lang="en-US" altLang="en-US" sz="2400"/>
              <a:t>A. Tỉnh Quảng Nam</a:t>
            </a:r>
            <a:endParaRPr lang="vi-VN" altLang="en-US" sz="2400"/>
          </a:p>
          <a:p>
            <a:pPr algn="ctr" eaLnBrk="1" hangingPunct="1">
              <a:spcBef>
                <a:spcPct val="0"/>
              </a:spcBef>
              <a:buFontTx/>
              <a:buNone/>
            </a:pPr>
            <a:r>
              <a:rPr lang="en-US" altLang="en-US" sz="2400"/>
              <a:t> </a:t>
            </a:r>
          </a:p>
        </p:txBody>
      </p:sp>
      <p:pic>
        <p:nvPicPr>
          <p:cNvPr id="1538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24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22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par>
                                <p:cTn id="18" presetID="1" presetClass="entr" presetSubtype="0"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childTnLst>
                          </p:cTn>
                        </p:par>
                        <p:par>
                          <p:cTn id="20" fill="hold" nodeType="afterGroup">
                            <p:stCondLst>
                              <p:cond delay="3240"/>
                            </p:stCondLst>
                            <p:childTnLst>
                              <p:par>
                                <p:cTn id="21" presetID="4" presetClass="entr" presetSubtype="32"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ox(out)">
                                      <p:cBhvr>
                                        <p:cTn id="23" dur="1000"/>
                                        <p:tgtEl>
                                          <p:spTgt spid="27"/>
                                        </p:tgtEl>
                                      </p:cBhvr>
                                    </p:animEffect>
                                  </p:childTnLst>
                                </p:cTn>
                              </p:par>
                            </p:childTnLst>
                          </p:cTn>
                        </p:par>
                        <p:par>
                          <p:cTn id="24" fill="hold" nodeType="afterGroup">
                            <p:stCondLst>
                              <p:cond delay="4240"/>
                            </p:stCondLst>
                            <p:childTnLst>
                              <p:par>
                                <p:cTn id="25" presetID="4" presetClass="entr" presetSubtype="32"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ox(out)">
                                      <p:cBhvr>
                                        <p:cTn id="2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8" restart="whenNotActive" fill="hold" evtFilter="cancelBubble" nodeType="interactiveSeq">
                <p:stCondLst>
                  <p:cond evt="onClick" delay="0">
                    <p:tgtEl>
                      <p:spTgt spid="103429"/>
                    </p:tgtEl>
                  </p:cond>
                </p:stCondLst>
                <p:endSync evt="end" delay="0">
                  <p:rtn val="all"/>
                </p:endSync>
                <p:childTnLst>
                  <p:par>
                    <p:cTn id="29" fill="hold" nodeType="clickPar">
                      <p:stCondLst>
                        <p:cond delay="0"/>
                      </p:stCondLst>
                      <p:childTnLst>
                        <p:par>
                          <p:cTn id="30" fill="hold" nodeType="withGroup">
                            <p:stCondLst>
                              <p:cond delay="0"/>
                            </p:stCondLst>
                            <p:childTnLst>
                              <p:par>
                                <p:cTn id="31" presetID="22" presetClass="emph" presetSubtype="0" fill="hold" grpId="1" nodeType="clickEffect">
                                  <p:stCondLst>
                                    <p:cond delay="0"/>
                                  </p:stCondLst>
                                  <p:childTnLst>
                                    <p:animClr clrSpc="hsl" dir="cw">
                                      <p:cBhvr override="childStyle">
                                        <p:cTn id="32" dur="500" fill="hold"/>
                                        <p:tgtEl>
                                          <p:spTgt spid="65541"/>
                                        </p:tgtEl>
                                        <p:attrNameLst>
                                          <p:attrName>style.color</p:attrName>
                                        </p:attrNameLst>
                                      </p:cBhvr>
                                      <p:by>
                                        <p:hsl h="-7200000" s="0" l="0"/>
                                      </p:by>
                                    </p:animClr>
                                    <p:animClr clrSpc="hsl" dir="cw">
                                      <p:cBhvr>
                                        <p:cTn id="33" dur="500" fill="hold"/>
                                        <p:tgtEl>
                                          <p:spTgt spid="65541"/>
                                        </p:tgtEl>
                                        <p:attrNameLst>
                                          <p:attrName>fillcolor</p:attrName>
                                        </p:attrNameLst>
                                      </p:cBhvr>
                                      <p:by>
                                        <p:hsl h="-7200000" s="0" l="0"/>
                                      </p:by>
                                    </p:animClr>
                                    <p:animClr clrSpc="hsl" dir="cw">
                                      <p:cBhvr>
                                        <p:cTn id="34" dur="500" fill="hold"/>
                                        <p:tgtEl>
                                          <p:spTgt spid="65541"/>
                                        </p:tgtEl>
                                        <p:attrNameLst>
                                          <p:attrName>stroke.color</p:attrName>
                                        </p:attrNameLst>
                                      </p:cBhvr>
                                      <p:by>
                                        <p:hsl h="-7200000" s="0" l="0"/>
                                      </p:by>
                                    </p:animClr>
                                    <p:set>
                                      <p:cBhvr>
                                        <p:cTn id="35" dur="500" fill="hold"/>
                                        <p:tgtEl>
                                          <p:spTgt spid="65541"/>
                                        </p:tgtEl>
                                        <p:attrNameLst>
                                          <p:attrName>fill.type</p:attrName>
                                        </p:attrNameLst>
                                      </p:cBhvr>
                                      <p:to>
                                        <p:strVal val="solid"/>
                                      </p:to>
                                    </p:set>
                                  </p:childTnLst>
                                  <p:subTnLst>
                                    <p:audio>
                                      <p:cMediaNode>
                                        <p:cTn display="0" masterRel="sameClick">
                                          <p:stCondLst>
                                            <p:cond evt="begin" delay="0">
                                              <p:tn val="31"/>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3429"/>
                  </p:tgtEl>
                </p:cond>
              </p:nextCondLst>
            </p:seq>
            <p:audio>
              <p:cMediaNode>
                <p:cTn id="36" fill="hold" display="0">
                  <p:stCondLst>
                    <p:cond delay="indefinite"/>
                  </p:stCondLst>
                  <p:endCondLst>
                    <p:cond evt="onNext" delay="0">
                      <p:tgtEl>
                        <p:sldTgt/>
                      </p:tgtEl>
                    </p:cond>
                    <p:cond evt="onPrev" delay="0">
                      <p:tgtEl>
                        <p:sldTgt/>
                      </p:tgtEl>
                    </p:cond>
                    <p:cond evt="onStopAudio" delay="0">
                      <p:tgtEl>
                        <p:sldTgt/>
                      </p:tgtEl>
                    </p:cond>
                  </p:endCondLst>
                </p:cTn>
                <p:tgtEl>
                  <p:spTgt spid="103442"/>
                </p:tgtEl>
              </p:cMediaNode>
            </p:audio>
            <p:seq concurrent="1" nextAc="seek">
              <p:cTn id="37" restart="whenNotActive" fill="hold" evtFilter="cancelBubble" nodeType="interactiveSeq">
                <p:stCondLst>
                  <p:cond evt="onClick" delay="0">
                    <p:tgtEl>
                      <p:spTgt spid="103451"/>
                    </p:tgtEl>
                  </p:cond>
                </p:stCondLst>
                <p:endSync evt="end" delay="0">
                  <p:rtn val="all"/>
                </p:endSync>
                <p:childTnLst>
                  <p:par>
                    <p:cTn id="38" fill="hold" nodeType="clickPar">
                      <p:stCondLst>
                        <p:cond delay="0"/>
                      </p:stCondLst>
                      <p:childTnLst>
                        <p:par>
                          <p:cTn id="39" fill="hold" nodeType="withGroup">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103452"/>
                                        </p:tgtEl>
                                        <p:attrNameLst>
                                          <p:attrName>style.visibility</p:attrName>
                                        </p:attrNameLst>
                                      </p:cBhvr>
                                      <p:to>
                                        <p:strVal val="hidden"/>
                                      </p:to>
                                    </p:set>
                                  </p:childTnLst>
                                </p:cTn>
                              </p:par>
                            </p:childTnLst>
                          </p:cTn>
                        </p:par>
                        <p:par>
                          <p:cTn id="42" fill="hold" nodeType="afterGroup">
                            <p:stCondLst>
                              <p:cond delay="0"/>
                            </p:stCondLst>
                            <p:childTnLst>
                              <p:par>
                                <p:cTn id="43" presetID="4" presetClass="exit" presetSubtype="16" fill="hold" grpId="0" nodeType="afterEffect">
                                  <p:stCondLst>
                                    <p:cond delay="1000"/>
                                  </p:stCondLst>
                                  <p:childTnLst>
                                    <p:animEffect transition="out" filter="box(in)">
                                      <p:cBhvr>
                                        <p:cTn id="44" dur="500"/>
                                        <p:tgtEl>
                                          <p:spTgt spid="103450"/>
                                        </p:tgtEl>
                                      </p:cBhvr>
                                    </p:animEffect>
                                    <p:set>
                                      <p:cBhvr>
                                        <p:cTn id="45" dur="1" fill="hold">
                                          <p:stCondLst>
                                            <p:cond delay="499"/>
                                          </p:stCondLst>
                                        </p:cTn>
                                        <p:tgtEl>
                                          <p:spTgt spid="103450"/>
                                        </p:tgtEl>
                                        <p:attrNameLst>
                                          <p:attrName>style.visibility</p:attrName>
                                        </p:attrNameLst>
                                      </p:cBhvr>
                                      <p:to>
                                        <p:strVal val="hidden"/>
                                      </p:to>
                                    </p:set>
                                  </p:childTnLst>
                                  <p:subTnLst>
                                    <p:audio>
                                      <p:cMediaNode>
                                        <p:cTn display="0" masterRel="sameClick">
                                          <p:stCondLst>
                                            <p:cond evt="begin" delay="0">
                                              <p:tn val="43"/>
                                            </p:cond>
                                          </p:stCondLst>
                                          <p:endCondLst>
                                            <p:cond evt="onStopAudio" delay="0">
                                              <p:tgtEl>
                                                <p:sldTgt/>
                                              </p:tgtEl>
                                            </p:cond>
                                          </p:endCondLst>
                                        </p:cTn>
                                        <p:tgtEl>
                                          <p:sndTgt r:embed="rId4" name="beep.wav"/>
                                        </p:tgtEl>
                                      </p:cMediaNode>
                                    </p:audio>
                                  </p:subTnLst>
                                </p:cTn>
                              </p:par>
                            </p:childTnLst>
                          </p:cTn>
                        </p:par>
                        <p:par>
                          <p:cTn id="46" fill="hold" nodeType="afterGroup">
                            <p:stCondLst>
                              <p:cond delay="1500"/>
                            </p:stCondLst>
                            <p:childTnLst>
                              <p:par>
                                <p:cTn id="47" presetID="4" presetClass="exit" presetSubtype="16" fill="hold" grpId="0" nodeType="afterEffect">
                                  <p:stCondLst>
                                    <p:cond delay="1000"/>
                                  </p:stCondLst>
                                  <p:childTnLst>
                                    <p:animEffect transition="out" filter="box(in)">
                                      <p:cBhvr>
                                        <p:cTn id="48" dur="500"/>
                                        <p:tgtEl>
                                          <p:spTgt spid="103449"/>
                                        </p:tgtEl>
                                      </p:cBhvr>
                                    </p:animEffect>
                                    <p:set>
                                      <p:cBhvr>
                                        <p:cTn id="49" dur="1" fill="hold">
                                          <p:stCondLst>
                                            <p:cond delay="499"/>
                                          </p:stCondLst>
                                        </p:cTn>
                                        <p:tgtEl>
                                          <p:spTgt spid="103449"/>
                                        </p:tgtEl>
                                        <p:attrNameLst>
                                          <p:attrName>style.visibility</p:attrName>
                                        </p:attrNameLst>
                                      </p:cBhvr>
                                      <p:to>
                                        <p:strVal val="hidden"/>
                                      </p:to>
                                    </p:set>
                                  </p:childTnLst>
                                  <p:subTnLst>
                                    <p:audio>
                                      <p:cMediaNode>
                                        <p:cTn display="0" masterRel="sameClick">
                                          <p:stCondLst>
                                            <p:cond evt="begin" delay="0">
                                              <p:tn val="47"/>
                                            </p:cond>
                                          </p:stCondLst>
                                          <p:endCondLst>
                                            <p:cond evt="onStopAudio" delay="0">
                                              <p:tgtEl>
                                                <p:sldTgt/>
                                              </p:tgtEl>
                                            </p:cond>
                                          </p:endCondLst>
                                        </p:cTn>
                                        <p:tgtEl>
                                          <p:sndTgt r:embed="rId4" name="beep.wav"/>
                                        </p:tgtEl>
                                      </p:cMediaNode>
                                    </p:audio>
                                  </p:subTnLst>
                                </p:cTn>
                              </p:par>
                            </p:childTnLst>
                          </p:cTn>
                        </p:par>
                        <p:par>
                          <p:cTn id="50" fill="hold" nodeType="afterGroup">
                            <p:stCondLst>
                              <p:cond delay="3000"/>
                            </p:stCondLst>
                            <p:childTnLst>
                              <p:par>
                                <p:cTn id="51" presetID="4" presetClass="exit" presetSubtype="16" fill="hold" grpId="0" nodeType="afterEffect">
                                  <p:stCondLst>
                                    <p:cond delay="1000"/>
                                  </p:stCondLst>
                                  <p:childTnLst>
                                    <p:animEffect transition="out" filter="box(in)">
                                      <p:cBhvr>
                                        <p:cTn id="52" dur="500"/>
                                        <p:tgtEl>
                                          <p:spTgt spid="103448"/>
                                        </p:tgtEl>
                                      </p:cBhvr>
                                    </p:animEffect>
                                    <p:set>
                                      <p:cBhvr>
                                        <p:cTn id="53" dur="1" fill="hold">
                                          <p:stCondLst>
                                            <p:cond delay="499"/>
                                          </p:stCondLst>
                                        </p:cTn>
                                        <p:tgtEl>
                                          <p:spTgt spid="103448"/>
                                        </p:tgtEl>
                                        <p:attrNameLst>
                                          <p:attrName>style.visibility</p:attrName>
                                        </p:attrNameLst>
                                      </p:cBhvr>
                                      <p:to>
                                        <p:strVal val="hidden"/>
                                      </p:to>
                                    </p:set>
                                  </p:childTnLst>
                                  <p:subTnLst>
                                    <p:audio>
                                      <p:cMediaNode>
                                        <p:cTn display="0" masterRel="sameClick">
                                          <p:stCondLst>
                                            <p:cond evt="begin" delay="0">
                                              <p:tn val="51"/>
                                            </p:cond>
                                          </p:stCondLst>
                                          <p:endCondLst>
                                            <p:cond evt="onStopAudio" delay="0">
                                              <p:tgtEl>
                                                <p:sldTgt/>
                                              </p:tgtEl>
                                            </p:cond>
                                          </p:endCondLst>
                                        </p:cTn>
                                        <p:tgtEl>
                                          <p:sndTgt r:embed="rId4" name="beep.wav"/>
                                        </p:tgtEl>
                                      </p:cMediaNode>
                                    </p:audio>
                                  </p:subTnLst>
                                </p:cTn>
                              </p:par>
                            </p:childTnLst>
                          </p:cTn>
                        </p:par>
                        <p:par>
                          <p:cTn id="54" fill="hold" nodeType="afterGroup">
                            <p:stCondLst>
                              <p:cond delay="4500"/>
                            </p:stCondLst>
                            <p:childTnLst>
                              <p:par>
                                <p:cTn id="55" presetID="4" presetClass="exit" presetSubtype="16" fill="hold" grpId="0" nodeType="afterEffect">
                                  <p:stCondLst>
                                    <p:cond delay="1000"/>
                                  </p:stCondLst>
                                  <p:childTnLst>
                                    <p:animEffect transition="out" filter="box(in)">
                                      <p:cBhvr>
                                        <p:cTn id="56" dur="500"/>
                                        <p:tgtEl>
                                          <p:spTgt spid="103447"/>
                                        </p:tgtEl>
                                      </p:cBhvr>
                                    </p:animEffect>
                                    <p:set>
                                      <p:cBhvr>
                                        <p:cTn id="57" dur="1" fill="hold">
                                          <p:stCondLst>
                                            <p:cond delay="499"/>
                                          </p:stCondLst>
                                        </p:cTn>
                                        <p:tgtEl>
                                          <p:spTgt spid="103447"/>
                                        </p:tgtEl>
                                        <p:attrNameLst>
                                          <p:attrName>style.visibility</p:attrName>
                                        </p:attrNameLst>
                                      </p:cBhvr>
                                      <p:to>
                                        <p:strVal val="hidden"/>
                                      </p:to>
                                    </p:set>
                                  </p:childTnLst>
                                  <p:subTnLst>
                                    <p:audio>
                                      <p:cMediaNode>
                                        <p:cTn display="0" masterRel="sameClick">
                                          <p:stCondLst>
                                            <p:cond evt="begin" delay="0">
                                              <p:tn val="55"/>
                                            </p:cond>
                                          </p:stCondLst>
                                          <p:endCondLst>
                                            <p:cond evt="onStopAudio" delay="0">
                                              <p:tgtEl>
                                                <p:sldTgt/>
                                              </p:tgtEl>
                                            </p:cond>
                                          </p:endCondLst>
                                        </p:cTn>
                                        <p:tgtEl>
                                          <p:sndTgt r:embed="rId4" name="beep.wav"/>
                                        </p:tgtEl>
                                      </p:cMediaNode>
                                    </p:audio>
                                  </p:subTnLst>
                                </p:cTn>
                              </p:par>
                            </p:childTnLst>
                          </p:cTn>
                        </p:par>
                        <p:par>
                          <p:cTn id="58" fill="hold" nodeType="afterGroup">
                            <p:stCondLst>
                              <p:cond delay="6000"/>
                            </p:stCondLst>
                            <p:childTnLst>
                              <p:par>
                                <p:cTn id="59" presetID="4" presetClass="exit" presetSubtype="16" fill="hold" grpId="0" nodeType="afterEffect">
                                  <p:stCondLst>
                                    <p:cond delay="1000"/>
                                  </p:stCondLst>
                                  <p:childTnLst>
                                    <p:animEffect transition="out" filter="box(in)">
                                      <p:cBhvr>
                                        <p:cTn id="60" dur="500"/>
                                        <p:tgtEl>
                                          <p:spTgt spid="103446"/>
                                        </p:tgtEl>
                                      </p:cBhvr>
                                    </p:animEffect>
                                    <p:set>
                                      <p:cBhvr>
                                        <p:cTn id="61" dur="1" fill="hold">
                                          <p:stCondLst>
                                            <p:cond delay="499"/>
                                          </p:stCondLst>
                                        </p:cTn>
                                        <p:tgtEl>
                                          <p:spTgt spid="103446"/>
                                        </p:tgtEl>
                                        <p:attrNameLst>
                                          <p:attrName>style.visibility</p:attrName>
                                        </p:attrNameLst>
                                      </p:cBhvr>
                                      <p:to>
                                        <p:strVal val="hidden"/>
                                      </p:to>
                                    </p:set>
                                  </p:childTnLst>
                                  <p:subTnLst>
                                    <p:audio>
                                      <p:cMediaNode>
                                        <p:cTn display="0" masterRel="sameClick">
                                          <p:stCondLst>
                                            <p:cond evt="begin" delay="0">
                                              <p:tn val="59"/>
                                            </p:cond>
                                          </p:stCondLst>
                                          <p:endCondLst>
                                            <p:cond evt="onStopAudio" delay="0">
                                              <p:tgtEl>
                                                <p:sldTgt/>
                                              </p:tgtEl>
                                            </p:cond>
                                          </p:endCondLst>
                                        </p:cTn>
                                        <p:tgtEl>
                                          <p:sndTgt r:embed="rId4" name="beep.wav"/>
                                        </p:tgtEl>
                                      </p:cMediaNode>
                                    </p:audio>
                                  </p:subTnLst>
                                </p:cTn>
                              </p:par>
                            </p:childTnLst>
                          </p:cTn>
                        </p:par>
                        <p:par>
                          <p:cTn id="62" fill="hold" nodeType="afterGroup">
                            <p:stCondLst>
                              <p:cond delay="7500"/>
                            </p:stCondLst>
                            <p:childTnLst>
                              <p:par>
                                <p:cTn id="63" presetID="4" presetClass="exit" presetSubtype="16" fill="hold" grpId="0" nodeType="afterEffect">
                                  <p:stCondLst>
                                    <p:cond delay="1000"/>
                                  </p:stCondLst>
                                  <p:childTnLst>
                                    <p:animEffect transition="out" filter="box(in)">
                                      <p:cBhvr>
                                        <p:cTn id="64" dur="500"/>
                                        <p:tgtEl>
                                          <p:spTgt spid="103445"/>
                                        </p:tgtEl>
                                      </p:cBhvr>
                                    </p:animEffect>
                                    <p:set>
                                      <p:cBhvr>
                                        <p:cTn id="65" dur="1" fill="hold">
                                          <p:stCondLst>
                                            <p:cond delay="499"/>
                                          </p:stCondLst>
                                        </p:cTn>
                                        <p:tgtEl>
                                          <p:spTgt spid="103445"/>
                                        </p:tgtEl>
                                        <p:attrNameLst>
                                          <p:attrName>style.visibility</p:attrName>
                                        </p:attrNameLst>
                                      </p:cBhvr>
                                      <p:to>
                                        <p:strVal val="hidden"/>
                                      </p:to>
                                    </p:set>
                                  </p:childTnLst>
                                  <p:subTnLst>
                                    <p:audio>
                                      <p:cMediaNode>
                                        <p:cTn display="0" masterRel="sameClick">
                                          <p:stCondLst>
                                            <p:cond evt="begin" delay="0">
                                              <p:tn val="63"/>
                                            </p:cond>
                                          </p:stCondLst>
                                          <p:endCondLst>
                                            <p:cond evt="onStopAudio" delay="0">
                                              <p:tgtEl>
                                                <p:sldTgt/>
                                              </p:tgtEl>
                                            </p:cond>
                                          </p:endCondLst>
                                        </p:cTn>
                                        <p:tgtEl>
                                          <p:sndTgt r:embed="rId4" name="beep.wav"/>
                                        </p:tgtEl>
                                      </p:cMediaNode>
                                    </p:audio>
                                  </p:subTnLst>
                                </p:cTn>
                              </p:par>
                            </p:childTnLst>
                          </p:cTn>
                        </p:par>
                        <p:par>
                          <p:cTn id="66" fill="hold" nodeType="afterGroup">
                            <p:stCondLst>
                              <p:cond delay="9000"/>
                            </p:stCondLst>
                            <p:childTnLst>
                              <p:par>
                                <p:cTn id="67" presetID="4" presetClass="exit" presetSubtype="16" fill="hold" grpId="0" nodeType="afterEffect">
                                  <p:stCondLst>
                                    <p:cond delay="1000"/>
                                  </p:stCondLst>
                                  <p:childTnLst>
                                    <p:animEffect transition="out" filter="box(in)">
                                      <p:cBhvr>
                                        <p:cTn id="68" dur="500"/>
                                        <p:tgtEl>
                                          <p:spTgt spid="103443"/>
                                        </p:tgtEl>
                                      </p:cBhvr>
                                    </p:animEffect>
                                    <p:set>
                                      <p:cBhvr>
                                        <p:cTn id="69" dur="1" fill="hold">
                                          <p:stCondLst>
                                            <p:cond delay="499"/>
                                          </p:stCondLst>
                                        </p:cTn>
                                        <p:tgtEl>
                                          <p:spTgt spid="103443"/>
                                        </p:tgtEl>
                                        <p:attrNameLst>
                                          <p:attrName>style.visibility</p:attrName>
                                        </p:attrNameLst>
                                      </p:cBhvr>
                                      <p:to>
                                        <p:strVal val="hidden"/>
                                      </p:to>
                                    </p:set>
                                  </p:childTnLst>
                                  <p:subTnLst>
                                    <p:audio>
                                      <p:cMediaNode>
                                        <p:cTn display="0" masterRel="sameClick">
                                          <p:stCondLst>
                                            <p:cond evt="begin" delay="0">
                                              <p:tn val="67"/>
                                            </p:cond>
                                          </p:stCondLst>
                                          <p:endCondLst>
                                            <p:cond evt="onStopAudio" delay="0">
                                              <p:tgtEl>
                                                <p:sldTgt/>
                                              </p:tgtEl>
                                            </p:cond>
                                          </p:endCondLst>
                                        </p:cTn>
                                        <p:tgtEl>
                                          <p:sndTgt r:embed="rId4" name="beep.wav"/>
                                        </p:tgtEl>
                                      </p:cMediaNode>
                                    </p:audio>
                                  </p:subTnLst>
                                </p:cTn>
                              </p:par>
                            </p:childTnLst>
                          </p:cTn>
                        </p:par>
                        <p:par>
                          <p:cTn id="70" fill="hold" nodeType="afterGroup">
                            <p:stCondLst>
                              <p:cond delay="10500"/>
                            </p:stCondLst>
                            <p:childTnLst>
                              <p:par>
                                <p:cTn id="71" presetID="4" presetClass="exit" presetSubtype="16" fill="hold" grpId="0" nodeType="afterEffect">
                                  <p:stCondLst>
                                    <p:cond delay="500"/>
                                  </p:stCondLst>
                                  <p:childTnLst>
                                    <p:animEffect transition="out" filter="box(in)">
                                      <p:cBhvr>
                                        <p:cTn id="72" dur="500"/>
                                        <p:tgtEl>
                                          <p:spTgt spid="103426"/>
                                        </p:tgtEl>
                                      </p:cBhvr>
                                    </p:animEffect>
                                    <p:set>
                                      <p:cBhvr>
                                        <p:cTn id="73" dur="1" fill="hold">
                                          <p:stCondLst>
                                            <p:cond delay="499"/>
                                          </p:stCondLst>
                                        </p:cTn>
                                        <p:tgtEl>
                                          <p:spTgt spid="103426"/>
                                        </p:tgtEl>
                                        <p:attrNameLst>
                                          <p:attrName>style.visibility</p:attrName>
                                        </p:attrNameLst>
                                      </p:cBhvr>
                                      <p:to>
                                        <p:strVal val="hidden"/>
                                      </p:to>
                                    </p:set>
                                  </p:childTnLst>
                                  <p:subTnLst>
                                    <p:audio>
                                      <p:cMediaNode>
                                        <p:cTn display="0" masterRel="sameClick">
                                          <p:stCondLst>
                                            <p:cond evt="begin" delay="0">
                                              <p:tn val="71"/>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3451"/>
                  </p:tgtEl>
                </p:cond>
              </p:nextCondLst>
            </p:seq>
          </p:childTnLst>
        </p:cTn>
      </p:par>
    </p:tnLst>
    <p:bldLst>
      <p:bldP spid="103426" grpId="0" animBg="1"/>
      <p:bldP spid="65540" grpId="0"/>
      <p:bldP spid="65541" grpId="0" animBg="1"/>
      <p:bldP spid="65541" grpId="1" animBg="1"/>
      <p:bldP spid="65545" grpId="0" animBg="1"/>
      <p:bldP spid="103443" grpId="0" animBg="1"/>
      <p:bldP spid="103445" grpId="0" animBg="1"/>
      <p:bldP spid="103446" grpId="0" animBg="1"/>
      <p:bldP spid="103447" grpId="0" animBg="1"/>
      <p:bldP spid="103448" grpId="0" animBg="1"/>
      <p:bldP spid="103449" grpId="0" animBg="1"/>
      <p:bldP spid="103450" grpId="0" animBg="1"/>
      <p:bldP spid="103452" grpId="0" animBg="1"/>
      <p:bldP spid="27" grpId="0" animBg="1"/>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Oval 2"/>
          <p:cNvSpPr>
            <a:spLocks noChangeArrowheads="1"/>
          </p:cNvSpPr>
          <p:nvPr/>
        </p:nvSpPr>
        <p:spPr bwMode="auto">
          <a:xfrm>
            <a:off x="639445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445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200400" y="1371600"/>
            <a:ext cx="6667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Biên giới quốc gia trên biển của Việt Nam là ranh giới phía ngoài của:</a:t>
            </a:r>
          </a:p>
        </p:txBody>
      </p:sp>
      <p:sp>
        <p:nvSpPr>
          <p:cNvPr id="65541" name="AutoShape 5"/>
          <p:cNvSpPr>
            <a:spLocks noChangeArrowheads="1"/>
          </p:cNvSpPr>
          <p:nvPr/>
        </p:nvSpPr>
        <p:spPr bwMode="auto">
          <a:xfrm>
            <a:off x="1758950" y="2514600"/>
            <a:ext cx="4010025"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 Lãnh hải Việt Nam </a:t>
            </a:r>
            <a:endParaRPr lang="vi-VN" altLang="en-US" sz="2400"/>
          </a:p>
        </p:txBody>
      </p:sp>
      <p:sp>
        <p:nvSpPr>
          <p:cNvPr id="65546" name="AutoShape 10"/>
          <p:cNvSpPr>
            <a:spLocks noChangeArrowheads="1"/>
          </p:cNvSpPr>
          <p:nvPr/>
        </p:nvSpPr>
        <p:spPr bwMode="auto">
          <a:xfrm>
            <a:off x="6135688" y="2514600"/>
            <a:ext cx="4024312"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100"/>
          </a:p>
          <a:p>
            <a:pPr algn="ctr">
              <a:spcBef>
                <a:spcPct val="0"/>
              </a:spcBef>
              <a:buFontTx/>
              <a:buNone/>
            </a:pPr>
            <a:r>
              <a:rPr lang="en-US" altLang="en-US" sz="2400"/>
              <a:t>B. Vùng tiếp giáp lãnh hải </a:t>
            </a:r>
            <a:endParaRPr lang="vi-VN" altLang="en-US" sz="2400"/>
          </a:p>
          <a:p>
            <a:pPr algn="ctr" eaLnBrk="1" hangingPunct="1">
              <a:spcBef>
                <a:spcPct val="0"/>
              </a:spcBef>
              <a:buFontTx/>
              <a:buNone/>
            </a:pPr>
            <a:r>
              <a:rPr lang="en-US" altLang="en-US" sz="2100"/>
              <a:t> </a:t>
            </a:r>
          </a:p>
        </p:txBody>
      </p:sp>
      <p:sp>
        <p:nvSpPr>
          <p:cNvPr id="16392" name="Text Box 16"/>
          <p:cNvSpPr txBox="1">
            <a:spLocks noChangeArrowheads="1"/>
          </p:cNvSpPr>
          <p:nvPr/>
        </p:nvSpPr>
        <p:spPr bwMode="auto">
          <a:xfrm>
            <a:off x="1752600" y="1447800"/>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11</a:t>
            </a:r>
          </a:p>
        </p:txBody>
      </p:sp>
      <p:pic>
        <p:nvPicPr>
          <p:cNvPr id="10446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7" name="Oval 19"/>
          <p:cNvSpPr>
            <a:spLocks noChangeArrowheads="1"/>
          </p:cNvSpPr>
          <p:nvPr/>
        </p:nvSpPr>
        <p:spPr bwMode="auto">
          <a:xfrm>
            <a:off x="639445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639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9" name="Oval 21"/>
          <p:cNvSpPr>
            <a:spLocks noChangeArrowheads="1"/>
          </p:cNvSpPr>
          <p:nvPr/>
        </p:nvSpPr>
        <p:spPr bwMode="auto">
          <a:xfrm>
            <a:off x="639445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4470" name="Oval 22"/>
          <p:cNvSpPr>
            <a:spLocks noChangeArrowheads="1"/>
          </p:cNvSpPr>
          <p:nvPr/>
        </p:nvSpPr>
        <p:spPr bwMode="auto">
          <a:xfrm>
            <a:off x="639445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4471" name="Oval 23"/>
          <p:cNvSpPr>
            <a:spLocks noChangeArrowheads="1"/>
          </p:cNvSpPr>
          <p:nvPr/>
        </p:nvSpPr>
        <p:spPr bwMode="auto">
          <a:xfrm>
            <a:off x="639445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4472" name="Oval 24"/>
          <p:cNvSpPr>
            <a:spLocks noChangeArrowheads="1"/>
          </p:cNvSpPr>
          <p:nvPr/>
        </p:nvSpPr>
        <p:spPr bwMode="auto">
          <a:xfrm>
            <a:off x="6394450"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4473" name="Oval 25"/>
          <p:cNvSpPr>
            <a:spLocks noChangeArrowheads="1"/>
          </p:cNvSpPr>
          <p:nvPr/>
        </p:nvSpPr>
        <p:spPr bwMode="auto">
          <a:xfrm>
            <a:off x="639445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4474" name="Oval 26"/>
          <p:cNvSpPr>
            <a:spLocks noChangeArrowheads="1"/>
          </p:cNvSpPr>
          <p:nvPr/>
        </p:nvSpPr>
        <p:spPr bwMode="auto">
          <a:xfrm>
            <a:off x="6394450"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4475" name="Text Box 27"/>
          <p:cNvSpPr txBox="1">
            <a:spLocks noChangeArrowheads="1"/>
          </p:cNvSpPr>
          <p:nvPr/>
        </p:nvSpPr>
        <p:spPr bwMode="auto">
          <a:xfrm>
            <a:off x="5029200" y="61102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4476" name="Text Box 28"/>
          <p:cNvSpPr txBox="1">
            <a:spLocks noChangeArrowheads="1"/>
          </p:cNvSpPr>
          <p:nvPr/>
        </p:nvSpPr>
        <p:spPr bwMode="auto">
          <a:xfrm>
            <a:off x="6089650" y="5857875"/>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640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5" name="Text Box 69"/>
          <p:cNvSpPr txBox="1">
            <a:spLocks noChangeArrowheads="1"/>
          </p:cNvSpPr>
          <p:nvPr/>
        </p:nvSpPr>
        <p:spPr bwMode="auto">
          <a:xfrm>
            <a:off x="2057400" y="9144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79375"/>
            <a:ext cx="13716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828800" y="4038600"/>
            <a:ext cx="3810000"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100"/>
          </a:p>
          <a:p>
            <a:pPr algn="ctr">
              <a:spcBef>
                <a:spcPct val="0"/>
              </a:spcBef>
              <a:buFontTx/>
              <a:buNone/>
            </a:pPr>
            <a:r>
              <a:rPr lang="en-US" altLang="en-US" sz="2400"/>
              <a:t>C. Vùng đặc quyền kinh tế </a:t>
            </a:r>
            <a:endParaRPr lang="vi-VN" altLang="en-US" sz="2400"/>
          </a:p>
          <a:p>
            <a:pPr algn="ctr" eaLnBrk="1" hangingPunct="1">
              <a:spcBef>
                <a:spcPct val="0"/>
              </a:spcBef>
              <a:buFontTx/>
              <a:buNone/>
            </a:pPr>
            <a:r>
              <a:rPr lang="en-US" altLang="en-US" sz="2100"/>
              <a:t> </a:t>
            </a:r>
          </a:p>
        </p:txBody>
      </p:sp>
      <p:sp>
        <p:nvSpPr>
          <p:cNvPr id="28" name="AutoShape 10"/>
          <p:cNvSpPr>
            <a:spLocks noChangeArrowheads="1"/>
          </p:cNvSpPr>
          <p:nvPr/>
        </p:nvSpPr>
        <p:spPr bwMode="auto">
          <a:xfrm>
            <a:off x="6134100" y="4038600"/>
            <a:ext cx="4025900"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p>
          <a:p>
            <a:pPr algn="ctr">
              <a:spcBef>
                <a:spcPct val="0"/>
              </a:spcBef>
              <a:buFontTx/>
              <a:buNone/>
            </a:pPr>
            <a:r>
              <a:rPr lang="vi-VN" altLang="en-US" sz="2400"/>
              <a:t>D. </a:t>
            </a:r>
            <a:r>
              <a:rPr lang="en-US" altLang="en-US" sz="2400"/>
              <a:t>Vùng thềm lục địa </a:t>
            </a:r>
          </a:p>
          <a:p>
            <a:pPr algn="ctr">
              <a:spcBef>
                <a:spcPct val="0"/>
              </a:spcBef>
              <a:buFontTx/>
              <a:buNone/>
            </a:pPr>
            <a:r>
              <a:rPr lang="en-US" altLang="en-US" sz="2400"/>
              <a:t>Việt Nam</a:t>
            </a:r>
            <a:endParaRPr lang="vi-VN" altLang="en-US" sz="2400"/>
          </a:p>
          <a:p>
            <a:pPr algn="ctr" eaLnBrk="1" hangingPunct="1">
              <a:spcBef>
                <a:spcPct val="0"/>
              </a:spcBef>
              <a:buFontTx/>
              <a:buNone/>
            </a:pPr>
            <a:endParaRPr lang="en-US" altLang="en-US" sz="2400"/>
          </a:p>
        </p:txBody>
      </p:sp>
      <p:pic>
        <p:nvPicPr>
          <p:cNvPr id="1641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2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28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2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28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28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445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445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4466"/>
                </p:tgtEl>
              </p:cMediaNode>
            </p:audio>
            <p:seq concurrent="1" nextAc="seek">
              <p:cTn id="38" restart="whenNotActive" fill="hold" evtFilter="cancelBubble" nodeType="interactiveSeq">
                <p:stCondLst>
                  <p:cond evt="onClick" delay="0">
                    <p:tgtEl>
                      <p:spTgt spid="10447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447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4474"/>
                                        </p:tgtEl>
                                      </p:cBhvr>
                                    </p:animEffect>
                                    <p:set>
                                      <p:cBhvr>
                                        <p:cTn id="46" dur="1" fill="hold">
                                          <p:stCondLst>
                                            <p:cond delay="499"/>
                                          </p:stCondLst>
                                        </p:cTn>
                                        <p:tgtEl>
                                          <p:spTgt spid="10447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4473"/>
                                        </p:tgtEl>
                                      </p:cBhvr>
                                    </p:animEffect>
                                    <p:set>
                                      <p:cBhvr>
                                        <p:cTn id="50" dur="1" fill="hold">
                                          <p:stCondLst>
                                            <p:cond delay="499"/>
                                          </p:stCondLst>
                                        </p:cTn>
                                        <p:tgtEl>
                                          <p:spTgt spid="10447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4472"/>
                                        </p:tgtEl>
                                      </p:cBhvr>
                                    </p:animEffect>
                                    <p:set>
                                      <p:cBhvr>
                                        <p:cTn id="54" dur="1" fill="hold">
                                          <p:stCondLst>
                                            <p:cond delay="499"/>
                                          </p:stCondLst>
                                        </p:cTn>
                                        <p:tgtEl>
                                          <p:spTgt spid="10447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4471"/>
                                        </p:tgtEl>
                                      </p:cBhvr>
                                    </p:animEffect>
                                    <p:set>
                                      <p:cBhvr>
                                        <p:cTn id="58" dur="1" fill="hold">
                                          <p:stCondLst>
                                            <p:cond delay="499"/>
                                          </p:stCondLst>
                                        </p:cTn>
                                        <p:tgtEl>
                                          <p:spTgt spid="10447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4470"/>
                                        </p:tgtEl>
                                      </p:cBhvr>
                                    </p:animEffect>
                                    <p:set>
                                      <p:cBhvr>
                                        <p:cTn id="62" dur="1" fill="hold">
                                          <p:stCondLst>
                                            <p:cond delay="499"/>
                                          </p:stCondLst>
                                        </p:cTn>
                                        <p:tgtEl>
                                          <p:spTgt spid="10447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4469"/>
                                        </p:tgtEl>
                                      </p:cBhvr>
                                    </p:animEffect>
                                    <p:set>
                                      <p:cBhvr>
                                        <p:cTn id="66" dur="1" fill="hold">
                                          <p:stCondLst>
                                            <p:cond delay="499"/>
                                          </p:stCondLst>
                                        </p:cTn>
                                        <p:tgtEl>
                                          <p:spTgt spid="10446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4467"/>
                                        </p:tgtEl>
                                      </p:cBhvr>
                                    </p:animEffect>
                                    <p:set>
                                      <p:cBhvr>
                                        <p:cTn id="70" dur="1" fill="hold">
                                          <p:stCondLst>
                                            <p:cond delay="499"/>
                                          </p:stCondLst>
                                        </p:cTn>
                                        <p:tgtEl>
                                          <p:spTgt spid="10446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4450"/>
                                        </p:tgtEl>
                                      </p:cBhvr>
                                    </p:animEffect>
                                    <p:set>
                                      <p:cBhvr>
                                        <p:cTn id="74" dur="1" fill="hold">
                                          <p:stCondLst>
                                            <p:cond delay="499"/>
                                          </p:stCondLst>
                                        </p:cTn>
                                        <p:tgtEl>
                                          <p:spTgt spid="10445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4475"/>
                  </p:tgtEl>
                </p:cond>
              </p:nextCondLst>
            </p:seq>
          </p:childTnLst>
        </p:cTn>
      </p:par>
    </p:tnLst>
    <p:bldLst>
      <p:bldP spid="104450" grpId="0" animBg="1"/>
      <p:bldP spid="65540" grpId="0"/>
      <p:bldP spid="65541" grpId="0" animBg="1"/>
      <p:bldP spid="65541" grpId="1" animBg="1"/>
      <p:bldP spid="65546" grpId="0" animBg="1"/>
      <p:bldP spid="104467" grpId="0" animBg="1"/>
      <p:bldP spid="104469" grpId="0" animBg="1"/>
      <p:bldP spid="104470" grpId="0" animBg="1"/>
      <p:bldP spid="104471" grpId="0" animBg="1"/>
      <p:bldP spid="104472" grpId="0" animBg="1"/>
      <p:bldP spid="104473" grpId="0" animBg="1"/>
      <p:bldP spid="104474" grpId="0" animBg="1"/>
      <p:bldP spid="104476" grpId="0" animBg="1"/>
      <p:bldP spid="27" grpId="0" animBg="1"/>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Oval 2"/>
          <p:cNvSpPr>
            <a:spLocks noChangeArrowheads="1"/>
          </p:cNvSpPr>
          <p:nvPr/>
        </p:nvSpPr>
        <p:spPr bwMode="auto">
          <a:xfrm>
            <a:off x="6332538" y="61118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547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863975" y="1303338"/>
            <a:ext cx="55848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Vùng nước nội thủy của Việt Nam có chế độ pháp lý như:</a:t>
            </a:r>
          </a:p>
        </p:txBody>
      </p:sp>
      <p:sp>
        <p:nvSpPr>
          <p:cNvPr id="65541" name="AutoShape 5"/>
          <p:cNvSpPr>
            <a:spLocks noChangeArrowheads="1"/>
          </p:cNvSpPr>
          <p:nvPr/>
        </p:nvSpPr>
        <p:spPr bwMode="auto">
          <a:xfrm>
            <a:off x="6208713" y="4052888"/>
            <a:ext cx="4154487" cy="1357312"/>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D. </a:t>
            </a:r>
            <a:r>
              <a:rPr lang="en-US" sz="2400" dirty="0" err="1">
                <a:solidFill>
                  <a:schemeClr val="tx1"/>
                </a:solidFill>
              </a:rPr>
              <a:t>Lãnh</a:t>
            </a:r>
            <a:r>
              <a:rPr lang="en-US" sz="2400" dirty="0">
                <a:solidFill>
                  <a:schemeClr val="tx1"/>
                </a:solidFill>
              </a:rPr>
              <a:t> </a:t>
            </a:r>
            <a:r>
              <a:rPr lang="en-US" sz="2400" dirty="0" err="1">
                <a:solidFill>
                  <a:schemeClr val="tx1"/>
                </a:solidFill>
              </a:rPr>
              <a:t>thổ</a:t>
            </a:r>
            <a:r>
              <a:rPr lang="en-US" sz="2400" dirty="0">
                <a:solidFill>
                  <a:schemeClr val="tx1"/>
                </a:solidFill>
              </a:rPr>
              <a:t> </a:t>
            </a:r>
            <a:r>
              <a:rPr lang="en-US" sz="2400" dirty="0" err="1">
                <a:solidFill>
                  <a:schemeClr val="tx1"/>
                </a:solidFill>
              </a:rPr>
              <a:t>trên</a:t>
            </a:r>
            <a:r>
              <a:rPr lang="en-US" sz="2400" dirty="0">
                <a:solidFill>
                  <a:schemeClr val="tx1"/>
                </a:solidFill>
              </a:rPr>
              <a:t> </a:t>
            </a:r>
            <a:r>
              <a:rPr lang="en-US" sz="2400" dirty="0" err="1">
                <a:solidFill>
                  <a:schemeClr val="tx1"/>
                </a:solidFill>
              </a:rPr>
              <a:t>đất</a:t>
            </a:r>
            <a:r>
              <a:rPr lang="en-US" sz="2400" dirty="0">
                <a:solidFill>
                  <a:schemeClr val="tx1"/>
                </a:solidFill>
              </a:rPr>
              <a:t> </a:t>
            </a:r>
            <a:r>
              <a:rPr lang="en-US" sz="2400" dirty="0" err="1">
                <a:solidFill>
                  <a:schemeClr val="tx1"/>
                </a:solidFill>
              </a:rPr>
              <a:t>liền</a:t>
            </a:r>
            <a:endParaRPr lang="en-US" sz="2400" dirty="0">
              <a:solidFill>
                <a:schemeClr val="tx1"/>
              </a:solidFill>
            </a:endParaRPr>
          </a:p>
        </p:txBody>
      </p:sp>
      <p:sp>
        <p:nvSpPr>
          <p:cNvPr id="65549" name="AutoShape 13"/>
          <p:cNvSpPr>
            <a:spLocks noChangeArrowheads="1"/>
          </p:cNvSpPr>
          <p:nvPr/>
        </p:nvSpPr>
        <p:spPr bwMode="auto">
          <a:xfrm>
            <a:off x="6172200" y="2286000"/>
            <a:ext cx="4191000" cy="1355725"/>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B. </a:t>
            </a:r>
            <a:r>
              <a:rPr lang="en-US" sz="2400" dirty="0" err="1">
                <a:solidFill>
                  <a:schemeClr val="tx1"/>
                </a:solidFill>
              </a:rPr>
              <a:t>Các</a:t>
            </a:r>
            <a:r>
              <a:rPr lang="en-US" sz="2400" dirty="0">
                <a:solidFill>
                  <a:schemeClr val="tx1"/>
                </a:solidFill>
              </a:rPr>
              <a:t> </a:t>
            </a:r>
            <a:r>
              <a:rPr lang="en-US" sz="2400" dirty="0" err="1">
                <a:solidFill>
                  <a:schemeClr val="tx1"/>
                </a:solidFill>
              </a:rPr>
              <a:t>vùng</a:t>
            </a:r>
            <a:r>
              <a:rPr lang="en-US" sz="2400" dirty="0">
                <a:solidFill>
                  <a:schemeClr val="tx1"/>
                </a:solidFill>
              </a:rPr>
              <a:t> </a:t>
            </a:r>
            <a:r>
              <a:rPr lang="en-US" sz="2400" dirty="0" err="1">
                <a:solidFill>
                  <a:schemeClr val="tx1"/>
                </a:solidFill>
              </a:rPr>
              <a:t>biển</a:t>
            </a:r>
            <a:r>
              <a:rPr lang="en-US" sz="2400" dirty="0">
                <a:solidFill>
                  <a:schemeClr val="tx1"/>
                </a:solidFill>
              </a:rPr>
              <a:t> </a:t>
            </a:r>
            <a:r>
              <a:rPr lang="en-US" sz="2400" dirty="0" err="1">
                <a:solidFill>
                  <a:schemeClr val="tx1"/>
                </a:solidFill>
              </a:rPr>
              <a:t>khác</a:t>
            </a:r>
            <a:r>
              <a:rPr lang="en-US" sz="2400" dirty="0">
                <a:solidFill>
                  <a:schemeClr val="tx1"/>
                </a:solidFill>
              </a:rPr>
              <a:t> </a:t>
            </a:r>
            <a:endParaRPr lang="en-US" sz="2400" b="1" dirty="0">
              <a:solidFill>
                <a:schemeClr val="tx1"/>
              </a:solidFill>
              <a:latin typeface="Times New Roman" pitchFamily="18" charset="0"/>
              <a:cs typeface="Times New Roman" pitchFamily="18" charset="0"/>
            </a:endParaRPr>
          </a:p>
        </p:txBody>
      </p:sp>
      <p:sp>
        <p:nvSpPr>
          <p:cNvPr id="17416" name="Text Box 16"/>
          <p:cNvSpPr txBox="1">
            <a:spLocks noChangeArrowheads="1"/>
          </p:cNvSpPr>
          <p:nvPr/>
        </p:nvSpPr>
        <p:spPr bwMode="auto">
          <a:xfrm>
            <a:off x="2079625" y="1447800"/>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12</a:t>
            </a:r>
          </a:p>
        </p:txBody>
      </p:sp>
      <p:pic>
        <p:nvPicPr>
          <p:cNvPr id="10549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91" name="Oval 19"/>
          <p:cNvSpPr>
            <a:spLocks noChangeArrowheads="1"/>
          </p:cNvSpPr>
          <p:nvPr/>
        </p:nvSpPr>
        <p:spPr bwMode="auto">
          <a:xfrm>
            <a:off x="6324600" y="61118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741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774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93" name="Oval 21"/>
          <p:cNvSpPr>
            <a:spLocks noChangeArrowheads="1"/>
          </p:cNvSpPr>
          <p:nvPr/>
        </p:nvSpPr>
        <p:spPr bwMode="auto">
          <a:xfrm>
            <a:off x="6324600" y="61118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5494" name="Oval 22"/>
          <p:cNvSpPr>
            <a:spLocks noChangeArrowheads="1"/>
          </p:cNvSpPr>
          <p:nvPr/>
        </p:nvSpPr>
        <p:spPr bwMode="auto">
          <a:xfrm>
            <a:off x="6332538" y="61198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5495" name="Oval 23"/>
          <p:cNvSpPr>
            <a:spLocks noChangeArrowheads="1"/>
          </p:cNvSpPr>
          <p:nvPr/>
        </p:nvSpPr>
        <p:spPr bwMode="auto">
          <a:xfrm>
            <a:off x="6323013" y="61198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5496" name="Oval 24"/>
          <p:cNvSpPr>
            <a:spLocks noChangeArrowheads="1"/>
          </p:cNvSpPr>
          <p:nvPr/>
        </p:nvSpPr>
        <p:spPr bwMode="auto">
          <a:xfrm>
            <a:off x="6319838"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5497" name="Oval 25"/>
          <p:cNvSpPr>
            <a:spLocks noChangeArrowheads="1"/>
          </p:cNvSpPr>
          <p:nvPr/>
        </p:nvSpPr>
        <p:spPr bwMode="auto">
          <a:xfrm>
            <a:off x="6324600" y="61325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5498" name="Oval 26"/>
          <p:cNvSpPr>
            <a:spLocks noChangeArrowheads="1"/>
          </p:cNvSpPr>
          <p:nvPr/>
        </p:nvSpPr>
        <p:spPr bwMode="auto">
          <a:xfrm>
            <a:off x="6319838" y="61118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5499" name="Text Box 27"/>
          <p:cNvSpPr txBox="1">
            <a:spLocks noChangeArrowheads="1"/>
          </p:cNvSpPr>
          <p:nvPr/>
        </p:nvSpPr>
        <p:spPr bwMode="auto">
          <a:xfrm>
            <a:off x="4876800" y="6172200"/>
            <a:ext cx="1054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5500" name="Text Box 28"/>
          <p:cNvSpPr txBox="1">
            <a:spLocks noChangeArrowheads="1"/>
          </p:cNvSpPr>
          <p:nvPr/>
        </p:nvSpPr>
        <p:spPr bwMode="auto">
          <a:xfrm>
            <a:off x="6273800" y="5948363"/>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742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9" name="Text Box 69"/>
          <p:cNvSpPr txBox="1">
            <a:spLocks noChangeArrowheads="1"/>
          </p:cNvSpPr>
          <p:nvPr/>
        </p:nvSpPr>
        <p:spPr bwMode="auto">
          <a:xfrm>
            <a:off x="2057400" y="914400"/>
            <a:ext cx="815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72600" y="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01813" y="76200"/>
            <a:ext cx="14747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1801813" y="2286000"/>
            <a:ext cx="4129087" cy="1355725"/>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 A. </a:t>
            </a:r>
            <a:r>
              <a:rPr lang="en-US" sz="2400" dirty="0" err="1">
                <a:solidFill>
                  <a:schemeClr val="tx1"/>
                </a:solidFill>
              </a:rPr>
              <a:t>Vùng</a:t>
            </a:r>
            <a:r>
              <a:rPr lang="en-US" sz="2400" dirty="0">
                <a:solidFill>
                  <a:schemeClr val="tx1"/>
                </a:solidFill>
              </a:rPr>
              <a:t> </a:t>
            </a:r>
            <a:r>
              <a:rPr lang="en-US" sz="2400" dirty="0" err="1">
                <a:solidFill>
                  <a:schemeClr val="tx1"/>
                </a:solidFill>
              </a:rPr>
              <a:t>thềm</a:t>
            </a:r>
            <a:r>
              <a:rPr lang="en-US" sz="2400" dirty="0">
                <a:solidFill>
                  <a:schemeClr val="tx1"/>
                </a:solidFill>
              </a:rPr>
              <a:t> </a:t>
            </a:r>
            <a:r>
              <a:rPr lang="en-US" sz="2400" dirty="0" err="1">
                <a:solidFill>
                  <a:schemeClr val="tx1"/>
                </a:solidFill>
              </a:rPr>
              <a:t>lục</a:t>
            </a:r>
            <a:r>
              <a:rPr lang="en-US" sz="2400" dirty="0">
                <a:solidFill>
                  <a:schemeClr val="tx1"/>
                </a:solidFill>
              </a:rPr>
              <a:t> </a:t>
            </a:r>
            <a:r>
              <a:rPr lang="en-US" sz="2400" dirty="0" err="1">
                <a:solidFill>
                  <a:schemeClr val="tx1"/>
                </a:solidFill>
              </a:rPr>
              <a:t>địa</a:t>
            </a:r>
            <a:endParaRPr lang="en-US" sz="2400" b="1" dirty="0">
              <a:solidFill>
                <a:schemeClr val="tx1"/>
              </a:solidFill>
              <a:latin typeface="Times New Roman" pitchFamily="18" charset="0"/>
              <a:cs typeface="Times New Roman" pitchFamily="18" charset="0"/>
            </a:endParaRPr>
          </a:p>
        </p:txBody>
      </p:sp>
      <p:sp>
        <p:nvSpPr>
          <p:cNvPr id="28" name="AutoShape 13"/>
          <p:cNvSpPr>
            <a:spLocks noChangeArrowheads="1"/>
          </p:cNvSpPr>
          <p:nvPr/>
        </p:nvSpPr>
        <p:spPr bwMode="auto">
          <a:xfrm>
            <a:off x="1801813" y="4052888"/>
            <a:ext cx="4129087" cy="1357312"/>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C. </a:t>
            </a:r>
            <a:r>
              <a:rPr lang="en-US" sz="2400" dirty="0" err="1">
                <a:solidFill>
                  <a:schemeClr val="tx1"/>
                </a:solidFill>
              </a:rPr>
              <a:t>Lãnh</a:t>
            </a:r>
            <a:r>
              <a:rPr lang="en-US" sz="2400" dirty="0">
                <a:solidFill>
                  <a:schemeClr val="tx1"/>
                </a:solidFill>
              </a:rPr>
              <a:t> </a:t>
            </a:r>
            <a:r>
              <a:rPr lang="en-US" sz="2400" dirty="0" err="1">
                <a:solidFill>
                  <a:schemeClr val="tx1"/>
                </a:solidFill>
              </a:rPr>
              <a:t>hải</a:t>
            </a:r>
            <a:r>
              <a:rPr lang="en-US" sz="2400" dirty="0">
                <a:solidFill>
                  <a:schemeClr val="tx1"/>
                </a:solidFill>
              </a:rPr>
              <a:t> </a:t>
            </a:r>
            <a:r>
              <a:rPr lang="en-US" sz="2400" dirty="0" err="1">
                <a:solidFill>
                  <a:schemeClr val="tx1"/>
                </a:solidFill>
              </a:rPr>
              <a:t>trên</a:t>
            </a:r>
            <a:r>
              <a:rPr lang="en-US" sz="2400" dirty="0">
                <a:solidFill>
                  <a:schemeClr val="tx1"/>
                </a:solidFill>
              </a:rPr>
              <a:t> </a:t>
            </a:r>
            <a:r>
              <a:rPr lang="en-US" sz="2400" dirty="0" err="1">
                <a:solidFill>
                  <a:schemeClr val="tx1"/>
                </a:solidFill>
              </a:rPr>
              <a:t>biển</a:t>
            </a:r>
            <a:endParaRPr lang="vi-VN" sz="2400" b="1" dirty="0">
              <a:solidFill>
                <a:schemeClr val="tx1"/>
              </a:solidFill>
            </a:endParaRPr>
          </a:p>
        </p:txBody>
      </p:sp>
      <p:pic>
        <p:nvPicPr>
          <p:cNvPr id="1743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7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27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37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7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7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547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547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5490"/>
                </p:tgtEl>
              </p:cMediaNode>
            </p:audio>
            <p:seq concurrent="1" nextAc="seek">
              <p:cTn id="38" restart="whenNotActive" fill="hold" evtFilter="cancelBubble" nodeType="interactiveSeq">
                <p:stCondLst>
                  <p:cond evt="onClick" delay="0">
                    <p:tgtEl>
                      <p:spTgt spid="10549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550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5498"/>
                                        </p:tgtEl>
                                      </p:cBhvr>
                                    </p:animEffect>
                                    <p:set>
                                      <p:cBhvr>
                                        <p:cTn id="46" dur="1" fill="hold">
                                          <p:stCondLst>
                                            <p:cond delay="499"/>
                                          </p:stCondLst>
                                        </p:cTn>
                                        <p:tgtEl>
                                          <p:spTgt spid="10549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5497"/>
                                        </p:tgtEl>
                                      </p:cBhvr>
                                    </p:animEffect>
                                    <p:set>
                                      <p:cBhvr>
                                        <p:cTn id="50" dur="1" fill="hold">
                                          <p:stCondLst>
                                            <p:cond delay="499"/>
                                          </p:stCondLst>
                                        </p:cTn>
                                        <p:tgtEl>
                                          <p:spTgt spid="10549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5496"/>
                                        </p:tgtEl>
                                      </p:cBhvr>
                                    </p:animEffect>
                                    <p:set>
                                      <p:cBhvr>
                                        <p:cTn id="54" dur="1" fill="hold">
                                          <p:stCondLst>
                                            <p:cond delay="499"/>
                                          </p:stCondLst>
                                        </p:cTn>
                                        <p:tgtEl>
                                          <p:spTgt spid="10549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5495"/>
                                        </p:tgtEl>
                                      </p:cBhvr>
                                    </p:animEffect>
                                    <p:set>
                                      <p:cBhvr>
                                        <p:cTn id="58" dur="1" fill="hold">
                                          <p:stCondLst>
                                            <p:cond delay="499"/>
                                          </p:stCondLst>
                                        </p:cTn>
                                        <p:tgtEl>
                                          <p:spTgt spid="10549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5494"/>
                                        </p:tgtEl>
                                      </p:cBhvr>
                                    </p:animEffect>
                                    <p:set>
                                      <p:cBhvr>
                                        <p:cTn id="62" dur="1" fill="hold">
                                          <p:stCondLst>
                                            <p:cond delay="499"/>
                                          </p:stCondLst>
                                        </p:cTn>
                                        <p:tgtEl>
                                          <p:spTgt spid="10549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5493"/>
                                        </p:tgtEl>
                                      </p:cBhvr>
                                    </p:animEffect>
                                    <p:set>
                                      <p:cBhvr>
                                        <p:cTn id="66" dur="1" fill="hold">
                                          <p:stCondLst>
                                            <p:cond delay="499"/>
                                          </p:stCondLst>
                                        </p:cTn>
                                        <p:tgtEl>
                                          <p:spTgt spid="10549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5491"/>
                                        </p:tgtEl>
                                      </p:cBhvr>
                                    </p:animEffect>
                                    <p:set>
                                      <p:cBhvr>
                                        <p:cTn id="70" dur="1" fill="hold">
                                          <p:stCondLst>
                                            <p:cond delay="499"/>
                                          </p:stCondLst>
                                        </p:cTn>
                                        <p:tgtEl>
                                          <p:spTgt spid="10549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5474"/>
                                        </p:tgtEl>
                                      </p:cBhvr>
                                    </p:animEffect>
                                    <p:set>
                                      <p:cBhvr>
                                        <p:cTn id="74" dur="1" fill="hold">
                                          <p:stCondLst>
                                            <p:cond delay="499"/>
                                          </p:stCondLst>
                                        </p:cTn>
                                        <p:tgtEl>
                                          <p:spTgt spid="10547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5499"/>
                  </p:tgtEl>
                </p:cond>
              </p:nextCondLst>
            </p:seq>
          </p:childTnLst>
        </p:cTn>
      </p:par>
    </p:tnLst>
    <p:bldLst>
      <p:bldP spid="105474" grpId="0" animBg="1"/>
      <p:bldP spid="65540" grpId="0"/>
      <p:bldP spid="65541" grpId="0" animBg="1"/>
      <p:bldP spid="65541" grpId="1" animBg="1"/>
      <p:bldP spid="65549" grpId="0" animBg="1"/>
      <p:bldP spid="105491" grpId="0" animBg="1"/>
      <p:bldP spid="105493" grpId="0" animBg="1"/>
      <p:bldP spid="105494" grpId="0" animBg="1"/>
      <p:bldP spid="105495" grpId="0" animBg="1"/>
      <p:bldP spid="105496" grpId="0" animBg="1"/>
      <p:bldP spid="105497" grpId="0" animBg="1"/>
      <p:bldP spid="105498" grpId="0" animBg="1"/>
      <p:bldP spid="105500" grpId="0" animBg="1"/>
      <p:bldP spid="27" grpId="0" animBg="1"/>
      <p:bldP spid="28"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Oval 2"/>
          <p:cNvSpPr>
            <a:spLocks noChangeArrowheads="1"/>
          </p:cNvSpPr>
          <p:nvPr/>
        </p:nvSpPr>
        <p:spPr bwMode="auto">
          <a:xfrm>
            <a:off x="6473825"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650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124200" y="1366838"/>
            <a:ext cx="7162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Vùng biển thuộc chủ quyền của Việt Nam là:</a:t>
            </a:r>
            <a:endParaRPr lang="vi-VN" altLang="en-US" sz="2300" b="1" i="1"/>
          </a:p>
        </p:txBody>
      </p:sp>
      <p:sp>
        <p:nvSpPr>
          <p:cNvPr id="65541" name="AutoShape 5"/>
          <p:cNvSpPr>
            <a:spLocks noChangeArrowheads="1"/>
          </p:cNvSpPr>
          <p:nvPr/>
        </p:nvSpPr>
        <p:spPr bwMode="auto">
          <a:xfrm>
            <a:off x="1752600" y="4114800"/>
            <a:ext cx="40386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Vùng nội thủy </a:t>
            </a:r>
          </a:p>
          <a:p>
            <a:pPr algn="ctr">
              <a:spcBef>
                <a:spcPct val="0"/>
              </a:spcBef>
              <a:buFontTx/>
              <a:buNone/>
            </a:pPr>
            <a:r>
              <a:rPr lang="en-US" altLang="en-US" sz="2400"/>
              <a:t>và vùng lãnh hải</a:t>
            </a:r>
            <a:endParaRPr lang="vi-VN" altLang="en-US" sz="2400" b="1"/>
          </a:p>
        </p:txBody>
      </p:sp>
      <p:sp>
        <p:nvSpPr>
          <p:cNvPr id="65549" name="AutoShape 13"/>
          <p:cNvSpPr>
            <a:spLocks noChangeArrowheads="1"/>
          </p:cNvSpPr>
          <p:nvPr/>
        </p:nvSpPr>
        <p:spPr bwMode="auto">
          <a:xfrm>
            <a:off x="6094413" y="4114800"/>
            <a:ext cx="4192587"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Vùng lãnh hải </a:t>
            </a:r>
          </a:p>
          <a:p>
            <a:pPr algn="ctr" eaLnBrk="1" hangingPunct="1">
              <a:spcBef>
                <a:spcPct val="0"/>
              </a:spcBef>
              <a:buFontTx/>
              <a:buNone/>
            </a:pPr>
            <a:r>
              <a:rPr lang="en-US" altLang="en-US" sz="2400"/>
              <a:t>và vùng thềm lục địa </a:t>
            </a:r>
            <a:endParaRPr lang="en-US" altLang="en-US" sz="2400" b="1">
              <a:latin typeface="Times New Roman" panose="02020603050405020304" pitchFamily="18" charset="0"/>
              <a:cs typeface="Times New Roman" panose="02020603050405020304" pitchFamily="18" charset="0"/>
            </a:endParaRPr>
          </a:p>
        </p:txBody>
      </p:sp>
      <p:sp>
        <p:nvSpPr>
          <p:cNvPr id="18439" name="Text Box 16"/>
          <p:cNvSpPr txBox="1">
            <a:spLocks noChangeArrowheads="1"/>
          </p:cNvSpPr>
          <p:nvPr/>
        </p:nvSpPr>
        <p:spPr bwMode="auto">
          <a:xfrm>
            <a:off x="1752600" y="1447800"/>
            <a:ext cx="12604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13</a:t>
            </a:r>
          </a:p>
        </p:txBody>
      </p:sp>
      <p:pic>
        <p:nvPicPr>
          <p:cNvPr id="10651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5" name="Oval 19"/>
          <p:cNvSpPr>
            <a:spLocks noChangeArrowheads="1"/>
          </p:cNvSpPr>
          <p:nvPr/>
        </p:nvSpPr>
        <p:spPr bwMode="auto">
          <a:xfrm>
            <a:off x="6477000"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8442"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9060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7" name="Oval 21"/>
          <p:cNvSpPr>
            <a:spLocks noChangeArrowheads="1"/>
          </p:cNvSpPr>
          <p:nvPr/>
        </p:nvSpPr>
        <p:spPr bwMode="auto">
          <a:xfrm>
            <a:off x="6473825" y="60579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6518" name="Oval 22"/>
          <p:cNvSpPr>
            <a:spLocks noChangeArrowheads="1"/>
          </p:cNvSpPr>
          <p:nvPr/>
        </p:nvSpPr>
        <p:spPr bwMode="auto">
          <a:xfrm>
            <a:off x="6473825" y="60579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6519" name="Oval 23"/>
          <p:cNvSpPr>
            <a:spLocks noChangeArrowheads="1"/>
          </p:cNvSpPr>
          <p:nvPr/>
        </p:nvSpPr>
        <p:spPr bwMode="auto">
          <a:xfrm>
            <a:off x="6473825" y="60547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6520" name="Oval 24"/>
          <p:cNvSpPr>
            <a:spLocks noChangeArrowheads="1"/>
          </p:cNvSpPr>
          <p:nvPr/>
        </p:nvSpPr>
        <p:spPr bwMode="auto">
          <a:xfrm>
            <a:off x="6473825"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6521" name="Oval 25"/>
          <p:cNvSpPr>
            <a:spLocks noChangeArrowheads="1"/>
          </p:cNvSpPr>
          <p:nvPr/>
        </p:nvSpPr>
        <p:spPr bwMode="auto">
          <a:xfrm>
            <a:off x="6477000" y="60690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6522" name="Oval 26"/>
          <p:cNvSpPr>
            <a:spLocks noChangeArrowheads="1"/>
          </p:cNvSpPr>
          <p:nvPr/>
        </p:nvSpPr>
        <p:spPr bwMode="auto">
          <a:xfrm>
            <a:off x="6473825" y="60579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6523" name="Text Box 27"/>
          <p:cNvSpPr txBox="1">
            <a:spLocks noChangeArrowheads="1"/>
          </p:cNvSpPr>
          <p:nvPr/>
        </p:nvSpPr>
        <p:spPr bwMode="auto">
          <a:xfrm>
            <a:off x="5029200" y="6172200"/>
            <a:ext cx="100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6524" name="Text Box 28"/>
          <p:cNvSpPr txBox="1">
            <a:spLocks noChangeArrowheads="1"/>
          </p:cNvSpPr>
          <p:nvPr/>
        </p:nvSpPr>
        <p:spPr bwMode="auto">
          <a:xfrm>
            <a:off x="6286500" y="5845175"/>
            <a:ext cx="8382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8451"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2" name="Text Box 69"/>
          <p:cNvSpPr txBox="1">
            <a:spLocks noChangeArrowheads="1"/>
          </p:cNvSpPr>
          <p:nvPr/>
        </p:nvSpPr>
        <p:spPr bwMode="auto">
          <a:xfrm>
            <a:off x="2057400" y="914400"/>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72600" y="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4"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38100"/>
            <a:ext cx="13716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1752600" y="2438400"/>
            <a:ext cx="40386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Vùng nội thủy và </a:t>
            </a:r>
          </a:p>
          <a:p>
            <a:pPr algn="ctr">
              <a:spcBef>
                <a:spcPct val="0"/>
              </a:spcBef>
              <a:buFontTx/>
              <a:buNone/>
            </a:pPr>
            <a:r>
              <a:rPr lang="en-US" altLang="en-US" sz="2400"/>
              <a:t>vùng đặc quyền kinh tế</a:t>
            </a:r>
            <a:endParaRPr lang="en-US" altLang="en-US" sz="2300" b="1">
              <a:latin typeface="Times New Roman" panose="02020603050405020304" pitchFamily="18" charset="0"/>
              <a:cs typeface="Times New Roman" panose="02020603050405020304" pitchFamily="18" charset="0"/>
            </a:endParaRPr>
          </a:p>
        </p:txBody>
      </p:sp>
      <p:sp>
        <p:nvSpPr>
          <p:cNvPr id="28" name="AutoShape 13"/>
          <p:cNvSpPr>
            <a:spLocks noChangeArrowheads="1"/>
          </p:cNvSpPr>
          <p:nvPr/>
        </p:nvSpPr>
        <p:spPr bwMode="auto">
          <a:xfrm>
            <a:off x="6094413" y="2438400"/>
            <a:ext cx="4192587"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Vùng lãnh hải và </a:t>
            </a:r>
          </a:p>
          <a:p>
            <a:pPr algn="ctr" eaLnBrk="1" hangingPunct="1">
              <a:spcBef>
                <a:spcPct val="0"/>
              </a:spcBef>
              <a:buFontTx/>
              <a:buNone/>
            </a:pPr>
            <a:r>
              <a:rPr lang="en-US" altLang="en-US" sz="2400"/>
              <a:t>vùng tiếp giáp lãnh hải</a:t>
            </a:r>
            <a:endParaRPr lang="en-US" altLang="en-US" sz="2300" b="1">
              <a:latin typeface="Times New Roman" panose="02020603050405020304" pitchFamily="18" charset="0"/>
              <a:cs typeface="Times New Roman" panose="02020603050405020304" pitchFamily="18" charset="0"/>
            </a:endParaRPr>
          </a:p>
        </p:txBody>
      </p:sp>
      <p:pic>
        <p:nvPicPr>
          <p:cNvPr id="18457"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4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40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4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4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4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650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650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6514"/>
                </p:tgtEl>
              </p:cMediaNode>
            </p:audio>
            <p:seq concurrent="1" nextAc="seek">
              <p:cTn id="38" restart="whenNotActive" fill="hold" evtFilter="cancelBubble" nodeType="interactiveSeq">
                <p:stCondLst>
                  <p:cond evt="onClick" delay="0">
                    <p:tgtEl>
                      <p:spTgt spid="106523"/>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6524"/>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6522"/>
                                        </p:tgtEl>
                                      </p:cBhvr>
                                    </p:animEffect>
                                    <p:set>
                                      <p:cBhvr>
                                        <p:cTn id="46" dur="1" fill="hold">
                                          <p:stCondLst>
                                            <p:cond delay="499"/>
                                          </p:stCondLst>
                                        </p:cTn>
                                        <p:tgtEl>
                                          <p:spTgt spid="106522"/>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6521"/>
                                        </p:tgtEl>
                                      </p:cBhvr>
                                    </p:animEffect>
                                    <p:set>
                                      <p:cBhvr>
                                        <p:cTn id="50" dur="1" fill="hold">
                                          <p:stCondLst>
                                            <p:cond delay="499"/>
                                          </p:stCondLst>
                                        </p:cTn>
                                        <p:tgtEl>
                                          <p:spTgt spid="106521"/>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6520"/>
                                        </p:tgtEl>
                                      </p:cBhvr>
                                    </p:animEffect>
                                    <p:set>
                                      <p:cBhvr>
                                        <p:cTn id="54" dur="1" fill="hold">
                                          <p:stCondLst>
                                            <p:cond delay="499"/>
                                          </p:stCondLst>
                                        </p:cTn>
                                        <p:tgtEl>
                                          <p:spTgt spid="106520"/>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6519"/>
                                        </p:tgtEl>
                                      </p:cBhvr>
                                    </p:animEffect>
                                    <p:set>
                                      <p:cBhvr>
                                        <p:cTn id="58" dur="1" fill="hold">
                                          <p:stCondLst>
                                            <p:cond delay="499"/>
                                          </p:stCondLst>
                                        </p:cTn>
                                        <p:tgtEl>
                                          <p:spTgt spid="10651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6518"/>
                                        </p:tgtEl>
                                      </p:cBhvr>
                                    </p:animEffect>
                                    <p:set>
                                      <p:cBhvr>
                                        <p:cTn id="62" dur="1" fill="hold">
                                          <p:stCondLst>
                                            <p:cond delay="499"/>
                                          </p:stCondLst>
                                        </p:cTn>
                                        <p:tgtEl>
                                          <p:spTgt spid="10651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6517"/>
                                        </p:tgtEl>
                                      </p:cBhvr>
                                    </p:animEffect>
                                    <p:set>
                                      <p:cBhvr>
                                        <p:cTn id="66" dur="1" fill="hold">
                                          <p:stCondLst>
                                            <p:cond delay="499"/>
                                          </p:stCondLst>
                                        </p:cTn>
                                        <p:tgtEl>
                                          <p:spTgt spid="10651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6515"/>
                                        </p:tgtEl>
                                      </p:cBhvr>
                                    </p:animEffect>
                                    <p:set>
                                      <p:cBhvr>
                                        <p:cTn id="70" dur="1" fill="hold">
                                          <p:stCondLst>
                                            <p:cond delay="499"/>
                                          </p:stCondLst>
                                        </p:cTn>
                                        <p:tgtEl>
                                          <p:spTgt spid="106515"/>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6498"/>
                                        </p:tgtEl>
                                      </p:cBhvr>
                                    </p:animEffect>
                                    <p:set>
                                      <p:cBhvr>
                                        <p:cTn id="74" dur="1" fill="hold">
                                          <p:stCondLst>
                                            <p:cond delay="499"/>
                                          </p:stCondLst>
                                        </p:cTn>
                                        <p:tgtEl>
                                          <p:spTgt spid="106498"/>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6523"/>
                  </p:tgtEl>
                </p:cond>
              </p:nextCondLst>
            </p:seq>
          </p:childTnLst>
        </p:cTn>
      </p:par>
    </p:tnLst>
    <p:bldLst>
      <p:bldP spid="106498" grpId="0" animBg="1"/>
      <p:bldP spid="65540" grpId="0"/>
      <p:bldP spid="65541" grpId="0" animBg="1"/>
      <p:bldP spid="65541" grpId="1" animBg="1"/>
      <p:bldP spid="65549" grpId="0" animBg="1"/>
      <p:bldP spid="106515" grpId="0" animBg="1"/>
      <p:bldP spid="106517" grpId="0" animBg="1"/>
      <p:bldP spid="106518" grpId="0" animBg="1"/>
      <p:bldP spid="106519" grpId="0" animBg="1"/>
      <p:bldP spid="106520" grpId="0" animBg="1"/>
      <p:bldP spid="106521" grpId="0" animBg="1"/>
      <p:bldP spid="106522" grpId="0" animBg="1"/>
      <p:bldP spid="106524" grpId="0" animBg="1"/>
      <p:bldP spid="27"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Oval 2"/>
          <p:cNvSpPr>
            <a:spLocks noChangeArrowheads="1"/>
          </p:cNvSpPr>
          <p:nvPr/>
        </p:nvSpPr>
        <p:spPr bwMode="auto">
          <a:xfrm>
            <a:off x="64500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854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048000" y="1303338"/>
            <a:ext cx="7010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Biên giới quốc gia Việt Nam trên đất liền được đánh dấu bằng:</a:t>
            </a:r>
          </a:p>
        </p:txBody>
      </p:sp>
      <p:sp>
        <p:nvSpPr>
          <p:cNvPr id="65541" name="AutoShape 5"/>
          <p:cNvSpPr>
            <a:spLocks noChangeArrowheads="1"/>
          </p:cNvSpPr>
          <p:nvPr/>
        </p:nvSpPr>
        <p:spPr bwMode="auto">
          <a:xfrm>
            <a:off x="1981200" y="4038600"/>
            <a:ext cx="40386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Hệ thống các mốc </a:t>
            </a:r>
          </a:p>
          <a:p>
            <a:pPr algn="ctr">
              <a:spcBef>
                <a:spcPct val="0"/>
              </a:spcBef>
              <a:buFontTx/>
              <a:buNone/>
            </a:pPr>
            <a:r>
              <a:rPr lang="en-US" altLang="en-US" sz="2400"/>
              <a:t>quốc giới trên thực địa</a:t>
            </a:r>
          </a:p>
        </p:txBody>
      </p:sp>
      <p:sp>
        <p:nvSpPr>
          <p:cNvPr id="65549" name="AutoShape 13"/>
          <p:cNvSpPr>
            <a:spLocks noChangeArrowheads="1"/>
          </p:cNvSpPr>
          <p:nvPr/>
        </p:nvSpPr>
        <p:spPr bwMode="auto">
          <a:xfrm>
            <a:off x="6197600" y="2438400"/>
            <a:ext cx="40894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Hệ thống các tọa độ</a:t>
            </a:r>
          </a:p>
          <a:p>
            <a:pPr algn="ctr">
              <a:spcBef>
                <a:spcPct val="0"/>
              </a:spcBef>
              <a:buFontTx/>
              <a:buNone/>
            </a:pPr>
            <a:r>
              <a:rPr lang="en-US" altLang="en-US" sz="2400"/>
              <a:t> trên bản đồ quốc gia</a:t>
            </a:r>
            <a:endParaRPr lang="vi-VN" altLang="en-US" sz="2400" b="1"/>
          </a:p>
        </p:txBody>
      </p:sp>
      <p:sp>
        <p:nvSpPr>
          <p:cNvPr id="19463" name="Text Box 16"/>
          <p:cNvSpPr txBox="1">
            <a:spLocks noChangeArrowheads="1"/>
          </p:cNvSpPr>
          <p:nvPr/>
        </p:nvSpPr>
        <p:spPr bwMode="auto">
          <a:xfrm>
            <a:off x="1676400" y="1447800"/>
            <a:ext cx="11557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14</a:t>
            </a:r>
          </a:p>
        </p:txBody>
      </p:sp>
      <p:pic>
        <p:nvPicPr>
          <p:cNvPr id="10856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3" name="Oval 19"/>
          <p:cNvSpPr>
            <a:spLocks noChangeArrowheads="1"/>
          </p:cNvSpPr>
          <p:nvPr/>
        </p:nvSpPr>
        <p:spPr bwMode="auto">
          <a:xfrm>
            <a:off x="64500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9466"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5" name="Oval 21"/>
          <p:cNvSpPr>
            <a:spLocks noChangeArrowheads="1"/>
          </p:cNvSpPr>
          <p:nvPr/>
        </p:nvSpPr>
        <p:spPr bwMode="auto">
          <a:xfrm>
            <a:off x="64500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8566" name="Oval 22"/>
          <p:cNvSpPr>
            <a:spLocks noChangeArrowheads="1"/>
          </p:cNvSpPr>
          <p:nvPr/>
        </p:nvSpPr>
        <p:spPr bwMode="auto">
          <a:xfrm>
            <a:off x="647065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8567" name="Oval 23"/>
          <p:cNvSpPr>
            <a:spLocks noChangeArrowheads="1"/>
          </p:cNvSpPr>
          <p:nvPr/>
        </p:nvSpPr>
        <p:spPr bwMode="auto">
          <a:xfrm>
            <a:off x="64500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8568" name="Oval 24"/>
          <p:cNvSpPr>
            <a:spLocks noChangeArrowheads="1"/>
          </p:cNvSpPr>
          <p:nvPr/>
        </p:nvSpPr>
        <p:spPr bwMode="auto">
          <a:xfrm>
            <a:off x="647065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8569" name="Oval 25"/>
          <p:cNvSpPr>
            <a:spLocks noChangeArrowheads="1"/>
          </p:cNvSpPr>
          <p:nvPr/>
        </p:nvSpPr>
        <p:spPr bwMode="auto">
          <a:xfrm>
            <a:off x="64500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8570" name="Oval 26"/>
          <p:cNvSpPr>
            <a:spLocks noChangeArrowheads="1"/>
          </p:cNvSpPr>
          <p:nvPr/>
        </p:nvSpPr>
        <p:spPr bwMode="auto">
          <a:xfrm>
            <a:off x="6464300" y="60690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8571" name="Text Box 27"/>
          <p:cNvSpPr txBox="1">
            <a:spLocks noChangeArrowheads="1"/>
          </p:cNvSpPr>
          <p:nvPr/>
        </p:nvSpPr>
        <p:spPr bwMode="auto">
          <a:xfrm>
            <a:off x="50292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8572" name="Text Box 28"/>
          <p:cNvSpPr txBox="1">
            <a:spLocks noChangeArrowheads="1"/>
          </p:cNvSpPr>
          <p:nvPr/>
        </p:nvSpPr>
        <p:spPr bwMode="auto">
          <a:xfrm>
            <a:off x="6197600" y="5781675"/>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9475"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90800" y="1157288"/>
            <a:ext cx="6934200" cy="6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6" name="Text Box 69"/>
          <p:cNvSpPr txBox="1">
            <a:spLocks noChangeArrowheads="1"/>
          </p:cNvSpPr>
          <p:nvPr/>
        </p:nvSpPr>
        <p:spPr bwMode="auto">
          <a:xfrm>
            <a:off x="2057400" y="835025"/>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8"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95463" y="76200"/>
            <a:ext cx="163353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197600" y="4038600"/>
            <a:ext cx="40894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Các hiệp ước với </a:t>
            </a:r>
          </a:p>
          <a:p>
            <a:pPr algn="ctr">
              <a:spcBef>
                <a:spcPct val="0"/>
              </a:spcBef>
              <a:buFontTx/>
              <a:buNone/>
            </a:pPr>
            <a:r>
              <a:rPr lang="en-US" altLang="en-US" sz="2400"/>
              <a:t>các quốc gia liền kề</a:t>
            </a:r>
            <a:endParaRPr lang="vi-VN" altLang="en-US" sz="2400" b="1"/>
          </a:p>
        </p:txBody>
      </p:sp>
      <p:sp>
        <p:nvSpPr>
          <p:cNvPr id="28" name="AutoShape 13"/>
          <p:cNvSpPr>
            <a:spLocks noChangeArrowheads="1"/>
          </p:cNvSpPr>
          <p:nvPr/>
        </p:nvSpPr>
        <p:spPr bwMode="auto">
          <a:xfrm>
            <a:off x="1981200" y="2438400"/>
            <a:ext cx="40386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Các thỏa thuận với </a:t>
            </a:r>
          </a:p>
          <a:p>
            <a:pPr algn="ctr">
              <a:spcBef>
                <a:spcPct val="0"/>
              </a:spcBef>
              <a:buFontTx/>
              <a:buNone/>
            </a:pPr>
            <a:r>
              <a:rPr lang="en-US" altLang="en-US" sz="2400"/>
              <a:t>các nước láng giềng</a:t>
            </a:r>
            <a:endParaRPr lang="vi-VN" altLang="en-US" sz="2400" b="1"/>
          </a:p>
        </p:txBody>
      </p:sp>
      <p:pic>
        <p:nvPicPr>
          <p:cNvPr id="19481"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0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00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0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0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0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8549"/>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8549"/>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8562"/>
                </p:tgtEl>
              </p:cMediaNode>
            </p:audio>
            <p:seq concurrent="1" nextAc="seek">
              <p:cTn id="38" restart="whenNotActive" fill="hold" evtFilter="cancelBubble" nodeType="interactiveSeq">
                <p:stCondLst>
                  <p:cond evt="onClick" delay="0">
                    <p:tgtEl>
                      <p:spTgt spid="108571"/>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8572"/>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8570"/>
                                        </p:tgtEl>
                                      </p:cBhvr>
                                    </p:animEffect>
                                    <p:set>
                                      <p:cBhvr>
                                        <p:cTn id="46" dur="1" fill="hold">
                                          <p:stCondLst>
                                            <p:cond delay="499"/>
                                          </p:stCondLst>
                                        </p:cTn>
                                        <p:tgtEl>
                                          <p:spTgt spid="108570"/>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8569"/>
                                        </p:tgtEl>
                                      </p:cBhvr>
                                    </p:animEffect>
                                    <p:set>
                                      <p:cBhvr>
                                        <p:cTn id="50" dur="1" fill="hold">
                                          <p:stCondLst>
                                            <p:cond delay="499"/>
                                          </p:stCondLst>
                                        </p:cTn>
                                        <p:tgtEl>
                                          <p:spTgt spid="108569"/>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8568"/>
                                        </p:tgtEl>
                                      </p:cBhvr>
                                    </p:animEffect>
                                    <p:set>
                                      <p:cBhvr>
                                        <p:cTn id="54" dur="1" fill="hold">
                                          <p:stCondLst>
                                            <p:cond delay="499"/>
                                          </p:stCondLst>
                                        </p:cTn>
                                        <p:tgtEl>
                                          <p:spTgt spid="108568"/>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8567"/>
                                        </p:tgtEl>
                                      </p:cBhvr>
                                    </p:animEffect>
                                    <p:set>
                                      <p:cBhvr>
                                        <p:cTn id="58" dur="1" fill="hold">
                                          <p:stCondLst>
                                            <p:cond delay="499"/>
                                          </p:stCondLst>
                                        </p:cTn>
                                        <p:tgtEl>
                                          <p:spTgt spid="108567"/>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8566"/>
                                        </p:tgtEl>
                                      </p:cBhvr>
                                    </p:animEffect>
                                    <p:set>
                                      <p:cBhvr>
                                        <p:cTn id="62" dur="1" fill="hold">
                                          <p:stCondLst>
                                            <p:cond delay="499"/>
                                          </p:stCondLst>
                                        </p:cTn>
                                        <p:tgtEl>
                                          <p:spTgt spid="108566"/>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8565"/>
                                        </p:tgtEl>
                                      </p:cBhvr>
                                    </p:animEffect>
                                    <p:set>
                                      <p:cBhvr>
                                        <p:cTn id="66" dur="1" fill="hold">
                                          <p:stCondLst>
                                            <p:cond delay="499"/>
                                          </p:stCondLst>
                                        </p:cTn>
                                        <p:tgtEl>
                                          <p:spTgt spid="10856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8563"/>
                                        </p:tgtEl>
                                      </p:cBhvr>
                                    </p:animEffect>
                                    <p:set>
                                      <p:cBhvr>
                                        <p:cTn id="70" dur="1" fill="hold">
                                          <p:stCondLst>
                                            <p:cond delay="499"/>
                                          </p:stCondLst>
                                        </p:cTn>
                                        <p:tgtEl>
                                          <p:spTgt spid="108563"/>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8546"/>
                                        </p:tgtEl>
                                      </p:cBhvr>
                                    </p:animEffect>
                                    <p:set>
                                      <p:cBhvr>
                                        <p:cTn id="74" dur="1" fill="hold">
                                          <p:stCondLst>
                                            <p:cond delay="499"/>
                                          </p:stCondLst>
                                        </p:cTn>
                                        <p:tgtEl>
                                          <p:spTgt spid="108546"/>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8571"/>
                  </p:tgtEl>
                </p:cond>
              </p:nextCondLst>
            </p:seq>
          </p:childTnLst>
        </p:cTn>
      </p:par>
    </p:tnLst>
    <p:bldLst>
      <p:bldP spid="108546" grpId="0" animBg="1"/>
      <p:bldP spid="65540" grpId="0"/>
      <p:bldP spid="65541" grpId="0" animBg="1"/>
      <p:bldP spid="65541" grpId="1" animBg="1"/>
      <p:bldP spid="65549" grpId="0" animBg="1"/>
      <p:bldP spid="108563" grpId="0" animBg="1"/>
      <p:bldP spid="108565" grpId="0" animBg="1"/>
      <p:bldP spid="108566" grpId="0" animBg="1"/>
      <p:bldP spid="108567" grpId="0" animBg="1"/>
      <p:bldP spid="108568" grpId="0" animBg="1"/>
      <p:bldP spid="108569" grpId="0" animBg="1"/>
      <p:bldP spid="108570" grpId="0" animBg="1"/>
      <p:bldP spid="108572" grpId="0" animBg="1"/>
      <p:bldP spid="27" grpId="0" animBg="1"/>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Oval 2"/>
          <p:cNvSpPr>
            <a:spLocks noChangeArrowheads="1"/>
          </p:cNvSpPr>
          <p:nvPr/>
        </p:nvSpPr>
        <p:spPr bwMode="auto">
          <a:xfrm>
            <a:off x="64500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854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048000" y="1303338"/>
            <a:ext cx="6705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Lực lượng nòng cốt trong bảo vệ chủ quyền lãnh thổ, biên giới quốc gia là:</a:t>
            </a:r>
          </a:p>
        </p:txBody>
      </p:sp>
      <p:sp>
        <p:nvSpPr>
          <p:cNvPr id="65541" name="AutoShape 5"/>
          <p:cNvSpPr>
            <a:spLocks noChangeArrowheads="1"/>
          </p:cNvSpPr>
          <p:nvPr/>
        </p:nvSpPr>
        <p:spPr bwMode="auto">
          <a:xfrm>
            <a:off x="1981200" y="2438400"/>
            <a:ext cx="40386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 Lực lượng vũ trang</a:t>
            </a:r>
          </a:p>
        </p:txBody>
      </p:sp>
      <p:sp>
        <p:nvSpPr>
          <p:cNvPr id="65549" name="AutoShape 13"/>
          <p:cNvSpPr>
            <a:spLocks noChangeArrowheads="1"/>
          </p:cNvSpPr>
          <p:nvPr/>
        </p:nvSpPr>
        <p:spPr bwMode="auto">
          <a:xfrm>
            <a:off x="6197600" y="2438400"/>
            <a:ext cx="40894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dirty="0"/>
              <a:t> B. </a:t>
            </a:r>
            <a:r>
              <a:rPr lang="en-US" altLang="en-US" sz="2400" dirty="0" err="1"/>
              <a:t>Lực</a:t>
            </a:r>
            <a:r>
              <a:rPr lang="en-US" altLang="en-US" sz="2400" dirty="0"/>
              <a:t> </a:t>
            </a:r>
            <a:r>
              <a:rPr lang="en-US" altLang="en-US" sz="2400" dirty="0" err="1"/>
              <a:t>lượng</a:t>
            </a:r>
            <a:r>
              <a:rPr lang="en-US" altLang="en-US" sz="2400" dirty="0"/>
              <a:t> </a:t>
            </a:r>
            <a:r>
              <a:rPr lang="en-US" altLang="en-US" sz="2400" dirty="0" err="1"/>
              <a:t>Quân</a:t>
            </a:r>
            <a:r>
              <a:rPr lang="en-US" altLang="en-US" sz="2400" dirty="0"/>
              <a:t> </a:t>
            </a:r>
            <a:r>
              <a:rPr lang="en-US" altLang="en-US" sz="2400" dirty="0" err="1"/>
              <a:t>đội</a:t>
            </a:r>
            <a:endParaRPr lang="vi-VN" altLang="en-US" sz="2400" b="1" dirty="0"/>
          </a:p>
        </p:txBody>
      </p:sp>
      <p:sp>
        <p:nvSpPr>
          <p:cNvPr id="20487" name="Text Box 16"/>
          <p:cNvSpPr txBox="1">
            <a:spLocks noChangeArrowheads="1"/>
          </p:cNvSpPr>
          <p:nvPr/>
        </p:nvSpPr>
        <p:spPr bwMode="auto">
          <a:xfrm>
            <a:off x="1676400" y="1447800"/>
            <a:ext cx="11557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15</a:t>
            </a:r>
          </a:p>
        </p:txBody>
      </p:sp>
      <p:pic>
        <p:nvPicPr>
          <p:cNvPr id="10856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3" name="Oval 19"/>
          <p:cNvSpPr>
            <a:spLocks noChangeArrowheads="1"/>
          </p:cNvSpPr>
          <p:nvPr/>
        </p:nvSpPr>
        <p:spPr bwMode="auto">
          <a:xfrm>
            <a:off x="64500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0490"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5" name="Oval 21"/>
          <p:cNvSpPr>
            <a:spLocks noChangeArrowheads="1"/>
          </p:cNvSpPr>
          <p:nvPr/>
        </p:nvSpPr>
        <p:spPr bwMode="auto">
          <a:xfrm>
            <a:off x="64500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8566" name="Oval 22"/>
          <p:cNvSpPr>
            <a:spLocks noChangeArrowheads="1"/>
          </p:cNvSpPr>
          <p:nvPr/>
        </p:nvSpPr>
        <p:spPr bwMode="auto">
          <a:xfrm>
            <a:off x="647065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8567" name="Oval 23"/>
          <p:cNvSpPr>
            <a:spLocks noChangeArrowheads="1"/>
          </p:cNvSpPr>
          <p:nvPr/>
        </p:nvSpPr>
        <p:spPr bwMode="auto">
          <a:xfrm>
            <a:off x="64500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8568" name="Oval 24"/>
          <p:cNvSpPr>
            <a:spLocks noChangeArrowheads="1"/>
          </p:cNvSpPr>
          <p:nvPr/>
        </p:nvSpPr>
        <p:spPr bwMode="auto">
          <a:xfrm>
            <a:off x="647065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8569" name="Oval 25"/>
          <p:cNvSpPr>
            <a:spLocks noChangeArrowheads="1"/>
          </p:cNvSpPr>
          <p:nvPr/>
        </p:nvSpPr>
        <p:spPr bwMode="auto">
          <a:xfrm>
            <a:off x="64500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8570" name="Oval 26"/>
          <p:cNvSpPr>
            <a:spLocks noChangeArrowheads="1"/>
          </p:cNvSpPr>
          <p:nvPr/>
        </p:nvSpPr>
        <p:spPr bwMode="auto">
          <a:xfrm>
            <a:off x="6464300" y="60690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8571" name="Text Box 27"/>
          <p:cNvSpPr txBox="1">
            <a:spLocks noChangeArrowheads="1"/>
          </p:cNvSpPr>
          <p:nvPr/>
        </p:nvSpPr>
        <p:spPr bwMode="auto">
          <a:xfrm>
            <a:off x="50292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8572" name="Text Box 28"/>
          <p:cNvSpPr txBox="1">
            <a:spLocks noChangeArrowheads="1"/>
          </p:cNvSpPr>
          <p:nvPr/>
        </p:nvSpPr>
        <p:spPr bwMode="auto">
          <a:xfrm>
            <a:off x="6197600" y="5781675"/>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0499"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90800" y="1157288"/>
            <a:ext cx="6934200" cy="6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0" name="Text Box 69"/>
          <p:cNvSpPr txBox="1">
            <a:spLocks noChangeArrowheads="1"/>
          </p:cNvSpPr>
          <p:nvPr/>
        </p:nvSpPr>
        <p:spPr bwMode="auto">
          <a:xfrm>
            <a:off x="2057400" y="835025"/>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2"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95463" y="76200"/>
            <a:ext cx="163353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197600" y="4038600"/>
            <a:ext cx="40894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dirty="0"/>
              <a:t> D. </a:t>
            </a:r>
            <a:r>
              <a:rPr lang="en-US" altLang="en-US" sz="2400" dirty="0" err="1"/>
              <a:t>Lực</a:t>
            </a:r>
            <a:r>
              <a:rPr lang="en-US" altLang="en-US" sz="2400" dirty="0"/>
              <a:t> </a:t>
            </a:r>
            <a:r>
              <a:rPr lang="en-US" altLang="en-US" sz="2400" dirty="0" err="1"/>
              <a:t>lượng</a:t>
            </a:r>
            <a:r>
              <a:rPr lang="en-US" altLang="en-US" sz="2400" dirty="0"/>
              <a:t> </a:t>
            </a:r>
            <a:r>
              <a:rPr lang="en-US" altLang="en-US" sz="2400" dirty="0" err="1"/>
              <a:t>Dân</a:t>
            </a:r>
            <a:r>
              <a:rPr lang="en-US" altLang="en-US" sz="2400" dirty="0"/>
              <a:t> </a:t>
            </a:r>
            <a:r>
              <a:rPr lang="en-US" altLang="en-US" sz="2400" dirty="0" err="1"/>
              <a:t>quân</a:t>
            </a:r>
            <a:endParaRPr lang="vi-VN" altLang="en-US" sz="2400" b="1" dirty="0"/>
          </a:p>
        </p:txBody>
      </p:sp>
      <p:sp>
        <p:nvSpPr>
          <p:cNvPr id="28" name="AutoShape 13"/>
          <p:cNvSpPr>
            <a:spLocks noChangeArrowheads="1"/>
          </p:cNvSpPr>
          <p:nvPr/>
        </p:nvSpPr>
        <p:spPr bwMode="auto">
          <a:xfrm>
            <a:off x="1981200" y="4038600"/>
            <a:ext cx="40386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Lực lượng an ninh</a:t>
            </a:r>
            <a:endParaRPr lang="vi-VN" altLang="en-US" sz="2400" b="1"/>
          </a:p>
        </p:txBody>
      </p:sp>
      <p:pic>
        <p:nvPicPr>
          <p:cNvPr id="20505"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4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40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4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4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4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8549"/>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8549"/>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8562"/>
                </p:tgtEl>
              </p:cMediaNode>
            </p:audio>
            <p:seq concurrent="1" nextAc="seek">
              <p:cTn id="38" restart="whenNotActive" fill="hold" evtFilter="cancelBubble" nodeType="interactiveSeq">
                <p:stCondLst>
                  <p:cond evt="onClick" delay="0">
                    <p:tgtEl>
                      <p:spTgt spid="108571"/>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8572"/>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8570"/>
                                        </p:tgtEl>
                                      </p:cBhvr>
                                    </p:animEffect>
                                    <p:set>
                                      <p:cBhvr>
                                        <p:cTn id="46" dur="1" fill="hold">
                                          <p:stCondLst>
                                            <p:cond delay="499"/>
                                          </p:stCondLst>
                                        </p:cTn>
                                        <p:tgtEl>
                                          <p:spTgt spid="108570"/>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8569"/>
                                        </p:tgtEl>
                                      </p:cBhvr>
                                    </p:animEffect>
                                    <p:set>
                                      <p:cBhvr>
                                        <p:cTn id="50" dur="1" fill="hold">
                                          <p:stCondLst>
                                            <p:cond delay="499"/>
                                          </p:stCondLst>
                                        </p:cTn>
                                        <p:tgtEl>
                                          <p:spTgt spid="108569"/>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8568"/>
                                        </p:tgtEl>
                                      </p:cBhvr>
                                    </p:animEffect>
                                    <p:set>
                                      <p:cBhvr>
                                        <p:cTn id="54" dur="1" fill="hold">
                                          <p:stCondLst>
                                            <p:cond delay="499"/>
                                          </p:stCondLst>
                                        </p:cTn>
                                        <p:tgtEl>
                                          <p:spTgt spid="108568"/>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8567"/>
                                        </p:tgtEl>
                                      </p:cBhvr>
                                    </p:animEffect>
                                    <p:set>
                                      <p:cBhvr>
                                        <p:cTn id="58" dur="1" fill="hold">
                                          <p:stCondLst>
                                            <p:cond delay="499"/>
                                          </p:stCondLst>
                                        </p:cTn>
                                        <p:tgtEl>
                                          <p:spTgt spid="108567"/>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8566"/>
                                        </p:tgtEl>
                                      </p:cBhvr>
                                    </p:animEffect>
                                    <p:set>
                                      <p:cBhvr>
                                        <p:cTn id="62" dur="1" fill="hold">
                                          <p:stCondLst>
                                            <p:cond delay="499"/>
                                          </p:stCondLst>
                                        </p:cTn>
                                        <p:tgtEl>
                                          <p:spTgt spid="108566"/>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8565"/>
                                        </p:tgtEl>
                                      </p:cBhvr>
                                    </p:animEffect>
                                    <p:set>
                                      <p:cBhvr>
                                        <p:cTn id="66" dur="1" fill="hold">
                                          <p:stCondLst>
                                            <p:cond delay="499"/>
                                          </p:stCondLst>
                                        </p:cTn>
                                        <p:tgtEl>
                                          <p:spTgt spid="10856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8563"/>
                                        </p:tgtEl>
                                      </p:cBhvr>
                                    </p:animEffect>
                                    <p:set>
                                      <p:cBhvr>
                                        <p:cTn id="70" dur="1" fill="hold">
                                          <p:stCondLst>
                                            <p:cond delay="499"/>
                                          </p:stCondLst>
                                        </p:cTn>
                                        <p:tgtEl>
                                          <p:spTgt spid="108563"/>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8546"/>
                                        </p:tgtEl>
                                      </p:cBhvr>
                                    </p:animEffect>
                                    <p:set>
                                      <p:cBhvr>
                                        <p:cTn id="74" dur="1" fill="hold">
                                          <p:stCondLst>
                                            <p:cond delay="499"/>
                                          </p:stCondLst>
                                        </p:cTn>
                                        <p:tgtEl>
                                          <p:spTgt spid="108546"/>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8571"/>
                  </p:tgtEl>
                </p:cond>
              </p:nextCondLst>
            </p:seq>
          </p:childTnLst>
        </p:cTn>
      </p:par>
    </p:tnLst>
    <p:bldLst>
      <p:bldP spid="108546" grpId="0" animBg="1"/>
      <p:bldP spid="65540" grpId="0"/>
      <p:bldP spid="65541" grpId="0" animBg="1"/>
      <p:bldP spid="65541" grpId="1" animBg="1"/>
      <p:bldP spid="65549" grpId="0" animBg="1"/>
      <p:bldP spid="108563" grpId="0" animBg="1"/>
      <p:bldP spid="108565" grpId="0" animBg="1"/>
      <p:bldP spid="108566" grpId="0" animBg="1"/>
      <p:bldP spid="108567" grpId="0" animBg="1"/>
      <p:bldP spid="108568" grpId="0" animBg="1"/>
      <p:bldP spid="108569" grpId="0" animBg="1"/>
      <p:bldP spid="108570" grpId="0" animBg="1"/>
      <p:bldP spid="108572" grpId="0" animBg="1"/>
      <p:bldP spid="27"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ni32">
            <a:hlinkClick r:id="rId3" action="ppaction://hlinksldjump"/>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flipH="1">
            <a:off x="7353300" y="5419725"/>
            <a:ext cx="14097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3"/>
          <p:cNvSpPr>
            <a:spLocks noChangeArrowheads="1"/>
          </p:cNvSpPr>
          <p:nvPr/>
        </p:nvSpPr>
        <p:spPr bwMode="auto">
          <a:xfrm>
            <a:off x="1703388" y="1274763"/>
            <a:ext cx="4011612" cy="547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endParaRPr lang="en-US" altLang="en-US" sz="1800" b="1">
              <a:solidFill>
                <a:srgbClr val="7030A0"/>
              </a:solidFill>
            </a:endParaRPr>
          </a:p>
          <a:p>
            <a:pPr algn="just" eaLnBrk="1" hangingPunct="1">
              <a:spcBef>
                <a:spcPct val="0"/>
              </a:spcBef>
              <a:buFontTx/>
              <a:buNone/>
            </a:pPr>
            <a:r>
              <a:rPr lang="en-US" altLang="en-US" sz="2800" b="1">
                <a:solidFill>
                  <a:srgbClr val="7030A0"/>
                </a:solidFill>
              </a:rPr>
              <a:t>- Các đội có thể theo thứ tự hoặc chọn bất kỳ câu hỏi để trả lời</a:t>
            </a:r>
          </a:p>
          <a:p>
            <a:pPr algn="just" eaLnBrk="1" hangingPunct="1">
              <a:spcBef>
                <a:spcPct val="0"/>
              </a:spcBef>
              <a:buFontTx/>
              <a:buNone/>
            </a:pPr>
            <a:endParaRPr lang="en-US" altLang="en-US" sz="2800" b="1">
              <a:solidFill>
                <a:srgbClr val="7030A0"/>
              </a:solidFill>
            </a:endParaRPr>
          </a:p>
          <a:p>
            <a:pPr algn="just" eaLnBrk="1" hangingPunct="1">
              <a:spcBef>
                <a:spcPct val="0"/>
              </a:spcBef>
              <a:buFontTx/>
              <a:buNone/>
            </a:pPr>
            <a:r>
              <a:rPr lang="en-US" altLang="en-US" sz="2800" b="1">
                <a:solidFill>
                  <a:srgbClr val="7030A0"/>
                </a:solidFill>
              </a:rPr>
              <a:t>- Mỗi câu hỏi có 07 giây để suy nghĩ và chọn đáp án</a:t>
            </a:r>
          </a:p>
          <a:p>
            <a:pPr algn="just" eaLnBrk="1" hangingPunct="1">
              <a:spcBef>
                <a:spcPct val="0"/>
              </a:spcBef>
              <a:buFontTx/>
              <a:buNone/>
            </a:pPr>
            <a:endParaRPr lang="en-US" altLang="en-US" sz="2800" b="1">
              <a:solidFill>
                <a:srgbClr val="7030A0"/>
              </a:solidFill>
            </a:endParaRPr>
          </a:p>
          <a:p>
            <a:pPr algn="just" eaLnBrk="1" hangingPunct="1">
              <a:spcBef>
                <a:spcPct val="0"/>
              </a:spcBef>
              <a:buFontTx/>
              <a:buNone/>
            </a:pPr>
            <a:r>
              <a:rPr lang="en-US" altLang="en-US" sz="2800" b="1">
                <a:solidFill>
                  <a:srgbClr val="7030A0"/>
                </a:solidFill>
              </a:rPr>
              <a:t>- Mỗi câu hỏi, trả lời đúng cộng 1 điểm, trả lời sai bị trừ 0,5 điểm . </a:t>
            </a:r>
          </a:p>
          <a:p>
            <a:pPr algn="ctr" eaLnBrk="1" hangingPunct="1">
              <a:spcBef>
                <a:spcPct val="0"/>
              </a:spcBef>
              <a:buFontTx/>
              <a:buNone/>
            </a:pPr>
            <a:endParaRPr lang="en-US" altLang="en-US" sz="1000" b="1">
              <a:solidFill>
                <a:srgbClr val="92D050"/>
              </a:solidFill>
            </a:endParaRPr>
          </a:p>
          <a:p>
            <a:pPr algn="ctr" eaLnBrk="1" hangingPunct="1">
              <a:spcBef>
                <a:spcPct val="0"/>
              </a:spcBef>
              <a:buFontTx/>
              <a:buNone/>
            </a:pPr>
            <a:endParaRPr lang="en-US" altLang="en-US" sz="2800" b="1">
              <a:solidFill>
                <a:srgbClr val="92D050"/>
              </a:solidFill>
            </a:endParaRPr>
          </a:p>
        </p:txBody>
      </p:sp>
      <p:sp>
        <p:nvSpPr>
          <p:cNvPr id="3076" name="Rectangle 5"/>
          <p:cNvSpPr>
            <a:spLocks noChangeArrowheads="1"/>
          </p:cNvSpPr>
          <p:nvPr/>
        </p:nvSpPr>
        <p:spPr bwMode="auto">
          <a:xfrm>
            <a:off x="1524000" y="0"/>
            <a:ext cx="9144000" cy="152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b="1"/>
          </a:p>
        </p:txBody>
      </p:sp>
      <p:pic>
        <p:nvPicPr>
          <p:cNvPr id="3077" name="Picture 1" descr="logoTDT-banquy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76200"/>
            <a:ext cx="1676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70" descr="Logo Doan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12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2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1176338"/>
            <a:ext cx="9144000"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2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307638" y="993775"/>
            <a:ext cx="817562" cy="616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Picture 2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522413" y="6745288"/>
            <a:ext cx="91455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2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923925"/>
            <a:ext cx="817563" cy="617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83" name="Group 31"/>
          <p:cNvGrpSpPr>
            <a:grpSpLocks/>
          </p:cNvGrpSpPr>
          <p:nvPr/>
        </p:nvGrpSpPr>
        <p:grpSpPr bwMode="auto">
          <a:xfrm>
            <a:off x="5181600" y="212725"/>
            <a:ext cx="2286000" cy="625475"/>
            <a:chOff x="2971800" y="150825"/>
            <a:chExt cx="2286000" cy="625048"/>
          </a:xfrm>
        </p:grpSpPr>
        <p:sp>
          <p:nvSpPr>
            <p:cNvPr id="26" name="Rectangle 25"/>
            <p:cNvSpPr/>
            <p:nvPr/>
          </p:nvSpPr>
          <p:spPr bwMode="auto">
            <a:xfrm>
              <a:off x="2971800" y="150825"/>
              <a:ext cx="2286000" cy="625048"/>
            </a:xfrm>
            <a:prstGeom prst="rect">
              <a:avLst/>
            </a:prstGeom>
            <a:solidFill>
              <a:schemeClr val="accent3">
                <a:lumMod val="95000"/>
              </a:schemeClr>
            </a:solidFill>
            <a:ln w="57150" cap="flat" cmpd="sng" algn="ctr">
              <a:solidFill>
                <a:srgbClr val="FF0000"/>
              </a:solidFill>
              <a:prstDash val="solid"/>
              <a:round/>
              <a:headEnd type="none" w="med" len="med"/>
              <a:tailEnd type="none" w="med" len="med"/>
            </a:ln>
            <a:effectLst/>
          </p:spPr>
          <p:txBody>
            <a:bodyPr wrap="none" anchor="ctr"/>
            <a:lstStyle/>
            <a:p>
              <a:pPr algn="ctr" eaLnBrk="1" hangingPunct="1">
                <a:defRPr/>
              </a:pPr>
              <a:endParaRPr lang="en-US">
                <a:latin typeface="Arial" charset="0"/>
              </a:endParaRPr>
            </a:p>
          </p:txBody>
        </p:sp>
        <p:sp>
          <p:nvSpPr>
            <p:cNvPr id="27" name="Rectangle 26"/>
            <p:cNvSpPr/>
            <p:nvPr/>
          </p:nvSpPr>
          <p:spPr>
            <a:xfrm>
              <a:off x="3060700" y="234906"/>
              <a:ext cx="2108200" cy="461647"/>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ctr" eaLnBrk="1" hangingPunct="1">
                <a:defRPr/>
              </a:pPr>
              <a:r>
                <a:rPr lang="en-US" sz="2400" b="1">
                  <a:solidFill>
                    <a:srgbClr val="FF3300"/>
                  </a:solidFill>
                  <a:latin typeface="Times New Roman" panose="02020603050405020304" pitchFamily="18" charset="0"/>
                  <a:cs typeface="Times New Roman" panose="02020603050405020304" pitchFamily="18" charset="0"/>
                </a:rPr>
                <a:t>LUẬT CHƠI</a:t>
              </a:r>
            </a:p>
          </p:txBody>
        </p:sp>
      </p:grpSp>
      <p:pic>
        <p:nvPicPr>
          <p:cNvPr id="3084" name="Picture 61" descr="BAR"/>
          <p:cNvPicPr preferRelativeResize="0">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5400000">
            <a:off x="6219825" y="823913"/>
            <a:ext cx="2857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dau chan tinh nguyen mua he xanh.mp4">
            <a:hlinkClick r:id="" action="ppaction://media"/>
          </p:cNvPr>
          <p:cNvPicPr>
            <a:picLocks noRot="1" noChangeAspect="1"/>
          </p:cNvPicPr>
          <p:nvPr>
            <a:videoFile r:link="rId1"/>
          </p:nvPr>
        </p:nvPicPr>
        <p:blipFill>
          <a:blip r:embed="rId10">
            <a:extLst>
              <a:ext uri="{28A0092B-C50C-407E-A947-70E740481C1C}">
                <a14:useLocalDpi xmlns:a14="http://schemas.microsoft.com/office/drawing/2010/main" val="0"/>
              </a:ext>
            </a:extLst>
          </a:blip>
          <a:srcRect/>
          <a:stretch>
            <a:fillRect/>
          </a:stretch>
        </p:blipFill>
        <p:spPr bwMode="auto">
          <a:xfrm>
            <a:off x="5791200" y="1528763"/>
            <a:ext cx="4618038" cy="319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xit" presetSubtype="1" repeatCount="10000" fill="hold" grpId="0" nodeType="withEffect">
                                  <p:stCondLst>
                                    <p:cond delay="0"/>
                                  </p:stCondLst>
                                  <p:childTnLst>
                                    <p:anim calcmode="lin" valueType="num">
                                      <p:cBhvr additive="base">
                                        <p:cTn id="6" dur="60000"/>
                                        <p:tgtEl>
                                          <p:spTgt spid="17"/>
                                        </p:tgtEl>
                                        <p:attrNameLst>
                                          <p:attrName>ppt_x</p:attrName>
                                        </p:attrNameLst>
                                      </p:cBhvr>
                                      <p:tavLst>
                                        <p:tav tm="0">
                                          <p:val>
                                            <p:strVal val="ppt_x"/>
                                          </p:val>
                                        </p:tav>
                                        <p:tav tm="100000">
                                          <p:val>
                                            <p:strVal val="ppt_x"/>
                                          </p:val>
                                        </p:tav>
                                      </p:tavLst>
                                    </p:anim>
                                    <p:anim calcmode="lin" valueType="num">
                                      <p:cBhvr additive="base">
                                        <p:cTn id="7" dur="60000"/>
                                        <p:tgtEl>
                                          <p:spTgt spid="17"/>
                                        </p:tgtEl>
                                        <p:attrNameLst>
                                          <p:attrName>ppt_y</p:attrName>
                                        </p:attrNameLst>
                                      </p:cBhvr>
                                      <p:tavLst>
                                        <p:tav tm="0">
                                          <p:val>
                                            <p:strVal val="ppt_y"/>
                                          </p:val>
                                        </p:tav>
                                        <p:tav tm="100000">
                                          <p:val>
                                            <p:strVal val="0-ppt_h/2"/>
                                          </p:val>
                                        </p:tav>
                                      </p:tavLst>
                                    </p:anim>
                                    <p:set>
                                      <p:cBhvr>
                                        <p:cTn id="8" dur="1" fill="hold">
                                          <p:stCondLst>
                                            <p:cond delay="59999"/>
                                          </p:stCondLst>
                                        </p:cTn>
                                        <p:tgtEl>
                                          <p:spTgt spid="17"/>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2"/>
                    </p:tgtEl>
                  </p:cond>
                </p:stCondLst>
                <p:endSync evt="end" delay="0">
                  <p:rtn val="all"/>
                </p:endSync>
                <p:childTnLst>
                  <p:par>
                    <p:cTn id="12" fill="hold" nodeType="clickPar">
                      <p:stCondLst>
                        <p:cond delay="0"/>
                      </p:stCondLst>
                      <p:childTnLst>
                        <p:par>
                          <p:cTn id="13" fill="hold" nodeType="withGroup">
                            <p:stCondLst>
                              <p:cond delay="0"/>
                            </p:stCondLst>
                            <p:childTnLst>
                              <p:par>
                                <p:cTn id="14" presetID="2" presetClass="mediacall" presetSubtype="0" fill="hold" nodeType="clickEffect">
                                  <p:stCondLst>
                                    <p:cond delay="0"/>
                                  </p:stCondLst>
                                  <p:childTnLst>
                                    <p:cmd type="call" cmd="togglePause">
                                      <p:cBhvr>
                                        <p:cTn id="15" dur="1" fill="hold"/>
                                        <p:tgtEl>
                                          <p:spTgt spid="2"/>
                                        </p:tgtEl>
                                      </p:cBhvr>
                                    </p:cmd>
                                  </p:childTnLst>
                                </p:cTn>
                              </p:par>
                            </p:childTnLst>
                          </p:cTn>
                        </p:par>
                      </p:childTnLst>
                    </p:cTn>
                  </p:par>
                </p:childTnLst>
              </p:cTn>
              <p:nextCondLst>
                <p:cond evt="onClick" delay="0">
                  <p:tgtEl>
                    <p:spTgt spid="2"/>
                  </p:tgtEl>
                </p:cond>
              </p:nextCondLst>
            </p:seq>
            <p:video>
              <p:cMediaNode vol="80000">
                <p:cTn id="16" fill="hold" display="0">
                  <p:stCondLst>
                    <p:cond delay="indefinite"/>
                  </p:stCondLst>
                </p:cTn>
                <p:tgtEl>
                  <p:spTgt spid="2"/>
                </p:tgtEl>
              </p:cMediaNode>
            </p:video>
          </p:childTnLst>
        </p:cTn>
      </p:par>
    </p:tnLst>
    <p:bldLst>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2971800" y="1443038"/>
            <a:ext cx="718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Vùng biển thuộc quyền chủ quyền Việt Nam là:</a:t>
            </a:r>
          </a:p>
        </p:txBody>
      </p:sp>
      <p:sp>
        <p:nvSpPr>
          <p:cNvPr id="65541" name="AutoShape 5"/>
          <p:cNvSpPr>
            <a:spLocks noChangeArrowheads="1"/>
          </p:cNvSpPr>
          <p:nvPr/>
        </p:nvSpPr>
        <p:spPr bwMode="auto">
          <a:xfrm>
            <a:off x="6326188" y="4038600"/>
            <a:ext cx="3656012"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D. Vùng đặc quyền kinh </a:t>
            </a:r>
          </a:p>
          <a:p>
            <a:pPr algn="ctr" eaLnBrk="1" hangingPunct="1">
              <a:spcBef>
                <a:spcPct val="0"/>
              </a:spcBef>
              <a:buFontTx/>
              <a:buNone/>
            </a:pPr>
            <a:r>
              <a:rPr lang="en-US" altLang="en-US" sz="2400"/>
              <a:t>tế, vùng thềm lục địa</a:t>
            </a:r>
            <a:endParaRPr lang="en-US" altLang="en-US" sz="2300" b="1"/>
          </a:p>
        </p:txBody>
      </p:sp>
      <p:sp>
        <p:nvSpPr>
          <p:cNvPr id="65549" name="AutoShape 13"/>
          <p:cNvSpPr>
            <a:spLocks noChangeArrowheads="1"/>
          </p:cNvSpPr>
          <p:nvPr/>
        </p:nvSpPr>
        <p:spPr bwMode="auto">
          <a:xfrm>
            <a:off x="2286000" y="2438400"/>
            <a:ext cx="35814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Vùng nước ngoài </a:t>
            </a:r>
          </a:p>
          <a:p>
            <a:pPr algn="ctr">
              <a:spcBef>
                <a:spcPct val="0"/>
              </a:spcBef>
              <a:buFontTx/>
              <a:buNone/>
            </a:pPr>
            <a:r>
              <a:rPr lang="en-US" altLang="en-US" sz="2400"/>
              <a:t>lãnh thổ trên biển </a:t>
            </a:r>
          </a:p>
        </p:txBody>
      </p:sp>
      <p:sp>
        <p:nvSpPr>
          <p:cNvPr id="21512" name="Text Box 16"/>
          <p:cNvSpPr txBox="1">
            <a:spLocks noChangeArrowheads="1"/>
          </p:cNvSpPr>
          <p:nvPr/>
        </p:nvSpPr>
        <p:spPr bwMode="auto">
          <a:xfrm>
            <a:off x="1600200" y="1508125"/>
            <a:ext cx="126682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16</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151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221413"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230938"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2214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2484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6172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152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5" name="Text Box 69"/>
          <p:cNvSpPr txBox="1">
            <a:spLocks noChangeArrowheads="1"/>
          </p:cNvSpPr>
          <p:nvPr/>
        </p:nvSpPr>
        <p:spPr bwMode="auto">
          <a:xfrm>
            <a:off x="2057400" y="9144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5" y="114300"/>
            <a:ext cx="1495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326188" y="2438400"/>
            <a:ext cx="3656012"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Vùng nội thủy đến </a:t>
            </a:r>
          </a:p>
          <a:p>
            <a:pPr algn="ctr">
              <a:spcBef>
                <a:spcPct val="0"/>
              </a:spcBef>
              <a:buFontTx/>
              <a:buNone/>
            </a:pPr>
            <a:r>
              <a:rPr lang="en-US" altLang="en-US" sz="2400"/>
              <a:t>vùng tiếp giáp lãnh hải</a:t>
            </a:r>
            <a:endParaRPr lang="vi-VN" altLang="en-US" sz="2300" b="1"/>
          </a:p>
        </p:txBody>
      </p:sp>
      <p:sp>
        <p:nvSpPr>
          <p:cNvPr id="28" name="AutoShape 13"/>
          <p:cNvSpPr>
            <a:spLocks noChangeArrowheads="1"/>
          </p:cNvSpPr>
          <p:nvPr/>
        </p:nvSpPr>
        <p:spPr bwMode="auto">
          <a:xfrm>
            <a:off x="2286000" y="4038600"/>
            <a:ext cx="35814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Vùng thềm lục địa, </a:t>
            </a:r>
          </a:p>
          <a:p>
            <a:pPr algn="ctr">
              <a:spcBef>
                <a:spcPct val="0"/>
              </a:spcBef>
              <a:buFontTx/>
              <a:buNone/>
            </a:pPr>
            <a:r>
              <a:rPr lang="en-US" altLang="en-US" sz="2400"/>
              <a:t>vùng tiếp giáp lãnh hải</a:t>
            </a:r>
            <a:endParaRPr lang="vi-VN" altLang="en-US" sz="2300" b="1"/>
          </a:p>
        </p:txBody>
      </p:sp>
      <p:pic>
        <p:nvPicPr>
          <p:cNvPr id="2153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4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48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4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48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48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276600" y="1519238"/>
            <a:ext cx="7010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Đảo Phú Quý thuộc địa phận tỉnh:</a:t>
            </a:r>
          </a:p>
        </p:txBody>
      </p:sp>
      <p:sp>
        <p:nvSpPr>
          <p:cNvPr id="65541" name="AutoShape 5"/>
          <p:cNvSpPr>
            <a:spLocks noChangeArrowheads="1"/>
          </p:cNvSpPr>
          <p:nvPr/>
        </p:nvSpPr>
        <p:spPr bwMode="auto">
          <a:xfrm>
            <a:off x="6172200" y="2362200"/>
            <a:ext cx="39878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B. Bình Thuận</a:t>
            </a:r>
            <a:endParaRPr lang="en-US" altLang="en-US" sz="2400" b="1"/>
          </a:p>
        </p:txBody>
      </p:sp>
      <p:sp>
        <p:nvSpPr>
          <p:cNvPr id="65549" name="AutoShape 13"/>
          <p:cNvSpPr>
            <a:spLocks noChangeArrowheads="1"/>
          </p:cNvSpPr>
          <p:nvPr/>
        </p:nvSpPr>
        <p:spPr bwMode="auto">
          <a:xfrm>
            <a:off x="2057400" y="2362200"/>
            <a:ext cx="38100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A. Ninh Thuận</a:t>
            </a:r>
            <a:endParaRPr lang="en-US" altLang="en-US" sz="2400" b="1">
              <a:latin typeface="Times New Roman" panose="02020603050405020304" pitchFamily="18" charset="0"/>
              <a:cs typeface="Times New Roman" panose="02020603050405020304" pitchFamily="18" charset="0"/>
            </a:endParaRPr>
          </a:p>
        </p:txBody>
      </p:sp>
      <p:sp>
        <p:nvSpPr>
          <p:cNvPr id="22535" name="Text Box 16"/>
          <p:cNvSpPr txBox="1">
            <a:spLocks noChangeArrowheads="1"/>
          </p:cNvSpPr>
          <p:nvPr/>
        </p:nvSpPr>
        <p:spPr bwMode="auto">
          <a:xfrm>
            <a:off x="1857375" y="1508125"/>
            <a:ext cx="126682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17</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2538"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221413"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230938"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2214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2484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6172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2547"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8" name="Text Box 69"/>
          <p:cNvSpPr txBox="1">
            <a:spLocks noChangeArrowheads="1"/>
          </p:cNvSpPr>
          <p:nvPr/>
        </p:nvSpPr>
        <p:spPr bwMode="auto">
          <a:xfrm>
            <a:off x="2057400" y="9144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0"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5" y="114300"/>
            <a:ext cx="1495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2057400" y="4191000"/>
            <a:ext cx="38100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dirty="0"/>
              <a:t> C. </a:t>
            </a:r>
            <a:r>
              <a:rPr lang="en-US" altLang="en-US" sz="2400" dirty="0" err="1"/>
              <a:t>Bà</a:t>
            </a:r>
            <a:r>
              <a:rPr lang="en-US" altLang="en-US" sz="2400" dirty="0"/>
              <a:t> </a:t>
            </a:r>
            <a:r>
              <a:rPr lang="en-US" altLang="en-US" sz="2400" dirty="0" err="1"/>
              <a:t>Rịa</a:t>
            </a:r>
            <a:r>
              <a:rPr lang="en-US" altLang="en-US" sz="2400" dirty="0"/>
              <a:t> - </a:t>
            </a:r>
            <a:r>
              <a:rPr lang="en-US" altLang="en-US" sz="2400" dirty="0" err="1"/>
              <a:t>Vũng</a:t>
            </a:r>
            <a:r>
              <a:rPr lang="en-US" altLang="en-US" sz="2400" dirty="0"/>
              <a:t> </a:t>
            </a:r>
            <a:r>
              <a:rPr lang="en-US" altLang="en-US" sz="2400" dirty="0" err="1"/>
              <a:t>Tàu</a:t>
            </a:r>
            <a:endParaRPr lang="en-US" altLang="en-US" sz="2400" dirty="0"/>
          </a:p>
        </p:txBody>
      </p:sp>
      <p:sp>
        <p:nvSpPr>
          <p:cNvPr id="28" name="AutoShape 13"/>
          <p:cNvSpPr>
            <a:spLocks noChangeArrowheads="1"/>
          </p:cNvSpPr>
          <p:nvPr/>
        </p:nvSpPr>
        <p:spPr bwMode="auto">
          <a:xfrm>
            <a:off x="6134100" y="4191000"/>
            <a:ext cx="40259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Kiên Giang</a:t>
            </a:r>
            <a:endParaRPr lang="vi-VN" altLang="en-US" sz="2400" b="1"/>
          </a:p>
        </p:txBody>
      </p:sp>
      <p:pic>
        <p:nvPicPr>
          <p:cNvPr id="22553"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0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08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0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08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08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124200" y="1455738"/>
            <a:ext cx="7035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Lực lượng chuyên trách và làm nòng cốt trong bảo vệ biên giới quốc gia là:</a:t>
            </a:r>
          </a:p>
        </p:txBody>
      </p:sp>
      <p:sp>
        <p:nvSpPr>
          <p:cNvPr id="65541" name="AutoShape 5"/>
          <p:cNvSpPr>
            <a:spLocks noChangeArrowheads="1"/>
          </p:cNvSpPr>
          <p:nvPr/>
        </p:nvSpPr>
        <p:spPr bwMode="auto">
          <a:xfrm>
            <a:off x="2057400" y="2611438"/>
            <a:ext cx="3748088" cy="12747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dirty="0"/>
              <a:t>A. </a:t>
            </a:r>
            <a:r>
              <a:rPr lang="en-US" altLang="en-US" sz="2400" dirty="0" err="1"/>
              <a:t>Bộ</a:t>
            </a:r>
            <a:r>
              <a:rPr lang="en-US" altLang="en-US" sz="2400" dirty="0"/>
              <a:t> </a:t>
            </a:r>
            <a:r>
              <a:rPr lang="en-US" altLang="en-US" sz="2400" dirty="0" err="1"/>
              <a:t>đội</a:t>
            </a:r>
            <a:r>
              <a:rPr lang="en-US" altLang="en-US" sz="2400" dirty="0"/>
              <a:t> </a:t>
            </a:r>
            <a:r>
              <a:rPr lang="en-US" altLang="en-US" sz="2400" dirty="0" err="1"/>
              <a:t>Biên</a:t>
            </a:r>
            <a:r>
              <a:rPr lang="en-US" altLang="en-US" sz="2400" dirty="0"/>
              <a:t> </a:t>
            </a:r>
            <a:r>
              <a:rPr lang="en-US" altLang="en-US" sz="2400" dirty="0" err="1"/>
              <a:t>phòng</a:t>
            </a:r>
            <a:endParaRPr lang="vi-VN" altLang="en-US" sz="2400" b="1" dirty="0"/>
          </a:p>
        </p:txBody>
      </p:sp>
      <p:sp>
        <p:nvSpPr>
          <p:cNvPr id="65549" name="AutoShape 13"/>
          <p:cNvSpPr>
            <a:spLocks noChangeArrowheads="1"/>
          </p:cNvSpPr>
          <p:nvPr/>
        </p:nvSpPr>
        <p:spPr bwMode="auto">
          <a:xfrm>
            <a:off x="6172200" y="4267200"/>
            <a:ext cx="39243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Bộ đội chủ lực</a:t>
            </a:r>
            <a:endParaRPr lang="en-US" altLang="en-US" sz="2400" b="1">
              <a:latin typeface="Times New Roman" panose="02020603050405020304" pitchFamily="18" charset="0"/>
              <a:cs typeface="Times New Roman" panose="02020603050405020304" pitchFamily="18" charset="0"/>
            </a:endParaRPr>
          </a:p>
        </p:txBody>
      </p:sp>
      <p:sp>
        <p:nvSpPr>
          <p:cNvPr id="23560" name="Text Box 16"/>
          <p:cNvSpPr txBox="1">
            <a:spLocks noChangeArrowheads="1"/>
          </p:cNvSpPr>
          <p:nvPr/>
        </p:nvSpPr>
        <p:spPr bwMode="auto">
          <a:xfrm>
            <a:off x="1676400" y="1479550"/>
            <a:ext cx="126682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18</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356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221413"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230938"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2214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2484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6172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357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3" name="Text Box 69"/>
          <p:cNvSpPr txBox="1">
            <a:spLocks noChangeArrowheads="1"/>
          </p:cNvSpPr>
          <p:nvPr/>
        </p:nvSpPr>
        <p:spPr bwMode="auto">
          <a:xfrm>
            <a:off x="2057400" y="9144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5" y="114300"/>
            <a:ext cx="1495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2057400" y="4267200"/>
            <a:ext cx="3748088"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Dân quân tự vệ</a:t>
            </a:r>
            <a:endParaRPr lang="vi-VN" altLang="en-US" sz="2400" b="1"/>
          </a:p>
        </p:txBody>
      </p:sp>
      <p:sp>
        <p:nvSpPr>
          <p:cNvPr id="28" name="AutoShape 13"/>
          <p:cNvSpPr>
            <a:spLocks noChangeArrowheads="1"/>
          </p:cNvSpPr>
          <p:nvPr/>
        </p:nvSpPr>
        <p:spPr bwMode="auto">
          <a:xfrm>
            <a:off x="6172200" y="2611438"/>
            <a:ext cx="3924300" cy="12747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Bộ đội địa phương</a:t>
            </a:r>
            <a:endParaRPr lang="vi-VN" altLang="en-US" sz="2400" b="1"/>
          </a:p>
        </p:txBody>
      </p:sp>
      <p:pic>
        <p:nvPicPr>
          <p:cNvPr id="2357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4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40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4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4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4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048000" y="1295400"/>
            <a:ext cx="7048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Biên giới quốc gia của Việt Nam trong lòng đất được xác định bằng:</a:t>
            </a:r>
          </a:p>
        </p:txBody>
      </p:sp>
      <p:sp>
        <p:nvSpPr>
          <p:cNvPr id="65541" name="AutoShape 5"/>
          <p:cNvSpPr>
            <a:spLocks noChangeArrowheads="1"/>
          </p:cNvSpPr>
          <p:nvPr/>
        </p:nvSpPr>
        <p:spPr bwMode="auto">
          <a:xfrm>
            <a:off x="1905000" y="4114800"/>
            <a:ext cx="4189413"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Mặt phẳng thẳng đứng</a:t>
            </a:r>
          </a:p>
          <a:p>
            <a:pPr algn="ctr">
              <a:spcBef>
                <a:spcPct val="0"/>
              </a:spcBef>
              <a:buFontTx/>
              <a:buNone/>
            </a:pPr>
            <a:r>
              <a:rPr lang="en-US" altLang="en-US" sz="2400"/>
              <a:t> theo lãnh thổ quốc gia Việt </a:t>
            </a:r>
          </a:p>
          <a:p>
            <a:pPr algn="ctr">
              <a:spcBef>
                <a:spcPct val="0"/>
              </a:spcBef>
              <a:buFontTx/>
              <a:buNone/>
            </a:pPr>
            <a:r>
              <a:rPr lang="en-US" altLang="en-US" sz="2400"/>
              <a:t>Nam cắm sâu vào lòng đất</a:t>
            </a:r>
            <a:endParaRPr lang="en-US" altLang="en-US" sz="2400" b="1"/>
          </a:p>
        </p:txBody>
      </p:sp>
      <p:sp>
        <p:nvSpPr>
          <p:cNvPr id="65549" name="AutoShape 13"/>
          <p:cNvSpPr>
            <a:spLocks noChangeArrowheads="1"/>
          </p:cNvSpPr>
          <p:nvPr/>
        </p:nvSpPr>
        <p:spPr bwMode="auto">
          <a:xfrm>
            <a:off x="1905000" y="2438400"/>
            <a:ext cx="39624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Hệ thống tọa độ trên </a:t>
            </a:r>
          </a:p>
          <a:p>
            <a:pPr algn="ctr">
              <a:spcBef>
                <a:spcPct val="0"/>
              </a:spcBef>
              <a:buFontTx/>
              <a:buNone/>
            </a:pPr>
            <a:r>
              <a:rPr lang="en-US" altLang="en-US" sz="2400"/>
              <a:t>bản đồ lãnh thổ quốc gia </a:t>
            </a:r>
          </a:p>
          <a:p>
            <a:pPr algn="ctr">
              <a:spcBef>
                <a:spcPct val="0"/>
              </a:spcBef>
              <a:buFontTx/>
              <a:buNone/>
            </a:pPr>
            <a:r>
              <a:rPr lang="en-US" altLang="en-US" sz="2400"/>
              <a:t>Việt Nam</a:t>
            </a:r>
            <a:endParaRPr lang="vi-VN" altLang="en-US" sz="2400" b="1"/>
          </a:p>
        </p:txBody>
      </p:sp>
      <p:sp>
        <p:nvSpPr>
          <p:cNvPr id="24584" name="Text Box 16"/>
          <p:cNvSpPr txBox="1">
            <a:spLocks noChangeArrowheads="1"/>
          </p:cNvSpPr>
          <p:nvPr/>
        </p:nvSpPr>
        <p:spPr bwMode="auto">
          <a:xfrm>
            <a:off x="1676400" y="1479550"/>
            <a:ext cx="126682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19</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458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221413"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230938"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2214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2484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6172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459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7" name="Text Box 69"/>
          <p:cNvSpPr txBox="1">
            <a:spLocks noChangeArrowheads="1"/>
          </p:cNvSpPr>
          <p:nvPr/>
        </p:nvSpPr>
        <p:spPr bwMode="auto">
          <a:xfrm>
            <a:off x="2057400" y="9144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5" y="114300"/>
            <a:ext cx="1495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400800" y="2459038"/>
            <a:ext cx="3962400" cy="13509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 B. Đường thẳng đứng </a:t>
            </a:r>
          </a:p>
          <a:p>
            <a:pPr eaLnBrk="1" hangingPunct="1">
              <a:spcBef>
                <a:spcPct val="0"/>
              </a:spcBef>
              <a:buFontTx/>
              <a:buNone/>
            </a:pPr>
            <a:r>
              <a:rPr lang="en-US" altLang="en-US" sz="2400"/>
              <a:t>theo biên giới VN trên đất </a:t>
            </a:r>
          </a:p>
          <a:p>
            <a:pPr eaLnBrk="1" hangingPunct="1">
              <a:spcBef>
                <a:spcPct val="0"/>
              </a:spcBef>
              <a:buFontTx/>
              <a:buNone/>
            </a:pPr>
            <a:r>
              <a:rPr lang="en-US" altLang="en-US" sz="2400"/>
              <a:t>liền cắm sâu vào lòng đất</a:t>
            </a:r>
            <a:endParaRPr lang="vi-VN" altLang="en-US" sz="2400" b="1"/>
          </a:p>
        </p:txBody>
      </p:sp>
      <p:sp>
        <p:nvSpPr>
          <p:cNvPr id="28" name="AutoShape 13"/>
          <p:cNvSpPr>
            <a:spLocks noChangeArrowheads="1"/>
          </p:cNvSpPr>
          <p:nvPr/>
        </p:nvSpPr>
        <p:spPr bwMode="auto">
          <a:xfrm>
            <a:off x="6400800" y="4114800"/>
            <a:ext cx="39624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Hệ thống mặt phẳng </a:t>
            </a:r>
          </a:p>
          <a:p>
            <a:pPr algn="ctr">
              <a:spcBef>
                <a:spcPct val="0"/>
              </a:spcBef>
              <a:buFontTx/>
              <a:buNone/>
            </a:pPr>
            <a:r>
              <a:rPr lang="en-US" altLang="en-US" sz="2400"/>
              <a:t>thẳng đứng theo lãnh thổ </a:t>
            </a:r>
          </a:p>
          <a:p>
            <a:pPr algn="ctr">
              <a:spcBef>
                <a:spcPct val="0"/>
              </a:spcBef>
              <a:buFontTx/>
              <a:buNone/>
            </a:pPr>
            <a:r>
              <a:rPr lang="en-US" altLang="en-US" sz="2400"/>
              <a:t>Việt Nam</a:t>
            </a:r>
            <a:endParaRPr lang="en-US" altLang="en-US" sz="2800" b="1">
              <a:latin typeface="Times New Roman" panose="02020603050405020304" pitchFamily="18" charset="0"/>
              <a:cs typeface="Times New Roman" panose="02020603050405020304" pitchFamily="18" charset="0"/>
            </a:endParaRPr>
          </a:p>
        </p:txBody>
      </p:sp>
      <p:pic>
        <p:nvPicPr>
          <p:cNvPr id="2460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1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16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1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1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1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124200" y="1382713"/>
            <a:ext cx="7239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Biên giới quốc gia trên biển của Việt Nam được hoạch định và:</a:t>
            </a:r>
          </a:p>
        </p:txBody>
      </p:sp>
      <p:sp>
        <p:nvSpPr>
          <p:cNvPr id="65541" name="AutoShape 5"/>
          <p:cNvSpPr>
            <a:spLocks noChangeArrowheads="1"/>
          </p:cNvSpPr>
          <p:nvPr/>
        </p:nvSpPr>
        <p:spPr bwMode="auto">
          <a:xfrm>
            <a:off x="6164263" y="2362200"/>
            <a:ext cx="4160837"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Đánh dấu bằng </a:t>
            </a:r>
          </a:p>
          <a:p>
            <a:pPr algn="ctr">
              <a:spcBef>
                <a:spcPct val="0"/>
              </a:spcBef>
              <a:buFontTx/>
              <a:buNone/>
            </a:pPr>
            <a:r>
              <a:rPr lang="en-US" altLang="en-US" sz="2400"/>
              <a:t>các tọa độ trên hải đồ</a:t>
            </a:r>
            <a:endParaRPr lang="vi-VN" altLang="en-US" sz="2300" b="1"/>
          </a:p>
        </p:txBody>
      </p:sp>
      <p:sp>
        <p:nvSpPr>
          <p:cNvPr id="65549" name="AutoShape 13"/>
          <p:cNvSpPr>
            <a:spLocks noChangeArrowheads="1"/>
          </p:cNvSpPr>
          <p:nvPr/>
        </p:nvSpPr>
        <p:spPr bwMode="auto">
          <a:xfrm>
            <a:off x="1754188" y="2362200"/>
            <a:ext cx="4160837"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Ghi chú bằng </a:t>
            </a:r>
          </a:p>
          <a:p>
            <a:pPr algn="ctr">
              <a:spcBef>
                <a:spcPct val="0"/>
              </a:spcBef>
              <a:buFontTx/>
              <a:buNone/>
            </a:pPr>
            <a:r>
              <a:rPr lang="en-US" altLang="en-US" sz="2400"/>
              <a:t>các tọa độ trên hải đồ</a:t>
            </a:r>
            <a:endParaRPr lang="vi-VN" altLang="en-US" sz="2300" b="1"/>
          </a:p>
        </p:txBody>
      </p:sp>
      <p:sp>
        <p:nvSpPr>
          <p:cNvPr id="25608" name="Text Box 16"/>
          <p:cNvSpPr txBox="1">
            <a:spLocks noChangeArrowheads="1"/>
          </p:cNvSpPr>
          <p:nvPr/>
        </p:nvSpPr>
        <p:spPr bwMode="auto">
          <a:xfrm>
            <a:off x="1676400" y="1447800"/>
            <a:ext cx="126682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20</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561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221413"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230938"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2214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2484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6172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562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1" name="Text Box 69"/>
          <p:cNvSpPr txBox="1">
            <a:spLocks noChangeArrowheads="1"/>
          </p:cNvSpPr>
          <p:nvPr/>
        </p:nvSpPr>
        <p:spPr bwMode="auto">
          <a:xfrm>
            <a:off x="2057400" y="9144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5" y="114300"/>
            <a:ext cx="1495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1754188" y="4038600"/>
            <a:ext cx="4227512"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Đánh dấu bằng </a:t>
            </a:r>
          </a:p>
          <a:p>
            <a:pPr algn="ctr">
              <a:spcBef>
                <a:spcPct val="0"/>
              </a:spcBef>
              <a:buFontTx/>
              <a:buNone/>
            </a:pPr>
            <a:r>
              <a:rPr lang="en-US" altLang="en-US" sz="2400"/>
              <a:t>các tọa độ trên bản đồ</a:t>
            </a:r>
            <a:endParaRPr lang="vi-VN" altLang="en-US" sz="2300" b="1"/>
          </a:p>
        </p:txBody>
      </p:sp>
      <p:sp>
        <p:nvSpPr>
          <p:cNvPr id="28" name="AutoShape 13"/>
          <p:cNvSpPr>
            <a:spLocks noChangeArrowheads="1"/>
          </p:cNvSpPr>
          <p:nvPr/>
        </p:nvSpPr>
        <p:spPr bwMode="auto">
          <a:xfrm>
            <a:off x="6248400" y="4038600"/>
            <a:ext cx="4114800"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Chú thích bằng </a:t>
            </a:r>
          </a:p>
          <a:p>
            <a:pPr algn="ctr">
              <a:spcBef>
                <a:spcPct val="0"/>
              </a:spcBef>
              <a:buFontTx/>
              <a:buNone/>
            </a:pPr>
            <a:r>
              <a:rPr lang="en-US" altLang="en-US" sz="2400"/>
              <a:t>các tọa độ trên bản đồ  </a:t>
            </a:r>
            <a:endParaRPr lang="vi-VN" altLang="en-US" sz="2300" b="1"/>
          </a:p>
        </p:txBody>
      </p:sp>
      <p:pic>
        <p:nvPicPr>
          <p:cNvPr id="2562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0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00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0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0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0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048000" y="1366838"/>
            <a:ext cx="7239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Một trong những quan điểm của Đảng về xây dựng và bảo vệ chủ quyền lãnh thổ, biên giới quốc gia là:</a:t>
            </a:r>
          </a:p>
        </p:txBody>
      </p:sp>
      <p:sp>
        <p:nvSpPr>
          <p:cNvPr id="65541" name="AutoShape 5"/>
          <p:cNvSpPr>
            <a:spLocks noChangeArrowheads="1"/>
          </p:cNvSpPr>
          <p:nvPr/>
        </p:nvSpPr>
        <p:spPr bwMode="auto">
          <a:xfrm>
            <a:off x="6248400" y="4191000"/>
            <a:ext cx="4191000"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200"/>
              <a:t>D. Chủ quyền lãnh thổ, </a:t>
            </a:r>
          </a:p>
          <a:p>
            <a:pPr algn="ctr">
              <a:spcBef>
                <a:spcPct val="0"/>
              </a:spcBef>
              <a:buFontTx/>
              <a:buNone/>
            </a:pPr>
            <a:r>
              <a:rPr lang="en-US" altLang="en-US" sz="2200"/>
              <a:t>biên giới quốc gia là thiêng </a:t>
            </a:r>
          </a:p>
          <a:p>
            <a:pPr algn="ctr">
              <a:spcBef>
                <a:spcPct val="0"/>
              </a:spcBef>
              <a:buFontTx/>
              <a:buNone/>
            </a:pPr>
            <a:r>
              <a:rPr lang="en-US" altLang="en-US" sz="2200"/>
              <a:t>liêng bất khả xâm phạm của </a:t>
            </a:r>
          </a:p>
          <a:p>
            <a:pPr algn="ctr">
              <a:spcBef>
                <a:spcPct val="0"/>
              </a:spcBef>
              <a:buFontTx/>
              <a:buNone/>
            </a:pPr>
            <a:r>
              <a:rPr lang="en-US" altLang="en-US" sz="2200"/>
              <a:t>dân tộc Việt Nam</a:t>
            </a:r>
            <a:endParaRPr lang="vi-VN" altLang="en-US" sz="2200" b="1"/>
          </a:p>
        </p:txBody>
      </p:sp>
      <p:sp>
        <p:nvSpPr>
          <p:cNvPr id="65549" name="AutoShape 13"/>
          <p:cNvSpPr>
            <a:spLocks noChangeArrowheads="1"/>
          </p:cNvSpPr>
          <p:nvPr/>
        </p:nvSpPr>
        <p:spPr bwMode="auto">
          <a:xfrm>
            <a:off x="1781175" y="4191000"/>
            <a:ext cx="4010025"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200"/>
              <a:t> C. Chủ quyền lãnh thổ, </a:t>
            </a:r>
          </a:p>
          <a:p>
            <a:pPr algn="ctr">
              <a:spcBef>
                <a:spcPct val="0"/>
              </a:spcBef>
              <a:buFontTx/>
              <a:buNone/>
            </a:pPr>
            <a:r>
              <a:rPr lang="en-US" altLang="en-US" sz="2200"/>
              <a:t>biên giới quốc gia là yếu tố </a:t>
            </a:r>
          </a:p>
          <a:p>
            <a:pPr algn="ctr">
              <a:spcBef>
                <a:spcPct val="0"/>
              </a:spcBef>
              <a:buFontTx/>
              <a:buNone/>
            </a:pPr>
            <a:r>
              <a:rPr lang="en-US" altLang="en-US" sz="2200"/>
              <a:t>cơ bản nhất cho sự nghiệp</a:t>
            </a:r>
          </a:p>
          <a:p>
            <a:pPr algn="ctr">
              <a:spcBef>
                <a:spcPct val="0"/>
              </a:spcBef>
              <a:buFontTx/>
              <a:buNone/>
            </a:pPr>
            <a:r>
              <a:rPr lang="en-US" altLang="en-US" sz="2200"/>
              <a:t> xây dựng và bảo vệ TQ</a:t>
            </a:r>
            <a:endParaRPr lang="en-US" altLang="en-US" sz="2200" b="1">
              <a:latin typeface="Times New Roman" panose="02020603050405020304" pitchFamily="18" charset="0"/>
              <a:cs typeface="Times New Roman" panose="02020603050405020304" pitchFamily="18" charset="0"/>
            </a:endParaRPr>
          </a:p>
        </p:txBody>
      </p:sp>
      <p:sp>
        <p:nvSpPr>
          <p:cNvPr id="26632" name="Text Box 16"/>
          <p:cNvSpPr txBox="1">
            <a:spLocks noChangeArrowheads="1"/>
          </p:cNvSpPr>
          <p:nvPr/>
        </p:nvSpPr>
        <p:spPr bwMode="auto">
          <a:xfrm>
            <a:off x="1676400" y="1584325"/>
            <a:ext cx="126682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21</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663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221413"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230938"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2214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2484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6172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664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5" name="Text Box 69"/>
          <p:cNvSpPr txBox="1">
            <a:spLocks noChangeArrowheads="1"/>
          </p:cNvSpPr>
          <p:nvPr/>
        </p:nvSpPr>
        <p:spPr bwMode="auto">
          <a:xfrm>
            <a:off x="2057400" y="9144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5" y="114300"/>
            <a:ext cx="1495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48400" y="2425700"/>
            <a:ext cx="4191000" cy="14605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200"/>
              <a:t> B. Chủ quyền lãnh thổ, </a:t>
            </a:r>
          </a:p>
          <a:p>
            <a:pPr algn="ctr">
              <a:spcBef>
                <a:spcPct val="0"/>
              </a:spcBef>
              <a:buFontTx/>
              <a:buNone/>
            </a:pPr>
            <a:r>
              <a:rPr lang="en-US" altLang="en-US" sz="2200"/>
              <a:t>biên giới quốc gia là một bộ</a:t>
            </a:r>
          </a:p>
          <a:p>
            <a:pPr algn="ctr">
              <a:spcBef>
                <a:spcPct val="0"/>
              </a:spcBef>
              <a:buFontTx/>
              <a:buNone/>
            </a:pPr>
            <a:r>
              <a:rPr lang="en-US" altLang="en-US" sz="2200"/>
              <a:t> phận rất quan trọng của </a:t>
            </a:r>
          </a:p>
          <a:p>
            <a:pPr algn="ctr">
              <a:spcBef>
                <a:spcPct val="0"/>
              </a:spcBef>
              <a:buFontTx/>
              <a:buNone/>
            </a:pPr>
            <a:r>
              <a:rPr lang="en-US" altLang="en-US" sz="2200"/>
              <a:t>cách mạng Việt Nam</a:t>
            </a:r>
            <a:endParaRPr lang="vi-VN" altLang="en-US" sz="2200" b="1"/>
          </a:p>
        </p:txBody>
      </p:sp>
      <p:sp>
        <p:nvSpPr>
          <p:cNvPr id="28" name="AutoShape 13"/>
          <p:cNvSpPr>
            <a:spLocks noChangeArrowheads="1"/>
          </p:cNvSpPr>
          <p:nvPr/>
        </p:nvSpPr>
        <p:spPr bwMode="auto">
          <a:xfrm>
            <a:off x="1781175" y="2425700"/>
            <a:ext cx="4200525" cy="14605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t> A. Chủ quyền lãnh thổ, </a:t>
            </a:r>
          </a:p>
          <a:p>
            <a:pPr algn="ctr" eaLnBrk="1" hangingPunct="1">
              <a:spcBef>
                <a:spcPct val="0"/>
              </a:spcBef>
              <a:buFontTx/>
              <a:buNone/>
            </a:pPr>
            <a:r>
              <a:rPr lang="en-US" altLang="en-US" sz="2200"/>
              <a:t>biên giới quốc gia là nội dung</a:t>
            </a:r>
          </a:p>
          <a:p>
            <a:pPr algn="ctr" eaLnBrk="1" hangingPunct="1">
              <a:spcBef>
                <a:spcPct val="0"/>
              </a:spcBef>
              <a:buFontTx/>
              <a:buNone/>
            </a:pPr>
            <a:r>
              <a:rPr lang="en-US" altLang="en-US" sz="2200"/>
              <a:t> chủ yếu trong sự nghiệp xây</a:t>
            </a:r>
          </a:p>
          <a:p>
            <a:pPr algn="ctr" eaLnBrk="1" hangingPunct="1">
              <a:spcBef>
                <a:spcPct val="0"/>
              </a:spcBef>
              <a:buFontTx/>
              <a:buNone/>
            </a:pPr>
            <a:r>
              <a:rPr lang="en-US" altLang="en-US" sz="2200"/>
              <a:t> dựng và bảo vệ Tổ quốc.</a:t>
            </a:r>
            <a:endParaRPr lang="en-US" altLang="en-US" sz="2200">
              <a:latin typeface="Times New Roman" panose="02020603050405020304" pitchFamily="18" charset="0"/>
              <a:cs typeface="Times New Roman" panose="02020603050405020304" pitchFamily="18" charset="0"/>
            </a:endParaRPr>
          </a:p>
        </p:txBody>
      </p:sp>
      <p:pic>
        <p:nvPicPr>
          <p:cNvPr id="2665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1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16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51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1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1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178175" y="1366838"/>
            <a:ext cx="6575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Quần đảo Trường Sa là huyện đảo thuộc tỉnh:</a:t>
            </a:r>
          </a:p>
        </p:txBody>
      </p:sp>
      <p:sp>
        <p:nvSpPr>
          <p:cNvPr id="65541" name="AutoShape 5"/>
          <p:cNvSpPr>
            <a:spLocks noChangeArrowheads="1"/>
          </p:cNvSpPr>
          <p:nvPr/>
        </p:nvSpPr>
        <p:spPr bwMode="auto">
          <a:xfrm>
            <a:off x="2143125" y="3962400"/>
            <a:ext cx="38100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Khánh Hòa </a:t>
            </a:r>
            <a:endParaRPr lang="vi-VN" altLang="en-US" sz="2400" b="1"/>
          </a:p>
        </p:txBody>
      </p:sp>
      <p:sp>
        <p:nvSpPr>
          <p:cNvPr id="65549" name="AutoShape 13"/>
          <p:cNvSpPr>
            <a:spLocks noChangeArrowheads="1"/>
          </p:cNvSpPr>
          <p:nvPr/>
        </p:nvSpPr>
        <p:spPr bwMode="auto">
          <a:xfrm>
            <a:off x="2143125" y="2286000"/>
            <a:ext cx="3810000" cy="1350963"/>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Quảng Ngãi</a:t>
            </a:r>
            <a:endParaRPr lang="vi-VN" altLang="en-US" sz="2400" b="1"/>
          </a:p>
        </p:txBody>
      </p:sp>
      <p:sp>
        <p:nvSpPr>
          <p:cNvPr id="27656" name="Text Box 16"/>
          <p:cNvSpPr txBox="1">
            <a:spLocks noChangeArrowheads="1"/>
          </p:cNvSpPr>
          <p:nvPr/>
        </p:nvSpPr>
        <p:spPr bwMode="auto">
          <a:xfrm>
            <a:off x="1676400" y="1479550"/>
            <a:ext cx="126682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22</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765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221413"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230938"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2214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2484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6172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766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9" name="Text Box 69"/>
          <p:cNvSpPr txBox="1">
            <a:spLocks noChangeArrowheads="1"/>
          </p:cNvSpPr>
          <p:nvPr/>
        </p:nvSpPr>
        <p:spPr bwMode="auto">
          <a:xfrm>
            <a:off x="2057400" y="9144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5" y="114300"/>
            <a:ext cx="1495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324600" y="3962400"/>
            <a:ext cx="37719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Bà Rịa - Vũng Tàu</a:t>
            </a:r>
            <a:endParaRPr lang="vi-VN" altLang="en-US" sz="2400" b="1"/>
          </a:p>
        </p:txBody>
      </p:sp>
      <p:sp>
        <p:nvSpPr>
          <p:cNvPr id="28" name="AutoShape 13"/>
          <p:cNvSpPr>
            <a:spLocks noChangeArrowheads="1"/>
          </p:cNvSpPr>
          <p:nvPr/>
        </p:nvSpPr>
        <p:spPr bwMode="auto">
          <a:xfrm>
            <a:off x="6286500" y="2286000"/>
            <a:ext cx="3810000" cy="1350963"/>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Phú Yên</a:t>
            </a:r>
          </a:p>
        </p:txBody>
      </p:sp>
      <p:pic>
        <p:nvPicPr>
          <p:cNvPr id="2767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4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4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4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4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4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2895600" y="1443038"/>
            <a:ext cx="7543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Bảo vệ chủ quyền biển đảo quốc gia là:</a:t>
            </a:r>
            <a:endParaRPr lang="vi-VN" altLang="en-US" sz="2300" b="1" i="1"/>
          </a:p>
        </p:txBody>
      </p:sp>
      <p:sp>
        <p:nvSpPr>
          <p:cNvPr id="65541" name="AutoShape 5"/>
          <p:cNvSpPr>
            <a:spLocks noChangeArrowheads="1"/>
          </p:cNvSpPr>
          <p:nvPr/>
        </p:nvSpPr>
        <p:spPr bwMode="auto">
          <a:xfrm>
            <a:off x="1771650" y="2133600"/>
            <a:ext cx="4203700" cy="1600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200"/>
              <a:t>A. </a:t>
            </a:r>
            <a:r>
              <a:rPr lang="en-US" altLang="en-US" sz="2400"/>
              <a:t>Sử dụng tổng hợp các </a:t>
            </a:r>
          </a:p>
          <a:p>
            <a:pPr algn="ctr">
              <a:spcBef>
                <a:spcPct val="0"/>
              </a:spcBef>
              <a:buFontTx/>
              <a:buNone/>
            </a:pPr>
            <a:r>
              <a:rPr lang="en-US" altLang="en-US" sz="2400"/>
              <a:t>Lực lượng và biện pháp </a:t>
            </a:r>
          </a:p>
          <a:p>
            <a:pPr algn="ctr">
              <a:spcBef>
                <a:spcPct val="0"/>
              </a:spcBef>
              <a:buFontTx/>
              <a:buNone/>
            </a:pPr>
            <a:r>
              <a:rPr lang="en-US" altLang="en-US" sz="2400"/>
              <a:t>chống lại sự xâm phạm, phá</a:t>
            </a:r>
          </a:p>
          <a:p>
            <a:pPr algn="ctr">
              <a:spcBef>
                <a:spcPct val="0"/>
              </a:spcBef>
              <a:buFontTx/>
              <a:buNone/>
            </a:pPr>
            <a:r>
              <a:rPr lang="en-US" altLang="en-US" sz="2400"/>
              <a:t> hoại dưới mọi hình thức</a:t>
            </a:r>
            <a:endParaRPr lang="en-US" altLang="en-US" sz="2200"/>
          </a:p>
        </p:txBody>
      </p:sp>
      <p:sp>
        <p:nvSpPr>
          <p:cNvPr id="65549" name="AutoShape 13"/>
          <p:cNvSpPr>
            <a:spLocks noChangeArrowheads="1"/>
          </p:cNvSpPr>
          <p:nvPr/>
        </p:nvSpPr>
        <p:spPr bwMode="auto">
          <a:xfrm>
            <a:off x="6286500" y="2133600"/>
            <a:ext cx="4152900" cy="1600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200"/>
              <a:t> B. </a:t>
            </a:r>
            <a:r>
              <a:rPr lang="en-US" altLang="en-US" sz="2400"/>
              <a:t>Sử dụng các lực lượng </a:t>
            </a:r>
          </a:p>
          <a:p>
            <a:pPr algn="ctr">
              <a:spcBef>
                <a:spcPct val="0"/>
              </a:spcBef>
              <a:buFontTx/>
              <a:buNone/>
            </a:pPr>
            <a:r>
              <a:rPr lang="en-US" altLang="en-US" sz="2400"/>
              <a:t>và các biện pháp làm thất bại</a:t>
            </a:r>
          </a:p>
          <a:p>
            <a:pPr algn="ctr">
              <a:spcBef>
                <a:spcPct val="0"/>
              </a:spcBef>
              <a:buFontTx/>
              <a:buNone/>
            </a:pPr>
            <a:r>
              <a:rPr lang="en-US" altLang="en-US" sz="2400"/>
              <a:t> mọi âm mưu, thủ đoạn </a:t>
            </a:r>
          </a:p>
          <a:p>
            <a:pPr algn="ctr">
              <a:spcBef>
                <a:spcPct val="0"/>
              </a:spcBef>
              <a:buFontTx/>
              <a:buNone/>
            </a:pPr>
            <a:r>
              <a:rPr lang="en-US" altLang="en-US" sz="2400"/>
              <a:t>thôn tính của kẻ thù</a:t>
            </a:r>
            <a:endParaRPr lang="en-US" altLang="en-US" sz="2200" b="1">
              <a:latin typeface="Times New Roman" panose="02020603050405020304" pitchFamily="18" charset="0"/>
              <a:cs typeface="Times New Roman" panose="02020603050405020304" pitchFamily="18" charset="0"/>
            </a:endParaRPr>
          </a:p>
        </p:txBody>
      </p:sp>
      <p:sp>
        <p:nvSpPr>
          <p:cNvPr id="28680" name="Text Box 16"/>
          <p:cNvSpPr txBox="1">
            <a:spLocks noChangeArrowheads="1"/>
          </p:cNvSpPr>
          <p:nvPr/>
        </p:nvSpPr>
        <p:spPr bwMode="auto">
          <a:xfrm>
            <a:off x="1600200" y="1479550"/>
            <a:ext cx="126682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23</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868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221413"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230938"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2214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2484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6172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869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3" name="Text Box 69"/>
          <p:cNvSpPr txBox="1">
            <a:spLocks noChangeArrowheads="1"/>
          </p:cNvSpPr>
          <p:nvPr/>
        </p:nvSpPr>
        <p:spPr bwMode="auto">
          <a:xfrm>
            <a:off x="2057400" y="9144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5" y="114300"/>
            <a:ext cx="1495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86500" y="3962400"/>
            <a:ext cx="4152900" cy="1600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200"/>
              <a:t> D. </a:t>
            </a:r>
            <a:r>
              <a:rPr lang="en-US" altLang="en-US" sz="2400"/>
              <a:t>Sử dụng mọi lực lượng, </a:t>
            </a:r>
          </a:p>
          <a:p>
            <a:pPr algn="ctr">
              <a:spcBef>
                <a:spcPct val="0"/>
              </a:spcBef>
              <a:buFontTx/>
              <a:buNone/>
            </a:pPr>
            <a:r>
              <a:rPr lang="en-US" altLang="en-US" sz="2400"/>
              <a:t>phương tiện, đấu tranh </a:t>
            </a:r>
          </a:p>
          <a:p>
            <a:pPr algn="ctr">
              <a:spcBef>
                <a:spcPct val="0"/>
              </a:spcBef>
              <a:buFontTx/>
              <a:buNone/>
            </a:pPr>
            <a:r>
              <a:rPr lang="en-US" altLang="en-US" sz="2400"/>
              <a:t>toàn diện chống lại mọi </a:t>
            </a:r>
          </a:p>
          <a:p>
            <a:pPr algn="ctr">
              <a:spcBef>
                <a:spcPct val="0"/>
              </a:spcBef>
              <a:buFontTx/>
              <a:buNone/>
            </a:pPr>
            <a:r>
              <a:rPr lang="en-US" altLang="en-US" sz="2400"/>
              <a:t>kẻ thù xâm lược</a:t>
            </a:r>
          </a:p>
        </p:txBody>
      </p:sp>
      <p:sp>
        <p:nvSpPr>
          <p:cNvPr id="28" name="AutoShape 13"/>
          <p:cNvSpPr>
            <a:spLocks noChangeArrowheads="1"/>
          </p:cNvSpPr>
          <p:nvPr/>
        </p:nvSpPr>
        <p:spPr bwMode="auto">
          <a:xfrm>
            <a:off x="1771650" y="3962400"/>
            <a:ext cx="4203700" cy="1600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t> C. </a:t>
            </a:r>
            <a:r>
              <a:rPr lang="en-US" altLang="en-US" sz="2400"/>
              <a:t>Sử dụng tổng hợp các </a:t>
            </a:r>
          </a:p>
          <a:p>
            <a:pPr algn="ctr" eaLnBrk="1" hangingPunct="1">
              <a:spcBef>
                <a:spcPct val="0"/>
              </a:spcBef>
              <a:buFontTx/>
              <a:buNone/>
            </a:pPr>
            <a:r>
              <a:rPr lang="en-US" altLang="en-US" sz="2400"/>
              <a:t>lực lượng vũ trang  đánh bại</a:t>
            </a:r>
          </a:p>
          <a:p>
            <a:pPr algn="ctr" eaLnBrk="1" hangingPunct="1">
              <a:spcBef>
                <a:spcPct val="0"/>
              </a:spcBef>
              <a:buFontTx/>
              <a:buNone/>
            </a:pPr>
            <a:r>
              <a:rPr lang="en-US" altLang="en-US" sz="2400"/>
              <a:t> mọi hành động phá hoại, </a:t>
            </a:r>
          </a:p>
          <a:p>
            <a:pPr algn="ctr" eaLnBrk="1" hangingPunct="1">
              <a:spcBef>
                <a:spcPct val="0"/>
              </a:spcBef>
              <a:buFontTx/>
              <a:buNone/>
            </a:pPr>
            <a:r>
              <a:rPr lang="en-US" altLang="en-US" sz="2400"/>
              <a:t>xâm lược của kẻ thù </a:t>
            </a:r>
            <a:endParaRPr lang="en-US" altLang="en-US" sz="2200" b="1">
              <a:latin typeface="Times New Roman" panose="02020603050405020304" pitchFamily="18" charset="0"/>
              <a:cs typeface="Times New Roman" panose="02020603050405020304" pitchFamily="18" charset="0"/>
            </a:endParaRPr>
          </a:p>
        </p:txBody>
      </p:sp>
      <p:pic>
        <p:nvPicPr>
          <p:cNvPr id="2869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2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2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2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2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2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2867025" y="1382713"/>
            <a:ext cx="76485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Một trong những nội dung xây dựng và bảo vệ chủ quyền biển, đảo quốc gia là:</a:t>
            </a:r>
          </a:p>
        </p:txBody>
      </p:sp>
      <p:sp>
        <p:nvSpPr>
          <p:cNvPr id="65541" name="AutoShape 5"/>
          <p:cNvSpPr>
            <a:spLocks noChangeArrowheads="1"/>
          </p:cNvSpPr>
          <p:nvPr/>
        </p:nvSpPr>
        <p:spPr bwMode="auto">
          <a:xfrm>
            <a:off x="6230938" y="2438400"/>
            <a:ext cx="4056062"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200"/>
              <a:t>B. </a:t>
            </a:r>
            <a:r>
              <a:rPr lang="en-US" altLang="en-US" sz="2400"/>
              <a:t>Hoàn thiện thiết chế </a:t>
            </a:r>
          </a:p>
          <a:p>
            <a:pPr algn="ctr">
              <a:spcBef>
                <a:spcPct val="0"/>
              </a:spcBef>
              <a:buFontTx/>
              <a:buNone/>
            </a:pPr>
            <a:r>
              <a:rPr lang="en-US" altLang="en-US" sz="2400"/>
              <a:t>quản lý, b</a:t>
            </a:r>
            <a:r>
              <a:rPr lang="pt-BR" altLang="en-US" sz="2400"/>
              <a:t>ảo vệ lợi ích </a:t>
            </a:r>
          </a:p>
          <a:p>
            <a:pPr algn="ctr">
              <a:spcBef>
                <a:spcPct val="0"/>
              </a:spcBef>
              <a:buFontTx/>
              <a:buNone/>
            </a:pPr>
            <a:r>
              <a:rPr lang="pt-BR" altLang="en-US" sz="2400"/>
              <a:t>quốc gia trên biển, đảo</a:t>
            </a:r>
            <a:endParaRPr lang="vi-VN" altLang="en-US" sz="2200" b="1"/>
          </a:p>
        </p:txBody>
      </p:sp>
      <p:sp>
        <p:nvSpPr>
          <p:cNvPr id="65549" name="AutoShape 13"/>
          <p:cNvSpPr>
            <a:spLocks noChangeArrowheads="1"/>
          </p:cNvSpPr>
          <p:nvPr/>
        </p:nvSpPr>
        <p:spPr bwMode="auto">
          <a:xfrm>
            <a:off x="1828800" y="2438400"/>
            <a:ext cx="41529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200"/>
              <a:t> A. </a:t>
            </a:r>
            <a:r>
              <a:rPr lang="en-US" altLang="en-US" sz="2400"/>
              <a:t>Xây dựng nền quốc </a:t>
            </a:r>
          </a:p>
          <a:p>
            <a:pPr algn="ctr">
              <a:spcBef>
                <a:spcPct val="0"/>
              </a:spcBef>
              <a:buFontTx/>
              <a:buNone/>
            </a:pPr>
            <a:r>
              <a:rPr lang="en-US" altLang="en-US" sz="2400"/>
              <a:t>phòng toàn dân, an ninh </a:t>
            </a:r>
          </a:p>
          <a:p>
            <a:pPr algn="ctr">
              <a:spcBef>
                <a:spcPct val="0"/>
              </a:spcBef>
              <a:buFontTx/>
              <a:buNone/>
            </a:pPr>
            <a:r>
              <a:rPr lang="en-US" altLang="en-US" sz="2400"/>
              <a:t>nhân dân bảo vệ biển, đảo</a:t>
            </a:r>
          </a:p>
        </p:txBody>
      </p:sp>
      <p:sp>
        <p:nvSpPr>
          <p:cNvPr id="29704" name="Text Box 16"/>
          <p:cNvSpPr txBox="1">
            <a:spLocks noChangeArrowheads="1"/>
          </p:cNvSpPr>
          <p:nvPr/>
        </p:nvSpPr>
        <p:spPr bwMode="auto">
          <a:xfrm>
            <a:off x="1600200" y="1479550"/>
            <a:ext cx="126682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24</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970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221413"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230938"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2214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2484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6172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971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7" name="Text Box 69"/>
          <p:cNvSpPr txBox="1">
            <a:spLocks noChangeArrowheads="1"/>
          </p:cNvSpPr>
          <p:nvPr/>
        </p:nvSpPr>
        <p:spPr bwMode="auto">
          <a:xfrm>
            <a:off x="2057400" y="9144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5" y="114300"/>
            <a:ext cx="1495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191250" y="4114800"/>
            <a:ext cx="4095750"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200"/>
              <a:t> D. </a:t>
            </a:r>
            <a:r>
              <a:rPr lang="en-US" altLang="en-US" sz="2400"/>
              <a:t>Kết hợp phát triển</a:t>
            </a:r>
          </a:p>
          <a:p>
            <a:pPr algn="ctr">
              <a:spcBef>
                <a:spcPct val="0"/>
              </a:spcBef>
              <a:buFontTx/>
              <a:buNone/>
            </a:pPr>
            <a:r>
              <a:rPr lang="en-US" altLang="en-US" sz="2400"/>
              <a:t> kinh tế với đấu tranh bảo vệ </a:t>
            </a:r>
          </a:p>
          <a:p>
            <a:pPr algn="ctr">
              <a:spcBef>
                <a:spcPct val="0"/>
              </a:spcBef>
              <a:buFontTx/>
              <a:buNone/>
            </a:pPr>
            <a:r>
              <a:rPr lang="en-US" altLang="en-US" sz="2400"/>
              <a:t>lợi ích trên biển, đảo</a:t>
            </a:r>
          </a:p>
        </p:txBody>
      </p:sp>
      <p:sp>
        <p:nvSpPr>
          <p:cNvPr id="28" name="AutoShape 13"/>
          <p:cNvSpPr>
            <a:spLocks noChangeArrowheads="1"/>
          </p:cNvSpPr>
          <p:nvPr/>
        </p:nvSpPr>
        <p:spPr bwMode="auto">
          <a:xfrm>
            <a:off x="1828800" y="4114800"/>
            <a:ext cx="4152900"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200"/>
              <a:t> C. </a:t>
            </a:r>
            <a:r>
              <a:rPr lang="en-US" altLang="en-US" sz="2400"/>
              <a:t>Hoàn thiện cơ chế </a:t>
            </a:r>
          </a:p>
          <a:p>
            <a:pPr algn="ctr">
              <a:spcBef>
                <a:spcPct val="0"/>
              </a:spcBef>
              <a:buFontTx/>
              <a:buNone/>
            </a:pPr>
            <a:r>
              <a:rPr lang="en-US" altLang="en-US" sz="2400"/>
              <a:t>quản lý, kết hợp với </a:t>
            </a:r>
          </a:p>
          <a:p>
            <a:pPr algn="ctr">
              <a:spcBef>
                <a:spcPct val="0"/>
              </a:spcBef>
              <a:buFontTx/>
              <a:buNone/>
            </a:pPr>
            <a:r>
              <a:rPr lang="en-US" altLang="en-US" sz="2400"/>
              <a:t>quốc phòng - an ninh</a:t>
            </a:r>
            <a:endParaRPr lang="vi-VN" altLang="en-US" sz="2200" b="1"/>
          </a:p>
        </p:txBody>
      </p:sp>
      <p:pic>
        <p:nvPicPr>
          <p:cNvPr id="2972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4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4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4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4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4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08" name="Oval 44"/>
          <p:cNvSpPr>
            <a:spLocks noChangeArrowheads="1"/>
          </p:cNvSpPr>
          <p:nvPr/>
        </p:nvSpPr>
        <p:spPr bwMode="auto">
          <a:xfrm>
            <a:off x="6781800" y="6078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62466"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200400" y="1295400"/>
            <a:ext cx="6400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Xây dựng và bảo vệ chủ quyền biển, đảo quốc gia là phải:</a:t>
            </a:r>
          </a:p>
        </p:txBody>
      </p:sp>
      <p:sp>
        <p:nvSpPr>
          <p:cNvPr id="65541" name="AutoShape 5"/>
          <p:cNvSpPr>
            <a:spLocks noChangeArrowheads="1"/>
          </p:cNvSpPr>
          <p:nvPr/>
        </p:nvSpPr>
        <p:spPr bwMode="auto">
          <a:xfrm>
            <a:off x="1957388" y="2362200"/>
            <a:ext cx="3986212"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 Tăng cường và củng cố</a:t>
            </a:r>
          </a:p>
          <a:p>
            <a:pPr algn="ctr">
              <a:spcBef>
                <a:spcPct val="0"/>
              </a:spcBef>
              <a:buFontTx/>
              <a:buNone/>
            </a:pPr>
            <a:r>
              <a:rPr lang="en-US" altLang="en-US" sz="2400"/>
              <a:t> QP, AN bảo vệ vững chắc </a:t>
            </a:r>
          </a:p>
          <a:p>
            <a:pPr algn="ctr">
              <a:spcBef>
                <a:spcPct val="0"/>
              </a:spcBef>
              <a:buFontTx/>
              <a:buNone/>
            </a:pPr>
            <a:r>
              <a:rPr lang="en-US" altLang="en-US" sz="2400"/>
              <a:t>chủ quyền biển, đảo</a:t>
            </a:r>
          </a:p>
        </p:txBody>
      </p:sp>
      <p:sp>
        <p:nvSpPr>
          <p:cNvPr id="65549" name="AutoShape 13"/>
          <p:cNvSpPr>
            <a:spLocks noChangeArrowheads="1"/>
          </p:cNvSpPr>
          <p:nvPr/>
        </p:nvSpPr>
        <p:spPr bwMode="auto">
          <a:xfrm>
            <a:off x="6172200" y="2362200"/>
            <a:ext cx="41148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B</a:t>
            </a:r>
            <a:r>
              <a:rPr lang="vi-VN" altLang="en-US" sz="2400"/>
              <a:t>ảo vệ Đảng, bảo vệ </a:t>
            </a:r>
            <a:endParaRPr lang="en-US" altLang="en-US" sz="2400"/>
          </a:p>
          <a:p>
            <a:pPr algn="ctr">
              <a:spcBef>
                <a:spcPct val="0"/>
              </a:spcBef>
              <a:buFontTx/>
              <a:buNone/>
            </a:pPr>
            <a:r>
              <a:rPr lang="vi-VN" altLang="en-US" sz="2400"/>
              <a:t>chế độ </a:t>
            </a:r>
            <a:r>
              <a:rPr lang="en-US" altLang="en-US" sz="2400"/>
              <a:t>XHCN</a:t>
            </a:r>
            <a:r>
              <a:rPr lang="vi-VN" altLang="en-US" sz="2400"/>
              <a:t> và bảo vệ </a:t>
            </a:r>
            <a:r>
              <a:rPr lang="en-US" altLang="en-US" sz="2400"/>
              <a:t>ND</a:t>
            </a:r>
          </a:p>
          <a:p>
            <a:pPr algn="ctr">
              <a:spcBef>
                <a:spcPct val="0"/>
              </a:spcBef>
              <a:buFontTx/>
              <a:buNone/>
            </a:pPr>
            <a:r>
              <a:rPr lang="en-US" altLang="en-US" sz="2400"/>
              <a:t> trên các vùng biển, hải đảo</a:t>
            </a:r>
            <a:endParaRPr lang="en-US" altLang="en-US" sz="2800" b="1">
              <a:latin typeface="Times New Roman" panose="02020603050405020304" pitchFamily="18" charset="0"/>
              <a:cs typeface="Times New Roman" panose="02020603050405020304" pitchFamily="18" charset="0"/>
            </a:endParaRPr>
          </a:p>
        </p:txBody>
      </p:sp>
      <p:sp>
        <p:nvSpPr>
          <p:cNvPr id="30727" name="Text Box 15"/>
          <p:cNvSpPr txBox="1">
            <a:spLocks noChangeArrowheads="1"/>
          </p:cNvSpPr>
          <p:nvPr/>
        </p:nvSpPr>
        <p:spPr bwMode="auto">
          <a:xfrm>
            <a:off x="1892300" y="1447800"/>
            <a:ext cx="13081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25</a:t>
            </a:r>
          </a:p>
        </p:txBody>
      </p:sp>
      <p:pic>
        <p:nvPicPr>
          <p:cNvPr id="6248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6" name="Oval 22"/>
          <p:cNvSpPr>
            <a:spLocks noChangeArrowheads="1"/>
          </p:cNvSpPr>
          <p:nvPr/>
        </p:nvSpPr>
        <p:spPr bwMode="auto">
          <a:xfrm>
            <a:off x="6781800" y="60880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0730" name="Picture 23"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8" name="Oval 24"/>
          <p:cNvSpPr>
            <a:spLocks noChangeArrowheads="1"/>
          </p:cNvSpPr>
          <p:nvPr/>
        </p:nvSpPr>
        <p:spPr bwMode="auto">
          <a:xfrm>
            <a:off x="67818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62495" name="Oval 31"/>
          <p:cNvSpPr>
            <a:spLocks noChangeArrowheads="1"/>
          </p:cNvSpPr>
          <p:nvPr/>
        </p:nvSpPr>
        <p:spPr bwMode="auto">
          <a:xfrm>
            <a:off x="67818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62496" name="Oval 32"/>
          <p:cNvSpPr>
            <a:spLocks noChangeArrowheads="1"/>
          </p:cNvSpPr>
          <p:nvPr/>
        </p:nvSpPr>
        <p:spPr bwMode="auto">
          <a:xfrm>
            <a:off x="6781800" y="61118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62497" name="Oval 33"/>
          <p:cNvSpPr>
            <a:spLocks noChangeArrowheads="1"/>
          </p:cNvSpPr>
          <p:nvPr/>
        </p:nvSpPr>
        <p:spPr bwMode="auto">
          <a:xfrm>
            <a:off x="6781800" y="60928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62498" name="Oval 34"/>
          <p:cNvSpPr>
            <a:spLocks noChangeArrowheads="1"/>
          </p:cNvSpPr>
          <p:nvPr/>
        </p:nvSpPr>
        <p:spPr bwMode="auto">
          <a:xfrm>
            <a:off x="6777038" y="60944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62499" name="Oval 35"/>
          <p:cNvSpPr>
            <a:spLocks noChangeArrowheads="1"/>
          </p:cNvSpPr>
          <p:nvPr/>
        </p:nvSpPr>
        <p:spPr bwMode="auto">
          <a:xfrm>
            <a:off x="6773863" y="60991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62512" name="Text Box 48"/>
          <p:cNvSpPr txBox="1">
            <a:spLocks noChangeArrowheads="1"/>
          </p:cNvSpPr>
          <p:nvPr/>
        </p:nvSpPr>
        <p:spPr bwMode="auto">
          <a:xfrm>
            <a:off x="4843463" y="6170613"/>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62513" name="Text Box 49"/>
          <p:cNvSpPr txBox="1">
            <a:spLocks noChangeArrowheads="1"/>
          </p:cNvSpPr>
          <p:nvPr/>
        </p:nvSpPr>
        <p:spPr bwMode="auto">
          <a:xfrm>
            <a:off x="6553200" y="5849938"/>
            <a:ext cx="838200" cy="7810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0739"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667000" y="11430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0" name="Text Box 69"/>
          <p:cNvSpPr txBox="1">
            <a:spLocks noChangeArrowheads="1"/>
          </p:cNvSpPr>
          <p:nvPr/>
        </p:nvSpPr>
        <p:spPr bwMode="auto">
          <a:xfrm>
            <a:off x="2133600" y="838200"/>
            <a:ext cx="8001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2"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92300" y="79375"/>
            <a:ext cx="13081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1957388" y="4092575"/>
            <a:ext cx="3986212" cy="131762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t> C. Tăng cường lực lượng </a:t>
            </a:r>
          </a:p>
          <a:p>
            <a:pPr>
              <a:spcBef>
                <a:spcPct val="0"/>
              </a:spcBef>
              <a:buFontTx/>
              <a:buNone/>
            </a:pPr>
            <a:r>
              <a:rPr lang="en-US" altLang="en-US" sz="2400"/>
              <a:t>bảo vệ sự nghiệp đổi mới, </a:t>
            </a:r>
          </a:p>
          <a:p>
            <a:pPr>
              <a:spcBef>
                <a:spcPct val="0"/>
              </a:spcBef>
              <a:buFontTx/>
              <a:buNone/>
            </a:pPr>
            <a:r>
              <a:rPr lang="en-US" altLang="en-US" sz="2400"/>
              <a:t>CNH, HĐH trên biển, đảo</a:t>
            </a:r>
            <a:endParaRPr lang="en-US" altLang="en-US" sz="2800" b="1">
              <a:latin typeface="Times New Roman" panose="02020603050405020304" pitchFamily="18" charset="0"/>
              <a:cs typeface="Times New Roman" panose="02020603050405020304" pitchFamily="18" charset="0"/>
            </a:endParaRPr>
          </a:p>
        </p:txBody>
      </p:sp>
      <p:sp>
        <p:nvSpPr>
          <p:cNvPr id="28" name="AutoShape 13"/>
          <p:cNvSpPr>
            <a:spLocks noChangeArrowheads="1"/>
          </p:cNvSpPr>
          <p:nvPr/>
        </p:nvSpPr>
        <p:spPr bwMode="auto">
          <a:xfrm>
            <a:off x="6172200" y="4092575"/>
            <a:ext cx="4114800" cy="131762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D. Bảo vệ thống nhất biển, </a:t>
            </a:r>
          </a:p>
          <a:p>
            <a:pPr algn="ctr" eaLnBrk="1" hangingPunct="1">
              <a:spcBef>
                <a:spcPct val="0"/>
              </a:spcBef>
              <a:buFontTx/>
              <a:buNone/>
            </a:pPr>
            <a:r>
              <a:rPr lang="en-US" altLang="en-US" sz="2400"/>
              <a:t>đảo, kết hợp chặt chẽ giữa </a:t>
            </a:r>
          </a:p>
          <a:p>
            <a:pPr algn="ctr" eaLnBrk="1" hangingPunct="1">
              <a:spcBef>
                <a:spcPct val="0"/>
              </a:spcBef>
              <a:buFontTx/>
              <a:buNone/>
            </a:pPr>
            <a:r>
              <a:rPr lang="en-US" altLang="en-US" sz="2400"/>
              <a:t>kinh tế với đối ngoại trên biển</a:t>
            </a:r>
            <a:endParaRPr lang="en-US" altLang="en-US" sz="2800" b="1">
              <a:latin typeface="Times New Roman" panose="02020603050405020304" pitchFamily="18" charset="0"/>
              <a:cs typeface="Times New Roman" panose="02020603050405020304" pitchFamily="18" charset="0"/>
            </a:endParaRPr>
          </a:p>
        </p:txBody>
      </p:sp>
      <p:pic>
        <p:nvPicPr>
          <p:cNvPr id="30745"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8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28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38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6" presetClass="entr" presetSubtype="16"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circle(in)">
                                      <p:cBhvr>
                                        <p:cTn id="23" dur="2000"/>
                                        <p:tgtEl>
                                          <p:spTgt spid="26"/>
                                        </p:tgtEl>
                                      </p:cBhvr>
                                    </p:animEffect>
                                  </p:childTnLst>
                                </p:cTn>
                              </p:par>
                            </p:childTnLst>
                          </p:cTn>
                        </p:par>
                        <p:par>
                          <p:cTn id="24" fill="hold" nodeType="afterGroup">
                            <p:stCondLst>
                              <p:cond delay="5800"/>
                            </p:stCondLst>
                            <p:childTnLst>
                              <p:par>
                                <p:cTn id="25" presetID="4" presetClass="entr" presetSubtype="32"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ox(out)">
                                      <p:cBhvr>
                                        <p:cTn id="2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8" restart="whenNotActive" fill="hold" evtFilter="cancelBubble" nodeType="interactiveSeq">
                <p:stCondLst>
                  <p:cond evt="onClick" delay="0">
                    <p:tgtEl>
                      <p:spTgt spid="62466"/>
                    </p:tgtEl>
                  </p:cond>
                </p:stCondLst>
                <p:endSync evt="end" delay="0">
                  <p:rtn val="all"/>
                </p:endSync>
                <p:childTnLst>
                  <p:par>
                    <p:cTn id="29" fill="hold" nodeType="clickPar">
                      <p:stCondLst>
                        <p:cond delay="0"/>
                      </p:stCondLst>
                      <p:childTnLst>
                        <p:par>
                          <p:cTn id="30" fill="hold" nodeType="withGroup">
                            <p:stCondLst>
                              <p:cond delay="0"/>
                            </p:stCondLst>
                            <p:childTnLst>
                              <p:par>
                                <p:cTn id="31" presetID="22" presetClass="emph" presetSubtype="0" fill="hold" grpId="1" nodeType="clickEffect">
                                  <p:stCondLst>
                                    <p:cond delay="0"/>
                                  </p:stCondLst>
                                  <p:childTnLst>
                                    <p:animClr clrSpc="hsl" dir="cw">
                                      <p:cBhvr override="childStyle">
                                        <p:cTn id="32" dur="500" fill="hold"/>
                                        <p:tgtEl>
                                          <p:spTgt spid="65541"/>
                                        </p:tgtEl>
                                        <p:attrNameLst>
                                          <p:attrName>style.color</p:attrName>
                                        </p:attrNameLst>
                                      </p:cBhvr>
                                      <p:by>
                                        <p:hsl h="-7200000" s="0" l="0"/>
                                      </p:by>
                                    </p:animClr>
                                    <p:animClr clrSpc="hsl" dir="cw">
                                      <p:cBhvr>
                                        <p:cTn id="33" dur="500" fill="hold"/>
                                        <p:tgtEl>
                                          <p:spTgt spid="65541"/>
                                        </p:tgtEl>
                                        <p:attrNameLst>
                                          <p:attrName>fillcolor</p:attrName>
                                        </p:attrNameLst>
                                      </p:cBhvr>
                                      <p:by>
                                        <p:hsl h="-7200000" s="0" l="0"/>
                                      </p:by>
                                    </p:animClr>
                                    <p:animClr clrSpc="hsl" dir="cw">
                                      <p:cBhvr>
                                        <p:cTn id="34" dur="500" fill="hold"/>
                                        <p:tgtEl>
                                          <p:spTgt spid="65541"/>
                                        </p:tgtEl>
                                        <p:attrNameLst>
                                          <p:attrName>stroke.color</p:attrName>
                                        </p:attrNameLst>
                                      </p:cBhvr>
                                      <p:by>
                                        <p:hsl h="-7200000" s="0" l="0"/>
                                      </p:by>
                                    </p:animClr>
                                    <p:set>
                                      <p:cBhvr>
                                        <p:cTn id="35" dur="500" fill="hold"/>
                                        <p:tgtEl>
                                          <p:spTgt spid="65541"/>
                                        </p:tgtEl>
                                        <p:attrNameLst>
                                          <p:attrName>fill.type</p:attrName>
                                        </p:attrNameLst>
                                      </p:cBhvr>
                                      <p:to>
                                        <p:strVal val="solid"/>
                                      </p:to>
                                    </p:set>
                                  </p:childTnLst>
                                  <p:subTnLst>
                                    <p:audio>
                                      <p:cMediaNode>
                                        <p:cTn display="0" masterRel="sameClick">
                                          <p:stCondLst>
                                            <p:cond evt="begin" delay="0">
                                              <p:tn val="31"/>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62466"/>
                  </p:tgtEl>
                </p:cond>
              </p:nextCondLst>
            </p:seq>
            <p:audio>
              <p:cMediaNode>
                <p:cTn id="36" fill="hold" display="0">
                  <p:stCondLst>
                    <p:cond delay="indefinite"/>
                  </p:stCondLst>
                  <p:endCondLst>
                    <p:cond evt="onNext" delay="0">
                      <p:tgtEl>
                        <p:sldTgt/>
                      </p:tgtEl>
                    </p:cond>
                    <p:cond evt="onPrev" delay="0">
                      <p:tgtEl>
                        <p:sldTgt/>
                      </p:tgtEl>
                    </p:cond>
                    <p:cond evt="onStopAudio" delay="0">
                      <p:tgtEl>
                        <p:sldTgt/>
                      </p:tgtEl>
                    </p:cond>
                  </p:endCondLst>
                </p:cTn>
                <p:tgtEl>
                  <p:spTgt spid="62484"/>
                </p:tgtEl>
              </p:cMediaNode>
            </p:audio>
            <p:seq concurrent="1" nextAc="seek">
              <p:cTn id="37" restart="whenNotActive" fill="hold" evtFilter="cancelBubble" nodeType="interactiveSeq">
                <p:stCondLst>
                  <p:cond evt="onClick" delay="0">
                    <p:tgtEl>
                      <p:spTgt spid="62512"/>
                    </p:tgtEl>
                  </p:cond>
                </p:stCondLst>
                <p:endSync evt="end" delay="0">
                  <p:rtn val="all"/>
                </p:endSync>
                <p:childTnLst>
                  <p:par>
                    <p:cTn id="38" fill="hold" nodeType="clickPar">
                      <p:stCondLst>
                        <p:cond delay="0"/>
                      </p:stCondLst>
                      <p:childTnLst>
                        <p:par>
                          <p:cTn id="39" fill="hold" nodeType="withGroup">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62513"/>
                                        </p:tgtEl>
                                        <p:attrNameLst>
                                          <p:attrName>style.visibility</p:attrName>
                                        </p:attrNameLst>
                                      </p:cBhvr>
                                      <p:to>
                                        <p:strVal val="hidden"/>
                                      </p:to>
                                    </p:set>
                                  </p:childTnLst>
                                </p:cTn>
                              </p:par>
                            </p:childTnLst>
                          </p:cTn>
                        </p:par>
                        <p:par>
                          <p:cTn id="42" fill="hold" nodeType="afterGroup">
                            <p:stCondLst>
                              <p:cond delay="0"/>
                            </p:stCondLst>
                            <p:childTnLst>
                              <p:par>
                                <p:cTn id="43" presetID="4" presetClass="exit" presetSubtype="16" fill="hold" grpId="0" nodeType="afterEffect">
                                  <p:stCondLst>
                                    <p:cond delay="1000"/>
                                  </p:stCondLst>
                                  <p:childTnLst>
                                    <p:animEffect transition="out" filter="box(in)">
                                      <p:cBhvr>
                                        <p:cTn id="44" dur="500"/>
                                        <p:tgtEl>
                                          <p:spTgt spid="62499"/>
                                        </p:tgtEl>
                                      </p:cBhvr>
                                    </p:animEffect>
                                    <p:set>
                                      <p:cBhvr>
                                        <p:cTn id="45" dur="1" fill="hold">
                                          <p:stCondLst>
                                            <p:cond delay="499"/>
                                          </p:stCondLst>
                                        </p:cTn>
                                        <p:tgtEl>
                                          <p:spTgt spid="62499"/>
                                        </p:tgtEl>
                                        <p:attrNameLst>
                                          <p:attrName>style.visibility</p:attrName>
                                        </p:attrNameLst>
                                      </p:cBhvr>
                                      <p:to>
                                        <p:strVal val="hidden"/>
                                      </p:to>
                                    </p:set>
                                  </p:childTnLst>
                                  <p:subTnLst>
                                    <p:audio>
                                      <p:cMediaNode>
                                        <p:cTn display="0" masterRel="sameClick">
                                          <p:stCondLst>
                                            <p:cond evt="begin" delay="0">
                                              <p:tn val="43"/>
                                            </p:cond>
                                          </p:stCondLst>
                                          <p:endCondLst>
                                            <p:cond evt="onStopAudio" delay="0">
                                              <p:tgtEl>
                                                <p:sldTgt/>
                                              </p:tgtEl>
                                            </p:cond>
                                          </p:endCondLst>
                                        </p:cTn>
                                        <p:tgtEl>
                                          <p:sndTgt r:embed="rId4" name="beep.wav"/>
                                        </p:tgtEl>
                                      </p:cMediaNode>
                                    </p:audio>
                                  </p:subTnLst>
                                </p:cTn>
                              </p:par>
                            </p:childTnLst>
                          </p:cTn>
                        </p:par>
                        <p:par>
                          <p:cTn id="46" fill="hold" nodeType="afterGroup">
                            <p:stCondLst>
                              <p:cond delay="1500"/>
                            </p:stCondLst>
                            <p:childTnLst>
                              <p:par>
                                <p:cTn id="47" presetID="4" presetClass="exit" presetSubtype="16" fill="hold" grpId="0" nodeType="afterEffect">
                                  <p:stCondLst>
                                    <p:cond delay="1000"/>
                                  </p:stCondLst>
                                  <p:childTnLst>
                                    <p:animEffect transition="out" filter="box(in)">
                                      <p:cBhvr>
                                        <p:cTn id="48" dur="500"/>
                                        <p:tgtEl>
                                          <p:spTgt spid="62498"/>
                                        </p:tgtEl>
                                      </p:cBhvr>
                                    </p:animEffect>
                                    <p:set>
                                      <p:cBhvr>
                                        <p:cTn id="49" dur="1" fill="hold">
                                          <p:stCondLst>
                                            <p:cond delay="499"/>
                                          </p:stCondLst>
                                        </p:cTn>
                                        <p:tgtEl>
                                          <p:spTgt spid="62498"/>
                                        </p:tgtEl>
                                        <p:attrNameLst>
                                          <p:attrName>style.visibility</p:attrName>
                                        </p:attrNameLst>
                                      </p:cBhvr>
                                      <p:to>
                                        <p:strVal val="hidden"/>
                                      </p:to>
                                    </p:set>
                                  </p:childTnLst>
                                  <p:subTnLst>
                                    <p:audio>
                                      <p:cMediaNode>
                                        <p:cTn display="0" masterRel="sameClick">
                                          <p:stCondLst>
                                            <p:cond evt="begin" delay="0">
                                              <p:tn val="47"/>
                                            </p:cond>
                                          </p:stCondLst>
                                          <p:endCondLst>
                                            <p:cond evt="onStopAudio" delay="0">
                                              <p:tgtEl>
                                                <p:sldTgt/>
                                              </p:tgtEl>
                                            </p:cond>
                                          </p:endCondLst>
                                        </p:cTn>
                                        <p:tgtEl>
                                          <p:sndTgt r:embed="rId4" name="beep.wav"/>
                                        </p:tgtEl>
                                      </p:cMediaNode>
                                    </p:audio>
                                  </p:subTnLst>
                                </p:cTn>
                              </p:par>
                            </p:childTnLst>
                          </p:cTn>
                        </p:par>
                        <p:par>
                          <p:cTn id="50" fill="hold" nodeType="afterGroup">
                            <p:stCondLst>
                              <p:cond delay="3000"/>
                            </p:stCondLst>
                            <p:childTnLst>
                              <p:par>
                                <p:cTn id="51" presetID="4" presetClass="exit" presetSubtype="16" fill="hold" grpId="0" nodeType="afterEffect">
                                  <p:stCondLst>
                                    <p:cond delay="1000"/>
                                  </p:stCondLst>
                                  <p:childTnLst>
                                    <p:animEffect transition="out" filter="box(in)">
                                      <p:cBhvr>
                                        <p:cTn id="52" dur="500"/>
                                        <p:tgtEl>
                                          <p:spTgt spid="62497"/>
                                        </p:tgtEl>
                                      </p:cBhvr>
                                    </p:animEffect>
                                    <p:set>
                                      <p:cBhvr>
                                        <p:cTn id="53" dur="1" fill="hold">
                                          <p:stCondLst>
                                            <p:cond delay="499"/>
                                          </p:stCondLst>
                                        </p:cTn>
                                        <p:tgtEl>
                                          <p:spTgt spid="62497"/>
                                        </p:tgtEl>
                                        <p:attrNameLst>
                                          <p:attrName>style.visibility</p:attrName>
                                        </p:attrNameLst>
                                      </p:cBhvr>
                                      <p:to>
                                        <p:strVal val="hidden"/>
                                      </p:to>
                                    </p:set>
                                  </p:childTnLst>
                                  <p:subTnLst>
                                    <p:audio>
                                      <p:cMediaNode>
                                        <p:cTn display="0" masterRel="sameClick">
                                          <p:stCondLst>
                                            <p:cond evt="begin" delay="0">
                                              <p:tn val="51"/>
                                            </p:cond>
                                          </p:stCondLst>
                                          <p:endCondLst>
                                            <p:cond evt="onStopAudio" delay="0">
                                              <p:tgtEl>
                                                <p:sldTgt/>
                                              </p:tgtEl>
                                            </p:cond>
                                          </p:endCondLst>
                                        </p:cTn>
                                        <p:tgtEl>
                                          <p:sndTgt r:embed="rId4" name="beep.wav"/>
                                        </p:tgtEl>
                                      </p:cMediaNode>
                                    </p:audio>
                                  </p:subTnLst>
                                </p:cTn>
                              </p:par>
                            </p:childTnLst>
                          </p:cTn>
                        </p:par>
                        <p:par>
                          <p:cTn id="54" fill="hold" nodeType="afterGroup">
                            <p:stCondLst>
                              <p:cond delay="4500"/>
                            </p:stCondLst>
                            <p:childTnLst>
                              <p:par>
                                <p:cTn id="55" presetID="4" presetClass="exit" presetSubtype="16" fill="hold" grpId="0" nodeType="afterEffect">
                                  <p:stCondLst>
                                    <p:cond delay="1000"/>
                                  </p:stCondLst>
                                  <p:childTnLst>
                                    <p:animEffect transition="out" filter="box(in)">
                                      <p:cBhvr>
                                        <p:cTn id="56" dur="500"/>
                                        <p:tgtEl>
                                          <p:spTgt spid="62496"/>
                                        </p:tgtEl>
                                      </p:cBhvr>
                                    </p:animEffect>
                                    <p:set>
                                      <p:cBhvr>
                                        <p:cTn id="57" dur="1" fill="hold">
                                          <p:stCondLst>
                                            <p:cond delay="499"/>
                                          </p:stCondLst>
                                        </p:cTn>
                                        <p:tgtEl>
                                          <p:spTgt spid="62496"/>
                                        </p:tgtEl>
                                        <p:attrNameLst>
                                          <p:attrName>style.visibility</p:attrName>
                                        </p:attrNameLst>
                                      </p:cBhvr>
                                      <p:to>
                                        <p:strVal val="hidden"/>
                                      </p:to>
                                    </p:set>
                                  </p:childTnLst>
                                  <p:subTnLst>
                                    <p:audio>
                                      <p:cMediaNode>
                                        <p:cTn display="0" masterRel="sameClick">
                                          <p:stCondLst>
                                            <p:cond evt="begin" delay="0">
                                              <p:tn val="55"/>
                                            </p:cond>
                                          </p:stCondLst>
                                          <p:endCondLst>
                                            <p:cond evt="onStopAudio" delay="0">
                                              <p:tgtEl>
                                                <p:sldTgt/>
                                              </p:tgtEl>
                                            </p:cond>
                                          </p:endCondLst>
                                        </p:cTn>
                                        <p:tgtEl>
                                          <p:sndTgt r:embed="rId4" name="beep.wav"/>
                                        </p:tgtEl>
                                      </p:cMediaNode>
                                    </p:audio>
                                  </p:subTnLst>
                                </p:cTn>
                              </p:par>
                            </p:childTnLst>
                          </p:cTn>
                        </p:par>
                        <p:par>
                          <p:cTn id="58" fill="hold" nodeType="afterGroup">
                            <p:stCondLst>
                              <p:cond delay="6000"/>
                            </p:stCondLst>
                            <p:childTnLst>
                              <p:par>
                                <p:cTn id="59" presetID="4" presetClass="exit" presetSubtype="16" fill="hold" grpId="0" nodeType="afterEffect">
                                  <p:stCondLst>
                                    <p:cond delay="1000"/>
                                  </p:stCondLst>
                                  <p:childTnLst>
                                    <p:animEffect transition="out" filter="box(in)">
                                      <p:cBhvr>
                                        <p:cTn id="60" dur="500"/>
                                        <p:tgtEl>
                                          <p:spTgt spid="62495"/>
                                        </p:tgtEl>
                                      </p:cBhvr>
                                    </p:animEffect>
                                    <p:set>
                                      <p:cBhvr>
                                        <p:cTn id="61" dur="1" fill="hold">
                                          <p:stCondLst>
                                            <p:cond delay="499"/>
                                          </p:stCondLst>
                                        </p:cTn>
                                        <p:tgtEl>
                                          <p:spTgt spid="62495"/>
                                        </p:tgtEl>
                                        <p:attrNameLst>
                                          <p:attrName>style.visibility</p:attrName>
                                        </p:attrNameLst>
                                      </p:cBhvr>
                                      <p:to>
                                        <p:strVal val="hidden"/>
                                      </p:to>
                                    </p:set>
                                  </p:childTnLst>
                                  <p:subTnLst>
                                    <p:audio>
                                      <p:cMediaNode>
                                        <p:cTn display="0" masterRel="sameClick">
                                          <p:stCondLst>
                                            <p:cond evt="begin" delay="0">
                                              <p:tn val="59"/>
                                            </p:cond>
                                          </p:stCondLst>
                                          <p:endCondLst>
                                            <p:cond evt="onStopAudio" delay="0">
                                              <p:tgtEl>
                                                <p:sldTgt/>
                                              </p:tgtEl>
                                            </p:cond>
                                          </p:endCondLst>
                                        </p:cTn>
                                        <p:tgtEl>
                                          <p:sndTgt r:embed="rId4" name="beep.wav"/>
                                        </p:tgtEl>
                                      </p:cMediaNode>
                                    </p:audio>
                                  </p:subTnLst>
                                </p:cTn>
                              </p:par>
                            </p:childTnLst>
                          </p:cTn>
                        </p:par>
                        <p:par>
                          <p:cTn id="62" fill="hold" nodeType="afterGroup">
                            <p:stCondLst>
                              <p:cond delay="7500"/>
                            </p:stCondLst>
                            <p:childTnLst>
                              <p:par>
                                <p:cTn id="63" presetID="4" presetClass="exit" presetSubtype="16" fill="hold" grpId="0" nodeType="afterEffect">
                                  <p:stCondLst>
                                    <p:cond delay="1000"/>
                                  </p:stCondLst>
                                  <p:childTnLst>
                                    <p:animEffect transition="out" filter="box(in)">
                                      <p:cBhvr>
                                        <p:cTn id="64" dur="500"/>
                                        <p:tgtEl>
                                          <p:spTgt spid="62488"/>
                                        </p:tgtEl>
                                      </p:cBhvr>
                                    </p:animEffect>
                                    <p:set>
                                      <p:cBhvr>
                                        <p:cTn id="65" dur="1" fill="hold">
                                          <p:stCondLst>
                                            <p:cond delay="499"/>
                                          </p:stCondLst>
                                        </p:cTn>
                                        <p:tgtEl>
                                          <p:spTgt spid="62488"/>
                                        </p:tgtEl>
                                        <p:attrNameLst>
                                          <p:attrName>style.visibility</p:attrName>
                                        </p:attrNameLst>
                                      </p:cBhvr>
                                      <p:to>
                                        <p:strVal val="hidden"/>
                                      </p:to>
                                    </p:set>
                                  </p:childTnLst>
                                  <p:subTnLst>
                                    <p:audio>
                                      <p:cMediaNode>
                                        <p:cTn display="0" masterRel="sameClick">
                                          <p:stCondLst>
                                            <p:cond evt="begin" delay="0">
                                              <p:tn val="63"/>
                                            </p:cond>
                                          </p:stCondLst>
                                          <p:endCondLst>
                                            <p:cond evt="onStopAudio" delay="0">
                                              <p:tgtEl>
                                                <p:sldTgt/>
                                              </p:tgtEl>
                                            </p:cond>
                                          </p:endCondLst>
                                        </p:cTn>
                                        <p:tgtEl>
                                          <p:sndTgt r:embed="rId4" name="beep.wav"/>
                                        </p:tgtEl>
                                      </p:cMediaNode>
                                    </p:audio>
                                  </p:subTnLst>
                                </p:cTn>
                              </p:par>
                            </p:childTnLst>
                          </p:cTn>
                        </p:par>
                        <p:par>
                          <p:cTn id="66" fill="hold" nodeType="afterGroup">
                            <p:stCondLst>
                              <p:cond delay="9000"/>
                            </p:stCondLst>
                            <p:childTnLst>
                              <p:par>
                                <p:cTn id="67" presetID="4" presetClass="exit" presetSubtype="16" fill="hold" grpId="0" nodeType="afterEffect">
                                  <p:stCondLst>
                                    <p:cond delay="1000"/>
                                  </p:stCondLst>
                                  <p:childTnLst>
                                    <p:animEffect transition="out" filter="box(in)">
                                      <p:cBhvr>
                                        <p:cTn id="68" dur="500"/>
                                        <p:tgtEl>
                                          <p:spTgt spid="62486"/>
                                        </p:tgtEl>
                                      </p:cBhvr>
                                    </p:animEffect>
                                    <p:set>
                                      <p:cBhvr>
                                        <p:cTn id="69" dur="1" fill="hold">
                                          <p:stCondLst>
                                            <p:cond delay="499"/>
                                          </p:stCondLst>
                                        </p:cTn>
                                        <p:tgtEl>
                                          <p:spTgt spid="62486"/>
                                        </p:tgtEl>
                                        <p:attrNameLst>
                                          <p:attrName>style.visibility</p:attrName>
                                        </p:attrNameLst>
                                      </p:cBhvr>
                                      <p:to>
                                        <p:strVal val="hidden"/>
                                      </p:to>
                                    </p:set>
                                  </p:childTnLst>
                                  <p:subTnLst>
                                    <p:audio>
                                      <p:cMediaNode>
                                        <p:cTn display="0" masterRel="sameClick">
                                          <p:stCondLst>
                                            <p:cond evt="begin" delay="0">
                                              <p:tn val="67"/>
                                            </p:cond>
                                          </p:stCondLst>
                                          <p:endCondLst>
                                            <p:cond evt="onStopAudio" delay="0">
                                              <p:tgtEl>
                                                <p:sldTgt/>
                                              </p:tgtEl>
                                            </p:cond>
                                          </p:endCondLst>
                                        </p:cTn>
                                        <p:tgtEl>
                                          <p:sndTgt r:embed="rId4" name="beep.wav"/>
                                        </p:tgtEl>
                                      </p:cMediaNode>
                                    </p:audio>
                                  </p:subTnLst>
                                </p:cTn>
                              </p:par>
                            </p:childTnLst>
                          </p:cTn>
                        </p:par>
                        <p:par>
                          <p:cTn id="70" fill="hold" nodeType="afterGroup">
                            <p:stCondLst>
                              <p:cond delay="10500"/>
                            </p:stCondLst>
                            <p:childTnLst>
                              <p:par>
                                <p:cTn id="71" presetID="4" presetClass="exit" presetSubtype="16" fill="hold" grpId="0" nodeType="afterEffect">
                                  <p:stCondLst>
                                    <p:cond delay="500"/>
                                  </p:stCondLst>
                                  <p:childTnLst>
                                    <p:animEffect transition="out" filter="box(in)">
                                      <p:cBhvr>
                                        <p:cTn id="72" dur="500"/>
                                        <p:tgtEl>
                                          <p:spTgt spid="62508"/>
                                        </p:tgtEl>
                                      </p:cBhvr>
                                    </p:animEffect>
                                    <p:set>
                                      <p:cBhvr>
                                        <p:cTn id="73" dur="1" fill="hold">
                                          <p:stCondLst>
                                            <p:cond delay="499"/>
                                          </p:stCondLst>
                                        </p:cTn>
                                        <p:tgtEl>
                                          <p:spTgt spid="62508"/>
                                        </p:tgtEl>
                                        <p:attrNameLst>
                                          <p:attrName>style.visibility</p:attrName>
                                        </p:attrNameLst>
                                      </p:cBhvr>
                                      <p:to>
                                        <p:strVal val="hidden"/>
                                      </p:to>
                                    </p:set>
                                  </p:childTnLst>
                                  <p:subTnLst>
                                    <p:audio>
                                      <p:cMediaNode>
                                        <p:cTn display="0" masterRel="sameClick">
                                          <p:stCondLst>
                                            <p:cond evt="begin" delay="0">
                                              <p:tn val="71"/>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62512"/>
                  </p:tgtEl>
                </p:cond>
              </p:nextCondLst>
            </p:seq>
          </p:childTnLst>
        </p:cTn>
      </p:par>
    </p:tnLst>
    <p:bldLst>
      <p:bldP spid="62508" grpId="0" animBg="1"/>
      <p:bldP spid="65540" grpId="0"/>
      <p:bldP spid="65541" grpId="0" animBg="1"/>
      <p:bldP spid="65541" grpId="1" animBg="1"/>
      <p:bldP spid="65549" grpId="0" animBg="1"/>
      <p:bldP spid="62486" grpId="0" animBg="1"/>
      <p:bldP spid="62488" grpId="0" animBg="1"/>
      <p:bldP spid="62495" grpId="0" animBg="1"/>
      <p:bldP spid="62496" grpId="0" animBg="1"/>
      <p:bldP spid="62497" grpId="0" animBg="1"/>
      <p:bldP spid="62498" grpId="0" animBg="1"/>
      <p:bldP spid="62499" grpId="0" animBg="1"/>
      <p:bldP spid="62513" grpId="0" animBg="1"/>
      <p:bldP spid="26" grpId="0" animBg="1"/>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ChangeArrowheads="1"/>
          </p:cNvSpPr>
          <p:nvPr/>
        </p:nvSpPr>
        <p:spPr bwMode="auto">
          <a:xfrm>
            <a:off x="2362200" y="2146300"/>
            <a:ext cx="7620000" cy="4102100"/>
          </a:xfrm>
          <a:prstGeom prst="roundRect">
            <a:avLst>
              <a:gd name="adj" fmla="val 6782"/>
            </a:avLst>
          </a:prstGeom>
          <a:solidFill>
            <a:schemeClr val="bg1"/>
          </a:solidFill>
          <a:ln w="57150" cmpd="thinThick">
            <a:solidFill>
              <a:srgbClr val="CC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p:txBody>
      </p:sp>
      <p:pic>
        <p:nvPicPr>
          <p:cNvPr id="4099" name="Picture 4" descr="33"/>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flipV="1">
            <a:off x="25908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4" name="AutoShape 8">
            <a:hlinkClick r:id="rId4" action="ppaction://hlinksldjump"/>
          </p:cNvPr>
          <p:cNvSpPr>
            <a:spLocks noChangeArrowheads="1"/>
          </p:cNvSpPr>
          <p:nvPr/>
        </p:nvSpPr>
        <p:spPr bwMode="auto">
          <a:xfrm>
            <a:off x="5029200" y="23622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07</a:t>
            </a:r>
          </a:p>
        </p:txBody>
      </p:sp>
      <p:sp>
        <p:nvSpPr>
          <p:cNvPr id="60425" name="AutoShape 9">
            <a:hlinkClick r:id="rId5" action="ppaction://hlinksldjump"/>
          </p:cNvPr>
          <p:cNvSpPr>
            <a:spLocks noChangeArrowheads="1"/>
          </p:cNvSpPr>
          <p:nvPr/>
        </p:nvSpPr>
        <p:spPr bwMode="auto">
          <a:xfrm>
            <a:off x="5029200" y="2944813"/>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08</a:t>
            </a:r>
          </a:p>
        </p:txBody>
      </p:sp>
      <p:sp>
        <p:nvSpPr>
          <p:cNvPr id="60426" name="AutoShape 10">
            <a:hlinkClick r:id="rId6" action="ppaction://hlinksldjump"/>
          </p:cNvPr>
          <p:cNvSpPr>
            <a:spLocks noChangeArrowheads="1"/>
          </p:cNvSpPr>
          <p:nvPr/>
        </p:nvSpPr>
        <p:spPr bwMode="auto">
          <a:xfrm>
            <a:off x="5029200" y="3554413"/>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09</a:t>
            </a:r>
          </a:p>
        </p:txBody>
      </p:sp>
      <p:sp>
        <p:nvSpPr>
          <p:cNvPr id="60427" name="AutoShape 11">
            <a:hlinkClick r:id="rId7" action="ppaction://hlinksldjump"/>
          </p:cNvPr>
          <p:cNvSpPr>
            <a:spLocks noChangeArrowheads="1"/>
          </p:cNvSpPr>
          <p:nvPr/>
        </p:nvSpPr>
        <p:spPr bwMode="auto">
          <a:xfrm>
            <a:off x="5029200" y="5383213"/>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12</a:t>
            </a:r>
          </a:p>
        </p:txBody>
      </p:sp>
      <p:sp>
        <p:nvSpPr>
          <p:cNvPr id="60428" name="AutoShape 12">
            <a:hlinkClick r:id="rId8" action="ppaction://hlinksldjump"/>
          </p:cNvPr>
          <p:cNvSpPr>
            <a:spLocks noChangeArrowheads="1"/>
          </p:cNvSpPr>
          <p:nvPr/>
        </p:nvSpPr>
        <p:spPr bwMode="auto">
          <a:xfrm>
            <a:off x="5029200" y="4773613"/>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11</a:t>
            </a:r>
          </a:p>
        </p:txBody>
      </p:sp>
      <p:sp>
        <p:nvSpPr>
          <p:cNvPr id="60429" name="AutoShape 13">
            <a:hlinkClick r:id="rId9" action="ppaction://hlinksldjump"/>
          </p:cNvPr>
          <p:cNvSpPr>
            <a:spLocks noChangeArrowheads="1"/>
          </p:cNvSpPr>
          <p:nvPr/>
        </p:nvSpPr>
        <p:spPr bwMode="auto">
          <a:xfrm>
            <a:off x="5029200" y="4164013"/>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10</a:t>
            </a:r>
          </a:p>
        </p:txBody>
      </p:sp>
      <p:sp>
        <p:nvSpPr>
          <p:cNvPr id="60430" name="AutoShape 14">
            <a:hlinkClick r:id="rId10" action="ppaction://hlinksldjump"/>
          </p:cNvPr>
          <p:cNvSpPr>
            <a:spLocks noChangeArrowheads="1"/>
          </p:cNvSpPr>
          <p:nvPr/>
        </p:nvSpPr>
        <p:spPr bwMode="auto">
          <a:xfrm>
            <a:off x="6477000" y="2363788"/>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13</a:t>
            </a:r>
          </a:p>
        </p:txBody>
      </p:sp>
      <p:sp>
        <p:nvSpPr>
          <p:cNvPr id="60431" name="AutoShape 15">
            <a:hlinkClick r:id="rId11" action="ppaction://hlinksldjump"/>
          </p:cNvPr>
          <p:cNvSpPr>
            <a:spLocks noChangeArrowheads="1"/>
          </p:cNvSpPr>
          <p:nvPr/>
        </p:nvSpPr>
        <p:spPr bwMode="auto">
          <a:xfrm>
            <a:off x="6477000" y="2973388"/>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14</a:t>
            </a:r>
          </a:p>
        </p:txBody>
      </p:sp>
      <p:sp>
        <p:nvSpPr>
          <p:cNvPr id="60432" name="AutoShape 16">
            <a:hlinkClick r:id="rId12" action="ppaction://hlinksldjump"/>
          </p:cNvPr>
          <p:cNvSpPr>
            <a:spLocks noChangeArrowheads="1"/>
          </p:cNvSpPr>
          <p:nvPr/>
        </p:nvSpPr>
        <p:spPr bwMode="auto">
          <a:xfrm>
            <a:off x="6464300" y="3567113"/>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15</a:t>
            </a:r>
          </a:p>
        </p:txBody>
      </p:sp>
      <p:sp>
        <p:nvSpPr>
          <p:cNvPr id="60435" name="AutoShape 19">
            <a:hlinkClick r:id="rId13" action="ppaction://hlinksldjump"/>
          </p:cNvPr>
          <p:cNvSpPr>
            <a:spLocks noChangeArrowheads="1"/>
          </p:cNvSpPr>
          <p:nvPr/>
        </p:nvSpPr>
        <p:spPr bwMode="auto">
          <a:xfrm>
            <a:off x="6464300" y="4176713"/>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16</a:t>
            </a:r>
          </a:p>
        </p:txBody>
      </p:sp>
      <p:sp>
        <p:nvSpPr>
          <p:cNvPr id="60442" name="AutoShape 26">
            <a:hlinkClick r:id="rId14" action="ppaction://hlinksldjump"/>
          </p:cNvPr>
          <p:cNvSpPr>
            <a:spLocks noChangeArrowheads="1"/>
          </p:cNvSpPr>
          <p:nvPr/>
        </p:nvSpPr>
        <p:spPr bwMode="auto">
          <a:xfrm>
            <a:off x="3581400" y="23622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01</a:t>
            </a:r>
          </a:p>
        </p:txBody>
      </p:sp>
      <p:sp>
        <p:nvSpPr>
          <p:cNvPr id="60443" name="AutoShape 27">
            <a:hlinkClick r:id="rId15" action="ppaction://hlinksldjump"/>
          </p:cNvPr>
          <p:cNvSpPr>
            <a:spLocks noChangeArrowheads="1"/>
          </p:cNvSpPr>
          <p:nvPr/>
        </p:nvSpPr>
        <p:spPr bwMode="auto">
          <a:xfrm>
            <a:off x="3581400" y="29718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02</a:t>
            </a:r>
          </a:p>
        </p:txBody>
      </p:sp>
      <p:sp>
        <p:nvSpPr>
          <p:cNvPr id="60444" name="AutoShape 28">
            <a:hlinkClick r:id="rId16" action="ppaction://hlinksldjump"/>
          </p:cNvPr>
          <p:cNvSpPr>
            <a:spLocks noChangeArrowheads="1"/>
          </p:cNvSpPr>
          <p:nvPr/>
        </p:nvSpPr>
        <p:spPr bwMode="auto">
          <a:xfrm>
            <a:off x="3581400" y="35814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03</a:t>
            </a:r>
          </a:p>
        </p:txBody>
      </p:sp>
      <p:sp>
        <p:nvSpPr>
          <p:cNvPr id="60445" name="AutoShape 29">
            <a:hlinkClick r:id="rId17" action="ppaction://hlinksldjump"/>
          </p:cNvPr>
          <p:cNvSpPr>
            <a:spLocks noChangeArrowheads="1"/>
          </p:cNvSpPr>
          <p:nvPr/>
        </p:nvSpPr>
        <p:spPr bwMode="auto">
          <a:xfrm>
            <a:off x="3581400" y="54102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06</a:t>
            </a:r>
          </a:p>
        </p:txBody>
      </p:sp>
      <p:sp>
        <p:nvSpPr>
          <p:cNvPr id="60446" name="AutoShape 30">
            <a:hlinkClick r:id="rId18" action="ppaction://hlinksldjump"/>
          </p:cNvPr>
          <p:cNvSpPr>
            <a:spLocks noChangeArrowheads="1"/>
          </p:cNvSpPr>
          <p:nvPr/>
        </p:nvSpPr>
        <p:spPr bwMode="auto">
          <a:xfrm>
            <a:off x="3581400" y="48006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05</a:t>
            </a:r>
          </a:p>
        </p:txBody>
      </p:sp>
      <p:sp>
        <p:nvSpPr>
          <p:cNvPr id="60447" name="AutoShape 31">
            <a:hlinkClick r:id="rId19" action="ppaction://hlinksldjump"/>
          </p:cNvPr>
          <p:cNvSpPr>
            <a:spLocks noChangeArrowheads="1"/>
          </p:cNvSpPr>
          <p:nvPr/>
        </p:nvSpPr>
        <p:spPr bwMode="auto">
          <a:xfrm>
            <a:off x="3581400" y="4191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04</a:t>
            </a:r>
          </a:p>
        </p:txBody>
      </p:sp>
      <p:sp>
        <p:nvSpPr>
          <p:cNvPr id="60485" name="Text Box 69"/>
          <p:cNvSpPr txBox="1">
            <a:spLocks noChangeArrowheads="1"/>
          </p:cNvSpPr>
          <p:nvPr/>
        </p:nvSpPr>
        <p:spPr bwMode="auto">
          <a:xfrm>
            <a:off x="2057400" y="914400"/>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60486" name="Picture 70" descr="Logo Doan 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8" name="Picture 1" descr="logoTDT-banquyen"/>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28800" y="76200"/>
            <a:ext cx="1600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AutoShape 19">
            <a:hlinkClick r:id="rId22" action="ppaction://hlinksldjump"/>
          </p:cNvPr>
          <p:cNvSpPr>
            <a:spLocks noChangeArrowheads="1"/>
          </p:cNvSpPr>
          <p:nvPr/>
        </p:nvSpPr>
        <p:spPr bwMode="auto">
          <a:xfrm>
            <a:off x="6464300" y="4786313"/>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17</a:t>
            </a:r>
          </a:p>
        </p:txBody>
      </p:sp>
      <p:sp>
        <p:nvSpPr>
          <p:cNvPr id="25" name="AutoShape 19">
            <a:hlinkClick r:id="rId23" action="ppaction://hlinksldjump"/>
          </p:cNvPr>
          <p:cNvSpPr>
            <a:spLocks noChangeArrowheads="1"/>
          </p:cNvSpPr>
          <p:nvPr/>
        </p:nvSpPr>
        <p:spPr bwMode="auto">
          <a:xfrm>
            <a:off x="6464300" y="5395913"/>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18</a:t>
            </a:r>
          </a:p>
        </p:txBody>
      </p:sp>
      <p:sp>
        <p:nvSpPr>
          <p:cNvPr id="26" name="AutoShape 19">
            <a:hlinkClick r:id="rId24" action="ppaction://hlinksldjump"/>
          </p:cNvPr>
          <p:cNvSpPr>
            <a:spLocks noChangeArrowheads="1"/>
          </p:cNvSpPr>
          <p:nvPr/>
        </p:nvSpPr>
        <p:spPr bwMode="auto">
          <a:xfrm>
            <a:off x="7848600" y="23622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19</a:t>
            </a:r>
          </a:p>
        </p:txBody>
      </p:sp>
      <p:sp>
        <p:nvSpPr>
          <p:cNvPr id="27" name="AutoShape 19">
            <a:hlinkClick r:id="rId25" action="ppaction://hlinksldjump"/>
          </p:cNvPr>
          <p:cNvSpPr>
            <a:spLocks noChangeArrowheads="1"/>
          </p:cNvSpPr>
          <p:nvPr/>
        </p:nvSpPr>
        <p:spPr bwMode="auto">
          <a:xfrm>
            <a:off x="7848600" y="29718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20</a:t>
            </a:r>
          </a:p>
        </p:txBody>
      </p:sp>
      <p:sp>
        <p:nvSpPr>
          <p:cNvPr id="28" name="AutoShape 19">
            <a:hlinkClick r:id="rId26" action="ppaction://hlinksldjump"/>
          </p:cNvPr>
          <p:cNvSpPr>
            <a:spLocks noChangeArrowheads="1"/>
          </p:cNvSpPr>
          <p:nvPr/>
        </p:nvSpPr>
        <p:spPr bwMode="auto">
          <a:xfrm>
            <a:off x="7848600" y="35814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21</a:t>
            </a:r>
          </a:p>
        </p:txBody>
      </p:sp>
      <p:sp>
        <p:nvSpPr>
          <p:cNvPr id="29" name="AutoShape 19">
            <a:hlinkClick r:id="rId27" action="ppaction://hlinksldjump"/>
          </p:cNvPr>
          <p:cNvSpPr>
            <a:spLocks noChangeArrowheads="1"/>
          </p:cNvSpPr>
          <p:nvPr/>
        </p:nvSpPr>
        <p:spPr bwMode="auto">
          <a:xfrm>
            <a:off x="7848600" y="4191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22</a:t>
            </a:r>
          </a:p>
        </p:txBody>
      </p:sp>
      <p:sp>
        <p:nvSpPr>
          <p:cNvPr id="30" name="AutoShape 19">
            <a:hlinkClick r:id="rId28" action="ppaction://hlinksldjump"/>
          </p:cNvPr>
          <p:cNvSpPr>
            <a:spLocks noChangeArrowheads="1"/>
          </p:cNvSpPr>
          <p:nvPr/>
        </p:nvSpPr>
        <p:spPr bwMode="auto">
          <a:xfrm>
            <a:off x="7848600" y="48006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23</a:t>
            </a:r>
          </a:p>
        </p:txBody>
      </p:sp>
      <p:sp>
        <p:nvSpPr>
          <p:cNvPr id="31" name="AutoShape 19">
            <a:hlinkClick r:id="rId29" action="ppaction://hlinksldjump"/>
          </p:cNvPr>
          <p:cNvSpPr>
            <a:spLocks noChangeArrowheads="1"/>
          </p:cNvSpPr>
          <p:nvPr/>
        </p:nvSpPr>
        <p:spPr bwMode="auto">
          <a:xfrm>
            <a:off x="7848600" y="54102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24</a:t>
            </a:r>
          </a:p>
        </p:txBody>
      </p:sp>
      <p:sp>
        <p:nvSpPr>
          <p:cNvPr id="45" name="AutoShape 19">
            <a:hlinkClick r:id="rId30" action="ppaction://hlinksldjump"/>
          </p:cNvPr>
          <p:cNvSpPr>
            <a:spLocks noChangeArrowheads="1"/>
          </p:cNvSpPr>
          <p:nvPr/>
        </p:nvSpPr>
        <p:spPr bwMode="auto">
          <a:xfrm>
            <a:off x="5486400" y="1371600"/>
            <a:ext cx="1295400" cy="533400"/>
          </a:xfrm>
          <a:prstGeom prst="roundRect">
            <a:avLst>
              <a:gd name="adj" fmla="val 16667"/>
            </a:avLst>
          </a:prstGeom>
          <a:blipFill dpi="0" rotWithShape="1">
            <a:blip r:embed="rId31"/>
            <a:srcRect/>
            <a:tile tx="0" ty="0" sx="100000" sy="100000" flip="none" algn="tl"/>
          </a:blip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b="1"/>
              <a:t>Bài 8</a:t>
            </a:r>
          </a:p>
        </p:txBody>
      </p:sp>
      <p:sp>
        <p:nvSpPr>
          <p:cNvPr id="4128" name="Rectangle 32"/>
          <p:cNvSpPr>
            <a:spLocks noChangeArrowheads="1"/>
          </p:cNvSpPr>
          <p:nvPr/>
        </p:nvSpPr>
        <p:spPr bwMode="auto">
          <a:xfrm>
            <a:off x="3505200" y="152400"/>
            <a:ext cx="58674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b="1">
                <a:solidFill>
                  <a:srgbClr val="0070C0"/>
                </a:solidFill>
              </a:rPr>
              <a:t>SINH VIÊN TÔN ĐỨC THẮNG</a:t>
            </a:r>
          </a:p>
        </p:txBody>
      </p:sp>
    </p:spTree>
  </p:cSld>
  <p:clrMapOvr>
    <a:masterClrMapping/>
  </p:clrMapOvr>
  <p:transition spd="slow" advClick="0">
    <p:zoom/>
    <p:sndAc>
      <p:stSnd>
        <p:snd r:embed="rId2" name="bomb.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60486"/>
                                        </p:tgtEl>
                                        <p:attrNameLst>
                                          <p:attrName>style.visibility</p:attrName>
                                        </p:attrNameLst>
                                      </p:cBhvr>
                                      <p:to>
                                        <p:strVal val="visible"/>
                                      </p:to>
                                    </p:set>
                                  </p:childTnLst>
                                </p:cTn>
                              </p:par>
                              <p:par>
                                <p:cTn id="7" presetID="27" presetClass="entr" presetSubtype="0" repeatCount="indefinite" fill="hold" grpId="0" nodeType="withEffect">
                                  <p:stCondLst>
                                    <p:cond delay="0"/>
                                  </p:stCondLst>
                                  <p:iterate type="lt">
                                    <p:tmPct val="50000"/>
                                  </p:iterate>
                                  <p:childTnLst>
                                    <p:set>
                                      <p:cBhvr>
                                        <p:cTn id="8" dur="1" fill="hold">
                                          <p:stCondLst>
                                            <p:cond delay="0"/>
                                          </p:stCondLst>
                                        </p:cTn>
                                        <p:tgtEl>
                                          <p:spTgt spid="60485"/>
                                        </p:tgtEl>
                                        <p:attrNameLst>
                                          <p:attrName>style.visibility</p:attrName>
                                        </p:attrNameLst>
                                      </p:cBhvr>
                                      <p:to>
                                        <p:strVal val="visible"/>
                                      </p:to>
                                    </p:set>
                                    <p:anim calcmode="discrete" valueType="clr">
                                      <p:cBhvr override="childStyle">
                                        <p:cTn id="9" dur="80"/>
                                        <p:tgtEl>
                                          <p:spTgt spid="60485"/>
                                        </p:tgtEl>
                                        <p:attrNameLst>
                                          <p:attrName>style.color</p:attrName>
                                        </p:attrNameLst>
                                      </p:cBhvr>
                                      <p:tavLst>
                                        <p:tav tm="0">
                                          <p:val>
                                            <p:clrVal>
                                              <a:schemeClr val="accent2"/>
                                            </p:clrVal>
                                          </p:val>
                                        </p:tav>
                                        <p:tav tm="50000">
                                          <p:val>
                                            <p:clrVal>
                                              <a:schemeClr val="hlink"/>
                                            </p:clrVal>
                                          </p:val>
                                        </p:tav>
                                      </p:tavLst>
                                    </p:anim>
                                    <p:anim calcmode="discrete" valueType="clr">
                                      <p:cBhvr>
                                        <p:cTn id="10" dur="80"/>
                                        <p:tgtEl>
                                          <p:spTgt spid="60485"/>
                                        </p:tgtEl>
                                        <p:attrNameLst>
                                          <p:attrName>fillcolor</p:attrName>
                                        </p:attrNameLst>
                                      </p:cBhvr>
                                      <p:tavLst>
                                        <p:tav tm="0">
                                          <p:val>
                                            <p:clrVal>
                                              <a:schemeClr val="accent2"/>
                                            </p:clrVal>
                                          </p:val>
                                        </p:tav>
                                        <p:tav tm="50000">
                                          <p:val>
                                            <p:clrVal>
                                              <a:schemeClr val="hlink"/>
                                            </p:clrVal>
                                          </p:val>
                                        </p:tav>
                                      </p:tavLst>
                                    </p:anim>
                                    <p:set>
                                      <p:cBhvr>
                                        <p:cTn id="11" dur="80"/>
                                        <p:tgtEl>
                                          <p:spTgt spid="6048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2" restart="whenNotActive" fill="hold" evtFilter="cancelBubble" nodeType="interactiveSeq">
                <p:stCondLst>
                  <p:cond evt="onClick" delay="0">
                    <p:tgtEl>
                      <p:spTgt spid="60442"/>
                    </p:tgtEl>
                  </p:cond>
                </p:stCondLst>
                <p:endSync evt="end" delay="0">
                  <p:rtn val="all"/>
                </p:endSync>
                <p:childTnLst>
                  <p:par>
                    <p:cTn id="13" fill="hold" nodeType="clickPar">
                      <p:stCondLst>
                        <p:cond delay="0"/>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60442"/>
                                        </p:tgtEl>
                                      </p:cBhvr>
                                    </p:animEffect>
                                    <p:set>
                                      <p:cBhvr>
                                        <p:cTn id="17" dur="1" fill="hold">
                                          <p:stCondLst>
                                            <p:cond delay="499"/>
                                          </p:stCondLst>
                                        </p:cTn>
                                        <p:tgtEl>
                                          <p:spTgt spid="60442"/>
                                        </p:tgtEl>
                                        <p:attrNameLst>
                                          <p:attrName>style.visibility</p:attrName>
                                        </p:attrNameLst>
                                      </p:cBhvr>
                                      <p:to>
                                        <p:strVal val="hidden"/>
                                      </p:to>
                                    </p:set>
                                  </p:childTnLst>
                                </p:cTn>
                              </p:par>
                            </p:childTnLst>
                          </p:cTn>
                        </p:par>
                      </p:childTnLst>
                    </p:cTn>
                  </p:par>
                </p:childTnLst>
              </p:cTn>
              <p:nextCondLst>
                <p:cond evt="onClick" delay="0">
                  <p:tgtEl>
                    <p:spTgt spid="60442"/>
                  </p:tgtEl>
                </p:cond>
              </p:nextCondLst>
            </p:seq>
            <p:seq concurrent="1" nextAc="seek">
              <p:cTn id="18" restart="whenNotActive" fill="hold" evtFilter="cancelBubble" nodeType="interactiveSeq">
                <p:stCondLst>
                  <p:cond evt="onClick" delay="0">
                    <p:tgtEl>
                      <p:spTgt spid="60443"/>
                    </p:tgtEl>
                  </p:cond>
                </p:stCondLst>
                <p:endSync evt="end" delay="0">
                  <p:rtn val="all"/>
                </p:endSync>
                <p:childTnLst>
                  <p:par>
                    <p:cTn id="19" fill="hold" nodeType="clickPar">
                      <p:stCondLst>
                        <p:cond delay="0"/>
                      </p:stCondLst>
                      <p:childTnLst>
                        <p:par>
                          <p:cTn id="20" fill="hold" nodeType="withGroup">
                            <p:stCondLst>
                              <p:cond delay="0"/>
                            </p:stCondLst>
                            <p:childTnLst>
                              <p:par>
                                <p:cTn id="21" presetID="5" presetClass="exit" presetSubtype="10" fill="hold" grpId="0" nodeType="clickEffect">
                                  <p:stCondLst>
                                    <p:cond delay="0"/>
                                  </p:stCondLst>
                                  <p:childTnLst>
                                    <p:animEffect transition="out" filter="checkerboard(across)">
                                      <p:cBhvr>
                                        <p:cTn id="22" dur="500"/>
                                        <p:tgtEl>
                                          <p:spTgt spid="60443"/>
                                        </p:tgtEl>
                                      </p:cBhvr>
                                    </p:animEffect>
                                    <p:set>
                                      <p:cBhvr>
                                        <p:cTn id="23" dur="1" fill="hold">
                                          <p:stCondLst>
                                            <p:cond delay="499"/>
                                          </p:stCondLst>
                                        </p:cTn>
                                        <p:tgtEl>
                                          <p:spTgt spid="60443"/>
                                        </p:tgtEl>
                                        <p:attrNameLst>
                                          <p:attrName>style.visibility</p:attrName>
                                        </p:attrNameLst>
                                      </p:cBhvr>
                                      <p:to>
                                        <p:strVal val="hidden"/>
                                      </p:to>
                                    </p:set>
                                  </p:childTnLst>
                                </p:cTn>
                              </p:par>
                            </p:childTnLst>
                          </p:cTn>
                        </p:par>
                      </p:childTnLst>
                    </p:cTn>
                  </p:par>
                </p:childTnLst>
              </p:cTn>
              <p:nextCondLst>
                <p:cond evt="onClick" delay="0">
                  <p:tgtEl>
                    <p:spTgt spid="60443"/>
                  </p:tgtEl>
                </p:cond>
              </p:nextCondLst>
            </p:seq>
            <p:seq concurrent="1" nextAc="seek">
              <p:cTn id="24" restart="whenNotActive" fill="hold" evtFilter="cancelBubble" nodeType="interactiveSeq">
                <p:stCondLst>
                  <p:cond evt="onClick" delay="0">
                    <p:tgtEl>
                      <p:spTgt spid="60444"/>
                    </p:tgtEl>
                  </p:cond>
                </p:stCondLst>
                <p:endSync evt="end" delay="0">
                  <p:rtn val="all"/>
                </p:endSync>
                <p:childTnLst>
                  <p:par>
                    <p:cTn id="25" fill="hold" nodeType="clickPar">
                      <p:stCondLst>
                        <p:cond delay="0"/>
                      </p:stCondLst>
                      <p:childTnLst>
                        <p:par>
                          <p:cTn id="26" fill="hold" nodeType="withGroup">
                            <p:stCondLst>
                              <p:cond delay="0"/>
                            </p:stCondLst>
                            <p:childTnLst>
                              <p:par>
                                <p:cTn id="27" presetID="5" presetClass="exit" presetSubtype="10" fill="hold" grpId="0" nodeType="clickEffect">
                                  <p:stCondLst>
                                    <p:cond delay="0"/>
                                  </p:stCondLst>
                                  <p:childTnLst>
                                    <p:animEffect transition="out" filter="checkerboard(across)">
                                      <p:cBhvr>
                                        <p:cTn id="28" dur="500"/>
                                        <p:tgtEl>
                                          <p:spTgt spid="60444"/>
                                        </p:tgtEl>
                                      </p:cBhvr>
                                    </p:animEffect>
                                    <p:set>
                                      <p:cBhvr>
                                        <p:cTn id="29" dur="1" fill="hold">
                                          <p:stCondLst>
                                            <p:cond delay="499"/>
                                          </p:stCondLst>
                                        </p:cTn>
                                        <p:tgtEl>
                                          <p:spTgt spid="60444"/>
                                        </p:tgtEl>
                                        <p:attrNameLst>
                                          <p:attrName>style.visibility</p:attrName>
                                        </p:attrNameLst>
                                      </p:cBhvr>
                                      <p:to>
                                        <p:strVal val="hidden"/>
                                      </p:to>
                                    </p:set>
                                  </p:childTnLst>
                                </p:cTn>
                              </p:par>
                            </p:childTnLst>
                          </p:cTn>
                        </p:par>
                      </p:childTnLst>
                    </p:cTn>
                  </p:par>
                </p:childTnLst>
              </p:cTn>
              <p:nextCondLst>
                <p:cond evt="onClick" delay="0">
                  <p:tgtEl>
                    <p:spTgt spid="60444"/>
                  </p:tgtEl>
                </p:cond>
              </p:nextCondLst>
            </p:seq>
            <p:seq concurrent="1" nextAc="seek">
              <p:cTn id="30" restart="whenNotActive" fill="hold" evtFilter="cancelBubble" nodeType="interactiveSeq">
                <p:stCondLst>
                  <p:cond evt="onClick" delay="0">
                    <p:tgtEl>
                      <p:spTgt spid="60447"/>
                    </p:tgtEl>
                  </p:cond>
                </p:stCondLst>
                <p:endSync evt="end" delay="0">
                  <p:rtn val="all"/>
                </p:endSync>
                <p:childTnLst>
                  <p:par>
                    <p:cTn id="31" fill="hold" nodeType="clickPar">
                      <p:stCondLst>
                        <p:cond delay="0"/>
                      </p:stCondLst>
                      <p:childTnLst>
                        <p:par>
                          <p:cTn id="32" fill="hold" nodeType="withGroup">
                            <p:stCondLst>
                              <p:cond delay="0"/>
                            </p:stCondLst>
                            <p:childTnLst>
                              <p:par>
                                <p:cTn id="33" presetID="5" presetClass="exit" presetSubtype="10" fill="hold" grpId="0" nodeType="clickEffect">
                                  <p:stCondLst>
                                    <p:cond delay="0"/>
                                  </p:stCondLst>
                                  <p:childTnLst>
                                    <p:animEffect transition="out" filter="checkerboard(across)">
                                      <p:cBhvr>
                                        <p:cTn id="34" dur="500"/>
                                        <p:tgtEl>
                                          <p:spTgt spid="60447"/>
                                        </p:tgtEl>
                                      </p:cBhvr>
                                    </p:animEffect>
                                    <p:set>
                                      <p:cBhvr>
                                        <p:cTn id="35" dur="1" fill="hold">
                                          <p:stCondLst>
                                            <p:cond delay="499"/>
                                          </p:stCondLst>
                                        </p:cTn>
                                        <p:tgtEl>
                                          <p:spTgt spid="60447"/>
                                        </p:tgtEl>
                                        <p:attrNameLst>
                                          <p:attrName>style.visibility</p:attrName>
                                        </p:attrNameLst>
                                      </p:cBhvr>
                                      <p:to>
                                        <p:strVal val="hidden"/>
                                      </p:to>
                                    </p:set>
                                  </p:childTnLst>
                                </p:cTn>
                              </p:par>
                            </p:childTnLst>
                          </p:cTn>
                        </p:par>
                      </p:childTnLst>
                    </p:cTn>
                  </p:par>
                </p:childTnLst>
              </p:cTn>
              <p:nextCondLst>
                <p:cond evt="onClick" delay="0">
                  <p:tgtEl>
                    <p:spTgt spid="60447"/>
                  </p:tgtEl>
                </p:cond>
              </p:nextCondLst>
            </p:seq>
            <p:seq concurrent="1" nextAc="seek">
              <p:cTn id="36" restart="whenNotActive" fill="hold" evtFilter="cancelBubble" nodeType="interactiveSeq">
                <p:stCondLst>
                  <p:cond evt="onClick" delay="0">
                    <p:tgtEl>
                      <p:spTgt spid="60446"/>
                    </p:tgtEl>
                  </p:cond>
                </p:stCondLst>
                <p:endSync evt="end" delay="0">
                  <p:rtn val="all"/>
                </p:endSync>
                <p:childTnLst>
                  <p:par>
                    <p:cTn id="37" fill="hold" nodeType="clickPar">
                      <p:stCondLst>
                        <p:cond delay="0"/>
                      </p:stCondLst>
                      <p:childTnLst>
                        <p:par>
                          <p:cTn id="38" fill="hold" nodeType="withGroup">
                            <p:stCondLst>
                              <p:cond delay="0"/>
                            </p:stCondLst>
                            <p:childTnLst>
                              <p:par>
                                <p:cTn id="39" presetID="5" presetClass="exit" presetSubtype="10" fill="hold" grpId="0" nodeType="clickEffect">
                                  <p:stCondLst>
                                    <p:cond delay="0"/>
                                  </p:stCondLst>
                                  <p:childTnLst>
                                    <p:animEffect transition="out" filter="checkerboard(across)">
                                      <p:cBhvr>
                                        <p:cTn id="40" dur="500"/>
                                        <p:tgtEl>
                                          <p:spTgt spid="60446"/>
                                        </p:tgtEl>
                                      </p:cBhvr>
                                    </p:animEffect>
                                    <p:set>
                                      <p:cBhvr>
                                        <p:cTn id="41" dur="1" fill="hold">
                                          <p:stCondLst>
                                            <p:cond delay="499"/>
                                          </p:stCondLst>
                                        </p:cTn>
                                        <p:tgtEl>
                                          <p:spTgt spid="60446"/>
                                        </p:tgtEl>
                                        <p:attrNameLst>
                                          <p:attrName>style.visibility</p:attrName>
                                        </p:attrNameLst>
                                      </p:cBhvr>
                                      <p:to>
                                        <p:strVal val="hidden"/>
                                      </p:to>
                                    </p:set>
                                  </p:childTnLst>
                                </p:cTn>
                              </p:par>
                            </p:childTnLst>
                          </p:cTn>
                        </p:par>
                      </p:childTnLst>
                    </p:cTn>
                  </p:par>
                </p:childTnLst>
              </p:cTn>
              <p:nextCondLst>
                <p:cond evt="onClick" delay="0">
                  <p:tgtEl>
                    <p:spTgt spid="60446"/>
                  </p:tgtEl>
                </p:cond>
              </p:nextCondLst>
            </p:seq>
            <p:seq concurrent="1" nextAc="seek">
              <p:cTn id="42" restart="whenNotActive" fill="hold" evtFilter="cancelBubble" nodeType="interactiveSeq">
                <p:stCondLst>
                  <p:cond evt="onClick" delay="0">
                    <p:tgtEl>
                      <p:spTgt spid="60445"/>
                    </p:tgtEl>
                  </p:cond>
                </p:stCondLst>
                <p:endSync evt="end" delay="0">
                  <p:rtn val="all"/>
                </p:endSync>
                <p:childTnLst>
                  <p:par>
                    <p:cTn id="43" fill="hold" nodeType="clickPar">
                      <p:stCondLst>
                        <p:cond delay="0"/>
                      </p:stCondLst>
                      <p:childTnLst>
                        <p:par>
                          <p:cTn id="44" fill="hold" nodeType="withGroup">
                            <p:stCondLst>
                              <p:cond delay="0"/>
                            </p:stCondLst>
                            <p:childTnLst>
                              <p:par>
                                <p:cTn id="45" presetID="5" presetClass="exit" presetSubtype="10" fill="hold" grpId="0" nodeType="clickEffect">
                                  <p:stCondLst>
                                    <p:cond delay="0"/>
                                  </p:stCondLst>
                                  <p:childTnLst>
                                    <p:animEffect transition="out" filter="checkerboard(across)">
                                      <p:cBhvr>
                                        <p:cTn id="46" dur="500"/>
                                        <p:tgtEl>
                                          <p:spTgt spid="60445"/>
                                        </p:tgtEl>
                                      </p:cBhvr>
                                    </p:animEffect>
                                    <p:set>
                                      <p:cBhvr>
                                        <p:cTn id="47" dur="1" fill="hold">
                                          <p:stCondLst>
                                            <p:cond delay="499"/>
                                          </p:stCondLst>
                                        </p:cTn>
                                        <p:tgtEl>
                                          <p:spTgt spid="60445"/>
                                        </p:tgtEl>
                                        <p:attrNameLst>
                                          <p:attrName>style.visibility</p:attrName>
                                        </p:attrNameLst>
                                      </p:cBhvr>
                                      <p:to>
                                        <p:strVal val="hidden"/>
                                      </p:to>
                                    </p:set>
                                  </p:childTnLst>
                                </p:cTn>
                              </p:par>
                            </p:childTnLst>
                          </p:cTn>
                        </p:par>
                      </p:childTnLst>
                    </p:cTn>
                  </p:par>
                </p:childTnLst>
              </p:cTn>
              <p:nextCondLst>
                <p:cond evt="onClick" delay="0">
                  <p:tgtEl>
                    <p:spTgt spid="60445"/>
                  </p:tgtEl>
                </p:cond>
              </p:nextCondLst>
            </p:seq>
            <p:seq concurrent="1" nextAc="seek">
              <p:cTn id="48" restart="whenNotActive" fill="hold" evtFilter="cancelBubble" nodeType="interactiveSeq">
                <p:stCondLst>
                  <p:cond evt="onClick" delay="0">
                    <p:tgtEl>
                      <p:spTgt spid="60424"/>
                    </p:tgtEl>
                  </p:cond>
                </p:stCondLst>
                <p:endSync evt="end" delay="0">
                  <p:rtn val="all"/>
                </p:endSync>
                <p:childTnLst>
                  <p:par>
                    <p:cTn id="49" fill="hold" nodeType="clickPar">
                      <p:stCondLst>
                        <p:cond delay="0"/>
                      </p:stCondLst>
                      <p:childTnLst>
                        <p:par>
                          <p:cTn id="50" fill="hold" nodeType="withGroup">
                            <p:stCondLst>
                              <p:cond delay="0"/>
                            </p:stCondLst>
                            <p:childTnLst>
                              <p:par>
                                <p:cTn id="51" presetID="5" presetClass="exit" presetSubtype="10" fill="hold" grpId="0" nodeType="clickEffect">
                                  <p:stCondLst>
                                    <p:cond delay="0"/>
                                  </p:stCondLst>
                                  <p:childTnLst>
                                    <p:animEffect transition="out" filter="checkerboard(across)">
                                      <p:cBhvr>
                                        <p:cTn id="52" dur="500"/>
                                        <p:tgtEl>
                                          <p:spTgt spid="60424"/>
                                        </p:tgtEl>
                                      </p:cBhvr>
                                    </p:animEffect>
                                    <p:set>
                                      <p:cBhvr>
                                        <p:cTn id="53" dur="1" fill="hold">
                                          <p:stCondLst>
                                            <p:cond delay="499"/>
                                          </p:stCondLst>
                                        </p:cTn>
                                        <p:tgtEl>
                                          <p:spTgt spid="60424"/>
                                        </p:tgtEl>
                                        <p:attrNameLst>
                                          <p:attrName>style.visibility</p:attrName>
                                        </p:attrNameLst>
                                      </p:cBhvr>
                                      <p:to>
                                        <p:strVal val="hidden"/>
                                      </p:to>
                                    </p:set>
                                  </p:childTnLst>
                                </p:cTn>
                              </p:par>
                            </p:childTnLst>
                          </p:cTn>
                        </p:par>
                      </p:childTnLst>
                    </p:cTn>
                  </p:par>
                </p:childTnLst>
              </p:cTn>
              <p:nextCondLst>
                <p:cond evt="onClick" delay="0">
                  <p:tgtEl>
                    <p:spTgt spid="60424"/>
                  </p:tgtEl>
                </p:cond>
              </p:nextCondLst>
            </p:seq>
            <p:seq concurrent="1" nextAc="seek">
              <p:cTn id="54" restart="whenNotActive" fill="hold" evtFilter="cancelBubble" nodeType="interactiveSeq">
                <p:stCondLst>
                  <p:cond evt="onClick" delay="0">
                    <p:tgtEl>
                      <p:spTgt spid="60425"/>
                    </p:tgtEl>
                  </p:cond>
                </p:stCondLst>
                <p:endSync evt="end" delay="0">
                  <p:rtn val="all"/>
                </p:endSync>
                <p:childTnLst>
                  <p:par>
                    <p:cTn id="55" fill="hold" nodeType="clickPar">
                      <p:stCondLst>
                        <p:cond delay="0"/>
                      </p:stCondLst>
                      <p:childTnLst>
                        <p:par>
                          <p:cTn id="56" fill="hold" nodeType="withGroup">
                            <p:stCondLst>
                              <p:cond delay="0"/>
                            </p:stCondLst>
                            <p:childTnLst>
                              <p:par>
                                <p:cTn id="57" presetID="5" presetClass="exit" presetSubtype="10" fill="hold" grpId="0" nodeType="clickEffect">
                                  <p:stCondLst>
                                    <p:cond delay="0"/>
                                  </p:stCondLst>
                                  <p:childTnLst>
                                    <p:animEffect transition="out" filter="checkerboard(across)">
                                      <p:cBhvr>
                                        <p:cTn id="58" dur="500"/>
                                        <p:tgtEl>
                                          <p:spTgt spid="60425"/>
                                        </p:tgtEl>
                                      </p:cBhvr>
                                    </p:animEffect>
                                    <p:set>
                                      <p:cBhvr>
                                        <p:cTn id="59" dur="1" fill="hold">
                                          <p:stCondLst>
                                            <p:cond delay="499"/>
                                          </p:stCondLst>
                                        </p:cTn>
                                        <p:tgtEl>
                                          <p:spTgt spid="60425"/>
                                        </p:tgtEl>
                                        <p:attrNameLst>
                                          <p:attrName>style.visibility</p:attrName>
                                        </p:attrNameLst>
                                      </p:cBhvr>
                                      <p:to>
                                        <p:strVal val="hidden"/>
                                      </p:to>
                                    </p:set>
                                  </p:childTnLst>
                                </p:cTn>
                              </p:par>
                            </p:childTnLst>
                          </p:cTn>
                        </p:par>
                      </p:childTnLst>
                    </p:cTn>
                  </p:par>
                </p:childTnLst>
              </p:cTn>
              <p:nextCondLst>
                <p:cond evt="onClick" delay="0">
                  <p:tgtEl>
                    <p:spTgt spid="60425"/>
                  </p:tgtEl>
                </p:cond>
              </p:nextCondLst>
            </p:seq>
            <p:seq concurrent="1" nextAc="seek">
              <p:cTn id="60" restart="whenNotActive" fill="hold" evtFilter="cancelBubble" nodeType="interactiveSeq">
                <p:stCondLst>
                  <p:cond evt="onClick" delay="0">
                    <p:tgtEl>
                      <p:spTgt spid="60426"/>
                    </p:tgtEl>
                  </p:cond>
                </p:stCondLst>
                <p:endSync evt="end" delay="0">
                  <p:rtn val="all"/>
                </p:endSync>
                <p:childTnLst>
                  <p:par>
                    <p:cTn id="61" fill="hold" nodeType="clickPar">
                      <p:stCondLst>
                        <p:cond delay="0"/>
                      </p:stCondLst>
                      <p:childTnLst>
                        <p:par>
                          <p:cTn id="62" fill="hold" nodeType="withGroup">
                            <p:stCondLst>
                              <p:cond delay="0"/>
                            </p:stCondLst>
                            <p:childTnLst>
                              <p:par>
                                <p:cTn id="63" presetID="5" presetClass="exit" presetSubtype="10" fill="hold" grpId="0" nodeType="clickEffect">
                                  <p:stCondLst>
                                    <p:cond delay="0"/>
                                  </p:stCondLst>
                                  <p:childTnLst>
                                    <p:animEffect transition="out" filter="checkerboard(across)">
                                      <p:cBhvr>
                                        <p:cTn id="64" dur="500"/>
                                        <p:tgtEl>
                                          <p:spTgt spid="60426"/>
                                        </p:tgtEl>
                                      </p:cBhvr>
                                    </p:animEffect>
                                    <p:set>
                                      <p:cBhvr>
                                        <p:cTn id="65" dur="1" fill="hold">
                                          <p:stCondLst>
                                            <p:cond delay="499"/>
                                          </p:stCondLst>
                                        </p:cTn>
                                        <p:tgtEl>
                                          <p:spTgt spid="60426"/>
                                        </p:tgtEl>
                                        <p:attrNameLst>
                                          <p:attrName>style.visibility</p:attrName>
                                        </p:attrNameLst>
                                      </p:cBhvr>
                                      <p:to>
                                        <p:strVal val="hidden"/>
                                      </p:to>
                                    </p:set>
                                  </p:childTnLst>
                                </p:cTn>
                              </p:par>
                            </p:childTnLst>
                          </p:cTn>
                        </p:par>
                      </p:childTnLst>
                    </p:cTn>
                  </p:par>
                </p:childTnLst>
              </p:cTn>
              <p:nextCondLst>
                <p:cond evt="onClick" delay="0">
                  <p:tgtEl>
                    <p:spTgt spid="60426"/>
                  </p:tgtEl>
                </p:cond>
              </p:nextCondLst>
            </p:seq>
            <p:seq concurrent="1" nextAc="seek">
              <p:cTn id="66" restart="whenNotActive" fill="hold" evtFilter="cancelBubble" nodeType="interactiveSeq">
                <p:stCondLst>
                  <p:cond evt="onClick" delay="0">
                    <p:tgtEl>
                      <p:spTgt spid="60430"/>
                    </p:tgtEl>
                  </p:cond>
                </p:stCondLst>
                <p:endSync evt="end" delay="0">
                  <p:rtn val="all"/>
                </p:endSync>
                <p:childTnLst>
                  <p:par>
                    <p:cTn id="67" fill="hold" nodeType="clickPar">
                      <p:stCondLst>
                        <p:cond delay="0"/>
                      </p:stCondLst>
                      <p:childTnLst>
                        <p:par>
                          <p:cTn id="68" fill="hold" nodeType="withGroup">
                            <p:stCondLst>
                              <p:cond delay="0"/>
                            </p:stCondLst>
                            <p:childTnLst>
                              <p:par>
                                <p:cTn id="69" presetID="5" presetClass="exit" presetSubtype="10" fill="hold" grpId="0" nodeType="clickEffect">
                                  <p:stCondLst>
                                    <p:cond delay="0"/>
                                  </p:stCondLst>
                                  <p:childTnLst>
                                    <p:animEffect transition="out" filter="checkerboard(across)">
                                      <p:cBhvr>
                                        <p:cTn id="70" dur="500"/>
                                        <p:tgtEl>
                                          <p:spTgt spid="60430"/>
                                        </p:tgtEl>
                                      </p:cBhvr>
                                    </p:animEffect>
                                    <p:set>
                                      <p:cBhvr>
                                        <p:cTn id="71" dur="1" fill="hold">
                                          <p:stCondLst>
                                            <p:cond delay="499"/>
                                          </p:stCondLst>
                                        </p:cTn>
                                        <p:tgtEl>
                                          <p:spTgt spid="60430"/>
                                        </p:tgtEl>
                                        <p:attrNameLst>
                                          <p:attrName>style.visibility</p:attrName>
                                        </p:attrNameLst>
                                      </p:cBhvr>
                                      <p:to>
                                        <p:strVal val="hidden"/>
                                      </p:to>
                                    </p:set>
                                  </p:childTnLst>
                                </p:cTn>
                              </p:par>
                            </p:childTnLst>
                          </p:cTn>
                        </p:par>
                      </p:childTnLst>
                    </p:cTn>
                  </p:par>
                </p:childTnLst>
              </p:cTn>
              <p:nextCondLst>
                <p:cond evt="onClick" delay="0">
                  <p:tgtEl>
                    <p:spTgt spid="60430"/>
                  </p:tgtEl>
                </p:cond>
              </p:nextCondLst>
            </p:seq>
            <p:seq concurrent="1" nextAc="seek">
              <p:cTn id="72" restart="whenNotActive" fill="hold" evtFilter="cancelBubble" nodeType="interactiveSeq">
                <p:stCondLst>
                  <p:cond evt="onClick" delay="0">
                    <p:tgtEl>
                      <p:spTgt spid="60428"/>
                    </p:tgtEl>
                  </p:cond>
                </p:stCondLst>
                <p:endSync evt="end" delay="0">
                  <p:rtn val="all"/>
                </p:endSync>
                <p:childTnLst>
                  <p:par>
                    <p:cTn id="73" fill="hold" nodeType="clickPar">
                      <p:stCondLst>
                        <p:cond delay="0"/>
                      </p:stCondLst>
                      <p:childTnLst>
                        <p:par>
                          <p:cTn id="74" fill="hold" nodeType="withGroup">
                            <p:stCondLst>
                              <p:cond delay="0"/>
                            </p:stCondLst>
                            <p:childTnLst>
                              <p:par>
                                <p:cTn id="75" presetID="5" presetClass="exit" presetSubtype="10" fill="hold" grpId="0" nodeType="clickEffect">
                                  <p:stCondLst>
                                    <p:cond delay="0"/>
                                  </p:stCondLst>
                                  <p:childTnLst>
                                    <p:animEffect transition="out" filter="checkerboard(across)">
                                      <p:cBhvr>
                                        <p:cTn id="76" dur="500"/>
                                        <p:tgtEl>
                                          <p:spTgt spid="60428"/>
                                        </p:tgtEl>
                                      </p:cBhvr>
                                    </p:animEffect>
                                    <p:set>
                                      <p:cBhvr>
                                        <p:cTn id="77" dur="1" fill="hold">
                                          <p:stCondLst>
                                            <p:cond delay="499"/>
                                          </p:stCondLst>
                                        </p:cTn>
                                        <p:tgtEl>
                                          <p:spTgt spid="60428"/>
                                        </p:tgtEl>
                                        <p:attrNameLst>
                                          <p:attrName>style.visibility</p:attrName>
                                        </p:attrNameLst>
                                      </p:cBhvr>
                                      <p:to>
                                        <p:strVal val="hidden"/>
                                      </p:to>
                                    </p:set>
                                  </p:childTnLst>
                                </p:cTn>
                              </p:par>
                            </p:childTnLst>
                          </p:cTn>
                        </p:par>
                      </p:childTnLst>
                    </p:cTn>
                  </p:par>
                </p:childTnLst>
              </p:cTn>
              <p:nextCondLst>
                <p:cond evt="onClick" delay="0">
                  <p:tgtEl>
                    <p:spTgt spid="60428"/>
                  </p:tgtEl>
                </p:cond>
              </p:nextCondLst>
            </p:seq>
            <p:seq concurrent="1" nextAc="seek">
              <p:cTn id="78" restart="whenNotActive" fill="hold" evtFilter="cancelBubble" nodeType="interactiveSeq">
                <p:stCondLst>
                  <p:cond evt="onClick" delay="0">
                    <p:tgtEl>
                      <p:spTgt spid="60427"/>
                    </p:tgtEl>
                  </p:cond>
                </p:stCondLst>
                <p:endSync evt="end" delay="0">
                  <p:rtn val="all"/>
                </p:endSync>
                <p:childTnLst>
                  <p:par>
                    <p:cTn id="79" fill="hold" nodeType="clickPar">
                      <p:stCondLst>
                        <p:cond delay="0"/>
                      </p:stCondLst>
                      <p:childTnLst>
                        <p:par>
                          <p:cTn id="80" fill="hold" nodeType="withGroup">
                            <p:stCondLst>
                              <p:cond delay="0"/>
                            </p:stCondLst>
                            <p:childTnLst>
                              <p:par>
                                <p:cTn id="81" presetID="5" presetClass="exit" presetSubtype="10" fill="hold" grpId="0" nodeType="clickEffect">
                                  <p:stCondLst>
                                    <p:cond delay="0"/>
                                  </p:stCondLst>
                                  <p:childTnLst>
                                    <p:animEffect transition="out" filter="checkerboard(across)">
                                      <p:cBhvr>
                                        <p:cTn id="82" dur="500"/>
                                        <p:tgtEl>
                                          <p:spTgt spid="60427"/>
                                        </p:tgtEl>
                                      </p:cBhvr>
                                    </p:animEffect>
                                    <p:set>
                                      <p:cBhvr>
                                        <p:cTn id="83" dur="1" fill="hold">
                                          <p:stCondLst>
                                            <p:cond delay="499"/>
                                          </p:stCondLst>
                                        </p:cTn>
                                        <p:tgtEl>
                                          <p:spTgt spid="60427"/>
                                        </p:tgtEl>
                                        <p:attrNameLst>
                                          <p:attrName>style.visibility</p:attrName>
                                        </p:attrNameLst>
                                      </p:cBhvr>
                                      <p:to>
                                        <p:strVal val="hidden"/>
                                      </p:to>
                                    </p:set>
                                  </p:childTnLst>
                                </p:cTn>
                              </p:par>
                            </p:childTnLst>
                          </p:cTn>
                        </p:par>
                      </p:childTnLst>
                    </p:cTn>
                  </p:par>
                </p:childTnLst>
              </p:cTn>
              <p:nextCondLst>
                <p:cond evt="onClick" delay="0">
                  <p:tgtEl>
                    <p:spTgt spid="60427"/>
                  </p:tgtEl>
                </p:cond>
              </p:nextCondLst>
            </p:seq>
            <p:seq concurrent="1" nextAc="seek">
              <p:cTn id="84" restart="whenNotActive" fill="hold" evtFilter="cancelBubble" nodeType="interactiveSeq">
                <p:stCondLst>
                  <p:cond evt="onClick" delay="0">
                    <p:tgtEl>
                      <p:spTgt spid="60429"/>
                    </p:tgtEl>
                  </p:cond>
                </p:stCondLst>
                <p:endSync evt="end" delay="0">
                  <p:rtn val="all"/>
                </p:endSync>
                <p:childTnLst>
                  <p:par>
                    <p:cTn id="85" fill="hold" nodeType="clickPar">
                      <p:stCondLst>
                        <p:cond delay="0"/>
                      </p:stCondLst>
                      <p:childTnLst>
                        <p:par>
                          <p:cTn id="86" fill="hold" nodeType="withGroup">
                            <p:stCondLst>
                              <p:cond delay="0"/>
                            </p:stCondLst>
                            <p:childTnLst>
                              <p:par>
                                <p:cTn id="87" presetID="5" presetClass="exit" presetSubtype="10" fill="hold" grpId="0" nodeType="clickEffect">
                                  <p:stCondLst>
                                    <p:cond delay="0"/>
                                  </p:stCondLst>
                                  <p:childTnLst>
                                    <p:animEffect transition="out" filter="checkerboard(across)">
                                      <p:cBhvr>
                                        <p:cTn id="88" dur="500"/>
                                        <p:tgtEl>
                                          <p:spTgt spid="60429"/>
                                        </p:tgtEl>
                                      </p:cBhvr>
                                    </p:animEffect>
                                    <p:set>
                                      <p:cBhvr>
                                        <p:cTn id="89" dur="1" fill="hold">
                                          <p:stCondLst>
                                            <p:cond delay="499"/>
                                          </p:stCondLst>
                                        </p:cTn>
                                        <p:tgtEl>
                                          <p:spTgt spid="60429"/>
                                        </p:tgtEl>
                                        <p:attrNameLst>
                                          <p:attrName>style.visibility</p:attrName>
                                        </p:attrNameLst>
                                      </p:cBhvr>
                                      <p:to>
                                        <p:strVal val="hidden"/>
                                      </p:to>
                                    </p:set>
                                  </p:childTnLst>
                                </p:cTn>
                              </p:par>
                            </p:childTnLst>
                          </p:cTn>
                        </p:par>
                      </p:childTnLst>
                    </p:cTn>
                  </p:par>
                </p:childTnLst>
              </p:cTn>
              <p:nextCondLst>
                <p:cond evt="onClick" delay="0">
                  <p:tgtEl>
                    <p:spTgt spid="60429"/>
                  </p:tgtEl>
                </p:cond>
              </p:nextCondLst>
            </p:seq>
            <p:seq concurrent="1" nextAc="seek">
              <p:cTn id="90" restart="whenNotActive" fill="hold" evtFilter="cancelBubble" nodeType="interactiveSeq">
                <p:stCondLst>
                  <p:cond evt="onClick" delay="0">
                    <p:tgtEl>
                      <p:spTgt spid="60431"/>
                    </p:tgtEl>
                  </p:cond>
                </p:stCondLst>
                <p:endSync evt="end" delay="0">
                  <p:rtn val="all"/>
                </p:endSync>
                <p:childTnLst>
                  <p:par>
                    <p:cTn id="91" fill="hold" nodeType="clickPar">
                      <p:stCondLst>
                        <p:cond delay="0"/>
                      </p:stCondLst>
                      <p:childTnLst>
                        <p:par>
                          <p:cTn id="92" fill="hold" nodeType="withGroup">
                            <p:stCondLst>
                              <p:cond delay="0"/>
                            </p:stCondLst>
                            <p:childTnLst>
                              <p:par>
                                <p:cTn id="93" presetID="5" presetClass="exit" presetSubtype="10" fill="hold" grpId="0" nodeType="clickEffect">
                                  <p:stCondLst>
                                    <p:cond delay="0"/>
                                  </p:stCondLst>
                                  <p:childTnLst>
                                    <p:animEffect transition="out" filter="checkerboard(across)">
                                      <p:cBhvr>
                                        <p:cTn id="94" dur="500"/>
                                        <p:tgtEl>
                                          <p:spTgt spid="60431"/>
                                        </p:tgtEl>
                                      </p:cBhvr>
                                    </p:animEffect>
                                    <p:set>
                                      <p:cBhvr>
                                        <p:cTn id="95" dur="1" fill="hold">
                                          <p:stCondLst>
                                            <p:cond delay="499"/>
                                          </p:stCondLst>
                                        </p:cTn>
                                        <p:tgtEl>
                                          <p:spTgt spid="60431"/>
                                        </p:tgtEl>
                                        <p:attrNameLst>
                                          <p:attrName>style.visibility</p:attrName>
                                        </p:attrNameLst>
                                      </p:cBhvr>
                                      <p:to>
                                        <p:strVal val="hidden"/>
                                      </p:to>
                                    </p:set>
                                  </p:childTnLst>
                                </p:cTn>
                              </p:par>
                            </p:childTnLst>
                          </p:cTn>
                        </p:par>
                      </p:childTnLst>
                    </p:cTn>
                  </p:par>
                </p:childTnLst>
              </p:cTn>
              <p:nextCondLst>
                <p:cond evt="onClick" delay="0">
                  <p:tgtEl>
                    <p:spTgt spid="60431"/>
                  </p:tgtEl>
                </p:cond>
              </p:nextCondLst>
            </p:seq>
            <p:seq concurrent="1" nextAc="seek">
              <p:cTn id="96" restart="whenNotActive" fill="hold" evtFilter="cancelBubble" nodeType="interactiveSeq">
                <p:stCondLst>
                  <p:cond evt="onClick" delay="0">
                    <p:tgtEl>
                      <p:spTgt spid="60432"/>
                    </p:tgtEl>
                  </p:cond>
                </p:stCondLst>
                <p:endSync evt="end" delay="0">
                  <p:rtn val="all"/>
                </p:endSync>
                <p:childTnLst>
                  <p:par>
                    <p:cTn id="97" fill="hold" nodeType="clickPar">
                      <p:stCondLst>
                        <p:cond delay="0"/>
                      </p:stCondLst>
                      <p:childTnLst>
                        <p:par>
                          <p:cTn id="98" fill="hold" nodeType="withGroup">
                            <p:stCondLst>
                              <p:cond delay="0"/>
                            </p:stCondLst>
                            <p:childTnLst>
                              <p:par>
                                <p:cTn id="99" presetID="5" presetClass="exit" presetSubtype="10" fill="hold" grpId="0" nodeType="clickEffect">
                                  <p:stCondLst>
                                    <p:cond delay="0"/>
                                  </p:stCondLst>
                                  <p:childTnLst>
                                    <p:animEffect transition="out" filter="checkerboard(across)">
                                      <p:cBhvr>
                                        <p:cTn id="100" dur="500"/>
                                        <p:tgtEl>
                                          <p:spTgt spid="60432"/>
                                        </p:tgtEl>
                                      </p:cBhvr>
                                    </p:animEffect>
                                    <p:set>
                                      <p:cBhvr>
                                        <p:cTn id="101" dur="1" fill="hold">
                                          <p:stCondLst>
                                            <p:cond delay="499"/>
                                          </p:stCondLst>
                                        </p:cTn>
                                        <p:tgtEl>
                                          <p:spTgt spid="60432"/>
                                        </p:tgtEl>
                                        <p:attrNameLst>
                                          <p:attrName>style.visibility</p:attrName>
                                        </p:attrNameLst>
                                      </p:cBhvr>
                                      <p:to>
                                        <p:strVal val="hidden"/>
                                      </p:to>
                                    </p:set>
                                  </p:childTnLst>
                                </p:cTn>
                              </p:par>
                            </p:childTnLst>
                          </p:cTn>
                        </p:par>
                      </p:childTnLst>
                    </p:cTn>
                  </p:par>
                </p:childTnLst>
              </p:cTn>
              <p:nextCondLst>
                <p:cond evt="onClick" delay="0">
                  <p:tgtEl>
                    <p:spTgt spid="60432"/>
                  </p:tgtEl>
                </p:cond>
              </p:nextCondLst>
            </p:seq>
            <p:seq concurrent="1" nextAc="seek">
              <p:cTn id="102" restart="whenNotActive" fill="hold" evtFilter="cancelBubble" nodeType="interactiveSeq">
                <p:stCondLst>
                  <p:cond evt="onClick" delay="0">
                    <p:tgtEl>
                      <p:spTgt spid="60435"/>
                    </p:tgtEl>
                  </p:cond>
                </p:stCondLst>
                <p:endSync evt="end" delay="0">
                  <p:rtn val="all"/>
                </p:endSync>
                <p:childTnLst>
                  <p:par>
                    <p:cTn id="103" fill="hold" nodeType="clickPar">
                      <p:stCondLst>
                        <p:cond delay="0"/>
                      </p:stCondLst>
                      <p:childTnLst>
                        <p:par>
                          <p:cTn id="104" fill="hold" nodeType="withGroup">
                            <p:stCondLst>
                              <p:cond delay="0"/>
                            </p:stCondLst>
                            <p:childTnLst>
                              <p:par>
                                <p:cTn id="105" presetID="5" presetClass="exit" presetSubtype="10" fill="hold" grpId="0" nodeType="clickEffect">
                                  <p:stCondLst>
                                    <p:cond delay="0"/>
                                  </p:stCondLst>
                                  <p:childTnLst>
                                    <p:animEffect transition="out" filter="checkerboard(across)">
                                      <p:cBhvr>
                                        <p:cTn id="106" dur="500"/>
                                        <p:tgtEl>
                                          <p:spTgt spid="60435"/>
                                        </p:tgtEl>
                                      </p:cBhvr>
                                    </p:animEffect>
                                    <p:set>
                                      <p:cBhvr>
                                        <p:cTn id="107" dur="1" fill="hold">
                                          <p:stCondLst>
                                            <p:cond delay="499"/>
                                          </p:stCondLst>
                                        </p:cTn>
                                        <p:tgtEl>
                                          <p:spTgt spid="60435"/>
                                        </p:tgtEl>
                                        <p:attrNameLst>
                                          <p:attrName>style.visibility</p:attrName>
                                        </p:attrNameLst>
                                      </p:cBhvr>
                                      <p:to>
                                        <p:strVal val="hidden"/>
                                      </p:to>
                                    </p:set>
                                  </p:childTnLst>
                                </p:cTn>
                              </p:par>
                            </p:childTnLst>
                          </p:cTn>
                        </p:par>
                      </p:childTnLst>
                    </p:cTn>
                  </p:par>
                </p:childTnLst>
              </p:cTn>
              <p:nextCondLst>
                <p:cond evt="onClick" delay="0">
                  <p:tgtEl>
                    <p:spTgt spid="60435"/>
                  </p:tgtEl>
                </p:cond>
              </p:nextCondLst>
            </p:seq>
            <p:seq concurrent="1" nextAc="seek">
              <p:cTn id="108" restart="whenNotActive" fill="hold" evtFilter="cancelBubble" nodeType="interactiveSeq">
                <p:stCondLst>
                  <p:cond evt="onClick" delay="0">
                    <p:tgtEl>
                      <p:spTgt spid="24"/>
                    </p:tgtEl>
                  </p:cond>
                </p:stCondLst>
                <p:endSync evt="end" delay="0">
                  <p:rtn val="all"/>
                </p:endSync>
                <p:childTnLst>
                  <p:par>
                    <p:cTn id="109" fill="hold" nodeType="clickPar">
                      <p:stCondLst>
                        <p:cond delay="0"/>
                      </p:stCondLst>
                      <p:childTnLst>
                        <p:par>
                          <p:cTn id="110" fill="hold" nodeType="withGroup">
                            <p:stCondLst>
                              <p:cond delay="0"/>
                            </p:stCondLst>
                            <p:childTnLst>
                              <p:par>
                                <p:cTn id="111" presetID="5" presetClass="exit" presetSubtype="10" fill="hold" grpId="0" nodeType="clickEffect">
                                  <p:stCondLst>
                                    <p:cond delay="0"/>
                                  </p:stCondLst>
                                  <p:childTnLst>
                                    <p:animEffect transition="out" filter="checkerboard(across)">
                                      <p:cBhvr>
                                        <p:cTn id="112" dur="500"/>
                                        <p:tgtEl>
                                          <p:spTgt spid="24"/>
                                        </p:tgtEl>
                                      </p:cBhvr>
                                    </p:animEffect>
                                    <p:set>
                                      <p:cBhvr>
                                        <p:cTn id="113" dur="1" fill="hold">
                                          <p:stCondLst>
                                            <p:cond delay="4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seq concurrent="1" nextAc="seek">
              <p:cTn id="114" restart="whenNotActive" fill="hold" evtFilter="cancelBubble" nodeType="interactiveSeq">
                <p:stCondLst>
                  <p:cond evt="onClick" delay="0">
                    <p:tgtEl>
                      <p:spTgt spid="25"/>
                    </p:tgtEl>
                  </p:cond>
                </p:stCondLst>
                <p:endSync evt="end" delay="0">
                  <p:rtn val="all"/>
                </p:endSync>
                <p:childTnLst>
                  <p:par>
                    <p:cTn id="115" fill="hold" nodeType="clickPar">
                      <p:stCondLst>
                        <p:cond delay="0"/>
                      </p:stCondLst>
                      <p:childTnLst>
                        <p:par>
                          <p:cTn id="116" fill="hold" nodeType="withGroup">
                            <p:stCondLst>
                              <p:cond delay="0"/>
                            </p:stCondLst>
                            <p:childTnLst>
                              <p:par>
                                <p:cTn id="117" presetID="5" presetClass="exit" presetSubtype="10" fill="hold" grpId="0" nodeType="clickEffect">
                                  <p:stCondLst>
                                    <p:cond delay="0"/>
                                  </p:stCondLst>
                                  <p:childTnLst>
                                    <p:animEffect transition="out" filter="checkerboard(across)">
                                      <p:cBhvr>
                                        <p:cTn id="118" dur="500"/>
                                        <p:tgtEl>
                                          <p:spTgt spid="25"/>
                                        </p:tgtEl>
                                      </p:cBhvr>
                                    </p:animEffect>
                                    <p:set>
                                      <p:cBhvr>
                                        <p:cTn id="119"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5"/>
                  </p:tgtEl>
                </p:cond>
              </p:nextCondLst>
            </p:seq>
            <p:seq concurrent="1" nextAc="seek">
              <p:cTn id="120" restart="whenNotActive" fill="hold" evtFilter="cancelBubble" nodeType="interactiveSeq">
                <p:stCondLst>
                  <p:cond evt="onClick" delay="0">
                    <p:tgtEl>
                      <p:spTgt spid="26"/>
                    </p:tgtEl>
                  </p:cond>
                </p:stCondLst>
                <p:endSync evt="end" delay="0">
                  <p:rtn val="all"/>
                </p:endSync>
                <p:childTnLst>
                  <p:par>
                    <p:cTn id="121" fill="hold" nodeType="clickPar">
                      <p:stCondLst>
                        <p:cond delay="0"/>
                      </p:stCondLst>
                      <p:childTnLst>
                        <p:par>
                          <p:cTn id="122" fill="hold" nodeType="withGroup">
                            <p:stCondLst>
                              <p:cond delay="0"/>
                            </p:stCondLst>
                            <p:childTnLst>
                              <p:par>
                                <p:cTn id="123" presetID="5" presetClass="exit" presetSubtype="10" fill="hold" grpId="0" nodeType="clickEffect">
                                  <p:stCondLst>
                                    <p:cond delay="0"/>
                                  </p:stCondLst>
                                  <p:childTnLst>
                                    <p:animEffect transition="out" filter="checkerboard(across)">
                                      <p:cBhvr>
                                        <p:cTn id="124" dur="500"/>
                                        <p:tgtEl>
                                          <p:spTgt spid="26"/>
                                        </p:tgtEl>
                                      </p:cBhvr>
                                    </p:animEffect>
                                    <p:set>
                                      <p:cBhvr>
                                        <p:cTn id="125" dur="1" fill="hold">
                                          <p:stCondLst>
                                            <p:cond delay="4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26"/>
                  </p:tgtEl>
                </p:cond>
              </p:nextCondLst>
            </p:seq>
            <p:seq concurrent="1" nextAc="seek">
              <p:cTn id="126" restart="whenNotActive" fill="hold" evtFilter="cancelBubble" nodeType="interactiveSeq">
                <p:stCondLst>
                  <p:cond evt="onClick" delay="0">
                    <p:tgtEl>
                      <p:spTgt spid="27"/>
                    </p:tgtEl>
                  </p:cond>
                </p:stCondLst>
                <p:endSync evt="end" delay="0">
                  <p:rtn val="all"/>
                </p:endSync>
                <p:childTnLst>
                  <p:par>
                    <p:cTn id="127" fill="hold" nodeType="clickPar">
                      <p:stCondLst>
                        <p:cond delay="0"/>
                      </p:stCondLst>
                      <p:childTnLst>
                        <p:par>
                          <p:cTn id="128" fill="hold" nodeType="withGroup">
                            <p:stCondLst>
                              <p:cond delay="0"/>
                            </p:stCondLst>
                            <p:childTnLst>
                              <p:par>
                                <p:cTn id="129" presetID="5" presetClass="exit" presetSubtype="10" fill="hold" grpId="0" nodeType="clickEffect">
                                  <p:stCondLst>
                                    <p:cond delay="0"/>
                                  </p:stCondLst>
                                  <p:childTnLst>
                                    <p:animEffect transition="out" filter="checkerboard(across)">
                                      <p:cBhvr>
                                        <p:cTn id="130" dur="500"/>
                                        <p:tgtEl>
                                          <p:spTgt spid="27"/>
                                        </p:tgtEl>
                                      </p:cBhvr>
                                    </p:animEffect>
                                    <p:set>
                                      <p:cBhvr>
                                        <p:cTn id="131"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7"/>
                  </p:tgtEl>
                </p:cond>
              </p:nextCondLst>
            </p:seq>
            <p:seq concurrent="1" nextAc="seek">
              <p:cTn id="132" restart="whenNotActive" fill="hold" evtFilter="cancelBubble" nodeType="interactiveSeq">
                <p:stCondLst>
                  <p:cond evt="onClick" delay="0">
                    <p:tgtEl>
                      <p:spTgt spid="28"/>
                    </p:tgtEl>
                  </p:cond>
                </p:stCondLst>
                <p:endSync evt="end" delay="0">
                  <p:rtn val="all"/>
                </p:endSync>
                <p:childTnLst>
                  <p:par>
                    <p:cTn id="133" fill="hold" nodeType="clickPar">
                      <p:stCondLst>
                        <p:cond delay="0"/>
                      </p:stCondLst>
                      <p:childTnLst>
                        <p:par>
                          <p:cTn id="134" fill="hold" nodeType="withGroup">
                            <p:stCondLst>
                              <p:cond delay="0"/>
                            </p:stCondLst>
                            <p:childTnLst>
                              <p:par>
                                <p:cTn id="135" presetID="5" presetClass="exit" presetSubtype="10" fill="hold" grpId="0" nodeType="clickEffect">
                                  <p:stCondLst>
                                    <p:cond delay="0"/>
                                  </p:stCondLst>
                                  <p:childTnLst>
                                    <p:animEffect transition="out" filter="checkerboard(across)">
                                      <p:cBhvr>
                                        <p:cTn id="136" dur="500"/>
                                        <p:tgtEl>
                                          <p:spTgt spid="28"/>
                                        </p:tgtEl>
                                      </p:cBhvr>
                                    </p:animEffect>
                                    <p:set>
                                      <p:cBhvr>
                                        <p:cTn id="137" dur="1" fill="hold">
                                          <p:stCondLst>
                                            <p:cond delay="499"/>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28"/>
                  </p:tgtEl>
                </p:cond>
              </p:nextCondLst>
            </p:seq>
            <p:seq concurrent="1" nextAc="seek">
              <p:cTn id="138" restart="whenNotActive" fill="hold" evtFilter="cancelBubble" nodeType="interactiveSeq">
                <p:stCondLst>
                  <p:cond evt="onClick" delay="0">
                    <p:tgtEl>
                      <p:spTgt spid="29"/>
                    </p:tgtEl>
                  </p:cond>
                </p:stCondLst>
                <p:endSync evt="end" delay="0">
                  <p:rtn val="all"/>
                </p:endSync>
                <p:childTnLst>
                  <p:par>
                    <p:cTn id="139" fill="hold" nodeType="clickPar">
                      <p:stCondLst>
                        <p:cond delay="0"/>
                      </p:stCondLst>
                      <p:childTnLst>
                        <p:par>
                          <p:cTn id="140" fill="hold" nodeType="withGroup">
                            <p:stCondLst>
                              <p:cond delay="0"/>
                            </p:stCondLst>
                            <p:childTnLst>
                              <p:par>
                                <p:cTn id="141" presetID="5" presetClass="exit" presetSubtype="10" fill="hold" grpId="0" nodeType="clickEffect">
                                  <p:stCondLst>
                                    <p:cond delay="0"/>
                                  </p:stCondLst>
                                  <p:childTnLst>
                                    <p:animEffect transition="out" filter="checkerboard(across)">
                                      <p:cBhvr>
                                        <p:cTn id="142" dur="500"/>
                                        <p:tgtEl>
                                          <p:spTgt spid="29"/>
                                        </p:tgtEl>
                                      </p:cBhvr>
                                    </p:animEffect>
                                    <p:set>
                                      <p:cBhvr>
                                        <p:cTn id="143" dur="1" fill="hold">
                                          <p:stCondLst>
                                            <p:cond delay="499"/>
                                          </p:stCondLst>
                                        </p:cTn>
                                        <p:tgtEl>
                                          <p:spTgt spid="29"/>
                                        </p:tgtEl>
                                        <p:attrNameLst>
                                          <p:attrName>style.visibility</p:attrName>
                                        </p:attrNameLst>
                                      </p:cBhvr>
                                      <p:to>
                                        <p:strVal val="hidden"/>
                                      </p:to>
                                    </p:set>
                                  </p:childTnLst>
                                </p:cTn>
                              </p:par>
                            </p:childTnLst>
                          </p:cTn>
                        </p:par>
                      </p:childTnLst>
                    </p:cTn>
                  </p:par>
                </p:childTnLst>
              </p:cTn>
              <p:nextCondLst>
                <p:cond evt="onClick" delay="0">
                  <p:tgtEl>
                    <p:spTgt spid="29"/>
                  </p:tgtEl>
                </p:cond>
              </p:nextCondLst>
            </p:seq>
            <p:seq concurrent="1" nextAc="seek">
              <p:cTn id="144" restart="whenNotActive" fill="hold" evtFilter="cancelBubble" nodeType="interactiveSeq">
                <p:stCondLst>
                  <p:cond evt="onClick" delay="0">
                    <p:tgtEl>
                      <p:spTgt spid="30"/>
                    </p:tgtEl>
                  </p:cond>
                </p:stCondLst>
                <p:endSync evt="end" delay="0">
                  <p:rtn val="all"/>
                </p:endSync>
                <p:childTnLst>
                  <p:par>
                    <p:cTn id="145" fill="hold" nodeType="clickPar">
                      <p:stCondLst>
                        <p:cond delay="0"/>
                      </p:stCondLst>
                      <p:childTnLst>
                        <p:par>
                          <p:cTn id="146" fill="hold" nodeType="withGroup">
                            <p:stCondLst>
                              <p:cond delay="0"/>
                            </p:stCondLst>
                            <p:childTnLst>
                              <p:par>
                                <p:cTn id="147" presetID="5" presetClass="exit" presetSubtype="10" fill="hold" grpId="0" nodeType="clickEffect">
                                  <p:stCondLst>
                                    <p:cond delay="0"/>
                                  </p:stCondLst>
                                  <p:childTnLst>
                                    <p:animEffect transition="out" filter="checkerboard(across)">
                                      <p:cBhvr>
                                        <p:cTn id="148" dur="500"/>
                                        <p:tgtEl>
                                          <p:spTgt spid="30"/>
                                        </p:tgtEl>
                                      </p:cBhvr>
                                    </p:animEffect>
                                    <p:set>
                                      <p:cBhvr>
                                        <p:cTn id="149" dur="1" fill="hold">
                                          <p:stCondLst>
                                            <p:cond delay="499"/>
                                          </p:stCondLst>
                                        </p:cTn>
                                        <p:tgtEl>
                                          <p:spTgt spid="30"/>
                                        </p:tgtEl>
                                        <p:attrNameLst>
                                          <p:attrName>style.visibility</p:attrName>
                                        </p:attrNameLst>
                                      </p:cBhvr>
                                      <p:to>
                                        <p:strVal val="hidden"/>
                                      </p:to>
                                    </p:set>
                                  </p:childTnLst>
                                </p:cTn>
                              </p:par>
                            </p:childTnLst>
                          </p:cTn>
                        </p:par>
                      </p:childTnLst>
                    </p:cTn>
                  </p:par>
                </p:childTnLst>
              </p:cTn>
              <p:nextCondLst>
                <p:cond evt="onClick" delay="0">
                  <p:tgtEl>
                    <p:spTgt spid="30"/>
                  </p:tgtEl>
                </p:cond>
              </p:nextCondLst>
            </p:seq>
            <p:seq concurrent="1" nextAc="seek">
              <p:cTn id="150" restart="whenNotActive" fill="hold" evtFilter="cancelBubble" nodeType="interactiveSeq">
                <p:stCondLst>
                  <p:cond evt="onClick" delay="0">
                    <p:tgtEl>
                      <p:spTgt spid="31"/>
                    </p:tgtEl>
                  </p:cond>
                </p:stCondLst>
                <p:endSync evt="end" delay="0">
                  <p:rtn val="all"/>
                </p:endSync>
                <p:childTnLst>
                  <p:par>
                    <p:cTn id="151" fill="hold" nodeType="clickPar">
                      <p:stCondLst>
                        <p:cond delay="0"/>
                      </p:stCondLst>
                      <p:childTnLst>
                        <p:par>
                          <p:cTn id="152" fill="hold" nodeType="withGroup">
                            <p:stCondLst>
                              <p:cond delay="0"/>
                            </p:stCondLst>
                            <p:childTnLst>
                              <p:par>
                                <p:cTn id="153" presetID="5" presetClass="exit" presetSubtype="10" fill="hold" grpId="0" nodeType="clickEffect">
                                  <p:stCondLst>
                                    <p:cond delay="0"/>
                                  </p:stCondLst>
                                  <p:childTnLst>
                                    <p:animEffect transition="out" filter="checkerboard(across)">
                                      <p:cBhvr>
                                        <p:cTn id="154" dur="500"/>
                                        <p:tgtEl>
                                          <p:spTgt spid="31"/>
                                        </p:tgtEl>
                                      </p:cBhvr>
                                    </p:animEffect>
                                    <p:set>
                                      <p:cBhvr>
                                        <p:cTn id="155" dur="1" fill="hold">
                                          <p:stCondLst>
                                            <p:cond delay="499"/>
                                          </p:stCondLst>
                                        </p:cTn>
                                        <p:tgtEl>
                                          <p:spTgt spid="31"/>
                                        </p:tgtEl>
                                        <p:attrNameLst>
                                          <p:attrName>style.visibility</p:attrName>
                                        </p:attrNameLst>
                                      </p:cBhvr>
                                      <p:to>
                                        <p:strVal val="hidden"/>
                                      </p:to>
                                    </p:set>
                                  </p:childTnLst>
                                </p:cTn>
                              </p:par>
                            </p:childTnLst>
                          </p:cTn>
                        </p:par>
                      </p:childTnLst>
                    </p:cTn>
                  </p:par>
                </p:childTnLst>
              </p:cTn>
              <p:nextCondLst>
                <p:cond evt="onClick" delay="0">
                  <p:tgtEl>
                    <p:spTgt spid="31"/>
                  </p:tgtEl>
                </p:cond>
              </p:nextCondLst>
            </p:seq>
            <p:seq concurrent="1" nextAc="seek">
              <p:cTn id="156" restart="whenNotActive" fill="hold" evtFilter="cancelBubble" nodeType="interactiveSeq">
                <p:stCondLst>
                  <p:cond evt="onClick" delay="0">
                    <p:tgtEl>
                      <p:spTgt spid="45"/>
                    </p:tgtEl>
                  </p:cond>
                </p:stCondLst>
                <p:endSync evt="end" delay="0">
                  <p:rtn val="all"/>
                </p:endSync>
                <p:childTnLst>
                  <p:par>
                    <p:cTn id="157" fill="hold" nodeType="clickPar">
                      <p:stCondLst>
                        <p:cond delay="0"/>
                      </p:stCondLst>
                      <p:childTnLst>
                        <p:par>
                          <p:cTn id="158" fill="hold" nodeType="withGroup">
                            <p:stCondLst>
                              <p:cond delay="0"/>
                            </p:stCondLst>
                            <p:childTnLst>
                              <p:par>
                                <p:cTn id="159" presetID="5" presetClass="exit" presetSubtype="10" fill="hold" grpId="0" nodeType="clickEffect">
                                  <p:stCondLst>
                                    <p:cond delay="0"/>
                                  </p:stCondLst>
                                  <p:childTnLst>
                                    <p:animEffect transition="out" filter="checkerboard(across)">
                                      <p:cBhvr>
                                        <p:cTn id="160" dur="500"/>
                                        <p:tgtEl>
                                          <p:spTgt spid="45"/>
                                        </p:tgtEl>
                                      </p:cBhvr>
                                    </p:animEffect>
                                    <p:set>
                                      <p:cBhvr>
                                        <p:cTn id="161" dur="1" fill="hold">
                                          <p:stCondLst>
                                            <p:cond delay="499"/>
                                          </p:stCondLst>
                                        </p:cTn>
                                        <p:tgtEl>
                                          <p:spTgt spid="45"/>
                                        </p:tgtEl>
                                        <p:attrNameLst>
                                          <p:attrName>style.visibility</p:attrName>
                                        </p:attrNameLst>
                                      </p:cBhvr>
                                      <p:to>
                                        <p:strVal val="hidden"/>
                                      </p:to>
                                    </p:set>
                                  </p:childTnLst>
                                </p:cTn>
                              </p:par>
                            </p:childTnLst>
                          </p:cTn>
                        </p:par>
                      </p:childTnLst>
                    </p:cTn>
                  </p:par>
                </p:childTnLst>
              </p:cTn>
              <p:nextCondLst>
                <p:cond evt="onClick" delay="0">
                  <p:tgtEl>
                    <p:spTgt spid="45"/>
                  </p:tgtEl>
                </p:cond>
              </p:nextCondLst>
            </p:seq>
          </p:childTnLst>
        </p:cTn>
      </p:par>
    </p:tnLst>
    <p:bldLst>
      <p:bldP spid="60424" grpId="0" animBg="1"/>
      <p:bldP spid="60425" grpId="0" animBg="1"/>
      <p:bldP spid="60426" grpId="0" animBg="1"/>
      <p:bldP spid="60427" grpId="0" animBg="1"/>
      <p:bldP spid="60428" grpId="0" animBg="1"/>
      <p:bldP spid="60429" grpId="0" animBg="1"/>
      <p:bldP spid="60430" grpId="0" animBg="1"/>
      <p:bldP spid="60431" grpId="0" animBg="1"/>
      <p:bldP spid="60432" grpId="0" animBg="1"/>
      <p:bldP spid="60435" grpId="0" animBg="1"/>
      <p:bldP spid="60442" grpId="0" animBg="1"/>
      <p:bldP spid="60443" grpId="0" animBg="1"/>
      <p:bldP spid="60444" grpId="0" animBg="1"/>
      <p:bldP spid="60445" grpId="0" animBg="1"/>
      <p:bldP spid="60446" grpId="0" animBg="1"/>
      <p:bldP spid="60447" grpId="0" animBg="1"/>
      <p:bldP spid="60485" grpId="0"/>
      <p:bldP spid="24" grpId="0" animBg="1"/>
      <p:bldP spid="25" grpId="0" animBg="1"/>
      <p:bldP spid="26" grpId="0" animBg="1"/>
      <p:bldP spid="27" grpId="0" animBg="1"/>
      <p:bldP spid="28" grpId="0" animBg="1"/>
      <p:bldP spid="29" grpId="0" animBg="1"/>
      <p:bldP spid="30" grpId="0" animBg="1"/>
      <p:bldP spid="31" grpId="0" animBg="1"/>
      <p:bldP spid="45"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08" name="Oval 44"/>
          <p:cNvSpPr>
            <a:spLocks noChangeArrowheads="1"/>
          </p:cNvSpPr>
          <p:nvPr/>
        </p:nvSpPr>
        <p:spPr bwMode="auto">
          <a:xfrm>
            <a:off x="6781800" y="6078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62466"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200400" y="1443038"/>
            <a:ext cx="6781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Làm tốt nhiệm vụ xây dựng và bảo vệ chủ quyền biển, đảo quốc gia là:</a:t>
            </a:r>
          </a:p>
        </p:txBody>
      </p:sp>
      <p:sp>
        <p:nvSpPr>
          <p:cNvPr id="65541" name="AutoShape 5"/>
          <p:cNvSpPr>
            <a:spLocks noChangeArrowheads="1"/>
          </p:cNvSpPr>
          <p:nvPr/>
        </p:nvSpPr>
        <p:spPr bwMode="auto">
          <a:xfrm>
            <a:off x="1993900" y="4114800"/>
            <a:ext cx="3949700"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t>C. Trực tiếp góp phần xây </a:t>
            </a:r>
          </a:p>
          <a:p>
            <a:pPr>
              <a:spcBef>
                <a:spcPct val="0"/>
              </a:spcBef>
              <a:buFontTx/>
              <a:buNone/>
            </a:pPr>
            <a:r>
              <a:rPr lang="en-US" altLang="en-US" sz="2400"/>
              <a:t>dựng và bảo vệ Tổ quốc </a:t>
            </a:r>
          </a:p>
          <a:p>
            <a:pPr>
              <a:spcBef>
                <a:spcPct val="0"/>
              </a:spcBef>
              <a:buFontTx/>
              <a:buNone/>
            </a:pPr>
            <a:r>
              <a:rPr lang="en-US" altLang="en-US" sz="2400"/>
              <a:t>Việt Nam xã hội chủ nghĩa</a:t>
            </a:r>
          </a:p>
        </p:txBody>
      </p:sp>
      <p:sp>
        <p:nvSpPr>
          <p:cNvPr id="65549" name="AutoShape 13"/>
          <p:cNvSpPr>
            <a:spLocks noChangeArrowheads="1"/>
          </p:cNvSpPr>
          <p:nvPr/>
        </p:nvSpPr>
        <p:spPr bwMode="auto">
          <a:xfrm>
            <a:off x="6134100" y="4114800"/>
            <a:ext cx="4000500"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a:t>
            </a:r>
            <a:r>
              <a:rPr lang="vi-VN" altLang="en-US" sz="2400"/>
              <a:t>Thực hiện kết hợp phát</a:t>
            </a:r>
            <a:endParaRPr lang="en-US" altLang="en-US" sz="2400"/>
          </a:p>
          <a:p>
            <a:pPr algn="ctr">
              <a:spcBef>
                <a:spcPct val="0"/>
              </a:spcBef>
              <a:buFontTx/>
              <a:buNone/>
            </a:pPr>
            <a:r>
              <a:rPr lang="vi-VN" altLang="en-US" sz="2400"/>
              <a:t> triển kinh tế - xã hội với </a:t>
            </a:r>
            <a:endParaRPr lang="en-US" altLang="en-US" sz="2400"/>
          </a:p>
          <a:p>
            <a:pPr algn="ctr">
              <a:spcBef>
                <a:spcPct val="0"/>
              </a:spcBef>
              <a:buFontTx/>
              <a:buNone/>
            </a:pPr>
            <a:r>
              <a:rPr lang="vi-VN" altLang="en-US" sz="2400"/>
              <a:t>tăng cường </a:t>
            </a:r>
            <a:r>
              <a:rPr lang="en-US" altLang="en-US" sz="2400"/>
              <a:t>QP, AN</a:t>
            </a:r>
          </a:p>
        </p:txBody>
      </p:sp>
      <p:sp>
        <p:nvSpPr>
          <p:cNvPr id="31751" name="Text Box 15"/>
          <p:cNvSpPr txBox="1">
            <a:spLocks noChangeArrowheads="1"/>
          </p:cNvSpPr>
          <p:nvPr/>
        </p:nvSpPr>
        <p:spPr bwMode="auto">
          <a:xfrm>
            <a:off x="1892300" y="1524000"/>
            <a:ext cx="13081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26</a:t>
            </a:r>
          </a:p>
        </p:txBody>
      </p:sp>
      <p:pic>
        <p:nvPicPr>
          <p:cNvPr id="6248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6" name="Oval 22"/>
          <p:cNvSpPr>
            <a:spLocks noChangeArrowheads="1"/>
          </p:cNvSpPr>
          <p:nvPr/>
        </p:nvSpPr>
        <p:spPr bwMode="auto">
          <a:xfrm>
            <a:off x="6781800" y="60880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1754" name="Picture 23"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29800" y="6019800"/>
            <a:ext cx="633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8" name="Oval 24"/>
          <p:cNvSpPr>
            <a:spLocks noChangeArrowheads="1"/>
          </p:cNvSpPr>
          <p:nvPr/>
        </p:nvSpPr>
        <p:spPr bwMode="auto">
          <a:xfrm>
            <a:off x="67818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62495" name="Oval 31"/>
          <p:cNvSpPr>
            <a:spLocks noChangeArrowheads="1"/>
          </p:cNvSpPr>
          <p:nvPr/>
        </p:nvSpPr>
        <p:spPr bwMode="auto">
          <a:xfrm>
            <a:off x="67818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62496" name="Oval 32"/>
          <p:cNvSpPr>
            <a:spLocks noChangeArrowheads="1"/>
          </p:cNvSpPr>
          <p:nvPr/>
        </p:nvSpPr>
        <p:spPr bwMode="auto">
          <a:xfrm>
            <a:off x="6781800" y="61118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62497" name="Oval 33"/>
          <p:cNvSpPr>
            <a:spLocks noChangeArrowheads="1"/>
          </p:cNvSpPr>
          <p:nvPr/>
        </p:nvSpPr>
        <p:spPr bwMode="auto">
          <a:xfrm>
            <a:off x="6781800" y="60928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62498" name="Oval 34"/>
          <p:cNvSpPr>
            <a:spLocks noChangeArrowheads="1"/>
          </p:cNvSpPr>
          <p:nvPr/>
        </p:nvSpPr>
        <p:spPr bwMode="auto">
          <a:xfrm>
            <a:off x="6777038" y="60944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62499" name="Oval 35"/>
          <p:cNvSpPr>
            <a:spLocks noChangeArrowheads="1"/>
          </p:cNvSpPr>
          <p:nvPr/>
        </p:nvSpPr>
        <p:spPr bwMode="auto">
          <a:xfrm>
            <a:off x="6773863" y="60991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62512" name="Text Box 48"/>
          <p:cNvSpPr txBox="1">
            <a:spLocks noChangeArrowheads="1"/>
          </p:cNvSpPr>
          <p:nvPr/>
        </p:nvSpPr>
        <p:spPr bwMode="auto">
          <a:xfrm>
            <a:off x="4843463" y="6170613"/>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62513" name="Text Box 49"/>
          <p:cNvSpPr txBox="1">
            <a:spLocks noChangeArrowheads="1"/>
          </p:cNvSpPr>
          <p:nvPr/>
        </p:nvSpPr>
        <p:spPr bwMode="auto">
          <a:xfrm>
            <a:off x="6553200" y="5849938"/>
            <a:ext cx="838200" cy="7810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1763"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6670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4" name="Text Box 69"/>
          <p:cNvSpPr txBox="1">
            <a:spLocks noChangeArrowheads="1"/>
          </p:cNvSpPr>
          <p:nvPr/>
        </p:nvSpPr>
        <p:spPr bwMode="auto">
          <a:xfrm>
            <a:off x="2133600" y="914400"/>
            <a:ext cx="8001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914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6"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55575"/>
            <a:ext cx="13716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6134100" y="2425700"/>
            <a:ext cx="4000500" cy="14605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Thực hiện tốt hai nhiệm</a:t>
            </a:r>
          </a:p>
          <a:p>
            <a:pPr algn="ctr" eaLnBrk="1" hangingPunct="1">
              <a:spcBef>
                <a:spcPct val="0"/>
              </a:spcBef>
              <a:buFontTx/>
              <a:buNone/>
            </a:pPr>
            <a:r>
              <a:rPr lang="en-US" altLang="en-US" sz="2400"/>
              <a:t> vụ chiến lược của cách </a:t>
            </a:r>
          </a:p>
          <a:p>
            <a:pPr algn="ctr" eaLnBrk="1" hangingPunct="1">
              <a:spcBef>
                <a:spcPct val="0"/>
              </a:spcBef>
              <a:buFontTx/>
              <a:buNone/>
            </a:pPr>
            <a:r>
              <a:rPr lang="en-US" altLang="en-US" sz="2400"/>
              <a:t>mạng Việt Nam</a:t>
            </a:r>
            <a:endParaRPr lang="en-US" altLang="en-US" sz="2800" b="1">
              <a:latin typeface="Times New Roman" panose="02020603050405020304" pitchFamily="18" charset="0"/>
              <a:cs typeface="Times New Roman" panose="02020603050405020304" pitchFamily="18" charset="0"/>
            </a:endParaRPr>
          </a:p>
        </p:txBody>
      </p:sp>
      <p:sp>
        <p:nvSpPr>
          <p:cNvPr id="28" name="AutoShape 13"/>
          <p:cNvSpPr>
            <a:spLocks noChangeArrowheads="1"/>
          </p:cNvSpPr>
          <p:nvPr/>
        </p:nvSpPr>
        <p:spPr bwMode="auto">
          <a:xfrm>
            <a:off x="2000250" y="2425700"/>
            <a:ext cx="3949700" cy="14605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A. Trực tiếp bảo vệ Tổ quốc,</a:t>
            </a:r>
          </a:p>
          <a:p>
            <a:pPr algn="ctr" eaLnBrk="1" hangingPunct="1">
              <a:spcBef>
                <a:spcPct val="0"/>
              </a:spcBef>
              <a:buFontTx/>
              <a:buNone/>
            </a:pPr>
            <a:r>
              <a:rPr lang="en-US" altLang="en-US" sz="2400"/>
              <a:t> bảo vệ chế độ xã hội </a:t>
            </a:r>
          </a:p>
          <a:p>
            <a:pPr algn="ctr" eaLnBrk="1" hangingPunct="1">
              <a:spcBef>
                <a:spcPct val="0"/>
              </a:spcBef>
              <a:buFontTx/>
              <a:buNone/>
            </a:pPr>
            <a:r>
              <a:rPr lang="en-US" altLang="en-US" sz="2400"/>
              <a:t>chủ nghĩa ở Việt Nam</a:t>
            </a:r>
            <a:endParaRPr lang="en-US" altLang="en-US" sz="2800" b="1">
              <a:latin typeface="Times New Roman" panose="02020603050405020304" pitchFamily="18" charset="0"/>
              <a:cs typeface="Times New Roman" panose="02020603050405020304" pitchFamily="18" charset="0"/>
            </a:endParaRPr>
          </a:p>
        </p:txBody>
      </p:sp>
      <p:pic>
        <p:nvPicPr>
          <p:cNvPr id="31769"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70"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1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1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1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6" presetClass="entr" presetSubtype="16"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circle(in)">
                                      <p:cBhvr>
                                        <p:cTn id="23" dur="2000"/>
                                        <p:tgtEl>
                                          <p:spTgt spid="26"/>
                                        </p:tgtEl>
                                      </p:cBhvr>
                                    </p:animEffect>
                                  </p:childTnLst>
                                </p:cTn>
                              </p:par>
                            </p:childTnLst>
                          </p:cTn>
                        </p:par>
                        <p:par>
                          <p:cTn id="24" fill="hold" nodeType="afterGroup">
                            <p:stCondLst>
                              <p:cond delay="6160"/>
                            </p:stCondLst>
                            <p:childTnLst>
                              <p:par>
                                <p:cTn id="25" presetID="4" presetClass="entr" presetSubtype="32"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ox(out)">
                                      <p:cBhvr>
                                        <p:cTn id="2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8" restart="whenNotActive" fill="hold" evtFilter="cancelBubble" nodeType="interactiveSeq">
                <p:stCondLst>
                  <p:cond evt="onClick" delay="0">
                    <p:tgtEl>
                      <p:spTgt spid="62466"/>
                    </p:tgtEl>
                  </p:cond>
                </p:stCondLst>
                <p:endSync evt="end" delay="0">
                  <p:rtn val="all"/>
                </p:endSync>
                <p:childTnLst>
                  <p:par>
                    <p:cTn id="29" fill="hold" nodeType="clickPar">
                      <p:stCondLst>
                        <p:cond delay="0"/>
                      </p:stCondLst>
                      <p:childTnLst>
                        <p:par>
                          <p:cTn id="30" fill="hold" nodeType="withGroup">
                            <p:stCondLst>
                              <p:cond delay="0"/>
                            </p:stCondLst>
                            <p:childTnLst>
                              <p:par>
                                <p:cTn id="31" presetID="22" presetClass="emph" presetSubtype="0" fill="hold" grpId="1" nodeType="clickEffect">
                                  <p:stCondLst>
                                    <p:cond delay="0"/>
                                  </p:stCondLst>
                                  <p:childTnLst>
                                    <p:animClr clrSpc="hsl" dir="cw">
                                      <p:cBhvr override="childStyle">
                                        <p:cTn id="32" dur="500" fill="hold"/>
                                        <p:tgtEl>
                                          <p:spTgt spid="65541"/>
                                        </p:tgtEl>
                                        <p:attrNameLst>
                                          <p:attrName>style.color</p:attrName>
                                        </p:attrNameLst>
                                      </p:cBhvr>
                                      <p:by>
                                        <p:hsl h="-7200000" s="0" l="0"/>
                                      </p:by>
                                    </p:animClr>
                                    <p:animClr clrSpc="hsl" dir="cw">
                                      <p:cBhvr>
                                        <p:cTn id="33" dur="500" fill="hold"/>
                                        <p:tgtEl>
                                          <p:spTgt spid="65541"/>
                                        </p:tgtEl>
                                        <p:attrNameLst>
                                          <p:attrName>fillcolor</p:attrName>
                                        </p:attrNameLst>
                                      </p:cBhvr>
                                      <p:by>
                                        <p:hsl h="-7200000" s="0" l="0"/>
                                      </p:by>
                                    </p:animClr>
                                    <p:animClr clrSpc="hsl" dir="cw">
                                      <p:cBhvr>
                                        <p:cTn id="34" dur="500" fill="hold"/>
                                        <p:tgtEl>
                                          <p:spTgt spid="65541"/>
                                        </p:tgtEl>
                                        <p:attrNameLst>
                                          <p:attrName>stroke.color</p:attrName>
                                        </p:attrNameLst>
                                      </p:cBhvr>
                                      <p:by>
                                        <p:hsl h="-7200000" s="0" l="0"/>
                                      </p:by>
                                    </p:animClr>
                                    <p:set>
                                      <p:cBhvr>
                                        <p:cTn id="35" dur="500" fill="hold"/>
                                        <p:tgtEl>
                                          <p:spTgt spid="65541"/>
                                        </p:tgtEl>
                                        <p:attrNameLst>
                                          <p:attrName>fill.type</p:attrName>
                                        </p:attrNameLst>
                                      </p:cBhvr>
                                      <p:to>
                                        <p:strVal val="solid"/>
                                      </p:to>
                                    </p:set>
                                  </p:childTnLst>
                                  <p:subTnLst>
                                    <p:audio>
                                      <p:cMediaNode>
                                        <p:cTn display="0" masterRel="sameClick">
                                          <p:stCondLst>
                                            <p:cond evt="begin" delay="0">
                                              <p:tn val="31"/>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62466"/>
                  </p:tgtEl>
                </p:cond>
              </p:nextCondLst>
            </p:seq>
            <p:audio>
              <p:cMediaNode>
                <p:cTn id="36" fill="hold" display="0">
                  <p:stCondLst>
                    <p:cond delay="indefinite"/>
                  </p:stCondLst>
                  <p:endCondLst>
                    <p:cond evt="onNext" delay="0">
                      <p:tgtEl>
                        <p:sldTgt/>
                      </p:tgtEl>
                    </p:cond>
                    <p:cond evt="onPrev" delay="0">
                      <p:tgtEl>
                        <p:sldTgt/>
                      </p:tgtEl>
                    </p:cond>
                    <p:cond evt="onStopAudio" delay="0">
                      <p:tgtEl>
                        <p:sldTgt/>
                      </p:tgtEl>
                    </p:cond>
                  </p:endCondLst>
                </p:cTn>
                <p:tgtEl>
                  <p:spTgt spid="62484"/>
                </p:tgtEl>
              </p:cMediaNode>
            </p:audio>
            <p:seq concurrent="1" nextAc="seek">
              <p:cTn id="37" restart="whenNotActive" fill="hold" evtFilter="cancelBubble" nodeType="interactiveSeq">
                <p:stCondLst>
                  <p:cond evt="onClick" delay="0">
                    <p:tgtEl>
                      <p:spTgt spid="62512"/>
                    </p:tgtEl>
                  </p:cond>
                </p:stCondLst>
                <p:endSync evt="end" delay="0">
                  <p:rtn val="all"/>
                </p:endSync>
                <p:childTnLst>
                  <p:par>
                    <p:cTn id="38" fill="hold" nodeType="clickPar">
                      <p:stCondLst>
                        <p:cond delay="0"/>
                      </p:stCondLst>
                      <p:childTnLst>
                        <p:par>
                          <p:cTn id="39" fill="hold" nodeType="withGroup">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62513"/>
                                        </p:tgtEl>
                                        <p:attrNameLst>
                                          <p:attrName>style.visibility</p:attrName>
                                        </p:attrNameLst>
                                      </p:cBhvr>
                                      <p:to>
                                        <p:strVal val="hidden"/>
                                      </p:to>
                                    </p:set>
                                  </p:childTnLst>
                                </p:cTn>
                              </p:par>
                            </p:childTnLst>
                          </p:cTn>
                        </p:par>
                        <p:par>
                          <p:cTn id="42" fill="hold" nodeType="afterGroup">
                            <p:stCondLst>
                              <p:cond delay="0"/>
                            </p:stCondLst>
                            <p:childTnLst>
                              <p:par>
                                <p:cTn id="43" presetID="4" presetClass="exit" presetSubtype="16" fill="hold" grpId="0" nodeType="afterEffect">
                                  <p:stCondLst>
                                    <p:cond delay="1000"/>
                                  </p:stCondLst>
                                  <p:childTnLst>
                                    <p:animEffect transition="out" filter="box(in)">
                                      <p:cBhvr>
                                        <p:cTn id="44" dur="500"/>
                                        <p:tgtEl>
                                          <p:spTgt spid="62499"/>
                                        </p:tgtEl>
                                      </p:cBhvr>
                                    </p:animEffect>
                                    <p:set>
                                      <p:cBhvr>
                                        <p:cTn id="45" dur="1" fill="hold">
                                          <p:stCondLst>
                                            <p:cond delay="499"/>
                                          </p:stCondLst>
                                        </p:cTn>
                                        <p:tgtEl>
                                          <p:spTgt spid="62499"/>
                                        </p:tgtEl>
                                        <p:attrNameLst>
                                          <p:attrName>style.visibility</p:attrName>
                                        </p:attrNameLst>
                                      </p:cBhvr>
                                      <p:to>
                                        <p:strVal val="hidden"/>
                                      </p:to>
                                    </p:set>
                                  </p:childTnLst>
                                  <p:subTnLst>
                                    <p:audio>
                                      <p:cMediaNode>
                                        <p:cTn display="0" masterRel="sameClick">
                                          <p:stCondLst>
                                            <p:cond evt="begin" delay="0">
                                              <p:tn val="43"/>
                                            </p:cond>
                                          </p:stCondLst>
                                          <p:endCondLst>
                                            <p:cond evt="onStopAudio" delay="0">
                                              <p:tgtEl>
                                                <p:sldTgt/>
                                              </p:tgtEl>
                                            </p:cond>
                                          </p:endCondLst>
                                        </p:cTn>
                                        <p:tgtEl>
                                          <p:sndTgt r:embed="rId4" name="beep.wav"/>
                                        </p:tgtEl>
                                      </p:cMediaNode>
                                    </p:audio>
                                  </p:subTnLst>
                                </p:cTn>
                              </p:par>
                            </p:childTnLst>
                          </p:cTn>
                        </p:par>
                        <p:par>
                          <p:cTn id="46" fill="hold" nodeType="afterGroup">
                            <p:stCondLst>
                              <p:cond delay="1500"/>
                            </p:stCondLst>
                            <p:childTnLst>
                              <p:par>
                                <p:cTn id="47" presetID="4" presetClass="exit" presetSubtype="16" fill="hold" grpId="0" nodeType="afterEffect">
                                  <p:stCondLst>
                                    <p:cond delay="1000"/>
                                  </p:stCondLst>
                                  <p:childTnLst>
                                    <p:animEffect transition="out" filter="box(in)">
                                      <p:cBhvr>
                                        <p:cTn id="48" dur="500"/>
                                        <p:tgtEl>
                                          <p:spTgt spid="62498"/>
                                        </p:tgtEl>
                                      </p:cBhvr>
                                    </p:animEffect>
                                    <p:set>
                                      <p:cBhvr>
                                        <p:cTn id="49" dur="1" fill="hold">
                                          <p:stCondLst>
                                            <p:cond delay="499"/>
                                          </p:stCondLst>
                                        </p:cTn>
                                        <p:tgtEl>
                                          <p:spTgt spid="62498"/>
                                        </p:tgtEl>
                                        <p:attrNameLst>
                                          <p:attrName>style.visibility</p:attrName>
                                        </p:attrNameLst>
                                      </p:cBhvr>
                                      <p:to>
                                        <p:strVal val="hidden"/>
                                      </p:to>
                                    </p:set>
                                  </p:childTnLst>
                                  <p:subTnLst>
                                    <p:audio>
                                      <p:cMediaNode>
                                        <p:cTn display="0" masterRel="sameClick">
                                          <p:stCondLst>
                                            <p:cond evt="begin" delay="0">
                                              <p:tn val="47"/>
                                            </p:cond>
                                          </p:stCondLst>
                                          <p:endCondLst>
                                            <p:cond evt="onStopAudio" delay="0">
                                              <p:tgtEl>
                                                <p:sldTgt/>
                                              </p:tgtEl>
                                            </p:cond>
                                          </p:endCondLst>
                                        </p:cTn>
                                        <p:tgtEl>
                                          <p:sndTgt r:embed="rId4" name="beep.wav"/>
                                        </p:tgtEl>
                                      </p:cMediaNode>
                                    </p:audio>
                                  </p:subTnLst>
                                </p:cTn>
                              </p:par>
                            </p:childTnLst>
                          </p:cTn>
                        </p:par>
                        <p:par>
                          <p:cTn id="50" fill="hold" nodeType="afterGroup">
                            <p:stCondLst>
                              <p:cond delay="3000"/>
                            </p:stCondLst>
                            <p:childTnLst>
                              <p:par>
                                <p:cTn id="51" presetID="4" presetClass="exit" presetSubtype="16" fill="hold" grpId="0" nodeType="afterEffect">
                                  <p:stCondLst>
                                    <p:cond delay="1000"/>
                                  </p:stCondLst>
                                  <p:childTnLst>
                                    <p:animEffect transition="out" filter="box(in)">
                                      <p:cBhvr>
                                        <p:cTn id="52" dur="500"/>
                                        <p:tgtEl>
                                          <p:spTgt spid="62497"/>
                                        </p:tgtEl>
                                      </p:cBhvr>
                                    </p:animEffect>
                                    <p:set>
                                      <p:cBhvr>
                                        <p:cTn id="53" dur="1" fill="hold">
                                          <p:stCondLst>
                                            <p:cond delay="499"/>
                                          </p:stCondLst>
                                        </p:cTn>
                                        <p:tgtEl>
                                          <p:spTgt spid="62497"/>
                                        </p:tgtEl>
                                        <p:attrNameLst>
                                          <p:attrName>style.visibility</p:attrName>
                                        </p:attrNameLst>
                                      </p:cBhvr>
                                      <p:to>
                                        <p:strVal val="hidden"/>
                                      </p:to>
                                    </p:set>
                                  </p:childTnLst>
                                  <p:subTnLst>
                                    <p:audio>
                                      <p:cMediaNode>
                                        <p:cTn display="0" masterRel="sameClick">
                                          <p:stCondLst>
                                            <p:cond evt="begin" delay="0">
                                              <p:tn val="51"/>
                                            </p:cond>
                                          </p:stCondLst>
                                          <p:endCondLst>
                                            <p:cond evt="onStopAudio" delay="0">
                                              <p:tgtEl>
                                                <p:sldTgt/>
                                              </p:tgtEl>
                                            </p:cond>
                                          </p:endCondLst>
                                        </p:cTn>
                                        <p:tgtEl>
                                          <p:sndTgt r:embed="rId4" name="beep.wav"/>
                                        </p:tgtEl>
                                      </p:cMediaNode>
                                    </p:audio>
                                  </p:subTnLst>
                                </p:cTn>
                              </p:par>
                            </p:childTnLst>
                          </p:cTn>
                        </p:par>
                        <p:par>
                          <p:cTn id="54" fill="hold" nodeType="afterGroup">
                            <p:stCondLst>
                              <p:cond delay="4500"/>
                            </p:stCondLst>
                            <p:childTnLst>
                              <p:par>
                                <p:cTn id="55" presetID="4" presetClass="exit" presetSubtype="16" fill="hold" grpId="0" nodeType="afterEffect">
                                  <p:stCondLst>
                                    <p:cond delay="1000"/>
                                  </p:stCondLst>
                                  <p:childTnLst>
                                    <p:animEffect transition="out" filter="box(in)">
                                      <p:cBhvr>
                                        <p:cTn id="56" dur="500"/>
                                        <p:tgtEl>
                                          <p:spTgt spid="62496"/>
                                        </p:tgtEl>
                                      </p:cBhvr>
                                    </p:animEffect>
                                    <p:set>
                                      <p:cBhvr>
                                        <p:cTn id="57" dur="1" fill="hold">
                                          <p:stCondLst>
                                            <p:cond delay="499"/>
                                          </p:stCondLst>
                                        </p:cTn>
                                        <p:tgtEl>
                                          <p:spTgt spid="62496"/>
                                        </p:tgtEl>
                                        <p:attrNameLst>
                                          <p:attrName>style.visibility</p:attrName>
                                        </p:attrNameLst>
                                      </p:cBhvr>
                                      <p:to>
                                        <p:strVal val="hidden"/>
                                      </p:to>
                                    </p:set>
                                  </p:childTnLst>
                                  <p:subTnLst>
                                    <p:audio>
                                      <p:cMediaNode>
                                        <p:cTn display="0" masterRel="sameClick">
                                          <p:stCondLst>
                                            <p:cond evt="begin" delay="0">
                                              <p:tn val="55"/>
                                            </p:cond>
                                          </p:stCondLst>
                                          <p:endCondLst>
                                            <p:cond evt="onStopAudio" delay="0">
                                              <p:tgtEl>
                                                <p:sldTgt/>
                                              </p:tgtEl>
                                            </p:cond>
                                          </p:endCondLst>
                                        </p:cTn>
                                        <p:tgtEl>
                                          <p:sndTgt r:embed="rId4" name="beep.wav"/>
                                        </p:tgtEl>
                                      </p:cMediaNode>
                                    </p:audio>
                                  </p:subTnLst>
                                </p:cTn>
                              </p:par>
                            </p:childTnLst>
                          </p:cTn>
                        </p:par>
                        <p:par>
                          <p:cTn id="58" fill="hold" nodeType="afterGroup">
                            <p:stCondLst>
                              <p:cond delay="6000"/>
                            </p:stCondLst>
                            <p:childTnLst>
                              <p:par>
                                <p:cTn id="59" presetID="4" presetClass="exit" presetSubtype="16" fill="hold" grpId="0" nodeType="afterEffect">
                                  <p:stCondLst>
                                    <p:cond delay="1000"/>
                                  </p:stCondLst>
                                  <p:childTnLst>
                                    <p:animEffect transition="out" filter="box(in)">
                                      <p:cBhvr>
                                        <p:cTn id="60" dur="500"/>
                                        <p:tgtEl>
                                          <p:spTgt spid="62495"/>
                                        </p:tgtEl>
                                      </p:cBhvr>
                                    </p:animEffect>
                                    <p:set>
                                      <p:cBhvr>
                                        <p:cTn id="61" dur="1" fill="hold">
                                          <p:stCondLst>
                                            <p:cond delay="499"/>
                                          </p:stCondLst>
                                        </p:cTn>
                                        <p:tgtEl>
                                          <p:spTgt spid="62495"/>
                                        </p:tgtEl>
                                        <p:attrNameLst>
                                          <p:attrName>style.visibility</p:attrName>
                                        </p:attrNameLst>
                                      </p:cBhvr>
                                      <p:to>
                                        <p:strVal val="hidden"/>
                                      </p:to>
                                    </p:set>
                                  </p:childTnLst>
                                  <p:subTnLst>
                                    <p:audio>
                                      <p:cMediaNode>
                                        <p:cTn display="0" masterRel="sameClick">
                                          <p:stCondLst>
                                            <p:cond evt="begin" delay="0">
                                              <p:tn val="59"/>
                                            </p:cond>
                                          </p:stCondLst>
                                          <p:endCondLst>
                                            <p:cond evt="onStopAudio" delay="0">
                                              <p:tgtEl>
                                                <p:sldTgt/>
                                              </p:tgtEl>
                                            </p:cond>
                                          </p:endCondLst>
                                        </p:cTn>
                                        <p:tgtEl>
                                          <p:sndTgt r:embed="rId4" name="beep.wav"/>
                                        </p:tgtEl>
                                      </p:cMediaNode>
                                    </p:audio>
                                  </p:subTnLst>
                                </p:cTn>
                              </p:par>
                            </p:childTnLst>
                          </p:cTn>
                        </p:par>
                        <p:par>
                          <p:cTn id="62" fill="hold" nodeType="afterGroup">
                            <p:stCondLst>
                              <p:cond delay="7500"/>
                            </p:stCondLst>
                            <p:childTnLst>
                              <p:par>
                                <p:cTn id="63" presetID="4" presetClass="exit" presetSubtype="16" fill="hold" grpId="0" nodeType="afterEffect">
                                  <p:stCondLst>
                                    <p:cond delay="1000"/>
                                  </p:stCondLst>
                                  <p:childTnLst>
                                    <p:animEffect transition="out" filter="box(in)">
                                      <p:cBhvr>
                                        <p:cTn id="64" dur="500"/>
                                        <p:tgtEl>
                                          <p:spTgt spid="62488"/>
                                        </p:tgtEl>
                                      </p:cBhvr>
                                    </p:animEffect>
                                    <p:set>
                                      <p:cBhvr>
                                        <p:cTn id="65" dur="1" fill="hold">
                                          <p:stCondLst>
                                            <p:cond delay="499"/>
                                          </p:stCondLst>
                                        </p:cTn>
                                        <p:tgtEl>
                                          <p:spTgt spid="62488"/>
                                        </p:tgtEl>
                                        <p:attrNameLst>
                                          <p:attrName>style.visibility</p:attrName>
                                        </p:attrNameLst>
                                      </p:cBhvr>
                                      <p:to>
                                        <p:strVal val="hidden"/>
                                      </p:to>
                                    </p:set>
                                  </p:childTnLst>
                                  <p:subTnLst>
                                    <p:audio>
                                      <p:cMediaNode>
                                        <p:cTn display="0" masterRel="sameClick">
                                          <p:stCondLst>
                                            <p:cond evt="begin" delay="0">
                                              <p:tn val="63"/>
                                            </p:cond>
                                          </p:stCondLst>
                                          <p:endCondLst>
                                            <p:cond evt="onStopAudio" delay="0">
                                              <p:tgtEl>
                                                <p:sldTgt/>
                                              </p:tgtEl>
                                            </p:cond>
                                          </p:endCondLst>
                                        </p:cTn>
                                        <p:tgtEl>
                                          <p:sndTgt r:embed="rId4" name="beep.wav"/>
                                        </p:tgtEl>
                                      </p:cMediaNode>
                                    </p:audio>
                                  </p:subTnLst>
                                </p:cTn>
                              </p:par>
                            </p:childTnLst>
                          </p:cTn>
                        </p:par>
                        <p:par>
                          <p:cTn id="66" fill="hold" nodeType="afterGroup">
                            <p:stCondLst>
                              <p:cond delay="9000"/>
                            </p:stCondLst>
                            <p:childTnLst>
                              <p:par>
                                <p:cTn id="67" presetID="4" presetClass="exit" presetSubtype="16" fill="hold" grpId="0" nodeType="afterEffect">
                                  <p:stCondLst>
                                    <p:cond delay="1000"/>
                                  </p:stCondLst>
                                  <p:childTnLst>
                                    <p:animEffect transition="out" filter="box(in)">
                                      <p:cBhvr>
                                        <p:cTn id="68" dur="500"/>
                                        <p:tgtEl>
                                          <p:spTgt spid="62486"/>
                                        </p:tgtEl>
                                      </p:cBhvr>
                                    </p:animEffect>
                                    <p:set>
                                      <p:cBhvr>
                                        <p:cTn id="69" dur="1" fill="hold">
                                          <p:stCondLst>
                                            <p:cond delay="499"/>
                                          </p:stCondLst>
                                        </p:cTn>
                                        <p:tgtEl>
                                          <p:spTgt spid="62486"/>
                                        </p:tgtEl>
                                        <p:attrNameLst>
                                          <p:attrName>style.visibility</p:attrName>
                                        </p:attrNameLst>
                                      </p:cBhvr>
                                      <p:to>
                                        <p:strVal val="hidden"/>
                                      </p:to>
                                    </p:set>
                                  </p:childTnLst>
                                  <p:subTnLst>
                                    <p:audio>
                                      <p:cMediaNode>
                                        <p:cTn display="0" masterRel="sameClick">
                                          <p:stCondLst>
                                            <p:cond evt="begin" delay="0">
                                              <p:tn val="67"/>
                                            </p:cond>
                                          </p:stCondLst>
                                          <p:endCondLst>
                                            <p:cond evt="onStopAudio" delay="0">
                                              <p:tgtEl>
                                                <p:sldTgt/>
                                              </p:tgtEl>
                                            </p:cond>
                                          </p:endCondLst>
                                        </p:cTn>
                                        <p:tgtEl>
                                          <p:sndTgt r:embed="rId4" name="beep.wav"/>
                                        </p:tgtEl>
                                      </p:cMediaNode>
                                    </p:audio>
                                  </p:subTnLst>
                                </p:cTn>
                              </p:par>
                            </p:childTnLst>
                          </p:cTn>
                        </p:par>
                        <p:par>
                          <p:cTn id="70" fill="hold" nodeType="afterGroup">
                            <p:stCondLst>
                              <p:cond delay="10500"/>
                            </p:stCondLst>
                            <p:childTnLst>
                              <p:par>
                                <p:cTn id="71" presetID="4" presetClass="exit" presetSubtype="16" fill="hold" grpId="0" nodeType="afterEffect">
                                  <p:stCondLst>
                                    <p:cond delay="500"/>
                                  </p:stCondLst>
                                  <p:childTnLst>
                                    <p:animEffect transition="out" filter="box(in)">
                                      <p:cBhvr>
                                        <p:cTn id="72" dur="500"/>
                                        <p:tgtEl>
                                          <p:spTgt spid="62508"/>
                                        </p:tgtEl>
                                      </p:cBhvr>
                                    </p:animEffect>
                                    <p:set>
                                      <p:cBhvr>
                                        <p:cTn id="73" dur="1" fill="hold">
                                          <p:stCondLst>
                                            <p:cond delay="499"/>
                                          </p:stCondLst>
                                        </p:cTn>
                                        <p:tgtEl>
                                          <p:spTgt spid="62508"/>
                                        </p:tgtEl>
                                        <p:attrNameLst>
                                          <p:attrName>style.visibility</p:attrName>
                                        </p:attrNameLst>
                                      </p:cBhvr>
                                      <p:to>
                                        <p:strVal val="hidden"/>
                                      </p:to>
                                    </p:set>
                                  </p:childTnLst>
                                  <p:subTnLst>
                                    <p:audio>
                                      <p:cMediaNode>
                                        <p:cTn display="0" masterRel="sameClick">
                                          <p:stCondLst>
                                            <p:cond evt="begin" delay="0">
                                              <p:tn val="71"/>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62512"/>
                  </p:tgtEl>
                </p:cond>
              </p:nextCondLst>
            </p:seq>
          </p:childTnLst>
        </p:cTn>
      </p:par>
    </p:tnLst>
    <p:bldLst>
      <p:bldP spid="62508" grpId="0" animBg="1"/>
      <p:bldP spid="65540" grpId="0"/>
      <p:bldP spid="65541" grpId="0" animBg="1"/>
      <p:bldP spid="65541" grpId="1" animBg="1"/>
      <p:bldP spid="65549" grpId="0" animBg="1"/>
      <p:bldP spid="62486" grpId="0" animBg="1"/>
      <p:bldP spid="62488" grpId="0" animBg="1"/>
      <p:bldP spid="62495" grpId="0" animBg="1"/>
      <p:bldP spid="62496" grpId="0" animBg="1"/>
      <p:bldP spid="62497" grpId="0" animBg="1"/>
      <p:bldP spid="62498" grpId="0" animBg="1"/>
      <p:bldP spid="62499" grpId="0" animBg="1"/>
      <p:bldP spid="62513" grpId="0" animBg="1"/>
      <p:bldP spid="26" grpId="0" animBg="1"/>
      <p:bldP spid="28"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Oval 2"/>
          <p:cNvSpPr>
            <a:spLocks noChangeArrowheads="1"/>
          </p:cNvSpPr>
          <p:nvPr/>
        </p:nvSpPr>
        <p:spPr bwMode="auto">
          <a:xfrm>
            <a:off x="6172200" y="5943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523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178175" y="1676400"/>
            <a:ext cx="6981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Khu vực biên giới trên đất liền của Việt Nam gồm:</a:t>
            </a:r>
            <a:endParaRPr lang="vi-VN" altLang="en-US" sz="2400" b="1" i="1"/>
          </a:p>
        </p:txBody>
      </p:sp>
      <p:sp>
        <p:nvSpPr>
          <p:cNvPr id="65541" name="AutoShape 5"/>
          <p:cNvSpPr>
            <a:spLocks noChangeArrowheads="1"/>
          </p:cNvSpPr>
          <p:nvPr/>
        </p:nvSpPr>
        <p:spPr bwMode="auto">
          <a:xfrm>
            <a:off x="6221413" y="2286000"/>
            <a:ext cx="4065587"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Các xã, phường, thị trấn</a:t>
            </a:r>
          </a:p>
          <a:p>
            <a:pPr algn="ctr">
              <a:spcBef>
                <a:spcPct val="0"/>
              </a:spcBef>
              <a:buFontTx/>
              <a:buNone/>
            </a:pPr>
            <a:r>
              <a:rPr lang="en-US" altLang="en-US" sz="2400"/>
              <a:t> có một phần địa giới hành </a:t>
            </a:r>
          </a:p>
          <a:p>
            <a:pPr algn="ctr">
              <a:spcBef>
                <a:spcPct val="0"/>
              </a:spcBef>
              <a:buFontTx/>
              <a:buNone/>
            </a:pPr>
            <a:r>
              <a:rPr lang="en-US" altLang="en-US" sz="2400"/>
              <a:t>chính trùng với biên giới </a:t>
            </a:r>
          </a:p>
          <a:p>
            <a:pPr algn="ctr">
              <a:spcBef>
                <a:spcPct val="0"/>
              </a:spcBef>
              <a:buFontTx/>
              <a:buNone/>
            </a:pPr>
            <a:r>
              <a:rPr lang="en-US" altLang="en-US" sz="2400"/>
              <a:t>quốc gia trên đất liền</a:t>
            </a:r>
            <a:endParaRPr lang="vi-VN" altLang="en-US" sz="2400" b="1"/>
          </a:p>
        </p:txBody>
      </p:sp>
      <p:sp>
        <p:nvSpPr>
          <p:cNvPr id="65549" name="AutoShape 13"/>
          <p:cNvSpPr>
            <a:spLocks noChangeArrowheads="1"/>
          </p:cNvSpPr>
          <p:nvPr/>
        </p:nvSpPr>
        <p:spPr bwMode="auto">
          <a:xfrm>
            <a:off x="1828800" y="2286000"/>
            <a:ext cx="4064000"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A. Các xã, phường, thị trấn</a:t>
            </a:r>
          </a:p>
          <a:p>
            <a:pPr algn="ctr" eaLnBrk="1" hangingPunct="1">
              <a:spcBef>
                <a:spcPct val="0"/>
              </a:spcBef>
              <a:buFontTx/>
              <a:buNone/>
            </a:pPr>
            <a:r>
              <a:rPr lang="en-US" altLang="en-US" sz="2400"/>
              <a:t> có địa giới hành chính tiếp</a:t>
            </a:r>
          </a:p>
          <a:p>
            <a:pPr algn="ctr" eaLnBrk="1" hangingPunct="1">
              <a:spcBef>
                <a:spcPct val="0"/>
              </a:spcBef>
              <a:buFontTx/>
              <a:buNone/>
            </a:pPr>
            <a:r>
              <a:rPr lang="en-US" altLang="en-US" sz="2400"/>
              <a:t> giáp với đường biên giới </a:t>
            </a:r>
          </a:p>
          <a:p>
            <a:pPr algn="ctr" eaLnBrk="1" hangingPunct="1">
              <a:spcBef>
                <a:spcPct val="0"/>
              </a:spcBef>
              <a:buFontTx/>
              <a:buNone/>
            </a:pPr>
            <a:r>
              <a:rPr lang="en-US" altLang="en-US" sz="2400"/>
              <a:t>quốc gia trên đất liền</a:t>
            </a:r>
            <a:endParaRPr lang="en-US" altLang="en-US" sz="2800" b="1">
              <a:latin typeface="Times New Roman" panose="02020603050405020304" pitchFamily="18" charset="0"/>
              <a:cs typeface="Times New Roman" panose="02020603050405020304" pitchFamily="18" charset="0"/>
            </a:endParaRPr>
          </a:p>
        </p:txBody>
      </p:sp>
      <p:sp>
        <p:nvSpPr>
          <p:cNvPr id="32775" name="Text Box 16"/>
          <p:cNvSpPr txBox="1">
            <a:spLocks noChangeArrowheads="1"/>
          </p:cNvSpPr>
          <p:nvPr/>
        </p:nvSpPr>
        <p:spPr bwMode="auto">
          <a:xfrm>
            <a:off x="1828800" y="1752600"/>
            <a:ext cx="13081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27</a:t>
            </a:r>
          </a:p>
        </p:txBody>
      </p:sp>
      <p:pic>
        <p:nvPicPr>
          <p:cNvPr id="9525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51" name="Oval 19"/>
          <p:cNvSpPr>
            <a:spLocks noChangeArrowheads="1"/>
          </p:cNvSpPr>
          <p:nvPr/>
        </p:nvSpPr>
        <p:spPr bwMode="auto">
          <a:xfrm>
            <a:off x="6184900" y="5943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2778"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53" name="Oval 21"/>
          <p:cNvSpPr>
            <a:spLocks noChangeArrowheads="1"/>
          </p:cNvSpPr>
          <p:nvPr/>
        </p:nvSpPr>
        <p:spPr bwMode="auto">
          <a:xfrm>
            <a:off x="6184900" y="5943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5254" name="Oval 22"/>
          <p:cNvSpPr>
            <a:spLocks noChangeArrowheads="1"/>
          </p:cNvSpPr>
          <p:nvPr/>
        </p:nvSpPr>
        <p:spPr bwMode="auto">
          <a:xfrm>
            <a:off x="6172200" y="5943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5255" name="Oval 23"/>
          <p:cNvSpPr>
            <a:spLocks noChangeArrowheads="1"/>
          </p:cNvSpPr>
          <p:nvPr/>
        </p:nvSpPr>
        <p:spPr bwMode="auto">
          <a:xfrm>
            <a:off x="6184900" y="5943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5256" name="Oval 24"/>
          <p:cNvSpPr>
            <a:spLocks noChangeArrowheads="1"/>
          </p:cNvSpPr>
          <p:nvPr/>
        </p:nvSpPr>
        <p:spPr bwMode="auto">
          <a:xfrm>
            <a:off x="6184900" y="59340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5257" name="Oval 25"/>
          <p:cNvSpPr>
            <a:spLocks noChangeArrowheads="1"/>
          </p:cNvSpPr>
          <p:nvPr/>
        </p:nvSpPr>
        <p:spPr bwMode="auto">
          <a:xfrm>
            <a:off x="6172200" y="5943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5258" name="Oval 26"/>
          <p:cNvSpPr>
            <a:spLocks noChangeArrowheads="1"/>
          </p:cNvSpPr>
          <p:nvPr/>
        </p:nvSpPr>
        <p:spPr bwMode="auto">
          <a:xfrm>
            <a:off x="6184900" y="59340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5259" name="Text Box 27"/>
          <p:cNvSpPr txBox="1">
            <a:spLocks noChangeArrowheads="1"/>
          </p:cNvSpPr>
          <p:nvPr/>
        </p:nvSpPr>
        <p:spPr bwMode="auto">
          <a:xfrm>
            <a:off x="4876800" y="60340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5260" name="Text Box 28"/>
          <p:cNvSpPr txBox="1">
            <a:spLocks noChangeArrowheads="1"/>
          </p:cNvSpPr>
          <p:nvPr/>
        </p:nvSpPr>
        <p:spPr bwMode="auto">
          <a:xfrm>
            <a:off x="6019800" y="5773738"/>
            <a:ext cx="8382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2787"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819400" y="14478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8" name="Text Box 69"/>
          <p:cNvSpPr txBox="1">
            <a:spLocks noChangeArrowheads="1"/>
          </p:cNvSpPr>
          <p:nvPr/>
        </p:nvSpPr>
        <p:spPr bwMode="auto">
          <a:xfrm>
            <a:off x="2184400" y="1143000"/>
            <a:ext cx="797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96400" y="0"/>
            <a:ext cx="990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90"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52400"/>
            <a:ext cx="152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1828800" y="4038600"/>
            <a:ext cx="4064000"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 C. Khu vực thuộc các xã, </a:t>
            </a:r>
          </a:p>
          <a:p>
            <a:pPr eaLnBrk="1" hangingPunct="1">
              <a:spcBef>
                <a:spcPct val="0"/>
              </a:spcBef>
              <a:buFontTx/>
              <a:buNone/>
            </a:pPr>
            <a:r>
              <a:rPr lang="en-US" altLang="en-US" sz="2400"/>
              <a:t>phường, thị trấn có chiều </a:t>
            </a:r>
          </a:p>
          <a:p>
            <a:pPr eaLnBrk="1" hangingPunct="1">
              <a:spcBef>
                <a:spcPct val="0"/>
              </a:spcBef>
              <a:buFontTx/>
              <a:buNone/>
            </a:pPr>
            <a:r>
              <a:rPr lang="en-US" altLang="en-US" sz="2400"/>
              <a:t>rộng 10 km tính từ  đường </a:t>
            </a:r>
          </a:p>
          <a:p>
            <a:pPr eaLnBrk="1" hangingPunct="1">
              <a:spcBef>
                <a:spcPct val="0"/>
              </a:spcBef>
              <a:buFontTx/>
              <a:buNone/>
            </a:pPr>
            <a:r>
              <a:rPr lang="en-US" altLang="en-US" sz="2400"/>
              <a:t>biên giới QG trên đất liền</a:t>
            </a:r>
            <a:endParaRPr lang="en-US" altLang="en-US" sz="2800" b="1">
              <a:latin typeface="Times New Roman" panose="02020603050405020304" pitchFamily="18" charset="0"/>
              <a:cs typeface="Times New Roman" panose="02020603050405020304" pitchFamily="18" charset="0"/>
            </a:endParaRPr>
          </a:p>
        </p:txBody>
      </p:sp>
      <p:sp>
        <p:nvSpPr>
          <p:cNvPr id="27" name="AutoShape 13"/>
          <p:cNvSpPr>
            <a:spLocks noChangeArrowheads="1"/>
          </p:cNvSpPr>
          <p:nvPr/>
        </p:nvSpPr>
        <p:spPr bwMode="auto">
          <a:xfrm>
            <a:off x="6172200" y="4038600"/>
            <a:ext cx="4114800"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Khu vực các xã, phường</a:t>
            </a:r>
          </a:p>
          <a:p>
            <a:pPr algn="ctr" eaLnBrk="1" hangingPunct="1">
              <a:spcBef>
                <a:spcPct val="0"/>
              </a:spcBef>
              <a:buFontTx/>
              <a:buNone/>
            </a:pPr>
            <a:r>
              <a:rPr lang="en-US" altLang="en-US" sz="2400"/>
              <a:t>thị trấn có địa giới hành chính</a:t>
            </a:r>
          </a:p>
          <a:p>
            <a:pPr algn="ctr" eaLnBrk="1" hangingPunct="1">
              <a:spcBef>
                <a:spcPct val="0"/>
              </a:spcBef>
              <a:buFontTx/>
              <a:buNone/>
            </a:pPr>
            <a:r>
              <a:rPr lang="en-US" altLang="en-US" sz="2400"/>
              <a:t> nằm liền kề đường biên giới </a:t>
            </a:r>
          </a:p>
          <a:p>
            <a:pPr algn="ctr" eaLnBrk="1" hangingPunct="1">
              <a:spcBef>
                <a:spcPct val="0"/>
              </a:spcBef>
              <a:buFontTx/>
              <a:buNone/>
            </a:pPr>
            <a:r>
              <a:rPr lang="en-US" altLang="en-US" sz="2400"/>
              <a:t>quốc gia trên đất liền</a:t>
            </a:r>
            <a:endParaRPr lang="en-US" altLang="en-US" sz="2800" b="1">
              <a:latin typeface="Times New Roman" panose="02020603050405020304" pitchFamily="18" charset="0"/>
              <a:cs typeface="Times New Roman" panose="02020603050405020304" pitchFamily="18" charset="0"/>
            </a:endParaRPr>
          </a:p>
        </p:txBody>
      </p:sp>
      <p:pic>
        <p:nvPicPr>
          <p:cNvPr id="32793" name="Picture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231775"/>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94"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6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60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6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60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460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523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523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5250"/>
                </p:tgtEl>
              </p:cMediaNode>
            </p:audio>
            <p:seq concurrent="1" nextAc="seek">
              <p:cTn id="38" restart="whenNotActive" fill="hold" evtFilter="cancelBubble" nodeType="interactiveSeq">
                <p:stCondLst>
                  <p:cond evt="onClick" delay="0">
                    <p:tgtEl>
                      <p:spTgt spid="9525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526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5258"/>
                                        </p:tgtEl>
                                      </p:cBhvr>
                                    </p:animEffect>
                                    <p:set>
                                      <p:cBhvr>
                                        <p:cTn id="46" dur="1" fill="hold">
                                          <p:stCondLst>
                                            <p:cond delay="499"/>
                                          </p:stCondLst>
                                        </p:cTn>
                                        <p:tgtEl>
                                          <p:spTgt spid="9525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5257"/>
                                        </p:tgtEl>
                                      </p:cBhvr>
                                    </p:animEffect>
                                    <p:set>
                                      <p:cBhvr>
                                        <p:cTn id="50" dur="1" fill="hold">
                                          <p:stCondLst>
                                            <p:cond delay="499"/>
                                          </p:stCondLst>
                                        </p:cTn>
                                        <p:tgtEl>
                                          <p:spTgt spid="9525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5256"/>
                                        </p:tgtEl>
                                      </p:cBhvr>
                                    </p:animEffect>
                                    <p:set>
                                      <p:cBhvr>
                                        <p:cTn id="54" dur="1" fill="hold">
                                          <p:stCondLst>
                                            <p:cond delay="499"/>
                                          </p:stCondLst>
                                        </p:cTn>
                                        <p:tgtEl>
                                          <p:spTgt spid="9525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5255"/>
                                        </p:tgtEl>
                                      </p:cBhvr>
                                    </p:animEffect>
                                    <p:set>
                                      <p:cBhvr>
                                        <p:cTn id="58" dur="1" fill="hold">
                                          <p:stCondLst>
                                            <p:cond delay="499"/>
                                          </p:stCondLst>
                                        </p:cTn>
                                        <p:tgtEl>
                                          <p:spTgt spid="9525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5254"/>
                                        </p:tgtEl>
                                      </p:cBhvr>
                                    </p:animEffect>
                                    <p:set>
                                      <p:cBhvr>
                                        <p:cTn id="62" dur="1" fill="hold">
                                          <p:stCondLst>
                                            <p:cond delay="499"/>
                                          </p:stCondLst>
                                        </p:cTn>
                                        <p:tgtEl>
                                          <p:spTgt spid="9525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5253"/>
                                        </p:tgtEl>
                                      </p:cBhvr>
                                    </p:animEffect>
                                    <p:set>
                                      <p:cBhvr>
                                        <p:cTn id="66" dur="1" fill="hold">
                                          <p:stCondLst>
                                            <p:cond delay="499"/>
                                          </p:stCondLst>
                                        </p:cTn>
                                        <p:tgtEl>
                                          <p:spTgt spid="9525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5251"/>
                                        </p:tgtEl>
                                      </p:cBhvr>
                                    </p:animEffect>
                                    <p:set>
                                      <p:cBhvr>
                                        <p:cTn id="70" dur="1" fill="hold">
                                          <p:stCondLst>
                                            <p:cond delay="499"/>
                                          </p:stCondLst>
                                        </p:cTn>
                                        <p:tgtEl>
                                          <p:spTgt spid="9525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5234"/>
                                        </p:tgtEl>
                                      </p:cBhvr>
                                    </p:animEffect>
                                    <p:set>
                                      <p:cBhvr>
                                        <p:cTn id="74" dur="1" fill="hold">
                                          <p:stCondLst>
                                            <p:cond delay="499"/>
                                          </p:stCondLst>
                                        </p:cTn>
                                        <p:tgtEl>
                                          <p:spTgt spid="9523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5259"/>
                  </p:tgtEl>
                </p:cond>
              </p:nextCondLst>
            </p:seq>
          </p:childTnLst>
        </p:cTn>
      </p:par>
    </p:tnLst>
    <p:bldLst>
      <p:bldP spid="95234" grpId="0" animBg="1"/>
      <p:bldP spid="65540" grpId="0"/>
      <p:bldP spid="65541" grpId="0" animBg="1"/>
      <p:bldP spid="65541" grpId="1" animBg="1"/>
      <p:bldP spid="65549" grpId="0" animBg="1"/>
      <p:bldP spid="95251" grpId="0" animBg="1"/>
      <p:bldP spid="95253" grpId="0" animBg="1"/>
      <p:bldP spid="95254" grpId="0" animBg="1"/>
      <p:bldP spid="95255" grpId="0" animBg="1"/>
      <p:bldP spid="95256" grpId="0" animBg="1"/>
      <p:bldP spid="95257" grpId="0" animBg="1"/>
      <p:bldP spid="95258" grpId="0" animBg="1"/>
      <p:bldP spid="95260" grpId="0" animBg="1"/>
      <p:bldP spid="26" grpId="0" animBg="1"/>
      <p:bldP spid="27"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Oval 2"/>
          <p:cNvSpPr>
            <a:spLocks noChangeArrowheads="1"/>
          </p:cNvSpPr>
          <p:nvPr/>
        </p:nvSpPr>
        <p:spPr bwMode="auto">
          <a:xfrm>
            <a:off x="6653213" y="5943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626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200400" y="1371600"/>
            <a:ext cx="7086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Xây dựng và bảo vệ biên giới quốc gia là:</a:t>
            </a:r>
            <a:endParaRPr lang="vi-VN" altLang="en-US" sz="2400" b="1" i="1"/>
          </a:p>
        </p:txBody>
      </p:sp>
      <p:sp>
        <p:nvSpPr>
          <p:cNvPr id="65541" name="AutoShape 5"/>
          <p:cNvSpPr>
            <a:spLocks noChangeArrowheads="1"/>
          </p:cNvSpPr>
          <p:nvPr/>
        </p:nvSpPr>
        <p:spPr bwMode="auto">
          <a:xfrm>
            <a:off x="6099175" y="2057400"/>
            <a:ext cx="4038600" cy="1752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t>B. </a:t>
            </a:r>
            <a:r>
              <a:rPr lang="vi-VN" altLang="en-US" sz="2000"/>
              <a:t>Thực hiện tổng thể các </a:t>
            </a:r>
            <a:endParaRPr lang="en-US" altLang="en-US" sz="2000"/>
          </a:p>
          <a:p>
            <a:pPr algn="ctr">
              <a:spcBef>
                <a:spcPct val="0"/>
              </a:spcBef>
              <a:buFontTx/>
              <a:buNone/>
            </a:pPr>
            <a:r>
              <a:rPr lang="vi-VN" altLang="en-US" sz="2000"/>
              <a:t>biện pháp để bảo vệ chủ quyền</a:t>
            </a:r>
            <a:endParaRPr lang="en-US" altLang="en-US" sz="2000"/>
          </a:p>
          <a:p>
            <a:pPr algn="ctr">
              <a:spcBef>
                <a:spcPct val="0"/>
              </a:spcBef>
              <a:buFontTx/>
              <a:buNone/>
            </a:pPr>
            <a:r>
              <a:rPr lang="vi-VN" altLang="en-US" sz="2000"/>
              <a:t> lãnh thổ, bảo vệ tài nguyên, </a:t>
            </a:r>
            <a:endParaRPr lang="en-US" altLang="en-US" sz="2000"/>
          </a:p>
          <a:p>
            <a:pPr algn="ctr">
              <a:spcBef>
                <a:spcPct val="0"/>
              </a:spcBef>
              <a:buFontTx/>
              <a:buNone/>
            </a:pPr>
            <a:r>
              <a:rPr lang="vi-VN" altLang="en-US" sz="2000"/>
              <a:t>môi sinh, môi trường, lợi ích </a:t>
            </a:r>
            <a:endParaRPr lang="en-US" altLang="en-US" sz="2000"/>
          </a:p>
          <a:p>
            <a:pPr algn="ctr">
              <a:spcBef>
                <a:spcPct val="0"/>
              </a:spcBef>
              <a:buFontTx/>
              <a:buNone/>
            </a:pPr>
            <a:r>
              <a:rPr lang="vi-VN" altLang="en-US" sz="2000"/>
              <a:t>quốc gia trên khu vực biên giới</a:t>
            </a:r>
            <a:endParaRPr lang="en-US" altLang="en-US" sz="2000"/>
          </a:p>
        </p:txBody>
      </p:sp>
      <p:sp>
        <p:nvSpPr>
          <p:cNvPr id="65549" name="AutoShape 13"/>
          <p:cNvSpPr>
            <a:spLocks noChangeArrowheads="1"/>
          </p:cNvSpPr>
          <p:nvPr/>
        </p:nvSpPr>
        <p:spPr bwMode="auto">
          <a:xfrm>
            <a:off x="6172200" y="3962400"/>
            <a:ext cx="4038600" cy="1676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t> D. </a:t>
            </a:r>
            <a:r>
              <a:rPr lang="vi-VN" altLang="en-US" sz="2000"/>
              <a:t>Thực hiện tổng thể mọi hoạt </a:t>
            </a:r>
            <a:endParaRPr lang="en-US" altLang="en-US" sz="2000"/>
          </a:p>
          <a:p>
            <a:pPr algn="ctr">
              <a:spcBef>
                <a:spcPct val="0"/>
              </a:spcBef>
              <a:buFontTx/>
              <a:buNone/>
            </a:pPr>
            <a:r>
              <a:rPr lang="vi-VN" altLang="en-US" sz="2000"/>
              <a:t>động trên các lĩnh vực kinh tế, </a:t>
            </a:r>
            <a:endParaRPr lang="en-US" altLang="en-US" sz="2000"/>
          </a:p>
          <a:p>
            <a:pPr algn="ctr">
              <a:spcBef>
                <a:spcPct val="0"/>
              </a:spcBef>
              <a:buFontTx/>
              <a:buNone/>
            </a:pPr>
            <a:r>
              <a:rPr lang="vi-VN" altLang="en-US" sz="2000"/>
              <a:t>chính trị, văn hóa, xã hội, đối ngoại,</a:t>
            </a:r>
            <a:endParaRPr lang="en-US" altLang="en-US" sz="2000"/>
          </a:p>
          <a:p>
            <a:pPr algn="ctr">
              <a:spcBef>
                <a:spcPct val="0"/>
              </a:spcBef>
              <a:buFontTx/>
              <a:buNone/>
            </a:pPr>
            <a:r>
              <a:rPr lang="vi-VN" altLang="en-US" sz="2000"/>
              <a:t> </a:t>
            </a:r>
            <a:r>
              <a:rPr lang="en-US" altLang="en-US" sz="2000"/>
              <a:t>QP, AN</a:t>
            </a:r>
            <a:r>
              <a:rPr lang="vi-VN" altLang="en-US" sz="2000"/>
              <a:t> trên khu vực biên giới</a:t>
            </a:r>
            <a:endParaRPr lang="vi-VN" altLang="en-US" sz="2000" b="1"/>
          </a:p>
        </p:txBody>
      </p:sp>
      <p:sp>
        <p:nvSpPr>
          <p:cNvPr id="33799" name="Text Box 16"/>
          <p:cNvSpPr txBox="1">
            <a:spLocks noChangeArrowheads="1"/>
          </p:cNvSpPr>
          <p:nvPr/>
        </p:nvSpPr>
        <p:spPr bwMode="auto">
          <a:xfrm>
            <a:off x="1868488" y="1447800"/>
            <a:ext cx="1331912"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28</a:t>
            </a:r>
          </a:p>
        </p:txBody>
      </p:sp>
      <p:pic>
        <p:nvPicPr>
          <p:cNvPr id="9627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75" name="Oval 19"/>
          <p:cNvSpPr>
            <a:spLocks noChangeArrowheads="1"/>
          </p:cNvSpPr>
          <p:nvPr/>
        </p:nvSpPr>
        <p:spPr bwMode="auto">
          <a:xfrm>
            <a:off x="6653213" y="5943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3802"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48800"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77" name="Oval 21"/>
          <p:cNvSpPr>
            <a:spLocks noChangeArrowheads="1"/>
          </p:cNvSpPr>
          <p:nvPr/>
        </p:nvSpPr>
        <p:spPr bwMode="auto">
          <a:xfrm>
            <a:off x="6653213" y="5951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6278" name="Oval 22"/>
          <p:cNvSpPr>
            <a:spLocks noChangeArrowheads="1"/>
          </p:cNvSpPr>
          <p:nvPr/>
        </p:nvSpPr>
        <p:spPr bwMode="auto">
          <a:xfrm>
            <a:off x="6653213" y="5943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6279" name="Oval 23"/>
          <p:cNvSpPr>
            <a:spLocks noChangeArrowheads="1"/>
          </p:cNvSpPr>
          <p:nvPr/>
        </p:nvSpPr>
        <p:spPr bwMode="auto">
          <a:xfrm>
            <a:off x="6653213" y="5937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6280" name="Oval 24"/>
          <p:cNvSpPr>
            <a:spLocks noChangeArrowheads="1"/>
          </p:cNvSpPr>
          <p:nvPr/>
        </p:nvSpPr>
        <p:spPr bwMode="auto">
          <a:xfrm>
            <a:off x="6653213" y="5943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6281" name="Oval 25"/>
          <p:cNvSpPr>
            <a:spLocks noChangeArrowheads="1"/>
          </p:cNvSpPr>
          <p:nvPr/>
        </p:nvSpPr>
        <p:spPr bwMode="auto">
          <a:xfrm>
            <a:off x="6653213" y="5943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6282" name="Oval 26"/>
          <p:cNvSpPr>
            <a:spLocks noChangeArrowheads="1"/>
          </p:cNvSpPr>
          <p:nvPr/>
        </p:nvSpPr>
        <p:spPr bwMode="auto">
          <a:xfrm>
            <a:off x="6653213" y="5951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6283" name="Text Box 27"/>
          <p:cNvSpPr txBox="1">
            <a:spLocks noChangeArrowheads="1"/>
          </p:cNvSpPr>
          <p:nvPr/>
        </p:nvSpPr>
        <p:spPr bwMode="auto">
          <a:xfrm>
            <a:off x="5257800" y="60340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6284" name="Text Box 28"/>
          <p:cNvSpPr txBox="1">
            <a:spLocks noChangeArrowheads="1"/>
          </p:cNvSpPr>
          <p:nvPr/>
        </p:nvSpPr>
        <p:spPr bwMode="auto">
          <a:xfrm>
            <a:off x="6500813" y="5824538"/>
            <a:ext cx="7620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3811"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954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12" name="Text Box 69"/>
          <p:cNvSpPr txBox="1">
            <a:spLocks noChangeArrowheads="1"/>
          </p:cNvSpPr>
          <p:nvPr/>
        </p:nvSpPr>
        <p:spPr bwMode="auto">
          <a:xfrm>
            <a:off x="2057400" y="990600"/>
            <a:ext cx="807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4"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14300"/>
            <a:ext cx="1295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1868488" y="2057400"/>
            <a:ext cx="3884612" cy="1752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t> A. Thực hiện tổng thể các giải </a:t>
            </a:r>
          </a:p>
          <a:p>
            <a:pPr algn="ctr">
              <a:spcBef>
                <a:spcPct val="0"/>
              </a:spcBef>
              <a:buFontTx/>
              <a:buNone/>
            </a:pPr>
            <a:r>
              <a:rPr lang="en-US" altLang="en-US" sz="2000"/>
              <a:t>pháp một cách toàn diện trên tất </a:t>
            </a:r>
          </a:p>
          <a:p>
            <a:pPr algn="ctr">
              <a:spcBef>
                <a:spcPct val="0"/>
              </a:spcBef>
              <a:buFontTx/>
              <a:buNone/>
            </a:pPr>
            <a:r>
              <a:rPr lang="en-US" altLang="en-US" sz="2000"/>
              <a:t>cả các lĩnh vực của đời sống xã </a:t>
            </a:r>
          </a:p>
          <a:p>
            <a:pPr algn="ctr">
              <a:spcBef>
                <a:spcPct val="0"/>
              </a:spcBef>
              <a:buFontTx/>
              <a:buNone/>
            </a:pPr>
            <a:r>
              <a:rPr lang="en-US" altLang="en-US" sz="2000"/>
              <a:t>hội trên khu vực biên giới</a:t>
            </a:r>
          </a:p>
        </p:txBody>
      </p:sp>
      <p:sp>
        <p:nvSpPr>
          <p:cNvPr id="28" name="AutoShape 13"/>
          <p:cNvSpPr>
            <a:spLocks noChangeArrowheads="1"/>
          </p:cNvSpPr>
          <p:nvPr/>
        </p:nvSpPr>
        <p:spPr bwMode="auto">
          <a:xfrm>
            <a:off x="1868488" y="3962400"/>
            <a:ext cx="3884612" cy="1676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t> C. Thực hiện tổng thể các </a:t>
            </a:r>
            <a:r>
              <a:rPr lang="vi-VN" altLang="en-US" sz="2000"/>
              <a:t>chủ </a:t>
            </a:r>
            <a:endParaRPr lang="en-US" altLang="en-US" sz="2000"/>
          </a:p>
          <a:p>
            <a:pPr algn="ctr">
              <a:spcBef>
                <a:spcPct val="0"/>
              </a:spcBef>
              <a:buFontTx/>
              <a:buNone/>
            </a:pPr>
            <a:r>
              <a:rPr lang="vi-VN" altLang="en-US" sz="2000"/>
              <a:t>trương chính sách của Đảng, </a:t>
            </a:r>
            <a:endParaRPr lang="en-US" altLang="en-US" sz="2000"/>
          </a:p>
          <a:p>
            <a:pPr algn="ctr">
              <a:spcBef>
                <a:spcPct val="0"/>
              </a:spcBef>
              <a:buFontTx/>
              <a:buNone/>
            </a:pPr>
            <a:r>
              <a:rPr lang="vi-VN" altLang="en-US" sz="2000"/>
              <a:t>pháp luật của Nhà nước trên tất </a:t>
            </a:r>
            <a:endParaRPr lang="en-US" altLang="en-US" sz="2000"/>
          </a:p>
          <a:p>
            <a:pPr algn="ctr">
              <a:spcBef>
                <a:spcPct val="0"/>
              </a:spcBef>
              <a:buFontTx/>
              <a:buNone/>
            </a:pPr>
            <a:r>
              <a:rPr lang="vi-VN" altLang="en-US" sz="2000"/>
              <a:t>cả mọi lĩnh vực trên khu vực </a:t>
            </a:r>
            <a:endParaRPr lang="en-US" altLang="en-US" sz="2000"/>
          </a:p>
          <a:p>
            <a:pPr algn="ctr">
              <a:spcBef>
                <a:spcPct val="0"/>
              </a:spcBef>
              <a:buFontTx/>
              <a:buNone/>
            </a:pPr>
            <a:r>
              <a:rPr lang="vi-VN" altLang="en-US" sz="2000"/>
              <a:t>biên giới</a:t>
            </a:r>
            <a:endParaRPr lang="vi-VN" altLang="en-US" sz="2000" b="1"/>
          </a:p>
        </p:txBody>
      </p:sp>
      <p:pic>
        <p:nvPicPr>
          <p:cNvPr id="33817" name="Picture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818"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3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32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3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3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3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626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626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6274"/>
                </p:tgtEl>
              </p:cMediaNode>
            </p:audio>
            <p:seq concurrent="1" nextAc="seek">
              <p:cTn id="38" restart="whenNotActive" fill="hold" evtFilter="cancelBubble" nodeType="interactiveSeq">
                <p:stCondLst>
                  <p:cond evt="onClick" delay="0">
                    <p:tgtEl>
                      <p:spTgt spid="96283"/>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6284"/>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6282"/>
                                        </p:tgtEl>
                                      </p:cBhvr>
                                    </p:animEffect>
                                    <p:set>
                                      <p:cBhvr>
                                        <p:cTn id="46" dur="1" fill="hold">
                                          <p:stCondLst>
                                            <p:cond delay="499"/>
                                          </p:stCondLst>
                                        </p:cTn>
                                        <p:tgtEl>
                                          <p:spTgt spid="96282"/>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6281"/>
                                        </p:tgtEl>
                                      </p:cBhvr>
                                    </p:animEffect>
                                    <p:set>
                                      <p:cBhvr>
                                        <p:cTn id="50" dur="1" fill="hold">
                                          <p:stCondLst>
                                            <p:cond delay="499"/>
                                          </p:stCondLst>
                                        </p:cTn>
                                        <p:tgtEl>
                                          <p:spTgt spid="96281"/>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6280"/>
                                        </p:tgtEl>
                                      </p:cBhvr>
                                    </p:animEffect>
                                    <p:set>
                                      <p:cBhvr>
                                        <p:cTn id="54" dur="1" fill="hold">
                                          <p:stCondLst>
                                            <p:cond delay="499"/>
                                          </p:stCondLst>
                                        </p:cTn>
                                        <p:tgtEl>
                                          <p:spTgt spid="96280"/>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6279"/>
                                        </p:tgtEl>
                                      </p:cBhvr>
                                    </p:animEffect>
                                    <p:set>
                                      <p:cBhvr>
                                        <p:cTn id="58" dur="1" fill="hold">
                                          <p:stCondLst>
                                            <p:cond delay="499"/>
                                          </p:stCondLst>
                                        </p:cTn>
                                        <p:tgtEl>
                                          <p:spTgt spid="9627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6278"/>
                                        </p:tgtEl>
                                      </p:cBhvr>
                                    </p:animEffect>
                                    <p:set>
                                      <p:cBhvr>
                                        <p:cTn id="62" dur="1" fill="hold">
                                          <p:stCondLst>
                                            <p:cond delay="499"/>
                                          </p:stCondLst>
                                        </p:cTn>
                                        <p:tgtEl>
                                          <p:spTgt spid="9627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6277"/>
                                        </p:tgtEl>
                                      </p:cBhvr>
                                    </p:animEffect>
                                    <p:set>
                                      <p:cBhvr>
                                        <p:cTn id="66" dur="1" fill="hold">
                                          <p:stCondLst>
                                            <p:cond delay="499"/>
                                          </p:stCondLst>
                                        </p:cTn>
                                        <p:tgtEl>
                                          <p:spTgt spid="9627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6275"/>
                                        </p:tgtEl>
                                      </p:cBhvr>
                                    </p:animEffect>
                                    <p:set>
                                      <p:cBhvr>
                                        <p:cTn id="70" dur="1" fill="hold">
                                          <p:stCondLst>
                                            <p:cond delay="499"/>
                                          </p:stCondLst>
                                        </p:cTn>
                                        <p:tgtEl>
                                          <p:spTgt spid="96275"/>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6258"/>
                                        </p:tgtEl>
                                      </p:cBhvr>
                                    </p:animEffect>
                                    <p:set>
                                      <p:cBhvr>
                                        <p:cTn id="74" dur="1" fill="hold">
                                          <p:stCondLst>
                                            <p:cond delay="499"/>
                                          </p:stCondLst>
                                        </p:cTn>
                                        <p:tgtEl>
                                          <p:spTgt spid="96258"/>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6283"/>
                  </p:tgtEl>
                </p:cond>
              </p:nextCondLst>
            </p:seq>
          </p:childTnLst>
        </p:cTn>
      </p:par>
    </p:tnLst>
    <p:bldLst>
      <p:bldP spid="96258" grpId="0" animBg="1"/>
      <p:bldP spid="65540" grpId="0"/>
      <p:bldP spid="65541" grpId="0" animBg="1"/>
      <p:bldP spid="65541" grpId="1" animBg="1"/>
      <p:bldP spid="65549" grpId="0" animBg="1"/>
      <p:bldP spid="96275" grpId="0" animBg="1"/>
      <p:bldP spid="96277" grpId="0" animBg="1"/>
      <p:bldP spid="96278" grpId="0" animBg="1"/>
      <p:bldP spid="96279" grpId="0" animBg="1"/>
      <p:bldP spid="96280" grpId="0" animBg="1"/>
      <p:bldP spid="96281" grpId="0" animBg="1"/>
      <p:bldP spid="96282" grpId="0" animBg="1"/>
      <p:bldP spid="96284" grpId="0" animBg="1"/>
      <p:bldP spid="27" grpId="0" animBg="1"/>
      <p:bldP spid="28"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Oval 2"/>
          <p:cNvSpPr>
            <a:spLocks noChangeArrowheads="1"/>
          </p:cNvSpPr>
          <p:nvPr/>
        </p:nvSpPr>
        <p:spPr bwMode="auto">
          <a:xfrm>
            <a:off x="62865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728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178175" y="1455738"/>
            <a:ext cx="7261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vi-VN" altLang="en-US" sz="2400" i="1"/>
              <a:t>Biên giới quốc gia của Việt Nam là:</a:t>
            </a:r>
            <a:endParaRPr lang="en-US" altLang="en-US" sz="2400" i="1"/>
          </a:p>
        </p:txBody>
      </p:sp>
      <p:sp>
        <p:nvSpPr>
          <p:cNvPr id="65541" name="AutoShape 5"/>
          <p:cNvSpPr>
            <a:spLocks noChangeArrowheads="1"/>
          </p:cNvSpPr>
          <p:nvPr/>
        </p:nvSpPr>
        <p:spPr bwMode="auto">
          <a:xfrm>
            <a:off x="2035175" y="2613025"/>
            <a:ext cx="3781425"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 </a:t>
            </a:r>
            <a:r>
              <a:rPr lang="vi-VN" altLang="en-US" sz="2400"/>
              <a:t>Đường và mặt phẳng</a:t>
            </a:r>
            <a:endParaRPr lang="en-US" altLang="en-US" sz="2400"/>
          </a:p>
          <a:p>
            <a:pPr algn="ctr">
              <a:spcBef>
                <a:spcPct val="0"/>
              </a:spcBef>
              <a:buFontTx/>
              <a:buNone/>
            </a:pPr>
            <a:r>
              <a:rPr lang="vi-VN" altLang="en-US" sz="2400"/>
              <a:t> thẳng đứng</a:t>
            </a:r>
            <a:endParaRPr lang="en-US" altLang="en-US" sz="2400"/>
          </a:p>
        </p:txBody>
      </p:sp>
      <p:sp>
        <p:nvSpPr>
          <p:cNvPr id="65549" name="AutoShape 13"/>
          <p:cNvSpPr>
            <a:spLocks noChangeArrowheads="1"/>
          </p:cNvSpPr>
          <p:nvPr/>
        </p:nvSpPr>
        <p:spPr bwMode="auto">
          <a:xfrm>
            <a:off x="6289675" y="2597150"/>
            <a:ext cx="3870325"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a:t>
            </a:r>
            <a:r>
              <a:rPr lang="vi-VN" altLang="en-US" sz="2400"/>
              <a:t>Đường và mặt phẳng</a:t>
            </a:r>
            <a:endParaRPr lang="en-US" altLang="en-US" sz="2400"/>
          </a:p>
          <a:p>
            <a:pPr algn="ctr">
              <a:spcBef>
                <a:spcPct val="0"/>
              </a:spcBef>
              <a:buFontTx/>
              <a:buNone/>
            </a:pPr>
            <a:r>
              <a:rPr lang="vi-VN" altLang="en-US" sz="2400"/>
              <a:t> nằm ngang</a:t>
            </a:r>
            <a:endParaRPr lang="en-US" altLang="en-US" sz="2400"/>
          </a:p>
        </p:txBody>
      </p:sp>
      <p:sp>
        <p:nvSpPr>
          <p:cNvPr id="34824" name="Text Box 16"/>
          <p:cNvSpPr txBox="1">
            <a:spLocks noChangeArrowheads="1"/>
          </p:cNvSpPr>
          <p:nvPr/>
        </p:nvSpPr>
        <p:spPr bwMode="auto">
          <a:xfrm>
            <a:off x="1905000" y="1600200"/>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29</a:t>
            </a:r>
          </a:p>
        </p:txBody>
      </p:sp>
      <p:pic>
        <p:nvPicPr>
          <p:cNvPr id="9729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9" name="Oval 19"/>
          <p:cNvSpPr>
            <a:spLocks noChangeArrowheads="1"/>
          </p:cNvSpPr>
          <p:nvPr/>
        </p:nvSpPr>
        <p:spPr bwMode="auto">
          <a:xfrm>
            <a:off x="62865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482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01" name="Oval 21"/>
          <p:cNvSpPr>
            <a:spLocks noChangeArrowheads="1"/>
          </p:cNvSpPr>
          <p:nvPr/>
        </p:nvSpPr>
        <p:spPr bwMode="auto">
          <a:xfrm>
            <a:off x="6289675"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7302" name="Oval 22"/>
          <p:cNvSpPr>
            <a:spLocks noChangeArrowheads="1"/>
          </p:cNvSpPr>
          <p:nvPr/>
        </p:nvSpPr>
        <p:spPr bwMode="auto">
          <a:xfrm>
            <a:off x="62992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7303" name="Oval 23"/>
          <p:cNvSpPr>
            <a:spLocks noChangeArrowheads="1"/>
          </p:cNvSpPr>
          <p:nvPr/>
        </p:nvSpPr>
        <p:spPr bwMode="auto">
          <a:xfrm>
            <a:off x="6286500" y="60182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7304" name="Oval 24"/>
          <p:cNvSpPr>
            <a:spLocks noChangeArrowheads="1"/>
          </p:cNvSpPr>
          <p:nvPr/>
        </p:nvSpPr>
        <p:spPr bwMode="auto">
          <a:xfrm>
            <a:off x="6286500" y="60436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7305" name="Oval 25"/>
          <p:cNvSpPr>
            <a:spLocks noChangeArrowheads="1"/>
          </p:cNvSpPr>
          <p:nvPr/>
        </p:nvSpPr>
        <p:spPr bwMode="auto">
          <a:xfrm>
            <a:off x="6299200" y="6045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7306" name="Oval 26"/>
          <p:cNvSpPr>
            <a:spLocks noChangeArrowheads="1"/>
          </p:cNvSpPr>
          <p:nvPr/>
        </p:nvSpPr>
        <p:spPr bwMode="auto">
          <a:xfrm>
            <a:off x="6299200" y="60436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7307" name="Text Box 27"/>
          <p:cNvSpPr txBox="1">
            <a:spLocks noChangeArrowheads="1"/>
          </p:cNvSpPr>
          <p:nvPr/>
        </p:nvSpPr>
        <p:spPr bwMode="auto">
          <a:xfrm>
            <a:off x="4953000" y="61102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7308" name="Text Box 28"/>
          <p:cNvSpPr txBox="1">
            <a:spLocks noChangeArrowheads="1"/>
          </p:cNvSpPr>
          <p:nvPr/>
        </p:nvSpPr>
        <p:spPr bwMode="auto">
          <a:xfrm>
            <a:off x="6022975" y="5857875"/>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483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954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7" name="Text Box 69"/>
          <p:cNvSpPr txBox="1">
            <a:spLocks noChangeArrowheads="1"/>
          </p:cNvSpPr>
          <p:nvPr/>
        </p:nvSpPr>
        <p:spPr bwMode="auto">
          <a:xfrm>
            <a:off x="2057400" y="987425"/>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72600" y="0"/>
            <a:ext cx="914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52600" y="76200"/>
            <a:ext cx="152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99200" y="4114800"/>
            <a:ext cx="3860800" cy="1066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a:t>
            </a:r>
            <a:r>
              <a:rPr lang="vi-VN" altLang="en-US" sz="2400"/>
              <a:t>Hệ thống các đường </a:t>
            </a:r>
            <a:endParaRPr lang="en-US" altLang="en-US" sz="2400"/>
          </a:p>
          <a:p>
            <a:pPr algn="ctr">
              <a:spcBef>
                <a:spcPct val="0"/>
              </a:spcBef>
              <a:buFontTx/>
              <a:buNone/>
            </a:pPr>
            <a:r>
              <a:rPr lang="vi-VN" altLang="en-US" sz="2400"/>
              <a:t>và mặt phẳng </a:t>
            </a:r>
            <a:endParaRPr lang="en-US" altLang="en-US" sz="2400"/>
          </a:p>
        </p:txBody>
      </p:sp>
      <p:sp>
        <p:nvSpPr>
          <p:cNvPr id="28" name="AutoShape 13"/>
          <p:cNvSpPr>
            <a:spLocks noChangeArrowheads="1"/>
          </p:cNvSpPr>
          <p:nvPr/>
        </p:nvSpPr>
        <p:spPr bwMode="auto">
          <a:xfrm>
            <a:off x="1981200" y="4114800"/>
            <a:ext cx="3835400" cy="1066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a:t>
            </a:r>
            <a:r>
              <a:rPr lang="vi-VN" altLang="en-US" sz="2400"/>
              <a:t>Hệ thống các tọa độ </a:t>
            </a:r>
            <a:endParaRPr lang="en-US" altLang="en-US" sz="2400"/>
          </a:p>
          <a:p>
            <a:pPr algn="ctr">
              <a:spcBef>
                <a:spcPct val="0"/>
              </a:spcBef>
              <a:buFontTx/>
              <a:buNone/>
            </a:pPr>
            <a:r>
              <a:rPr lang="vi-VN" altLang="en-US" sz="2400"/>
              <a:t>được xác định</a:t>
            </a:r>
            <a:endParaRPr lang="vi-VN" altLang="en-US" sz="2400" b="1"/>
          </a:p>
        </p:txBody>
      </p:sp>
      <p:pic>
        <p:nvPicPr>
          <p:cNvPr id="34842" name="Picture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43"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1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21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31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1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1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728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728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7298"/>
                </p:tgtEl>
              </p:cMediaNode>
            </p:audio>
            <p:seq concurrent="1" nextAc="seek">
              <p:cTn id="38" restart="whenNotActive" fill="hold" evtFilter="cancelBubble" nodeType="interactiveSeq">
                <p:stCondLst>
                  <p:cond evt="onClick" delay="0">
                    <p:tgtEl>
                      <p:spTgt spid="9730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730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7306"/>
                                        </p:tgtEl>
                                      </p:cBhvr>
                                    </p:animEffect>
                                    <p:set>
                                      <p:cBhvr>
                                        <p:cTn id="46" dur="1" fill="hold">
                                          <p:stCondLst>
                                            <p:cond delay="499"/>
                                          </p:stCondLst>
                                        </p:cTn>
                                        <p:tgtEl>
                                          <p:spTgt spid="9730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7305"/>
                                        </p:tgtEl>
                                      </p:cBhvr>
                                    </p:animEffect>
                                    <p:set>
                                      <p:cBhvr>
                                        <p:cTn id="50" dur="1" fill="hold">
                                          <p:stCondLst>
                                            <p:cond delay="499"/>
                                          </p:stCondLst>
                                        </p:cTn>
                                        <p:tgtEl>
                                          <p:spTgt spid="9730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7304"/>
                                        </p:tgtEl>
                                      </p:cBhvr>
                                    </p:animEffect>
                                    <p:set>
                                      <p:cBhvr>
                                        <p:cTn id="54" dur="1" fill="hold">
                                          <p:stCondLst>
                                            <p:cond delay="499"/>
                                          </p:stCondLst>
                                        </p:cTn>
                                        <p:tgtEl>
                                          <p:spTgt spid="9730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7303"/>
                                        </p:tgtEl>
                                      </p:cBhvr>
                                    </p:animEffect>
                                    <p:set>
                                      <p:cBhvr>
                                        <p:cTn id="58" dur="1" fill="hold">
                                          <p:stCondLst>
                                            <p:cond delay="499"/>
                                          </p:stCondLst>
                                        </p:cTn>
                                        <p:tgtEl>
                                          <p:spTgt spid="9730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7302"/>
                                        </p:tgtEl>
                                      </p:cBhvr>
                                    </p:animEffect>
                                    <p:set>
                                      <p:cBhvr>
                                        <p:cTn id="62" dur="1" fill="hold">
                                          <p:stCondLst>
                                            <p:cond delay="499"/>
                                          </p:stCondLst>
                                        </p:cTn>
                                        <p:tgtEl>
                                          <p:spTgt spid="9730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7301"/>
                                        </p:tgtEl>
                                      </p:cBhvr>
                                    </p:animEffect>
                                    <p:set>
                                      <p:cBhvr>
                                        <p:cTn id="66" dur="1" fill="hold">
                                          <p:stCondLst>
                                            <p:cond delay="499"/>
                                          </p:stCondLst>
                                        </p:cTn>
                                        <p:tgtEl>
                                          <p:spTgt spid="9730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7299"/>
                                        </p:tgtEl>
                                      </p:cBhvr>
                                    </p:animEffect>
                                    <p:set>
                                      <p:cBhvr>
                                        <p:cTn id="70" dur="1" fill="hold">
                                          <p:stCondLst>
                                            <p:cond delay="499"/>
                                          </p:stCondLst>
                                        </p:cTn>
                                        <p:tgtEl>
                                          <p:spTgt spid="9729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7282"/>
                                        </p:tgtEl>
                                      </p:cBhvr>
                                    </p:animEffect>
                                    <p:set>
                                      <p:cBhvr>
                                        <p:cTn id="74" dur="1" fill="hold">
                                          <p:stCondLst>
                                            <p:cond delay="499"/>
                                          </p:stCondLst>
                                        </p:cTn>
                                        <p:tgtEl>
                                          <p:spTgt spid="9728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7307"/>
                  </p:tgtEl>
                </p:cond>
              </p:nextCondLst>
            </p:seq>
          </p:childTnLst>
        </p:cTn>
      </p:par>
    </p:tnLst>
    <p:bldLst>
      <p:bldP spid="97282" grpId="0" animBg="1"/>
      <p:bldP spid="65540" grpId="0"/>
      <p:bldP spid="65541" grpId="0" animBg="1"/>
      <p:bldP spid="65541" grpId="1" animBg="1"/>
      <p:bldP spid="65549" grpId="0" animBg="1"/>
      <p:bldP spid="97299" grpId="0" animBg="1"/>
      <p:bldP spid="97301" grpId="0" animBg="1"/>
      <p:bldP spid="97302" grpId="0" animBg="1"/>
      <p:bldP spid="97303" grpId="0" animBg="1"/>
      <p:bldP spid="97304" grpId="0" animBg="1"/>
      <p:bldP spid="97305" grpId="0" animBg="1"/>
      <p:bldP spid="97306" grpId="0" animBg="1"/>
      <p:bldP spid="97308" grpId="0" animBg="1"/>
      <p:bldP spid="27" grpId="0" animBg="1"/>
      <p:bldP spid="28"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Oval 2"/>
          <p:cNvSpPr>
            <a:spLocks noChangeArrowheads="1"/>
          </p:cNvSpPr>
          <p:nvPr/>
        </p:nvSpPr>
        <p:spPr bwMode="auto">
          <a:xfrm>
            <a:off x="64008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830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060700" y="1295400"/>
            <a:ext cx="72263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vi-VN" altLang="en-US" sz="2400"/>
              <a:t>Theo Luật Biên giới quốc gia của nước Cộng hòa xã hội chủ nghĩa Việt nam thì </a:t>
            </a:r>
            <a:r>
              <a:rPr lang="vi-VN" altLang="en-US" sz="2400" i="1"/>
              <a:t>“xây dựng, quản lý, bảo vệ biên giới quốc gia, khu vực biên giới”</a:t>
            </a:r>
            <a:r>
              <a:rPr lang="vi-VN" altLang="en-US" sz="2400"/>
              <a:t> là:</a:t>
            </a:r>
            <a:endParaRPr lang="en-US" altLang="en-US" sz="2400"/>
          </a:p>
        </p:txBody>
      </p:sp>
      <p:sp>
        <p:nvSpPr>
          <p:cNvPr id="65541" name="AutoShape 5"/>
          <p:cNvSpPr>
            <a:spLocks noChangeArrowheads="1"/>
          </p:cNvSpPr>
          <p:nvPr/>
        </p:nvSpPr>
        <p:spPr bwMode="auto">
          <a:xfrm>
            <a:off x="6362700" y="4267200"/>
            <a:ext cx="3924300" cy="12192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D. </a:t>
            </a:r>
            <a:r>
              <a:rPr lang="en-US" sz="2400" dirty="0" err="1">
                <a:solidFill>
                  <a:schemeClr val="tx1"/>
                </a:solidFill>
              </a:rPr>
              <a:t>Sự</a:t>
            </a:r>
            <a:r>
              <a:rPr lang="en-US" sz="2400" dirty="0">
                <a:solidFill>
                  <a:schemeClr val="tx1"/>
                </a:solidFill>
              </a:rPr>
              <a:t> </a:t>
            </a:r>
            <a:r>
              <a:rPr lang="en-US" sz="2400" dirty="0" err="1">
                <a:solidFill>
                  <a:schemeClr val="tx1"/>
                </a:solidFill>
              </a:rPr>
              <a:t>nghiệp</a:t>
            </a:r>
            <a:r>
              <a:rPr lang="en-US" sz="2400" dirty="0">
                <a:solidFill>
                  <a:schemeClr val="tx1"/>
                </a:solidFill>
              </a:rPr>
              <a:t> </a:t>
            </a:r>
            <a:r>
              <a:rPr lang="en-US" sz="2400" dirty="0" err="1">
                <a:solidFill>
                  <a:schemeClr val="tx1"/>
                </a:solidFill>
              </a:rPr>
              <a:t>của</a:t>
            </a:r>
            <a:r>
              <a:rPr lang="en-US" sz="2400" dirty="0">
                <a:solidFill>
                  <a:schemeClr val="tx1"/>
                </a:solidFill>
              </a:rPr>
              <a:t> </a:t>
            </a:r>
            <a:r>
              <a:rPr lang="en-US" sz="2400" dirty="0" err="1">
                <a:solidFill>
                  <a:schemeClr val="tx1"/>
                </a:solidFill>
              </a:rPr>
              <a:t>toàn</a:t>
            </a:r>
            <a:r>
              <a:rPr lang="en-US" sz="2400" dirty="0">
                <a:solidFill>
                  <a:schemeClr val="tx1"/>
                </a:solidFill>
              </a:rPr>
              <a:t> </a:t>
            </a:r>
            <a:r>
              <a:rPr lang="en-US" sz="2400" dirty="0" err="1">
                <a:solidFill>
                  <a:schemeClr val="tx1"/>
                </a:solidFill>
              </a:rPr>
              <a:t>dân</a:t>
            </a:r>
            <a:r>
              <a:rPr lang="en-US" sz="2400" dirty="0">
                <a:solidFill>
                  <a:schemeClr val="tx1"/>
                </a:solidFill>
              </a:rPr>
              <a:t> </a:t>
            </a:r>
          </a:p>
          <a:p>
            <a:pPr algn="ctr">
              <a:defRPr/>
            </a:pPr>
            <a:r>
              <a:rPr lang="en-US" sz="2400" dirty="0">
                <a:solidFill>
                  <a:schemeClr val="tx1"/>
                </a:solidFill>
              </a:rPr>
              <a:t>do </a:t>
            </a:r>
            <a:r>
              <a:rPr lang="en-US" sz="2400" dirty="0" err="1">
                <a:solidFill>
                  <a:schemeClr val="tx1"/>
                </a:solidFill>
              </a:rPr>
              <a:t>Nhà</a:t>
            </a:r>
            <a:r>
              <a:rPr lang="en-US" sz="2400" dirty="0">
                <a:solidFill>
                  <a:schemeClr val="tx1"/>
                </a:solidFill>
              </a:rPr>
              <a:t> </a:t>
            </a:r>
            <a:r>
              <a:rPr lang="en-US" sz="2400" dirty="0" err="1">
                <a:solidFill>
                  <a:schemeClr val="tx1"/>
                </a:solidFill>
              </a:rPr>
              <a:t>nước</a:t>
            </a:r>
            <a:r>
              <a:rPr lang="en-US" sz="2400" dirty="0">
                <a:solidFill>
                  <a:schemeClr val="tx1"/>
                </a:solidFill>
              </a:rPr>
              <a:t> </a:t>
            </a:r>
            <a:r>
              <a:rPr lang="en-US" sz="2400" dirty="0" err="1">
                <a:solidFill>
                  <a:schemeClr val="tx1"/>
                </a:solidFill>
              </a:rPr>
              <a:t>thống</a:t>
            </a:r>
            <a:r>
              <a:rPr lang="en-US" sz="2400" dirty="0">
                <a:solidFill>
                  <a:schemeClr val="tx1"/>
                </a:solidFill>
              </a:rPr>
              <a:t> </a:t>
            </a:r>
            <a:r>
              <a:rPr lang="en-US" sz="2400" dirty="0" err="1">
                <a:solidFill>
                  <a:schemeClr val="tx1"/>
                </a:solidFill>
              </a:rPr>
              <a:t>nhất</a:t>
            </a:r>
            <a:r>
              <a:rPr lang="en-US" sz="2400" dirty="0">
                <a:solidFill>
                  <a:schemeClr val="tx1"/>
                </a:solidFill>
              </a:rPr>
              <a:t> </a:t>
            </a:r>
          </a:p>
          <a:p>
            <a:pPr algn="ctr">
              <a:defRPr/>
            </a:pPr>
            <a:r>
              <a:rPr lang="en-US" sz="2400" dirty="0" err="1">
                <a:solidFill>
                  <a:schemeClr val="tx1"/>
                </a:solidFill>
              </a:rPr>
              <a:t>quản</a:t>
            </a:r>
            <a:r>
              <a:rPr lang="en-US" sz="2400" dirty="0">
                <a:solidFill>
                  <a:schemeClr val="tx1"/>
                </a:solidFill>
              </a:rPr>
              <a:t> </a:t>
            </a:r>
            <a:r>
              <a:rPr lang="en-US" sz="2400" dirty="0" err="1">
                <a:solidFill>
                  <a:schemeClr val="tx1"/>
                </a:solidFill>
              </a:rPr>
              <a:t>lý</a:t>
            </a:r>
            <a:endParaRPr lang="en-US" sz="2400" dirty="0">
              <a:solidFill>
                <a:schemeClr val="tx1"/>
              </a:solidFill>
            </a:endParaRPr>
          </a:p>
        </p:txBody>
      </p:sp>
      <p:sp>
        <p:nvSpPr>
          <p:cNvPr id="65549" name="AutoShape 13"/>
          <p:cNvSpPr>
            <a:spLocks noChangeArrowheads="1"/>
          </p:cNvSpPr>
          <p:nvPr/>
        </p:nvSpPr>
        <p:spPr bwMode="auto">
          <a:xfrm>
            <a:off x="6362700" y="2743200"/>
            <a:ext cx="3924300" cy="12954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B. </a:t>
            </a:r>
            <a:r>
              <a:rPr lang="en-US" sz="2400" dirty="0" err="1">
                <a:solidFill>
                  <a:schemeClr val="tx1"/>
                </a:solidFill>
              </a:rPr>
              <a:t>Sự</a:t>
            </a:r>
            <a:r>
              <a:rPr lang="en-US" sz="2400" dirty="0">
                <a:solidFill>
                  <a:schemeClr val="tx1"/>
                </a:solidFill>
              </a:rPr>
              <a:t> </a:t>
            </a:r>
            <a:r>
              <a:rPr lang="en-US" sz="2400" dirty="0" err="1">
                <a:solidFill>
                  <a:schemeClr val="tx1"/>
                </a:solidFill>
              </a:rPr>
              <a:t>nghiệp</a:t>
            </a:r>
            <a:r>
              <a:rPr lang="en-US" sz="2400" dirty="0">
                <a:solidFill>
                  <a:schemeClr val="tx1"/>
                </a:solidFill>
              </a:rPr>
              <a:t> </a:t>
            </a:r>
            <a:r>
              <a:rPr lang="en-US" sz="2400" dirty="0" err="1">
                <a:solidFill>
                  <a:schemeClr val="tx1"/>
                </a:solidFill>
              </a:rPr>
              <a:t>của</a:t>
            </a:r>
            <a:r>
              <a:rPr lang="en-US" sz="2400" dirty="0">
                <a:solidFill>
                  <a:schemeClr val="tx1"/>
                </a:solidFill>
              </a:rPr>
              <a:t> </a:t>
            </a:r>
            <a:r>
              <a:rPr lang="en-US" sz="2400" dirty="0" err="1">
                <a:solidFill>
                  <a:schemeClr val="tx1"/>
                </a:solidFill>
              </a:rPr>
              <a:t>cả</a:t>
            </a:r>
            <a:r>
              <a:rPr lang="en-US" sz="2400" dirty="0">
                <a:solidFill>
                  <a:schemeClr val="tx1"/>
                </a:solidFill>
              </a:rPr>
              <a:t> </a:t>
            </a:r>
          </a:p>
          <a:p>
            <a:pPr algn="ctr">
              <a:defRPr/>
            </a:pPr>
            <a:r>
              <a:rPr lang="en-US" sz="2400" dirty="0" err="1">
                <a:solidFill>
                  <a:schemeClr val="tx1"/>
                </a:solidFill>
              </a:rPr>
              <a:t>đất</a:t>
            </a:r>
            <a:r>
              <a:rPr lang="en-US" sz="2400" dirty="0">
                <a:solidFill>
                  <a:schemeClr val="tx1"/>
                </a:solidFill>
              </a:rPr>
              <a:t> </a:t>
            </a:r>
            <a:r>
              <a:rPr lang="en-US" sz="2400" dirty="0" err="1">
                <a:solidFill>
                  <a:schemeClr val="tx1"/>
                </a:solidFill>
              </a:rPr>
              <a:t>nước</a:t>
            </a:r>
            <a:r>
              <a:rPr lang="en-US" sz="2400" dirty="0">
                <a:solidFill>
                  <a:schemeClr val="tx1"/>
                </a:solidFill>
              </a:rPr>
              <a:t> do </a:t>
            </a:r>
            <a:r>
              <a:rPr lang="en-US" sz="2400" dirty="0" err="1">
                <a:solidFill>
                  <a:schemeClr val="tx1"/>
                </a:solidFill>
              </a:rPr>
              <a:t>Đảng</a:t>
            </a:r>
            <a:r>
              <a:rPr lang="en-US" sz="2400" dirty="0">
                <a:solidFill>
                  <a:schemeClr val="tx1"/>
                </a:solidFill>
              </a:rPr>
              <a:t> </a:t>
            </a:r>
            <a:r>
              <a:rPr lang="en-US" sz="2400" dirty="0" err="1">
                <a:solidFill>
                  <a:schemeClr val="tx1"/>
                </a:solidFill>
              </a:rPr>
              <a:t>thống</a:t>
            </a:r>
            <a:r>
              <a:rPr lang="en-US" sz="2400" dirty="0">
                <a:solidFill>
                  <a:schemeClr val="tx1"/>
                </a:solidFill>
              </a:rPr>
              <a:t> </a:t>
            </a:r>
          </a:p>
          <a:p>
            <a:pPr algn="ctr">
              <a:defRPr/>
            </a:pPr>
            <a:r>
              <a:rPr lang="en-US" sz="2400" dirty="0" err="1">
                <a:solidFill>
                  <a:schemeClr val="tx1"/>
                </a:solidFill>
              </a:rPr>
              <a:t>nhất</a:t>
            </a:r>
            <a:r>
              <a:rPr lang="en-US" sz="2400" dirty="0">
                <a:solidFill>
                  <a:schemeClr val="tx1"/>
                </a:solidFill>
              </a:rPr>
              <a:t> </a:t>
            </a:r>
            <a:r>
              <a:rPr lang="en-US" sz="2400" dirty="0" err="1">
                <a:solidFill>
                  <a:schemeClr val="tx1"/>
                </a:solidFill>
              </a:rPr>
              <a:t>lãnh</a:t>
            </a:r>
            <a:r>
              <a:rPr lang="en-US" sz="2400" dirty="0">
                <a:solidFill>
                  <a:schemeClr val="tx1"/>
                </a:solidFill>
              </a:rPr>
              <a:t> </a:t>
            </a:r>
            <a:r>
              <a:rPr lang="en-US" sz="2400" dirty="0" err="1">
                <a:solidFill>
                  <a:schemeClr val="tx1"/>
                </a:solidFill>
              </a:rPr>
              <a:t>đạo</a:t>
            </a:r>
            <a:endParaRPr lang="en-US" sz="2400" b="1" dirty="0">
              <a:solidFill>
                <a:schemeClr val="tx1"/>
              </a:solidFill>
              <a:latin typeface="Times New Roman" pitchFamily="18" charset="0"/>
              <a:cs typeface="Times New Roman" pitchFamily="18" charset="0"/>
            </a:endParaRPr>
          </a:p>
        </p:txBody>
      </p:sp>
      <p:sp>
        <p:nvSpPr>
          <p:cNvPr id="35848" name="Text Box 16"/>
          <p:cNvSpPr txBox="1">
            <a:spLocks noChangeArrowheads="1"/>
          </p:cNvSpPr>
          <p:nvPr/>
        </p:nvSpPr>
        <p:spPr bwMode="auto">
          <a:xfrm>
            <a:off x="1752600" y="1584325"/>
            <a:ext cx="13081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30</a:t>
            </a:r>
          </a:p>
        </p:txBody>
      </p:sp>
      <p:pic>
        <p:nvPicPr>
          <p:cNvPr id="9832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3" name="Oval 19"/>
          <p:cNvSpPr>
            <a:spLocks noChangeArrowheads="1"/>
          </p:cNvSpPr>
          <p:nvPr/>
        </p:nvSpPr>
        <p:spPr bwMode="auto">
          <a:xfrm>
            <a:off x="6400800" y="6030913"/>
            <a:ext cx="457200" cy="434975"/>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585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77400" y="59436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5" name="Oval 21"/>
          <p:cNvSpPr>
            <a:spLocks noChangeArrowheads="1"/>
          </p:cNvSpPr>
          <p:nvPr/>
        </p:nvSpPr>
        <p:spPr bwMode="auto">
          <a:xfrm>
            <a:off x="64008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8326" name="Oval 22"/>
          <p:cNvSpPr>
            <a:spLocks noChangeArrowheads="1"/>
          </p:cNvSpPr>
          <p:nvPr/>
        </p:nvSpPr>
        <p:spPr bwMode="auto">
          <a:xfrm>
            <a:off x="6400800" y="60356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8327" name="Oval 23"/>
          <p:cNvSpPr>
            <a:spLocks noChangeArrowheads="1"/>
          </p:cNvSpPr>
          <p:nvPr/>
        </p:nvSpPr>
        <p:spPr bwMode="auto">
          <a:xfrm>
            <a:off x="6400800" y="60356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8328" name="Oval 24"/>
          <p:cNvSpPr>
            <a:spLocks noChangeArrowheads="1"/>
          </p:cNvSpPr>
          <p:nvPr/>
        </p:nvSpPr>
        <p:spPr bwMode="auto">
          <a:xfrm>
            <a:off x="64008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8329" name="Oval 25"/>
          <p:cNvSpPr>
            <a:spLocks noChangeArrowheads="1"/>
          </p:cNvSpPr>
          <p:nvPr/>
        </p:nvSpPr>
        <p:spPr bwMode="auto">
          <a:xfrm>
            <a:off x="64008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8330" name="Oval 26"/>
          <p:cNvSpPr>
            <a:spLocks noChangeArrowheads="1"/>
          </p:cNvSpPr>
          <p:nvPr/>
        </p:nvSpPr>
        <p:spPr bwMode="auto">
          <a:xfrm>
            <a:off x="6400800" y="60388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8331" name="Text Box 27"/>
          <p:cNvSpPr txBox="1">
            <a:spLocks noChangeArrowheads="1"/>
          </p:cNvSpPr>
          <p:nvPr/>
        </p:nvSpPr>
        <p:spPr bwMode="auto">
          <a:xfrm>
            <a:off x="4953000" y="6110288"/>
            <a:ext cx="109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8332" name="Text Box 28"/>
          <p:cNvSpPr txBox="1">
            <a:spLocks noChangeArrowheads="1"/>
          </p:cNvSpPr>
          <p:nvPr/>
        </p:nvSpPr>
        <p:spPr bwMode="auto">
          <a:xfrm>
            <a:off x="6096000" y="57737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586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61" name="Text Box 69"/>
          <p:cNvSpPr txBox="1">
            <a:spLocks noChangeArrowheads="1"/>
          </p:cNvSpPr>
          <p:nvPr/>
        </p:nvSpPr>
        <p:spPr bwMode="auto">
          <a:xfrm>
            <a:off x="2057400" y="914400"/>
            <a:ext cx="8001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38100"/>
            <a:ext cx="14478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1906588" y="4267200"/>
            <a:ext cx="3924300" cy="12192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C. </a:t>
            </a:r>
            <a:r>
              <a:rPr lang="en-US" sz="2400" dirty="0" err="1">
                <a:solidFill>
                  <a:schemeClr val="tx1"/>
                </a:solidFill>
              </a:rPr>
              <a:t>Sự</a:t>
            </a:r>
            <a:r>
              <a:rPr lang="en-US" sz="2400" dirty="0">
                <a:solidFill>
                  <a:schemeClr val="tx1"/>
                </a:solidFill>
              </a:rPr>
              <a:t> </a:t>
            </a:r>
            <a:r>
              <a:rPr lang="en-US" sz="2400" dirty="0" err="1">
                <a:solidFill>
                  <a:schemeClr val="tx1"/>
                </a:solidFill>
              </a:rPr>
              <a:t>nghiệp</a:t>
            </a:r>
            <a:r>
              <a:rPr lang="en-US" sz="2400" dirty="0">
                <a:solidFill>
                  <a:schemeClr val="tx1"/>
                </a:solidFill>
              </a:rPr>
              <a:t> </a:t>
            </a:r>
            <a:r>
              <a:rPr lang="en-US" sz="2400" dirty="0" err="1">
                <a:solidFill>
                  <a:schemeClr val="tx1"/>
                </a:solidFill>
              </a:rPr>
              <a:t>của</a:t>
            </a:r>
            <a:r>
              <a:rPr lang="en-US" sz="2400" dirty="0">
                <a:solidFill>
                  <a:schemeClr val="tx1"/>
                </a:solidFill>
              </a:rPr>
              <a:t> </a:t>
            </a:r>
            <a:r>
              <a:rPr lang="en-US" sz="2400" dirty="0" err="1">
                <a:solidFill>
                  <a:schemeClr val="tx1"/>
                </a:solidFill>
              </a:rPr>
              <a:t>cả</a:t>
            </a:r>
            <a:r>
              <a:rPr lang="en-US" sz="2400" dirty="0">
                <a:solidFill>
                  <a:schemeClr val="tx1"/>
                </a:solidFill>
              </a:rPr>
              <a:t> </a:t>
            </a:r>
            <a:r>
              <a:rPr lang="en-US" sz="2400" dirty="0" err="1">
                <a:solidFill>
                  <a:schemeClr val="tx1"/>
                </a:solidFill>
              </a:rPr>
              <a:t>dân</a:t>
            </a:r>
            <a:endParaRPr lang="en-US" sz="2400" dirty="0">
              <a:solidFill>
                <a:schemeClr val="tx1"/>
              </a:solidFill>
            </a:endParaRPr>
          </a:p>
          <a:p>
            <a:pPr algn="ctr">
              <a:defRPr/>
            </a:pPr>
            <a:r>
              <a:rPr lang="en-US" sz="2400" dirty="0">
                <a:solidFill>
                  <a:schemeClr val="tx1"/>
                </a:solidFill>
              </a:rPr>
              <a:t> </a:t>
            </a:r>
            <a:r>
              <a:rPr lang="en-US" sz="2400" dirty="0" err="1">
                <a:solidFill>
                  <a:schemeClr val="tx1"/>
                </a:solidFill>
              </a:rPr>
              <a:t>tộc</a:t>
            </a:r>
            <a:r>
              <a:rPr lang="en-US" sz="2400" dirty="0">
                <a:solidFill>
                  <a:schemeClr val="tx1"/>
                </a:solidFill>
              </a:rPr>
              <a:t> do </a:t>
            </a:r>
            <a:r>
              <a:rPr lang="en-US" sz="2400" dirty="0" err="1">
                <a:solidFill>
                  <a:schemeClr val="tx1"/>
                </a:solidFill>
              </a:rPr>
              <a:t>nhân</a:t>
            </a:r>
            <a:r>
              <a:rPr lang="en-US" sz="2400" dirty="0">
                <a:solidFill>
                  <a:schemeClr val="tx1"/>
                </a:solidFill>
              </a:rPr>
              <a:t> </a:t>
            </a:r>
            <a:r>
              <a:rPr lang="en-US" sz="2400" dirty="0" err="1">
                <a:solidFill>
                  <a:schemeClr val="tx1"/>
                </a:solidFill>
              </a:rPr>
              <a:t>dân</a:t>
            </a:r>
            <a:r>
              <a:rPr lang="en-US" sz="2400" dirty="0">
                <a:solidFill>
                  <a:schemeClr val="tx1"/>
                </a:solidFill>
              </a:rPr>
              <a:t> </a:t>
            </a:r>
            <a:r>
              <a:rPr lang="en-US" sz="2400" dirty="0" err="1">
                <a:solidFill>
                  <a:schemeClr val="tx1"/>
                </a:solidFill>
              </a:rPr>
              <a:t>thống</a:t>
            </a:r>
            <a:r>
              <a:rPr lang="en-US" sz="2400" dirty="0">
                <a:solidFill>
                  <a:schemeClr val="tx1"/>
                </a:solidFill>
              </a:rPr>
              <a:t> </a:t>
            </a:r>
          </a:p>
          <a:p>
            <a:pPr algn="ctr">
              <a:defRPr/>
            </a:pPr>
            <a:r>
              <a:rPr lang="en-US" sz="2400" dirty="0" err="1">
                <a:solidFill>
                  <a:schemeClr val="tx1"/>
                </a:solidFill>
              </a:rPr>
              <a:t>nhất</a:t>
            </a:r>
            <a:r>
              <a:rPr lang="en-US" sz="2400" dirty="0">
                <a:solidFill>
                  <a:schemeClr val="tx1"/>
                </a:solidFill>
              </a:rPr>
              <a:t> </a:t>
            </a:r>
            <a:r>
              <a:rPr lang="en-US" sz="2400" dirty="0" err="1">
                <a:solidFill>
                  <a:schemeClr val="tx1"/>
                </a:solidFill>
              </a:rPr>
              <a:t>làm</a:t>
            </a:r>
            <a:r>
              <a:rPr lang="en-US" sz="2400" dirty="0">
                <a:solidFill>
                  <a:schemeClr val="tx1"/>
                </a:solidFill>
              </a:rPr>
              <a:t> </a:t>
            </a:r>
            <a:r>
              <a:rPr lang="en-US" sz="2400" dirty="0" err="1">
                <a:solidFill>
                  <a:schemeClr val="tx1"/>
                </a:solidFill>
              </a:rPr>
              <a:t>chủ</a:t>
            </a:r>
            <a:endParaRPr lang="en-US" sz="2400" dirty="0">
              <a:solidFill>
                <a:schemeClr val="tx1"/>
              </a:solidFill>
            </a:endParaRPr>
          </a:p>
        </p:txBody>
      </p:sp>
      <p:sp>
        <p:nvSpPr>
          <p:cNvPr id="28" name="AutoShape 13"/>
          <p:cNvSpPr>
            <a:spLocks noChangeArrowheads="1"/>
          </p:cNvSpPr>
          <p:nvPr/>
        </p:nvSpPr>
        <p:spPr bwMode="auto">
          <a:xfrm>
            <a:off x="1906588" y="2743200"/>
            <a:ext cx="3924300" cy="12954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A. </a:t>
            </a:r>
            <a:r>
              <a:rPr lang="en-US" sz="2400" dirty="0" err="1">
                <a:solidFill>
                  <a:schemeClr val="tx1"/>
                </a:solidFill>
              </a:rPr>
              <a:t>Sự</a:t>
            </a:r>
            <a:r>
              <a:rPr lang="en-US" sz="2400" dirty="0">
                <a:solidFill>
                  <a:schemeClr val="tx1"/>
                </a:solidFill>
              </a:rPr>
              <a:t> </a:t>
            </a:r>
            <a:r>
              <a:rPr lang="en-US" sz="2400" dirty="0" err="1">
                <a:solidFill>
                  <a:schemeClr val="tx1"/>
                </a:solidFill>
              </a:rPr>
              <a:t>nghiệp</a:t>
            </a:r>
            <a:r>
              <a:rPr lang="en-US" sz="2400" dirty="0">
                <a:solidFill>
                  <a:schemeClr val="tx1"/>
                </a:solidFill>
              </a:rPr>
              <a:t> </a:t>
            </a:r>
            <a:r>
              <a:rPr lang="en-US" sz="2400" dirty="0" err="1">
                <a:solidFill>
                  <a:schemeClr val="tx1"/>
                </a:solidFill>
              </a:rPr>
              <a:t>của</a:t>
            </a:r>
            <a:r>
              <a:rPr lang="en-US" sz="2400" dirty="0">
                <a:solidFill>
                  <a:schemeClr val="tx1"/>
                </a:solidFill>
              </a:rPr>
              <a:t> </a:t>
            </a:r>
            <a:r>
              <a:rPr lang="en-US" sz="2400" dirty="0" err="1">
                <a:solidFill>
                  <a:schemeClr val="tx1"/>
                </a:solidFill>
              </a:rPr>
              <a:t>cả</a:t>
            </a:r>
            <a:r>
              <a:rPr lang="en-US" sz="2400" dirty="0">
                <a:solidFill>
                  <a:schemeClr val="tx1"/>
                </a:solidFill>
              </a:rPr>
              <a:t> </a:t>
            </a:r>
            <a:r>
              <a:rPr lang="en-US" sz="2400" dirty="0" err="1">
                <a:solidFill>
                  <a:schemeClr val="tx1"/>
                </a:solidFill>
              </a:rPr>
              <a:t>hệ</a:t>
            </a:r>
            <a:r>
              <a:rPr lang="en-US" sz="2400" dirty="0">
                <a:solidFill>
                  <a:schemeClr val="tx1"/>
                </a:solidFill>
              </a:rPr>
              <a:t> </a:t>
            </a:r>
          </a:p>
          <a:p>
            <a:pPr algn="ctr">
              <a:defRPr/>
            </a:pPr>
            <a:r>
              <a:rPr lang="en-US" sz="2400" dirty="0" err="1">
                <a:solidFill>
                  <a:schemeClr val="tx1"/>
                </a:solidFill>
              </a:rPr>
              <a:t>thống</a:t>
            </a:r>
            <a:r>
              <a:rPr lang="en-US" sz="2400" dirty="0">
                <a:solidFill>
                  <a:schemeClr val="tx1"/>
                </a:solidFill>
              </a:rPr>
              <a:t> </a:t>
            </a:r>
            <a:r>
              <a:rPr lang="en-US" sz="2400" dirty="0" err="1">
                <a:solidFill>
                  <a:schemeClr val="tx1"/>
                </a:solidFill>
              </a:rPr>
              <a:t>chính</a:t>
            </a:r>
            <a:r>
              <a:rPr lang="en-US" sz="2400" dirty="0">
                <a:solidFill>
                  <a:schemeClr val="tx1"/>
                </a:solidFill>
              </a:rPr>
              <a:t> </a:t>
            </a:r>
            <a:r>
              <a:rPr lang="en-US" sz="2400" dirty="0" err="1">
                <a:solidFill>
                  <a:schemeClr val="tx1"/>
                </a:solidFill>
              </a:rPr>
              <a:t>trị</a:t>
            </a:r>
            <a:r>
              <a:rPr lang="en-US" sz="2400" dirty="0">
                <a:solidFill>
                  <a:schemeClr val="tx1"/>
                </a:solidFill>
              </a:rPr>
              <a:t> do </a:t>
            </a:r>
            <a:r>
              <a:rPr lang="en-US" sz="2400" dirty="0" err="1">
                <a:solidFill>
                  <a:schemeClr val="tx1"/>
                </a:solidFill>
              </a:rPr>
              <a:t>Nhà</a:t>
            </a:r>
            <a:r>
              <a:rPr lang="en-US" sz="2400" dirty="0">
                <a:solidFill>
                  <a:schemeClr val="tx1"/>
                </a:solidFill>
              </a:rPr>
              <a:t> </a:t>
            </a:r>
            <a:r>
              <a:rPr lang="en-US" sz="2400" dirty="0" err="1">
                <a:solidFill>
                  <a:schemeClr val="tx1"/>
                </a:solidFill>
              </a:rPr>
              <a:t>nước</a:t>
            </a:r>
            <a:endParaRPr lang="en-US" sz="2400" dirty="0">
              <a:solidFill>
                <a:schemeClr val="tx1"/>
              </a:solidFill>
            </a:endParaRPr>
          </a:p>
          <a:p>
            <a:pPr algn="ctr">
              <a:defRPr/>
            </a:pPr>
            <a:r>
              <a:rPr lang="en-US" sz="2400" dirty="0">
                <a:solidFill>
                  <a:schemeClr val="tx1"/>
                </a:solidFill>
              </a:rPr>
              <a:t> </a:t>
            </a:r>
            <a:r>
              <a:rPr lang="en-US" sz="2400" dirty="0" err="1">
                <a:solidFill>
                  <a:schemeClr val="tx1"/>
                </a:solidFill>
              </a:rPr>
              <a:t>quản</a:t>
            </a:r>
            <a:r>
              <a:rPr lang="en-US" sz="2400" dirty="0">
                <a:solidFill>
                  <a:schemeClr val="tx1"/>
                </a:solidFill>
              </a:rPr>
              <a:t> </a:t>
            </a:r>
            <a:r>
              <a:rPr lang="en-US" sz="2400" dirty="0" err="1">
                <a:solidFill>
                  <a:schemeClr val="tx1"/>
                </a:solidFill>
              </a:rPr>
              <a:t>lý</a:t>
            </a:r>
            <a:r>
              <a:rPr lang="en-US" sz="2400" b="1" dirty="0">
                <a:solidFill>
                  <a:schemeClr val="tx1"/>
                </a:solidFill>
              </a:rPr>
              <a:t> </a:t>
            </a:r>
            <a:endParaRPr lang="en-US" sz="2400" dirty="0">
              <a:solidFill>
                <a:schemeClr val="tx1"/>
              </a:solidFill>
            </a:endParaRPr>
          </a:p>
        </p:txBody>
      </p:sp>
      <p:pic>
        <p:nvPicPr>
          <p:cNvPr id="35866" name="Picture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67"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6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6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66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6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76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8309"/>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8309"/>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8322"/>
                </p:tgtEl>
              </p:cMediaNode>
            </p:audio>
            <p:seq concurrent="1" nextAc="seek">
              <p:cTn id="38" restart="whenNotActive" fill="hold" evtFilter="cancelBubble" nodeType="interactiveSeq">
                <p:stCondLst>
                  <p:cond evt="onClick" delay="0">
                    <p:tgtEl>
                      <p:spTgt spid="98331"/>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8332"/>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8330"/>
                                        </p:tgtEl>
                                      </p:cBhvr>
                                    </p:animEffect>
                                    <p:set>
                                      <p:cBhvr>
                                        <p:cTn id="46" dur="1" fill="hold">
                                          <p:stCondLst>
                                            <p:cond delay="499"/>
                                          </p:stCondLst>
                                        </p:cTn>
                                        <p:tgtEl>
                                          <p:spTgt spid="98330"/>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8329"/>
                                        </p:tgtEl>
                                      </p:cBhvr>
                                    </p:animEffect>
                                    <p:set>
                                      <p:cBhvr>
                                        <p:cTn id="50" dur="1" fill="hold">
                                          <p:stCondLst>
                                            <p:cond delay="499"/>
                                          </p:stCondLst>
                                        </p:cTn>
                                        <p:tgtEl>
                                          <p:spTgt spid="98329"/>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8328"/>
                                        </p:tgtEl>
                                      </p:cBhvr>
                                    </p:animEffect>
                                    <p:set>
                                      <p:cBhvr>
                                        <p:cTn id="54" dur="1" fill="hold">
                                          <p:stCondLst>
                                            <p:cond delay="499"/>
                                          </p:stCondLst>
                                        </p:cTn>
                                        <p:tgtEl>
                                          <p:spTgt spid="98328"/>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8327"/>
                                        </p:tgtEl>
                                      </p:cBhvr>
                                    </p:animEffect>
                                    <p:set>
                                      <p:cBhvr>
                                        <p:cTn id="58" dur="1" fill="hold">
                                          <p:stCondLst>
                                            <p:cond delay="499"/>
                                          </p:stCondLst>
                                        </p:cTn>
                                        <p:tgtEl>
                                          <p:spTgt spid="98327"/>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8326"/>
                                        </p:tgtEl>
                                      </p:cBhvr>
                                    </p:animEffect>
                                    <p:set>
                                      <p:cBhvr>
                                        <p:cTn id="62" dur="1" fill="hold">
                                          <p:stCondLst>
                                            <p:cond delay="499"/>
                                          </p:stCondLst>
                                        </p:cTn>
                                        <p:tgtEl>
                                          <p:spTgt spid="98326"/>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8325"/>
                                        </p:tgtEl>
                                      </p:cBhvr>
                                    </p:animEffect>
                                    <p:set>
                                      <p:cBhvr>
                                        <p:cTn id="66" dur="1" fill="hold">
                                          <p:stCondLst>
                                            <p:cond delay="499"/>
                                          </p:stCondLst>
                                        </p:cTn>
                                        <p:tgtEl>
                                          <p:spTgt spid="9832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8323"/>
                                        </p:tgtEl>
                                      </p:cBhvr>
                                    </p:animEffect>
                                    <p:set>
                                      <p:cBhvr>
                                        <p:cTn id="70" dur="1" fill="hold">
                                          <p:stCondLst>
                                            <p:cond delay="499"/>
                                          </p:stCondLst>
                                        </p:cTn>
                                        <p:tgtEl>
                                          <p:spTgt spid="98323"/>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8306"/>
                                        </p:tgtEl>
                                      </p:cBhvr>
                                    </p:animEffect>
                                    <p:set>
                                      <p:cBhvr>
                                        <p:cTn id="74" dur="1" fill="hold">
                                          <p:stCondLst>
                                            <p:cond delay="499"/>
                                          </p:stCondLst>
                                        </p:cTn>
                                        <p:tgtEl>
                                          <p:spTgt spid="98306"/>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8331"/>
                  </p:tgtEl>
                </p:cond>
              </p:nextCondLst>
            </p:seq>
          </p:childTnLst>
        </p:cTn>
      </p:par>
    </p:tnLst>
    <p:bldLst>
      <p:bldP spid="98306" grpId="0" animBg="1"/>
      <p:bldP spid="65540" grpId="0"/>
      <p:bldP spid="65541" grpId="0" animBg="1"/>
      <p:bldP spid="65541" grpId="1" animBg="1"/>
      <p:bldP spid="65549" grpId="0" animBg="1"/>
      <p:bldP spid="98323" grpId="0" animBg="1"/>
      <p:bldP spid="98325" grpId="0" animBg="1"/>
      <p:bldP spid="98326" grpId="0" animBg="1"/>
      <p:bldP spid="98327" grpId="0" animBg="1"/>
      <p:bldP spid="98328" grpId="0" animBg="1"/>
      <p:bldP spid="98329" grpId="0" animBg="1"/>
      <p:bldP spid="98330" grpId="0" animBg="1"/>
      <p:bldP spid="98332" grpId="0" animBg="1"/>
      <p:bldP spid="27" grpId="0" animBg="1"/>
      <p:bldP spid="28"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Oval 2"/>
          <p:cNvSpPr>
            <a:spLocks noChangeArrowheads="1"/>
          </p:cNvSpPr>
          <p:nvPr/>
        </p:nvSpPr>
        <p:spPr bwMode="auto">
          <a:xfrm>
            <a:off x="6470650" y="6197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933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352800" y="1519238"/>
            <a:ext cx="6934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Một trong những nội dung xây dựng và bảo vệ biên giới quốc gia là tăng cường: </a:t>
            </a:r>
          </a:p>
        </p:txBody>
      </p:sp>
      <p:sp>
        <p:nvSpPr>
          <p:cNvPr id="65541" name="AutoShape 5"/>
          <p:cNvSpPr>
            <a:spLocks noChangeArrowheads="1"/>
          </p:cNvSpPr>
          <p:nvPr/>
        </p:nvSpPr>
        <p:spPr bwMode="auto">
          <a:xfrm>
            <a:off x="1992313" y="4038600"/>
            <a:ext cx="3875087" cy="12192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sz="2400" dirty="0">
                <a:latin typeface="Arial" charset="0"/>
              </a:rPr>
              <a:t>C. </a:t>
            </a:r>
            <a:r>
              <a:rPr lang="en-US" sz="2400" dirty="0" err="1">
                <a:latin typeface="Arial" charset="0"/>
              </a:rPr>
              <a:t>Mở</a:t>
            </a:r>
            <a:r>
              <a:rPr lang="en-US" sz="2400" dirty="0">
                <a:latin typeface="Arial" charset="0"/>
              </a:rPr>
              <a:t> </a:t>
            </a:r>
            <a:r>
              <a:rPr lang="en-US" sz="2400" dirty="0" err="1">
                <a:latin typeface="Arial" charset="0"/>
              </a:rPr>
              <a:t>rộng</a:t>
            </a:r>
            <a:r>
              <a:rPr lang="en-US" sz="2400" dirty="0">
                <a:latin typeface="Arial" charset="0"/>
              </a:rPr>
              <a:t> </a:t>
            </a:r>
            <a:r>
              <a:rPr lang="en-US" sz="2400" dirty="0" err="1">
                <a:latin typeface="Arial" charset="0"/>
              </a:rPr>
              <a:t>quan</a:t>
            </a:r>
            <a:r>
              <a:rPr lang="en-US" sz="2400" dirty="0">
                <a:latin typeface="Arial" charset="0"/>
              </a:rPr>
              <a:t> </a:t>
            </a:r>
            <a:r>
              <a:rPr lang="en-US" sz="2400" dirty="0" err="1">
                <a:latin typeface="Arial" charset="0"/>
              </a:rPr>
              <a:t>hệ</a:t>
            </a:r>
            <a:r>
              <a:rPr lang="en-US" sz="2400" dirty="0">
                <a:latin typeface="Arial" charset="0"/>
              </a:rPr>
              <a:t> </a:t>
            </a:r>
          </a:p>
          <a:p>
            <a:pPr algn="ctr">
              <a:defRPr/>
            </a:pPr>
            <a:r>
              <a:rPr lang="en-US" sz="2400" dirty="0" err="1">
                <a:latin typeface="Arial" charset="0"/>
              </a:rPr>
              <a:t>đối</a:t>
            </a:r>
            <a:r>
              <a:rPr lang="en-US" sz="2400" dirty="0">
                <a:latin typeface="Arial" charset="0"/>
              </a:rPr>
              <a:t> </a:t>
            </a:r>
            <a:r>
              <a:rPr lang="en-US" sz="2400" dirty="0" err="1">
                <a:latin typeface="Arial" charset="0"/>
              </a:rPr>
              <a:t>ngoại</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cấp</a:t>
            </a:r>
            <a:r>
              <a:rPr lang="en-US" sz="2400" dirty="0">
                <a:latin typeface="Arial" charset="0"/>
              </a:rPr>
              <a:t> </a:t>
            </a:r>
            <a:r>
              <a:rPr lang="en-US" sz="2400" dirty="0" err="1">
                <a:latin typeface="Arial" charset="0"/>
              </a:rPr>
              <a:t>trên</a:t>
            </a:r>
            <a:r>
              <a:rPr lang="en-US" sz="2400" dirty="0">
                <a:latin typeface="Arial" charset="0"/>
              </a:rPr>
              <a:t> </a:t>
            </a:r>
          </a:p>
          <a:p>
            <a:pPr algn="ctr">
              <a:defRPr/>
            </a:pPr>
            <a:r>
              <a:rPr lang="en-US" sz="2400" dirty="0" err="1">
                <a:latin typeface="Arial" charset="0"/>
              </a:rPr>
              <a:t>khu</a:t>
            </a:r>
            <a:r>
              <a:rPr lang="en-US" sz="2400" dirty="0">
                <a:latin typeface="Arial" charset="0"/>
              </a:rPr>
              <a:t> </a:t>
            </a:r>
            <a:r>
              <a:rPr lang="en-US" sz="2400" dirty="0" err="1">
                <a:latin typeface="Arial" charset="0"/>
              </a:rPr>
              <a:t>vực</a:t>
            </a:r>
            <a:r>
              <a:rPr lang="en-US" sz="2400" dirty="0">
                <a:latin typeface="Arial" charset="0"/>
              </a:rPr>
              <a:t> </a:t>
            </a:r>
            <a:r>
              <a:rPr lang="en-US" sz="2400" dirty="0" err="1">
                <a:latin typeface="Arial" charset="0"/>
              </a:rPr>
              <a:t>biên</a:t>
            </a:r>
            <a:r>
              <a:rPr lang="en-US" sz="2400" dirty="0">
                <a:latin typeface="Arial" charset="0"/>
              </a:rPr>
              <a:t> </a:t>
            </a:r>
            <a:r>
              <a:rPr lang="en-US" sz="2400" dirty="0" err="1">
                <a:latin typeface="Arial" charset="0"/>
              </a:rPr>
              <a:t>giới</a:t>
            </a:r>
            <a:r>
              <a:rPr lang="en-US" sz="2400" dirty="0">
                <a:latin typeface="Arial" charset="0"/>
              </a:rPr>
              <a:t> </a:t>
            </a:r>
            <a:endParaRPr lang="en-US" sz="2400" b="1" dirty="0">
              <a:latin typeface="+mn-lt"/>
              <a:cs typeface="Times New Roman" pitchFamily="18" charset="0"/>
            </a:endParaRPr>
          </a:p>
        </p:txBody>
      </p:sp>
      <p:sp>
        <p:nvSpPr>
          <p:cNvPr id="65549" name="AutoShape 13"/>
          <p:cNvSpPr>
            <a:spLocks noChangeArrowheads="1"/>
          </p:cNvSpPr>
          <p:nvPr/>
        </p:nvSpPr>
        <p:spPr bwMode="auto">
          <a:xfrm>
            <a:off x="6378575" y="2514600"/>
            <a:ext cx="3908425"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Hợp tác với các nước</a:t>
            </a:r>
          </a:p>
          <a:p>
            <a:pPr algn="ctr">
              <a:spcBef>
                <a:spcPct val="0"/>
              </a:spcBef>
              <a:buFontTx/>
              <a:buNone/>
            </a:pPr>
            <a:r>
              <a:rPr lang="en-US" altLang="en-US" sz="2400"/>
              <a:t> trên thế giới vì hòa bình ,</a:t>
            </a:r>
          </a:p>
          <a:p>
            <a:pPr algn="ctr">
              <a:spcBef>
                <a:spcPct val="0"/>
              </a:spcBef>
              <a:buFontTx/>
              <a:buNone/>
            </a:pPr>
            <a:r>
              <a:rPr lang="en-US" altLang="en-US" sz="2400"/>
              <a:t>ổn định và phát triển</a:t>
            </a:r>
            <a:endParaRPr lang="vi-VN" altLang="en-US" sz="2400" b="1"/>
          </a:p>
        </p:txBody>
      </p:sp>
      <p:sp>
        <p:nvSpPr>
          <p:cNvPr id="36871" name="Text Box 16"/>
          <p:cNvSpPr txBox="1">
            <a:spLocks noChangeArrowheads="1"/>
          </p:cNvSpPr>
          <p:nvPr/>
        </p:nvSpPr>
        <p:spPr bwMode="auto">
          <a:xfrm>
            <a:off x="1992313" y="1600200"/>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31</a:t>
            </a:r>
          </a:p>
        </p:txBody>
      </p:sp>
      <p:pic>
        <p:nvPicPr>
          <p:cNvPr id="9934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7" name="Oval 19"/>
          <p:cNvSpPr>
            <a:spLocks noChangeArrowheads="1"/>
          </p:cNvSpPr>
          <p:nvPr/>
        </p:nvSpPr>
        <p:spPr bwMode="auto">
          <a:xfrm>
            <a:off x="6470650" y="6197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6874"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9" name="Oval 21"/>
          <p:cNvSpPr>
            <a:spLocks noChangeArrowheads="1"/>
          </p:cNvSpPr>
          <p:nvPr/>
        </p:nvSpPr>
        <p:spPr bwMode="auto">
          <a:xfrm>
            <a:off x="647065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9350" name="Oval 22"/>
          <p:cNvSpPr>
            <a:spLocks noChangeArrowheads="1"/>
          </p:cNvSpPr>
          <p:nvPr/>
        </p:nvSpPr>
        <p:spPr bwMode="auto">
          <a:xfrm>
            <a:off x="6477000" y="61991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9351" name="Oval 23"/>
          <p:cNvSpPr>
            <a:spLocks noChangeArrowheads="1"/>
          </p:cNvSpPr>
          <p:nvPr/>
        </p:nvSpPr>
        <p:spPr bwMode="auto">
          <a:xfrm>
            <a:off x="6470650" y="61991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9352" name="Oval 24"/>
          <p:cNvSpPr>
            <a:spLocks noChangeArrowheads="1"/>
          </p:cNvSpPr>
          <p:nvPr/>
        </p:nvSpPr>
        <p:spPr bwMode="auto">
          <a:xfrm>
            <a:off x="6486525"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9353" name="Oval 25"/>
          <p:cNvSpPr>
            <a:spLocks noChangeArrowheads="1"/>
          </p:cNvSpPr>
          <p:nvPr/>
        </p:nvSpPr>
        <p:spPr bwMode="auto">
          <a:xfrm>
            <a:off x="6497638" y="61833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9354" name="Oval 26"/>
          <p:cNvSpPr>
            <a:spLocks noChangeArrowheads="1"/>
          </p:cNvSpPr>
          <p:nvPr/>
        </p:nvSpPr>
        <p:spPr bwMode="auto">
          <a:xfrm>
            <a:off x="6470650" y="61769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9355" name="Text Box 27"/>
          <p:cNvSpPr txBox="1">
            <a:spLocks noChangeArrowheads="1"/>
          </p:cNvSpPr>
          <p:nvPr/>
        </p:nvSpPr>
        <p:spPr bwMode="auto">
          <a:xfrm>
            <a:off x="4953000" y="6262688"/>
            <a:ext cx="1111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9356" name="Text Box 28"/>
          <p:cNvSpPr txBox="1">
            <a:spLocks noChangeArrowheads="1"/>
          </p:cNvSpPr>
          <p:nvPr/>
        </p:nvSpPr>
        <p:spPr bwMode="auto">
          <a:xfrm>
            <a:off x="6378575" y="5951538"/>
            <a:ext cx="9906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6883"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954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84" name="Text Box 69"/>
          <p:cNvSpPr txBox="1">
            <a:spLocks noChangeArrowheads="1"/>
          </p:cNvSpPr>
          <p:nvPr/>
        </p:nvSpPr>
        <p:spPr bwMode="auto">
          <a:xfrm>
            <a:off x="2133600" y="990600"/>
            <a:ext cx="792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96400" y="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6"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76200"/>
            <a:ext cx="152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1992313" y="2514600"/>
            <a:ext cx="3875087"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Mở rộng phát triển </a:t>
            </a:r>
          </a:p>
          <a:p>
            <a:pPr algn="ctr">
              <a:spcBef>
                <a:spcPct val="0"/>
              </a:spcBef>
              <a:buFontTx/>
              <a:buNone/>
            </a:pPr>
            <a:r>
              <a:rPr lang="en-US" altLang="en-US" sz="2400"/>
              <a:t>kinh tế, quốc phòng, an ninh </a:t>
            </a:r>
          </a:p>
          <a:p>
            <a:pPr algn="ctr">
              <a:spcBef>
                <a:spcPct val="0"/>
              </a:spcBef>
              <a:buFontTx/>
              <a:buNone/>
            </a:pPr>
            <a:r>
              <a:rPr lang="en-US" altLang="en-US" sz="2400"/>
              <a:t>với các nước láng giềng</a:t>
            </a:r>
            <a:endParaRPr lang="vi-VN" altLang="en-US" sz="2400" b="1"/>
          </a:p>
        </p:txBody>
      </p:sp>
      <p:sp>
        <p:nvSpPr>
          <p:cNvPr id="28" name="AutoShape 13"/>
          <p:cNvSpPr>
            <a:spLocks noChangeArrowheads="1"/>
          </p:cNvSpPr>
          <p:nvPr/>
        </p:nvSpPr>
        <p:spPr bwMode="auto">
          <a:xfrm>
            <a:off x="6378575" y="4071938"/>
            <a:ext cx="3908425" cy="11858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Hợp tác chiến lược,</a:t>
            </a:r>
          </a:p>
          <a:p>
            <a:pPr algn="ctr">
              <a:spcBef>
                <a:spcPct val="0"/>
              </a:spcBef>
              <a:buFontTx/>
              <a:buNone/>
            </a:pPr>
            <a:r>
              <a:rPr lang="en-US" altLang="en-US" sz="2400"/>
              <a:t> ổn định lâu dài với </a:t>
            </a:r>
          </a:p>
          <a:p>
            <a:pPr algn="ctr">
              <a:spcBef>
                <a:spcPct val="0"/>
              </a:spcBef>
              <a:buFontTx/>
              <a:buNone/>
            </a:pPr>
            <a:r>
              <a:rPr lang="en-US" altLang="en-US" sz="2400"/>
              <a:t>các nước láng giềng</a:t>
            </a:r>
            <a:endParaRPr lang="vi-VN" altLang="en-US" sz="2400" b="1"/>
          </a:p>
        </p:txBody>
      </p:sp>
      <p:pic>
        <p:nvPicPr>
          <p:cNvPr id="36889"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90"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4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48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4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48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48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933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933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9346"/>
                </p:tgtEl>
              </p:cMediaNode>
            </p:audio>
            <p:seq concurrent="1" nextAc="seek">
              <p:cTn id="38" restart="whenNotActive" fill="hold" evtFilter="cancelBubble" nodeType="interactiveSeq">
                <p:stCondLst>
                  <p:cond evt="onClick" delay="0">
                    <p:tgtEl>
                      <p:spTgt spid="9935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935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9354"/>
                                        </p:tgtEl>
                                      </p:cBhvr>
                                    </p:animEffect>
                                    <p:set>
                                      <p:cBhvr>
                                        <p:cTn id="46" dur="1" fill="hold">
                                          <p:stCondLst>
                                            <p:cond delay="499"/>
                                          </p:stCondLst>
                                        </p:cTn>
                                        <p:tgtEl>
                                          <p:spTgt spid="9935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9353"/>
                                        </p:tgtEl>
                                      </p:cBhvr>
                                    </p:animEffect>
                                    <p:set>
                                      <p:cBhvr>
                                        <p:cTn id="50" dur="1" fill="hold">
                                          <p:stCondLst>
                                            <p:cond delay="499"/>
                                          </p:stCondLst>
                                        </p:cTn>
                                        <p:tgtEl>
                                          <p:spTgt spid="9935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9352"/>
                                        </p:tgtEl>
                                      </p:cBhvr>
                                    </p:animEffect>
                                    <p:set>
                                      <p:cBhvr>
                                        <p:cTn id="54" dur="1" fill="hold">
                                          <p:stCondLst>
                                            <p:cond delay="499"/>
                                          </p:stCondLst>
                                        </p:cTn>
                                        <p:tgtEl>
                                          <p:spTgt spid="9935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9351"/>
                                        </p:tgtEl>
                                      </p:cBhvr>
                                    </p:animEffect>
                                    <p:set>
                                      <p:cBhvr>
                                        <p:cTn id="58" dur="1" fill="hold">
                                          <p:stCondLst>
                                            <p:cond delay="499"/>
                                          </p:stCondLst>
                                        </p:cTn>
                                        <p:tgtEl>
                                          <p:spTgt spid="9935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9350"/>
                                        </p:tgtEl>
                                      </p:cBhvr>
                                    </p:animEffect>
                                    <p:set>
                                      <p:cBhvr>
                                        <p:cTn id="62" dur="1" fill="hold">
                                          <p:stCondLst>
                                            <p:cond delay="499"/>
                                          </p:stCondLst>
                                        </p:cTn>
                                        <p:tgtEl>
                                          <p:spTgt spid="9935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9349"/>
                                        </p:tgtEl>
                                      </p:cBhvr>
                                    </p:animEffect>
                                    <p:set>
                                      <p:cBhvr>
                                        <p:cTn id="66" dur="1" fill="hold">
                                          <p:stCondLst>
                                            <p:cond delay="499"/>
                                          </p:stCondLst>
                                        </p:cTn>
                                        <p:tgtEl>
                                          <p:spTgt spid="9934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9347"/>
                                        </p:tgtEl>
                                      </p:cBhvr>
                                    </p:animEffect>
                                    <p:set>
                                      <p:cBhvr>
                                        <p:cTn id="70" dur="1" fill="hold">
                                          <p:stCondLst>
                                            <p:cond delay="499"/>
                                          </p:stCondLst>
                                        </p:cTn>
                                        <p:tgtEl>
                                          <p:spTgt spid="9934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9330"/>
                                        </p:tgtEl>
                                      </p:cBhvr>
                                    </p:animEffect>
                                    <p:set>
                                      <p:cBhvr>
                                        <p:cTn id="74" dur="1" fill="hold">
                                          <p:stCondLst>
                                            <p:cond delay="499"/>
                                          </p:stCondLst>
                                        </p:cTn>
                                        <p:tgtEl>
                                          <p:spTgt spid="9933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9355"/>
                  </p:tgtEl>
                </p:cond>
              </p:nextCondLst>
            </p:seq>
          </p:childTnLst>
        </p:cTn>
      </p:par>
    </p:tnLst>
    <p:bldLst>
      <p:bldP spid="99330" grpId="0" animBg="1"/>
      <p:bldP spid="65540" grpId="0"/>
      <p:bldP spid="65541" grpId="0" animBg="1"/>
      <p:bldP spid="65541" grpId="1" animBg="1"/>
      <p:bldP spid="65549" grpId="0" animBg="1"/>
      <p:bldP spid="99347" grpId="0" animBg="1"/>
      <p:bldP spid="99349" grpId="0" animBg="1"/>
      <p:bldP spid="99350" grpId="0" animBg="1"/>
      <p:bldP spid="99351" grpId="0" animBg="1"/>
      <p:bldP spid="99352" grpId="0" animBg="1"/>
      <p:bldP spid="99353" grpId="0" animBg="1"/>
      <p:bldP spid="99354" grpId="0" animBg="1"/>
      <p:bldP spid="99356" grpId="0" animBg="1"/>
      <p:bldP spid="27" grpId="0" animBg="1"/>
      <p:bldP spid="28"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Oval 2"/>
          <p:cNvSpPr>
            <a:spLocks noChangeArrowheads="1"/>
          </p:cNvSpPr>
          <p:nvPr/>
        </p:nvSpPr>
        <p:spPr bwMode="auto">
          <a:xfrm>
            <a:off x="633253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035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200400" y="1447800"/>
            <a:ext cx="6667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Xây dựng và bảo vệ biên giới quốc gia là phải:</a:t>
            </a:r>
          </a:p>
        </p:txBody>
      </p:sp>
      <p:sp>
        <p:nvSpPr>
          <p:cNvPr id="65541" name="AutoShape 5"/>
          <p:cNvSpPr>
            <a:spLocks noChangeArrowheads="1"/>
          </p:cNvSpPr>
          <p:nvPr/>
        </p:nvSpPr>
        <p:spPr bwMode="auto">
          <a:xfrm>
            <a:off x="1752600" y="2286000"/>
            <a:ext cx="4146550" cy="15240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400" dirty="0">
                <a:solidFill>
                  <a:schemeClr val="tx1"/>
                </a:solidFill>
              </a:rPr>
              <a:t>A. </a:t>
            </a:r>
            <a:r>
              <a:rPr lang="en-US" sz="2400" dirty="0" err="1">
                <a:solidFill>
                  <a:schemeClr val="tx1"/>
                </a:solidFill>
              </a:rPr>
              <a:t>Phối</a:t>
            </a:r>
            <a:r>
              <a:rPr lang="en-US" sz="2400" dirty="0">
                <a:solidFill>
                  <a:schemeClr val="tx1"/>
                </a:solidFill>
              </a:rPr>
              <a:t> </a:t>
            </a:r>
            <a:r>
              <a:rPr lang="en-US" sz="2400" dirty="0" err="1">
                <a:solidFill>
                  <a:schemeClr val="tx1"/>
                </a:solidFill>
              </a:rPr>
              <a:t>hợp</a:t>
            </a:r>
            <a:r>
              <a:rPr lang="en-US" sz="2400" dirty="0">
                <a:solidFill>
                  <a:schemeClr val="tx1"/>
                </a:solidFill>
              </a:rPr>
              <a:t> </a:t>
            </a:r>
            <a:r>
              <a:rPr lang="en-US" sz="2400" dirty="0" err="1">
                <a:solidFill>
                  <a:schemeClr val="tx1"/>
                </a:solidFill>
              </a:rPr>
              <a:t>với</a:t>
            </a:r>
            <a:r>
              <a:rPr lang="en-US" sz="2400" dirty="0">
                <a:solidFill>
                  <a:schemeClr val="tx1"/>
                </a:solidFill>
              </a:rPr>
              <a:t> </a:t>
            </a:r>
            <a:r>
              <a:rPr lang="en-US" sz="2400" dirty="0" err="1">
                <a:solidFill>
                  <a:schemeClr val="tx1"/>
                </a:solidFill>
              </a:rPr>
              <a:t>các</a:t>
            </a:r>
            <a:r>
              <a:rPr lang="en-US" sz="2400" dirty="0">
                <a:solidFill>
                  <a:schemeClr val="tx1"/>
                </a:solidFill>
              </a:rPr>
              <a:t> </a:t>
            </a:r>
            <a:r>
              <a:rPr lang="en-US" sz="2400" dirty="0" err="1">
                <a:solidFill>
                  <a:schemeClr val="tx1"/>
                </a:solidFill>
              </a:rPr>
              <a:t>nước</a:t>
            </a:r>
            <a:r>
              <a:rPr lang="en-US" sz="2400" dirty="0">
                <a:solidFill>
                  <a:schemeClr val="tx1"/>
                </a:solidFill>
              </a:rPr>
              <a:t> </a:t>
            </a:r>
          </a:p>
          <a:p>
            <a:pPr algn="ctr" eaLnBrk="1" hangingPunct="1">
              <a:defRPr/>
            </a:pPr>
            <a:r>
              <a:rPr lang="en-US" sz="2400" dirty="0" err="1">
                <a:solidFill>
                  <a:schemeClr val="tx1"/>
                </a:solidFill>
              </a:rPr>
              <a:t>đấu</a:t>
            </a:r>
            <a:r>
              <a:rPr lang="en-US" sz="2400" dirty="0">
                <a:solidFill>
                  <a:schemeClr val="tx1"/>
                </a:solidFill>
              </a:rPr>
              <a:t> </a:t>
            </a:r>
            <a:r>
              <a:rPr lang="en-US" sz="2400" dirty="0" err="1">
                <a:solidFill>
                  <a:schemeClr val="tx1"/>
                </a:solidFill>
              </a:rPr>
              <a:t>tranh</a:t>
            </a:r>
            <a:r>
              <a:rPr lang="en-US" sz="2400" dirty="0">
                <a:solidFill>
                  <a:schemeClr val="tx1"/>
                </a:solidFill>
              </a:rPr>
              <a:t> </a:t>
            </a:r>
            <a:r>
              <a:rPr lang="en-US" sz="2400" dirty="0" err="1">
                <a:solidFill>
                  <a:schemeClr val="tx1"/>
                </a:solidFill>
              </a:rPr>
              <a:t>ngăn</a:t>
            </a:r>
            <a:r>
              <a:rPr lang="en-US" sz="2400" dirty="0">
                <a:solidFill>
                  <a:schemeClr val="tx1"/>
                </a:solidFill>
              </a:rPr>
              <a:t> </a:t>
            </a:r>
            <a:r>
              <a:rPr lang="en-US" sz="2400" dirty="0" err="1">
                <a:solidFill>
                  <a:schemeClr val="tx1"/>
                </a:solidFill>
              </a:rPr>
              <a:t>chặn</a:t>
            </a:r>
            <a:r>
              <a:rPr lang="en-US" sz="2400" dirty="0">
                <a:solidFill>
                  <a:schemeClr val="tx1"/>
                </a:solidFill>
              </a:rPr>
              <a:t> </a:t>
            </a:r>
            <a:r>
              <a:rPr lang="en-US" sz="2400" dirty="0" err="1">
                <a:solidFill>
                  <a:schemeClr val="tx1"/>
                </a:solidFill>
              </a:rPr>
              <a:t>mọi</a:t>
            </a:r>
            <a:r>
              <a:rPr lang="en-US" sz="2400" dirty="0">
                <a:solidFill>
                  <a:schemeClr val="tx1"/>
                </a:solidFill>
              </a:rPr>
              <a:t> </a:t>
            </a:r>
          </a:p>
          <a:p>
            <a:pPr algn="ctr" eaLnBrk="1" hangingPunct="1">
              <a:defRPr/>
            </a:pPr>
            <a:r>
              <a:rPr lang="en-US" sz="2400" dirty="0" err="1">
                <a:solidFill>
                  <a:schemeClr val="tx1"/>
                </a:solidFill>
              </a:rPr>
              <a:t>hành</a:t>
            </a:r>
            <a:r>
              <a:rPr lang="en-US" sz="2400" dirty="0">
                <a:solidFill>
                  <a:schemeClr val="tx1"/>
                </a:solidFill>
              </a:rPr>
              <a:t> </a:t>
            </a:r>
            <a:r>
              <a:rPr lang="en-US" sz="2400" dirty="0" err="1">
                <a:solidFill>
                  <a:schemeClr val="tx1"/>
                </a:solidFill>
              </a:rPr>
              <a:t>động</a:t>
            </a:r>
            <a:r>
              <a:rPr lang="en-US" sz="2400" dirty="0">
                <a:solidFill>
                  <a:schemeClr val="tx1"/>
                </a:solidFill>
              </a:rPr>
              <a:t> </a:t>
            </a:r>
            <a:r>
              <a:rPr lang="en-US" sz="2400" dirty="0" err="1">
                <a:solidFill>
                  <a:schemeClr val="tx1"/>
                </a:solidFill>
              </a:rPr>
              <a:t>phá</a:t>
            </a:r>
            <a:r>
              <a:rPr lang="en-US" sz="2400" dirty="0">
                <a:solidFill>
                  <a:schemeClr val="tx1"/>
                </a:solidFill>
              </a:rPr>
              <a:t> </a:t>
            </a:r>
            <a:r>
              <a:rPr lang="en-US" sz="2400" dirty="0" err="1">
                <a:solidFill>
                  <a:schemeClr val="tx1"/>
                </a:solidFill>
              </a:rPr>
              <a:t>hoại</a:t>
            </a:r>
            <a:r>
              <a:rPr lang="en-US" sz="2400" dirty="0">
                <a:solidFill>
                  <a:schemeClr val="tx1"/>
                </a:solidFill>
              </a:rPr>
              <a:t> </a:t>
            </a:r>
            <a:r>
              <a:rPr lang="en-US" sz="2400" dirty="0" err="1">
                <a:solidFill>
                  <a:schemeClr val="tx1"/>
                </a:solidFill>
              </a:rPr>
              <a:t>tình</a:t>
            </a:r>
            <a:r>
              <a:rPr lang="en-US" sz="2400" dirty="0">
                <a:solidFill>
                  <a:schemeClr val="tx1"/>
                </a:solidFill>
              </a:rPr>
              <a:t> </a:t>
            </a:r>
          </a:p>
          <a:p>
            <a:pPr algn="ctr" eaLnBrk="1" hangingPunct="1">
              <a:defRPr/>
            </a:pPr>
            <a:r>
              <a:rPr lang="en-US" sz="2400" dirty="0" err="1">
                <a:solidFill>
                  <a:schemeClr val="tx1"/>
                </a:solidFill>
              </a:rPr>
              <a:t>đoàn</a:t>
            </a:r>
            <a:r>
              <a:rPr lang="en-US" sz="2400" dirty="0">
                <a:solidFill>
                  <a:schemeClr val="tx1"/>
                </a:solidFill>
              </a:rPr>
              <a:t> </a:t>
            </a:r>
            <a:r>
              <a:rPr lang="en-US" sz="2400" dirty="0" err="1">
                <a:solidFill>
                  <a:schemeClr val="tx1"/>
                </a:solidFill>
              </a:rPr>
              <a:t>kết</a:t>
            </a:r>
            <a:r>
              <a:rPr lang="en-US" sz="2400" dirty="0">
                <a:solidFill>
                  <a:schemeClr val="tx1"/>
                </a:solidFill>
              </a:rPr>
              <a:t>, </a:t>
            </a:r>
            <a:r>
              <a:rPr lang="en-US" sz="2400" dirty="0" err="1">
                <a:solidFill>
                  <a:schemeClr val="tx1"/>
                </a:solidFill>
              </a:rPr>
              <a:t>hữu</a:t>
            </a:r>
            <a:r>
              <a:rPr lang="en-US" sz="2400" dirty="0">
                <a:solidFill>
                  <a:schemeClr val="tx1"/>
                </a:solidFill>
              </a:rPr>
              <a:t> </a:t>
            </a:r>
            <a:r>
              <a:rPr lang="en-US" sz="2400" dirty="0" err="1">
                <a:solidFill>
                  <a:schemeClr val="tx1"/>
                </a:solidFill>
              </a:rPr>
              <a:t>nghị</a:t>
            </a:r>
            <a:endParaRPr lang="en-US" sz="2400" b="1" dirty="0">
              <a:solidFill>
                <a:schemeClr val="tx1"/>
              </a:solidFill>
            </a:endParaRPr>
          </a:p>
        </p:txBody>
      </p:sp>
      <p:sp>
        <p:nvSpPr>
          <p:cNvPr id="37894" name="Text Box 16"/>
          <p:cNvSpPr txBox="1">
            <a:spLocks noChangeArrowheads="1"/>
          </p:cNvSpPr>
          <p:nvPr/>
        </p:nvSpPr>
        <p:spPr bwMode="auto">
          <a:xfrm>
            <a:off x="1828800" y="1670050"/>
            <a:ext cx="13716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32</a:t>
            </a:r>
          </a:p>
        </p:txBody>
      </p:sp>
      <p:sp>
        <p:nvSpPr>
          <p:cNvPr id="65545" name="AutoShape 9"/>
          <p:cNvSpPr>
            <a:spLocks noChangeArrowheads="1"/>
          </p:cNvSpPr>
          <p:nvPr/>
        </p:nvSpPr>
        <p:spPr bwMode="auto">
          <a:xfrm>
            <a:off x="6248400" y="2286000"/>
            <a:ext cx="4191000" cy="15240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B. </a:t>
            </a:r>
            <a:r>
              <a:rPr lang="en-US" sz="2400" dirty="0" err="1">
                <a:solidFill>
                  <a:schemeClr val="tx1"/>
                </a:solidFill>
              </a:rPr>
              <a:t>Phối</a:t>
            </a:r>
            <a:r>
              <a:rPr lang="en-US" sz="2400" dirty="0">
                <a:solidFill>
                  <a:schemeClr val="tx1"/>
                </a:solidFill>
              </a:rPr>
              <a:t> </a:t>
            </a:r>
            <a:r>
              <a:rPr lang="en-US" sz="2400" dirty="0" err="1">
                <a:solidFill>
                  <a:schemeClr val="tx1"/>
                </a:solidFill>
              </a:rPr>
              <a:t>hợp</a:t>
            </a:r>
            <a:r>
              <a:rPr lang="en-US" sz="2400" dirty="0">
                <a:solidFill>
                  <a:schemeClr val="tx1"/>
                </a:solidFill>
              </a:rPr>
              <a:t> </a:t>
            </a:r>
            <a:r>
              <a:rPr lang="en-US" sz="2400" dirty="0" err="1">
                <a:solidFill>
                  <a:schemeClr val="tx1"/>
                </a:solidFill>
              </a:rPr>
              <a:t>với</a:t>
            </a:r>
            <a:r>
              <a:rPr lang="en-US" sz="2400" dirty="0">
                <a:solidFill>
                  <a:schemeClr val="tx1"/>
                </a:solidFill>
              </a:rPr>
              <a:t> </a:t>
            </a:r>
            <a:r>
              <a:rPr lang="en-US" sz="2400" dirty="0" err="1">
                <a:solidFill>
                  <a:schemeClr val="tx1"/>
                </a:solidFill>
              </a:rPr>
              <a:t>các</a:t>
            </a:r>
            <a:r>
              <a:rPr lang="en-US" sz="2400" dirty="0">
                <a:solidFill>
                  <a:schemeClr val="tx1"/>
                </a:solidFill>
              </a:rPr>
              <a:t> </a:t>
            </a:r>
            <a:r>
              <a:rPr lang="en-US" sz="2400" dirty="0" err="1">
                <a:solidFill>
                  <a:schemeClr val="tx1"/>
                </a:solidFill>
              </a:rPr>
              <a:t>nước</a:t>
            </a:r>
            <a:r>
              <a:rPr lang="en-US" sz="2400" dirty="0">
                <a:solidFill>
                  <a:schemeClr val="tx1"/>
                </a:solidFill>
              </a:rPr>
              <a:t> </a:t>
            </a:r>
          </a:p>
          <a:p>
            <a:pPr algn="ctr">
              <a:defRPr/>
            </a:pPr>
            <a:r>
              <a:rPr lang="en-US" sz="2400" dirty="0" err="1">
                <a:solidFill>
                  <a:schemeClr val="tx1"/>
                </a:solidFill>
              </a:rPr>
              <a:t>ngăn</a:t>
            </a:r>
            <a:r>
              <a:rPr lang="en-US" sz="2400" dirty="0">
                <a:solidFill>
                  <a:schemeClr val="tx1"/>
                </a:solidFill>
              </a:rPr>
              <a:t> </a:t>
            </a:r>
            <a:r>
              <a:rPr lang="en-US" sz="2400" dirty="0" err="1">
                <a:solidFill>
                  <a:schemeClr val="tx1"/>
                </a:solidFill>
              </a:rPr>
              <a:t>chặn</a:t>
            </a:r>
            <a:r>
              <a:rPr lang="en-US" sz="2400" dirty="0">
                <a:solidFill>
                  <a:schemeClr val="tx1"/>
                </a:solidFill>
              </a:rPr>
              <a:t> </a:t>
            </a:r>
            <a:r>
              <a:rPr lang="en-US" sz="2400" dirty="0" err="1">
                <a:solidFill>
                  <a:schemeClr val="tx1"/>
                </a:solidFill>
              </a:rPr>
              <a:t>mọi</a:t>
            </a:r>
            <a:r>
              <a:rPr lang="en-US" sz="2400" dirty="0">
                <a:solidFill>
                  <a:schemeClr val="tx1"/>
                </a:solidFill>
              </a:rPr>
              <a:t> </a:t>
            </a:r>
            <a:r>
              <a:rPr lang="en-US" sz="2400" dirty="0" err="1">
                <a:solidFill>
                  <a:schemeClr val="tx1"/>
                </a:solidFill>
              </a:rPr>
              <a:t>âm</a:t>
            </a:r>
            <a:r>
              <a:rPr lang="en-US" sz="2400" dirty="0">
                <a:solidFill>
                  <a:schemeClr val="tx1"/>
                </a:solidFill>
              </a:rPr>
              <a:t> </a:t>
            </a:r>
            <a:r>
              <a:rPr lang="en-US" sz="2400" dirty="0" err="1">
                <a:solidFill>
                  <a:schemeClr val="tx1"/>
                </a:solidFill>
              </a:rPr>
              <a:t>mưu</a:t>
            </a:r>
            <a:r>
              <a:rPr lang="en-US" sz="2400" dirty="0">
                <a:solidFill>
                  <a:schemeClr val="tx1"/>
                </a:solidFill>
              </a:rPr>
              <a:t> </a:t>
            </a:r>
            <a:r>
              <a:rPr lang="en-US" sz="2400" dirty="0" err="1">
                <a:solidFill>
                  <a:schemeClr val="tx1"/>
                </a:solidFill>
              </a:rPr>
              <a:t>gây</a:t>
            </a:r>
            <a:endParaRPr lang="en-US" sz="2400" dirty="0">
              <a:solidFill>
                <a:schemeClr val="tx1"/>
              </a:solidFill>
            </a:endParaRPr>
          </a:p>
          <a:p>
            <a:pPr algn="ctr">
              <a:defRPr/>
            </a:pPr>
            <a:r>
              <a:rPr lang="en-US" sz="2400" dirty="0">
                <a:solidFill>
                  <a:schemeClr val="tx1"/>
                </a:solidFill>
              </a:rPr>
              <a:t> </a:t>
            </a:r>
            <a:r>
              <a:rPr lang="en-US" sz="2400" dirty="0" err="1">
                <a:solidFill>
                  <a:schemeClr val="tx1"/>
                </a:solidFill>
              </a:rPr>
              <a:t>bạo</a:t>
            </a:r>
            <a:r>
              <a:rPr lang="en-US" sz="2400" dirty="0">
                <a:solidFill>
                  <a:schemeClr val="tx1"/>
                </a:solidFill>
              </a:rPr>
              <a:t> </a:t>
            </a:r>
            <a:r>
              <a:rPr lang="en-US" sz="2400" dirty="0" err="1">
                <a:solidFill>
                  <a:schemeClr val="tx1"/>
                </a:solidFill>
              </a:rPr>
              <a:t>loạn</a:t>
            </a:r>
            <a:r>
              <a:rPr lang="en-US" sz="2400" dirty="0">
                <a:solidFill>
                  <a:schemeClr val="tx1"/>
                </a:solidFill>
              </a:rPr>
              <a:t> </a:t>
            </a:r>
            <a:r>
              <a:rPr lang="en-US" sz="2400" dirty="0" err="1">
                <a:solidFill>
                  <a:schemeClr val="tx1"/>
                </a:solidFill>
              </a:rPr>
              <a:t>lật</a:t>
            </a:r>
            <a:r>
              <a:rPr lang="en-US" sz="2400" dirty="0">
                <a:solidFill>
                  <a:schemeClr val="tx1"/>
                </a:solidFill>
              </a:rPr>
              <a:t> </a:t>
            </a:r>
            <a:r>
              <a:rPr lang="en-US" sz="2400" dirty="0" err="1">
                <a:solidFill>
                  <a:schemeClr val="tx1"/>
                </a:solidFill>
              </a:rPr>
              <a:t>đổ</a:t>
            </a:r>
            <a:r>
              <a:rPr lang="en-US" sz="2400" dirty="0">
                <a:solidFill>
                  <a:schemeClr val="tx1"/>
                </a:solidFill>
              </a:rPr>
              <a:t> </a:t>
            </a:r>
            <a:r>
              <a:rPr lang="en-US" sz="2400" dirty="0" err="1">
                <a:solidFill>
                  <a:schemeClr val="tx1"/>
                </a:solidFill>
              </a:rPr>
              <a:t>của</a:t>
            </a:r>
            <a:r>
              <a:rPr lang="en-US" sz="2400" dirty="0">
                <a:solidFill>
                  <a:schemeClr val="tx1"/>
                </a:solidFill>
              </a:rPr>
              <a:t> </a:t>
            </a:r>
            <a:r>
              <a:rPr lang="en-US" sz="2400" dirty="0" err="1">
                <a:solidFill>
                  <a:schemeClr val="tx1"/>
                </a:solidFill>
              </a:rPr>
              <a:t>kẻ</a:t>
            </a:r>
            <a:r>
              <a:rPr lang="en-US" sz="2400" dirty="0">
                <a:solidFill>
                  <a:schemeClr val="tx1"/>
                </a:solidFill>
              </a:rPr>
              <a:t> </a:t>
            </a:r>
            <a:r>
              <a:rPr lang="en-US" sz="2400" dirty="0" err="1">
                <a:solidFill>
                  <a:schemeClr val="tx1"/>
                </a:solidFill>
              </a:rPr>
              <a:t>thù</a:t>
            </a:r>
            <a:endParaRPr lang="en-US" sz="2400" dirty="0">
              <a:solidFill>
                <a:schemeClr val="tx1"/>
              </a:solidFill>
            </a:endParaRPr>
          </a:p>
        </p:txBody>
      </p:sp>
      <p:pic>
        <p:nvPicPr>
          <p:cNvPr id="10037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1" name="Oval 19"/>
          <p:cNvSpPr>
            <a:spLocks noChangeArrowheads="1"/>
          </p:cNvSpPr>
          <p:nvPr/>
        </p:nvSpPr>
        <p:spPr bwMode="auto">
          <a:xfrm>
            <a:off x="63325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7898"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25000" y="60579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3" name="Oval 21"/>
          <p:cNvSpPr>
            <a:spLocks noChangeArrowheads="1"/>
          </p:cNvSpPr>
          <p:nvPr/>
        </p:nvSpPr>
        <p:spPr bwMode="auto">
          <a:xfrm>
            <a:off x="6332538"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0374" name="Oval 22"/>
          <p:cNvSpPr>
            <a:spLocks noChangeArrowheads="1"/>
          </p:cNvSpPr>
          <p:nvPr/>
        </p:nvSpPr>
        <p:spPr bwMode="auto">
          <a:xfrm>
            <a:off x="6332538" y="60579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0375" name="Oval 23"/>
          <p:cNvSpPr>
            <a:spLocks noChangeArrowheads="1"/>
          </p:cNvSpPr>
          <p:nvPr/>
        </p:nvSpPr>
        <p:spPr bwMode="auto">
          <a:xfrm>
            <a:off x="63246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0376" name="Oval 24"/>
          <p:cNvSpPr>
            <a:spLocks noChangeArrowheads="1"/>
          </p:cNvSpPr>
          <p:nvPr/>
        </p:nvSpPr>
        <p:spPr bwMode="auto">
          <a:xfrm>
            <a:off x="63246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0377" name="Oval 25"/>
          <p:cNvSpPr>
            <a:spLocks noChangeArrowheads="1"/>
          </p:cNvSpPr>
          <p:nvPr/>
        </p:nvSpPr>
        <p:spPr bwMode="auto">
          <a:xfrm>
            <a:off x="6332538"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0378" name="Oval 26"/>
          <p:cNvSpPr>
            <a:spLocks noChangeArrowheads="1"/>
          </p:cNvSpPr>
          <p:nvPr/>
        </p:nvSpPr>
        <p:spPr bwMode="auto">
          <a:xfrm>
            <a:off x="6324600" y="6070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0379" name="Text Box 27"/>
          <p:cNvSpPr txBox="1">
            <a:spLocks noChangeArrowheads="1"/>
          </p:cNvSpPr>
          <p:nvPr/>
        </p:nvSpPr>
        <p:spPr bwMode="auto">
          <a:xfrm>
            <a:off x="50292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0380" name="Text Box 28"/>
          <p:cNvSpPr txBox="1">
            <a:spLocks noChangeArrowheads="1"/>
          </p:cNvSpPr>
          <p:nvPr/>
        </p:nvSpPr>
        <p:spPr bwMode="auto">
          <a:xfrm>
            <a:off x="6113463" y="58499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7907"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3716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8" name="Text Box 69"/>
          <p:cNvSpPr txBox="1">
            <a:spLocks noChangeArrowheads="1"/>
          </p:cNvSpPr>
          <p:nvPr/>
        </p:nvSpPr>
        <p:spPr bwMode="auto">
          <a:xfrm>
            <a:off x="2057400" y="10668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96400" y="0"/>
            <a:ext cx="99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0"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38100"/>
            <a:ext cx="14478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9"/>
          <p:cNvSpPr>
            <a:spLocks noChangeArrowheads="1"/>
          </p:cNvSpPr>
          <p:nvPr/>
        </p:nvSpPr>
        <p:spPr bwMode="auto">
          <a:xfrm>
            <a:off x="1752600" y="4038600"/>
            <a:ext cx="4146550" cy="15240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C. </a:t>
            </a:r>
            <a:r>
              <a:rPr lang="en-US" sz="2400" dirty="0" err="1">
                <a:solidFill>
                  <a:schemeClr val="tx1"/>
                </a:solidFill>
              </a:rPr>
              <a:t>Phối</a:t>
            </a:r>
            <a:r>
              <a:rPr lang="en-US" sz="2400" dirty="0">
                <a:solidFill>
                  <a:schemeClr val="tx1"/>
                </a:solidFill>
              </a:rPr>
              <a:t> </a:t>
            </a:r>
            <a:r>
              <a:rPr lang="en-US" sz="2400" dirty="0" err="1">
                <a:solidFill>
                  <a:schemeClr val="tx1"/>
                </a:solidFill>
              </a:rPr>
              <a:t>hợp</a:t>
            </a:r>
            <a:r>
              <a:rPr lang="en-US" sz="2400" dirty="0">
                <a:solidFill>
                  <a:schemeClr val="tx1"/>
                </a:solidFill>
              </a:rPr>
              <a:t> </a:t>
            </a:r>
            <a:r>
              <a:rPr lang="en-US" sz="2400" dirty="0" err="1">
                <a:solidFill>
                  <a:schemeClr val="tx1"/>
                </a:solidFill>
              </a:rPr>
              <a:t>chặt</a:t>
            </a:r>
            <a:r>
              <a:rPr lang="en-US" sz="2400" dirty="0">
                <a:solidFill>
                  <a:schemeClr val="tx1"/>
                </a:solidFill>
              </a:rPr>
              <a:t> </a:t>
            </a:r>
            <a:r>
              <a:rPr lang="en-US" sz="2400" dirty="0" err="1">
                <a:solidFill>
                  <a:schemeClr val="tx1"/>
                </a:solidFill>
              </a:rPr>
              <a:t>chẽ</a:t>
            </a:r>
            <a:r>
              <a:rPr lang="en-US" sz="2400" dirty="0">
                <a:solidFill>
                  <a:schemeClr val="tx1"/>
                </a:solidFill>
              </a:rPr>
              <a:t> </a:t>
            </a:r>
            <a:r>
              <a:rPr lang="en-US" sz="2400" dirty="0" err="1">
                <a:solidFill>
                  <a:schemeClr val="tx1"/>
                </a:solidFill>
              </a:rPr>
              <a:t>giữa</a:t>
            </a:r>
            <a:r>
              <a:rPr lang="en-US" sz="2400" dirty="0">
                <a:solidFill>
                  <a:schemeClr val="tx1"/>
                </a:solidFill>
              </a:rPr>
              <a:t> </a:t>
            </a:r>
          </a:p>
          <a:p>
            <a:pPr algn="ctr">
              <a:defRPr/>
            </a:pPr>
            <a:r>
              <a:rPr lang="en-US" sz="2400" dirty="0" err="1">
                <a:solidFill>
                  <a:schemeClr val="tx1"/>
                </a:solidFill>
              </a:rPr>
              <a:t>chống</a:t>
            </a:r>
            <a:r>
              <a:rPr lang="en-US" sz="2400" dirty="0">
                <a:solidFill>
                  <a:schemeClr val="tx1"/>
                </a:solidFill>
              </a:rPr>
              <a:t> </a:t>
            </a:r>
            <a:r>
              <a:rPr lang="en-US" sz="2400" dirty="0" err="1">
                <a:solidFill>
                  <a:schemeClr val="tx1"/>
                </a:solidFill>
              </a:rPr>
              <a:t>giặc</a:t>
            </a:r>
            <a:r>
              <a:rPr lang="en-US" sz="2400" dirty="0">
                <a:solidFill>
                  <a:schemeClr val="tx1"/>
                </a:solidFill>
              </a:rPr>
              <a:t> </a:t>
            </a:r>
            <a:r>
              <a:rPr lang="en-US" sz="2400" dirty="0" err="1">
                <a:solidFill>
                  <a:schemeClr val="tx1"/>
                </a:solidFill>
              </a:rPr>
              <a:t>ngoài</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dẹp</a:t>
            </a:r>
            <a:r>
              <a:rPr lang="en-US" sz="2400" dirty="0">
                <a:solidFill>
                  <a:schemeClr val="tx1"/>
                </a:solidFill>
              </a:rPr>
              <a:t> </a:t>
            </a:r>
            <a:r>
              <a:rPr lang="en-US" sz="2400" dirty="0" err="1">
                <a:solidFill>
                  <a:schemeClr val="tx1"/>
                </a:solidFill>
              </a:rPr>
              <a:t>thù</a:t>
            </a:r>
            <a:endParaRPr lang="en-US" sz="2400" dirty="0">
              <a:solidFill>
                <a:schemeClr val="tx1"/>
              </a:solidFill>
            </a:endParaRPr>
          </a:p>
          <a:p>
            <a:pPr algn="ctr">
              <a:defRPr/>
            </a:pPr>
            <a:r>
              <a:rPr lang="en-US" sz="2400" dirty="0">
                <a:solidFill>
                  <a:schemeClr val="tx1"/>
                </a:solidFill>
              </a:rPr>
              <a:t> </a:t>
            </a:r>
            <a:r>
              <a:rPr lang="en-US" sz="2400" dirty="0" err="1">
                <a:solidFill>
                  <a:schemeClr val="tx1"/>
                </a:solidFill>
              </a:rPr>
              <a:t>trong</a:t>
            </a:r>
            <a:r>
              <a:rPr lang="en-US" sz="2400" dirty="0">
                <a:solidFill>
                  <a:schemeClr val="tx1"/>
                </a:solidFill>
              </a:rPr>
              <a:t> </a:t>
            </a:r>
            <a:r>
              <a:rPr lang="en-US" sz="2400" dirty="0" err="1">
                <a:solidFill>
                  <a:schemeClr val="tx1"/>
                </a:solidFill>
              </a:rPr>
              <a:t>để</a:t>
            </a:r>
            <a:r>
              <a:rPr lang="en-US" sz="2400" dirty="0">
                <a:solidFill>
                  <a:schemeClr val="tx1"/>
                </a:solidFill>
              </a:rPr>
              <a:t> </a:t>
            </a:r>
            <a:r>
              <a:rPr lang="en-US" sz="2400" dirty="0" err="1">
                <a:solidFill>
                  <a:schemeClr val="tx1"/>
                </a:solidFill>
              </a:rPr>
              <a:t>bảo</a:t>
            </a:r>
            <a:r>
              <a:rPr lang="en-US" sz="2400" dirty="0">
                <a:solidFill>
                  <a:schemeClr val="tx1"/>
                </a:solidFill>
              </a:rPr>
              <a:t> </a:t>
            </a:r>
            <a:r>
              <a:rPr lang="en-US" sz="2400" dirty="0" err="1">
                <a:solidFill>
                  <a:schemeClr val="tx1"/>
                </a:solidFill>
              </a:rPr>
              <a:t>vệ</a:t>
            </a:r>
            <a:r>
              <a:rPr lang="en-US" sz="2400" dirty="0">
                <a:solidFill>
                  <a:schemeClr val="tx1"/>
                </a:solidFill>
              </a:rPr>
              <a:t> </a:t>
            </a:r>
            <a:r>
              <a:rPr lang="en-US" sz="2400" dirty="0" err="1">
                <a:solidFill>
                  <a:schemeClr val="tx1"/>
                </a:solidFill>
              </a:rPr>
              <a:t>Tổ</a:t>
            </a:r>
            <a:r>
              <a:rPr lang="en-US" sz="2400" dirty="0">
                <a:solidFill>
                  <a:schemeClr val="tx1"/>
                </a:solidFill>
              </a:rPr>
              <a:t> </a:t>
            </a:r>
            <a:r>
              <a:rPr lang="en-US" sz="2400" dirty="0" err="1">
                <a:solidFill>
                  <a:schemeClr val="tx1"/>
                </a:solidFill>
              </a:rPr>
              <a:t>quốc</a:t>
            </a:r>
            <a:endParaRPr lang="en-US" sz="2400" dirty="0">
              <a:solidFill>
                <a:schemeClr val="tx1"/>
              </a:solidFill>
            </a:endParaRPr>
          </a:p>
        </p:txBody>
      </p:sp>
      <p:sp>
        <p:nvSpPr>
          <p:cNvPr id="28" name="AutoShape 9"/>
          <p:cNvSpPr>
            <a:spLocks noChangeArrowheads="1"/>
          </p:cNvSpPr>
          <p:nvPr/>
        </p:nvSpPr>
        <p:spPr bwMode="auto">
          <a:xfrm>
            <a:off x="6248400" y="4038600"/>
            <a:ext cx="4191000" cy="15240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D. </a:t>
            </a:r>
            <a:r>
              <a:rPr lang="en-US" sz="2400" dirty="0" err="1">
                <a:solidFill>
                  <a:schemeClr val="tx1"/>
                </a:solidFill>
              </a:rPr>
              <a:t>Phối</a:t>
            </a:r>
            <a:r>
              <a:rPr lang="en-US" sz="2400" dirty="0">
                <a:solidFill>
                  <a:schemeClr val="tx1"/>
                </a:solidFill>
              </a:rPr>
              <a:t> </a:t>
            </a:r>
            <a:r>
              <a:rPr lang="en-US" sz="2400" dirty="0" err="1">
                <a:solidFill>
                  <a:schemeClr val="tx1"/>
                </a:solidFill>
              </a:rPr>
              <a:t>hợp</a:t>
            </a:r>
            <a:r>
              <a:rPr lang="en-US" sz="2400" dirty="0">
                <a:solidFill>
                  <a:schemeClr val="tx1"/>
                </a:solidFill>
              </a:rPr>
              <a:t> </a:t>
            </a:r>
            <a:r>
              <a:rPr lang="en-US" sz="2400" dirty="0" err="1">
                <a:solidFill>
                  <a:schemeClr val="tx1"/>
                </a:solidFill>
              </a:rPr>
              <a:t>đấu</a:t>
            </a:r>
            <a:r>
              <a:rPr lang="en-US" sz="2400" dirty="0">
                <a:solidFill>
                  <a:schemeClr val="tx1"/>
                </a:solidFill>
              </a:rPr>
              <a:t> </a:t>
            </a:r>
            <a:r>
              <a:rPr lang="en-US" sz="2400" dirty="0" err="1">
                <a:solidFill>
                  <a:schemeClr val="tx1"/>
                </a:solidFill>
              </a:rPr>
              <a:t>tranh</a:t>
            </a:r>
            <a:r>
              <a:rPr lang="en-US" sz="2400" dirty="0">
                <a:solidFill>
                  <a:schemeClr val="tx1"/>
                </a:solidFill>
              </a:rPr>
              <a:t> </a:t>
            </a:r>
            <a:r>
              <a:rPr lang="en-US" sz="2400" dirty="0" err="1">
                <a:solidFill>
                  <a:schemeClr val="tx1"/>
                </a:solidFill>
              </a:rPr>
              <a:t>quân</a:t>
            </a:r>
            <a:endParaRPr lang="en-US" sz="2400" dirty="0">
              <a:solidFill>
                <a:schemeClr val="tx1"/>
              </a:solidFill>
            </a:endParaRPr>
          </a:p>
          <a:p>
            <a:pPr algn="ctr">
              <a:defRPr/>
            </a:pPr>
            <a:r>
              <a:rPr lang="en-US" sz="2400" dirty="0">
                <a:solidFill>
                  <a:schemeClr val="tx1"/>
                </a:solidFill>
              </a:rPr>
              <a:t> </a:t>
            </a:r>
            <a:r>
              <a:rPr lang="en-US" sz="2400" dirty="0" err="1">
                <a:solidFill>
                  <a:schemeClr val="tx1"/>
                </a:solidFill>
              </a:rPr>
              <a:t>sự</a:t>
            </a:r>
            <a:r>
              <a:rPr lang="en-US" sz="2400" dirty="0">
                <a:solidFill>
                  <a:schemeClr val="tx1"/>
                </a:solidFill>
              </a:rPr>
              <a:t> </a:t>
            </a:r>
            <a:r>
              <a:rPr lang="en-US" sz="2400" dirty="0" err="1">
                <a:solidFill>
                  <a:schemeClr val="tx1"/>
                </a:solidFill>
              </a:rPr>
              <a:t>với</a:t>
            </a:r>
            <a:r>
              <a:rPr lang="en-US" sz="2400" dirty="0">
                <a:solidFill>
                  <a:schemeClr val="tx1"/>
                </a:solidFill>
              </a:rPr>
              <a:t> </a:t>
            </a:r>
            <a:r>
              <a:rPr lang="en-US" sz="2400" dirty="0" err="1">
                <a:solidFill>
                  <a:schemeClr val="tx1"/>
                </a:solidFill>
              </a:rPr>
              <a:t>bảo</a:t>
            </a:r>
            <a:r>
              <a:rPr lang="en-US" sz="2400" dirty="0">
                <a:solidFill>
                  <a:schemeClr val="tx1"/>
                </a:solidFill>
              </a:rPr>
              <a:t> </a:t>
            </a:r>
            <a:r>
              <a:rPr lang="en-US" sz="2400" dirty="0" err="1">
                <a:solidFill>
                  <a:schemeClr val="tx1"/>
                </a:solidFill>
              </a:rPr>
              <a:t>đảm</a:t>
            </a:r>
            <a:r>
              <a:rPr lang="en-US" sz="2400" dirty="0">
                <a:solidFill>
                  <a:schemeClr val="tx1"/>
                </a:solidFill>
              </a:rPr>
              <a:t> an </a:t>
            </a:r>
            <a:r>
              <a:rPr lang="en-US" sz="2400" dirty="0" err="1">
                <a:solidFill>
                  <a:schemeClr val="tx1"/>
                </a:solidFill>
              </a:rPr>
              <a:t>ninh</a:t>
            </a:r>
            <a:r>
              <a:rPr lang="en-US" sz="2400" dirty="0">
                <a:solidFill>
                  <a:schemeClr val="tx1"/>
                </a:solidFill>
              </a:rPr>
              <a:t> </a:t>
            </a:r>
            <a:r>
              <a:rPr lang="en-US" sz="2400" dirty="0" err="1">
                <a:solidFill>
                  <a:schemeClr val="tx1"/>
                </a:solidFill>
              </a:rPr>
              <a:t>chính</a:t>
            </a:r>
            <a:endParaRPr lang="en-US" sz="2400" dirty="0">
              <a:solidFill>
                <a:schemeClr val="tx1"/>
              </a:solidFill>
            </a:endParaRPr>
          </a:p>
          <a:p>
            <a:pPr algn="ctr">
              <a:defRPr/>
            </a:pPr>
            <a:r>
              <a:rPr lang="en-US" sz="2400" dirty="0">
                <a:solidFill>
                  <a:schemeClr val="tx1"/>
                </a:solidFill>
              </a:rPr>
              <a:t> </a:t>
            </a:r>
            <a:r>
              <a:rPr lang="en-US" sz="2400" dirty="0" err="1">
                <a:solidFill>
                  <a:schemeClr val="tx1"/>
                </a:solidFill>
              </a:rPr>
              <a:t>trị</a:t>
            </a:r>
            <a:r>
              <a:rPr lang="en-US" sz="2400" dirty="0">
                <a:solidFill>
                  <a:schemeClr val="tx1"/>
                </a:solidFill>
              </a:rPr>
              <a:t>, </a:t>
            </a:r>
            <a:r>
              <a:rPr lang="en-US" sz="2400" dirty="0" err="1">
                <a:solidFill>
                  <a:schemeClr val="tx1"/>
                </a:solidFill>
              </a:rPr>
              <a:t>trật</a:t>
            </a:r>
            <a:r>
              <a:rPr lang="en-US" sz="2400" dirty="0">
                <a:solidFill>
                  <a:schemeClr val="tx1"/>
                </a:solidFill>
              </a:rPr>
              <a:t> </a:t>
            </a:r>
            <a:r>
              <a:rPr lang="en-US" sz="2400" dirty="0" err="1">
                <a:solidFill>
                  <a:schemeClr val="tx1"/>
                </a:solidFill>
              </a:rPr>
              <a:t>tự</a:t>
            </a:r>
            <a:r>
              <a:rPr lang="en-US" sz="2400" dirty="0">
                <a:solidFill>
                  <a:schemeClr val="tx1"/>
                </a:solidFill>
              </a:rPr>
              <a:t> an </a:t>
            </a:r>
            <a:r>
              <a:rPr lang="en-US" sz="2400" dirty="0" err="1">
                <a:solidFill>
                  <a:schemeClr val="tx1"/>
                </a:solidFill>
              </a:rPr>
              <a:t>toàn</a:t>
            </a:r>
            <a:r>
              <a:rPr lang="en-US" sz="2400" dirty="0">
                <a:solidFill>
                  <a:schemeClr val="tx1"/>
                </a:solidFill>
              </a:rPr>
              <a:t> </a:t>
            </a:r>
            <a:r>
              <a:rPr lang="en-US" sz="2400" dirty="0" err="1">
                <a:solidFill>
                  <a:schemeClr val="tx1"/>
                </a:solidFill>
              </a:rPr>
              <a:t>xã</a:t>
            </a:r>
            <a:r>
              <a:rPr lang="en-US" sz="2400" dirty="0">
                <a:solidFill>
                  <a:schemeClr val="tx1"/>
                </a:solidFill>
              </a:rPr>
              <a:t> </a:t>
            </a:r>
            <a:r>
              <a:rPr lang="en-US" sz="2400" dirty="0" err="1">
                <a:solidFill>
                  <a:schemeClr val="tx1"/>
                </a:solidFill>
              </a:rPr>
              <a:t>hội</a:t>
            </a:r>
            <a:r>
              <a:rPr lang="en-US" sz="2400" dirty="0">
                <a:solidFill>
                  <a:schemeClr val="tx1"/>
                </a:solidFill>
              </a:rPr>
              <a:t>.</a:t>
            </a:r>
          </a:p>
        </p:txBody>
      </p:sp>
      <p:pic>
        <p:nvPicPr>
          <p:cNvPr id="37913"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914"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48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24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34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48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48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035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035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0370"/>
                </p:tgtEl>
              </p:cMediaNode>
            </p:audio>
            <p:seq concurrent="1" nextAc="seek">
              <p:cTn id="38" restart="whenNotActive" fill="hold" evtFilter="cancelBubble" nodeType="interactiveSeq">
                <p:stCondLst>
                  <p:cond evt="onClick" delay="0">
                    <p:tgtEl>
                      <p:spTgt spid="10037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038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0378"/>
                                        </p:tgtEl>
                                      </p:cBhvr>
                                    </p:animEffect>
                                    <p:set>
                                      <p:cBhvr>
                                        <p:cTn id="46" dur="1" fill="hold">
                                          <p:stCondLst>
                                            <p:cond delay="499"/>
                                          </p:stCondLst>
                                        </p:cTn>
                                        <p:tgtEl>
                                          <p:spTgt spid="10037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0377"/>
                                        </p:tgtEl>
                                      </p:cBhvr>
                                    </p:animEffect>
                                    <p:set>
                                      <p:cBhvr>
                                        <p:cTn id="50" dur="1" fill="hold">
                                          <p:stCondLst>
                                            <p:cond delay="499"/>
                                          </p:stCondLst>
                                        </p:cTn>
                                        <p:tgtEl>
                                          <p:spTgt spid="10037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0376"/>
                                        </p:tgtEl>
                                      </p:cBhvr>
                                    </p:animEffect>
                                    <p:set>
                                      <p:cBhvr>
                                        <p:cTn id="54" dur="1" fill="hold">
                                          <p:stCondLst>
                                            <p:cond delay="499"/>
                                          </p:stCondLst>
                                        </p:cTn>
                                        <p:tgtEl>
                                          <p:spTgt spid="10037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0375"/>
                                        </p:tgtEl>
                                      </p:cBhvr>
                                    </p:animEffect>
                                    <p:set>
                                      <p:cBhvr>
                                        <p:cTn id="58" dur="1" fill="hold">
                                          <p:stCondLst>
                                            <p:cond delay="499"/>
                                          </p:stCondLst>
                                        </p:cTn>
                                        <p:tgtEl>
                                          <p:spTgt spid="10037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0374"/>
                                        </p:tgtEl>
                                      </p:cBhvr>
                                    </p:animEffect>
                                    <p:set>
                                      <p:cBhvr>
                                        <p:cTn id="62" dur="1" fill="hold">
                                          <p:stCondLst>
                                            <p:cond delay="499"/>
                                          </p:stCondLst>
                                        </p:cTn>
                                        <p:tgtEl>
                                          <p:spTgt spid="10037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0373"/>
                                        </p:tgtEl>
                                      </p:cBhvr>
                                    </p:animEffect>
                                    <p:set>
                                      <p:cBhvr>
                                        <p:cTn id="66" dur="1" fill="hold">
                                          <p:stCondLst>
                                            <p:cond delay="499"/>
                                          </p:stCondLst>
                                        </p:cTn>
                                        <p:tgtEl>
                                          <p:spTgt spid="10037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0371"/>
                                        </p:tgtEl>
                                      </p:cBhvr>
                                    </p:animEffect>
                                    <p:set>
                                      <p:cBhvr>
                                        <p:cTn id="70" dur="1" fill="hold">
                                          <p:stCondLst>
                                            <p:cond delay="499"/>
                                          </p:stCondLst>
                                        </p:cTn>
                                        <p:tgtEl>
                                          <p:spTgt spid="10037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0354"/>
                                        </p:tgtEl>
                                      </p:cBhvr>
                                    </p:animEffect>
                                    <p:set>
                                      <p:cBhvr>
                                        <p:cTn id="74" dur="1" fill="hold">
                                          <p:stCondLst>
                                            <p:cond delay="499"/>
                                          </p:stCondLst>
                                        </p:cTn>
                                        <p:tgtEl>
                                          <p:spTgt spid="10035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0379"/>
                  </p:tgtEl>
                </p:cond>
              </p:nextCondLst>
            </p:seq>
          </p:childTnLst>
        </p:cTn>
      </p:par>
    </p:tnLst>
    <p:bldLst>
      <p:bldP spid="100354" grpId="0" animBg="1"/>
      <p:bldP spid="65540" grpId="0"/>
      <p:bldP spid="65541" grpId="0" animBg="1"/>
      <p:bldP spid="65541" grpId="1" animBg="1"/>
      <p:bldP spid="65545" grpId="0" animBg="1"/>
      <p:bldP spid="100371" grpId="0" animBg="1"/>
      <p:bldP spid="100373" grpId="0" animBg="1"/>
      <p:bldP spid="100374" grpId="0" animBg="1"/>
      <p:bldP spid="100375" grpId="0" animBg="1"/>
      <p:bldP spid="100376" grpId="0" animBg="1"/>
      <p:bldP spid="100377" grpId="0" animBg="1"/>
      <p:bldP spid="100378" grpId="0" animBg="1"/>
      <p:bldP spid="100380" grpId="0" animBg="1"/>
      <p:bldP spid="27" grpId="0" animBg="1"/>
      <p:bldP spid="28"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Oval 2"/>
          <p:cNvSpPr>
            <a:spLocks noChangeArrowheads="1"/>
          </p:cNvSpPr>
          <p:nvPr/>
        </p:nvSpPr>
        <p:spPr bwMode="auto">
          <a:xfrm>
            <a:off x="6362700" y="60356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138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971800" y="1447800"/>
            <a:ext cx="7048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Một trong những nội dung xây dựng và bảo vệ biên giới quốc gia là:</a:t>
            </a:r>
          </a:p>
        </p:txBody>
      </p:sp>
      <p:sp>
        <p:nvSpPr>
          <p:cNvPr id="65541" name="AutoShape 5"/>
          <p:cNvSpPr>
            <a:spLocks noChangeArrowheads="1"/>
          </p:cNvSpPr>
          <p:nvPr/>
        </p:nvSpPr>
        <p:spPr bwMode="auto">
          <a:xfrm>
            <a:off x="1752600" y="4267200"/>
            <a:ext cx="4144963"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Bảo vệ an ninh quốc gia </a:t>
            </a:r>
          </a:p>
          <a:p>
            <a:pPr algn="ctr">
              <a:spcBef>
                <a:spcPct val="0"/>
              </a:spcBef>
              <a:buFontTx/>
              <a:buNone/>
            </a:pPr>
            <a:r>
              <a:rPr lang="en-US" altLang="en-US" sz="2400"/>
              <a:t>trên khu vực biên giới</a:t>
            </a:r>
          </a:p>
        </p:txBody>
      </p:sp>
      <p:sp>
        <p:nvSpPr>
          <p:cNvPr id="38918" name="Text Box 16"/>
          <p:cNvSpPr txBox="1">
            <a:spLocks noChangeArrowheads="1"/>
          </p:cNvSpPr>
          <p:nvPr/>
        </p:nvSpPr>
        <p:spPr bwMode="auto">
          <a:xfrm>
            <a:off x="1752600" y="1524000"/>
            <a:ext cx="12192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33</a:t>
            </a:r>
          </a:p>
        </p:txBody>
      </p:sp>
      <p:sp>
        <p:nvSpPr>
          <p:cNvPr id="65545" name="AutoShape 9"/>
          <p:cNvSpPr>
            <a:spLocks noChangeArrowheads="1"/>
          </p:cNvSpPr>
          <p:nvPr/>
        </p:nvSpPr>
        <p:spPr bwMode="auto">
          <a:xfrm>
            <a:off x="6210300" y="4267200"/>
            <a:ext cx="42291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Bảo vệ an ninh các đồn </a:t>
            </a:r>
          </a:p>
          <a:p>
            <a:pPr algn="ctr">
              <a:spcBef>
                <a:spcPct val="0"/>
              </a:spcBef>
              <a:buFontTx/>
              <a:buNone/>
            </a:pPr>
            <a:r>
              <a:rPr lang="en-US" altLang="en-US" sz="2400"/>
              <a:t>Biên phòng trên biên giới</a:t>
            </a:r>
          </a:p>
        </p:txBody>
      </p:sp>
      <p:pic>
        <p:nvPicPr>
          <p:cNvPr id="10139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95" name="Oval 19"/>
          <p:cNvSpPr>
            <a:spLocks noChangeArrowheads="1"/>
          </p:cNvSpPr>
          <p:nvPr/>
        </p:nvSpPr>
        <p:spPr bwMode="auto">
          <a:xfrm>
            <a:off x="6362700" y="60356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8922"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77400" y="59436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97" name="Oval 21"/>
          <p:cNvSpPr>
            <a:spLocks noChangeArrowheads="1"/>
          </p:cNvSpPr>
          <p:nvPr/>
        </p:nvSpPr>
        <p:spPr bwMode="auto">
          <a:xfrm>
            <a:off x="6362700" y="6045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1398" name="Oval 22"/>
          <p:cNvSpPr>
            <a:spLocks noChangeArrowheads="1"/>
          </p:cNvSpPr>
          <p:nvPr/>
        </p:nvSpPr>
        <p:spPr bwMode="auto">
          <a:xfrm>
            <a:off x="6362700" y="60340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1399" name="Oval 23"/>
          <p:cNvSpPr>
            <a:spLocks noChangeArrowheads="1"/>
          </p:cNvSpPr>
          <p:nvPr/>
        </p:nvSpPr>
        <p:spPr bwMode="auto">
          <a:xfrm>
            <a:off x="6362700" y="6032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1400" name="Oval 24"/>
          <p:cNvSpPr>
            <a:spLocks noChangeArrowheads="1"/>
          </p:cNvSpPr>
          <p:nvPr/>
        </p:nvSpPr>
        <p:spPr bwMode="auto">
          <a:xfrm>
            <a:off x="6357938" y="6030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1401" name="Oval 25"/>
          <p:cNvSpPr>
            <a:spLocks noChangeArrowheads="1"/>
          </p:cNvSpPr>
          <p:nvPr/>
        </p:nvSpPr>
        <p:spPr bwMode="auto">
          <a:xfrm>
            <a:off x="6362700" y="6045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1402" name="Oval 26"/>
          <p:cNvSpPr>
            <a:spLocks noChangeArrowheads="1"/>
          </p:cNvSpPr>
          <p:nvPr/>
        </p:nvSpPr>
        <p:spPr bwMode="auto">
          <a:xfrm>
            <a:off x="63627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1403"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1404" name="Text Box 28"/>
          <p:cNvSpPr txBox="1">
            <a:spLocks noChangeArrowheads="1"/>
          </p:cNvSpPr>
          <p:nvPr/>
        </p:nvSpPr>
        <p:spPr bwMode="auto">
          <a:xfrm>
            <a:off x="6156325" y="5792788"/>
            <a:ext cx="9906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8931"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954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32" name="Text Box 69"/>
          <p:cNvSpPr txBox="1">
            <a:spLocks noChangeArrowheads="1"/>
          </p:cNvSpPr>
          <p:nvPr/>
        </p:nvSpPr>
        <p:spPr bwMode="auto">
          <a:xfrm>
            <a:off x="2057400" y="987425"/>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96400" y="0"/>
            <a:ext cx="99060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4"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76200"/>
            <a:ext cx="1447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9"/>
          <p:cNvSpPr>
            <a:spLocks noChangeArrowheads="1"/>
          </p:cNvSpPr>
          <p:nvPr/>
        </p:nvSpPr>
        <p:spPr bwMode="auto">
          <a:xfrm>
            <a:off x="6156325" y="2667000"/>
            <a:ext cx="4244975"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Bảo vệ an ninh các </a:t>
            </a:r>
          </a:p>
          <a:p>
            <a:pPr algn="ctr">
              <a:spcBef>
                <a:spcPct val="0"/>
              </a:spcBef>
              <a:buFontTx/>
              <a:buNone/>
            </a:pPr>
            <a:r>
              <a:rPr lang="en-US" altLang="en-US" sz="2400"/>
              <a:t>cột mốc biên giới</a:t>
            </a:r>
            <a:endParaRPr lang="vi-VN" altLang="en-US" sz="2400" b="1"/>
          </a:p>
        </p:txBody>
      </p:sp>
      <p:sp>
        <p:nvSpPr>
          <p:cNvPr id="28" name="AutoShape 9"/>
          <p:cNvSpPr>
            <a:spLocks noChangeArrowheads="1"/>
          </p:cNvSpPr>
          <p:nvPr/>
        </p:nvSpPr>
        <p:spPr bwMode="auto">
          <a:xfrm>
            <a:off x="1828800" y="2667000"/>
            <a:ext cx="4144963"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Bảo vệ an ninh các </a:t>
            </a:r>
          </a:p>
          <a:p>
            <a:pPr algn="ctr">
              <a:spcBef>
                <a:spcPct val="0"/>
              </a:spcBef>
              <a:buFontTx/>
              <a:buNone/>
            </a:pPr>
            <a:r>
              <a:rPr lang="en-US" altLang="en-US" sz="2400"/>
              <a:t>cửa khẩu biên giới</a:t>
            </a:r>
            <a:endParaRPr lang="vi-VN" altLang="en-US" sz="2400" b="1"/>
          </a:p>
        </p:txBody>
      </p:sp>
      <p:pic>
        <p:nvPicPr>
          <p:cNvPr id="38937"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5575"/>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38"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12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31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1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1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1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138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138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1394"/>
                </p:tgtEl>
              </p:cMediaNode>
            </p:audio>
            <p:seq concurrent="1" nextAc="seek">
              <p:cTn id="38" restart="whenNotActive" fill="hold" evtFilter="cancelBubble" nodeType="interactiveSeq">
                <p:stCondLst>
                  <p:cond evt="onClick" delay="0">
                    <p:tgtEl>
                      <p:spTgt spid="101403"/>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1404"/>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1402"/>
                                        </p:tgtEl>
                                      </p:cBhvr>
                                    </p:animEffect>
                                    <p:set>
                                      <p:cBhvr>
                                        <p:cTn id="46" dur="1" fill="hold">
                                          <p:stCondLst>
                                            <p:cond delay="499"/>
                                          </p:stCondLst>
                                        </p:cTn>
                                        <p:tgtEl>
                                          <p:spTgt spid="101402"/>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1401"/>
                                        </p:tgtEl>
                                      </p:cBhvr>
                                    </p:animEffect>
                                    <p:set>
                                      <p:cBhvr>
                                        <p:cTn id="50" dur="1" fill="hold">
                                          <p:stCondLst>
                                            <p:cond delay="499"/>
                                          </p:stCondLst>
                                        </p:cTn>
                                        <p:tgtEl>
                                          <p:spTgt spid="101401"/>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1400"/>
                                        </p:tgtEl>
                                      </p:cBhvr>
                                    </p:animEffect>
                                    <p:set>
                                      <p:cBhvr>
                                        <p:cTn id="54" dur="1" fill="hold">
                                          <p:stCondLst>
                                            <p:cond delay="499"/>
                                          </p:stCondLst>
                                        </p:cTn>
                                        <p:tgtEl>
                                          <p:spTgt spid="101400"/>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1399"/>
                                        </p:tgtEl>
                                      </p:cBhvr>
                                    </p:animEffect>
                                    <p:set>
                                      <p:cBhvr>
                                        <p:cTn id="58" dur="1" fill="hold">
                                          <p:stCondLst>
                                            <p:cond delay="499"/>
                                          </p:stCondLst>
                                        </p:cTn>
                                        <p:tgtEl>
                                          <p:spTgt spid="10139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1398"/>
                                        </p:tgtEl>
                                      </p:cBhvr>
                                    </p:animEffect>
                                    <p:set>
                                      <p:cBhvr>
                                        <p:cTn id="62" dur="1" fill="hold">
                                          <p:stCondLst>
                                            <p:cond delay="499"/>
                                          </p:stCondLst>
                                        </p:cTn>
                                        <p:tgtEl>
                                          <p:spTgt spid="10139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1397"/>
                                        </p:tgtEl>
                                      </p:cBhvr>
                                    </p:animEffect>
                                    <p:set>
                                      <p:cBhvr>
                                        <p:cTn id="66" dur="1" fill="hold">
                                          <p:stCondLst>
                                            <p:cond delay="499"/>
                                          </p:stCondLst>
                                        </p:cTn>
                                        <p:tgtEl>
                                          <p:spTgt spid="10139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1395"/>
                                        </p:tgtEl>
                                      </p:cBhvr>
                                    </p:animEffect>
                                    <p:set>
                                      <p:cBhvr>
                                        <p:cTn id="70" dur="1" fill="hold">
                                          <p:stCondLst>
                                            <p:cond delay="499"/>
                                          </p:stCondLst>
                                        </p:cTn>
                                        <p:tgtEl>
                                          <p:spTgt spid="101395"/>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1378"/>
                                        </p:tgtEl>
                                      </p:cBhvr>
                                    </p:animEffect>
                                    <p:set>
                                      <p:cBhvr>
                                        <p:cTn id="74" dur="1" fill="hold">
                                          <p:stCondLst>
                                            <p:cond delay="499"/>
                                          </p:stCondLst>
                                        </p:cTn>
                                        <p:tgtEl>
                                          <p:spTgt spid="101378"/>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1403"/>
                  </p:tgtEl>
                </p:cond>
              </p:nextCondLst>
            </p:seq>
          </p:childTnLst>
        </p:cTn>
      </p:par>
    </p:tnLst>
    <p:bldLst>
      <p:bldP spid="101378" grpId="0" animBg="1"/>
      <p:bldP spid="65540" grpId="0"/>
      <p:bldP spid="65541" grpId="0" animBg="1"/>
      <p:bldP spid="65541" grpId="1" animBg="1"/>
      <p:bldP spid="65545" grpId="0" animBg="1"/>
      <p:bldP spid="101395" grpId="0" animBg="1"/>
      <p:bldP spid="101397" grpId="0" animBg="1"/>
      <p:bldP spid="101398" grpId="0" animBg="1"/>
      <p:bldP spid="101399" grpId="0" animBg="1"/>
      <p:bldP spid="101400" grpId="0" animBg="1"/>
      <p:bldP spid="101401" grpId="0" animBg="1"/>
      <p:bldP spid="101402" grpId="0" animBg="1"/>
      <p:bldP spid="101404" grpId="0" animBg="1"/>
      <p:bldP spid="27" grpId="0" animBg="1"/>
      <p:bldP spid="28"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Oval 2"/>
          <p:cNvSpPr>
            <a:spLocks noChangeArrowheads="1"/>
          </p:cNvSpPr>
          <p:nvPr/>
        </p:nvSpPr>
        <p:spPr bwMode="auto">
          <a:xfrm>
            <a:off x="65849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240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2952750" y="1447800"/>
            <a:ext cx="73342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 Xây dựng, quản lý, bảo vệ biên giới quốc gia, khu vực biên giới là sự nghiệp của toàn dân do Nhà nước thống nhất quản lý” </a:t>
            </a:r>
            <a:r>
              <a:rPr lang="en-US" altLang="en-US" sz="2400"/>
              <a:t>được quy định trong:</a:t>
            </a:r>
          </a:p>
        </p:txBody>
      </p:sp>
      <p:sp>
        <p:nvSpPr>
          <p:cNvPr id="65541" name="AutoShape 5"/>
          <p:cNvSpPr>
            <a:spLocks noChangeArrowheads="1"/>
          </p:cNvSpPr>
          <p:nvPr/>
        </p:nvSpPr>
        <p:spPr bwMode="auto">
          <a:xfrm>
            <a:off x="6384925" y="4343400"/>
            <a:ext cx="3902075" cy="11430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D. </a:t>
            </a:r>
            <a:r>
              <a:rPr lang="en-US" sz="2400" dirty="0" err="1">
                <a:solidFill>
                  <a:schemeClr val="tx1"/>
                </a:solidFill>
              </a:rPr>
              <a:t>Luật</a:t>
            </a:r>
            <a:r>
              <a:rPr lang="en-US" sz="2400" dirty="0">
                <a:solidFill>
                  <a:schemeClr val="tx1"/>
                </a:solidFill>
              </a:rPr>
              <a:t> </a:t>
            </a:r>
            <a:r>
              <a:rPr lang="en-US" sz="2400" dirty="0" err="1">
                <a:solidFill>
                  <a:schemeClr val="tx1"/>
                </a:solidFill>
              </a:rPr>
              <a:t>Biên</a:t>
            </a:r>
            <a:r>
              <a:rPr lang="en-US" sz="2400" dirty="0">
                <a:solidFill>
                  <a:schemeClr val="tx1"/>
                </a:solidFill>
              </a:rPr>
              <a:t> </a:t>
            </a:r>
            <a:r>
              <a:rPr lang="en-US" sz="2400" dirty="0" err="1">
                <a:solidFill>
                  <a:schemeClr val="tx1"/>
                </a:solidFill>
              </a:rPr>
              <a:t>giới</a:t>
            </a:r>
            <a:endParaRPr lang="en-US" sz="2400" dirty="0">
              <a:solidFill>
                <a:schemeClr val="tx1"/>
              </a:solidFill>
            </a:endParaRPr>
          </a:p>
        </p:txBody>
      </p:sp>
      <p:sp>
        <p:nvSpPr>
          <p:cNvPr id="39943" name="Text Box 16"/>
          <p:cNvSpPr txBox="1">
            <a:spLocks noChangeArrowheads="1"/>
          </p:cNvSpPr>
          <p:nvPr/>
        </p:nvSpPr>
        <p:spPr bwMode="auto">
          <a:xfrm>
            <a:off x="1676400" y="1524000"/>
            <a:ext cx="127635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34</a:t>
            </a:r>
          </a:p>
        </p:txBody>
      </p:sp>
      <p:sp>
        <p:nvSpPr>
          <p:cNvPr id="65545" name="AutoShape 9"/>
          <p:cNvSpPr>
            <a:spLocks noChangeArrowheads="1"/>
          </p:cNvSpPr>
          <p:nvPr/>
        </p:nvSpPr>
        <p:spPr bwMode="auto">
          <a:xfrm>
            <a:off x="1941513" y="4343400"/>
            <a:ext cx="4040187" cy="11430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C. </a:t>
            </a:r>
            <a:r>
              <a:rPr lang="en-US" sz="2400" dirty="0" err="1">
                <a:solidFill>
                  <a:schemeClr val="tx1"/>
                </a:solidFill>
              </a:rPr>
              <a:t>Luật</a:t>
            </a:r>
            <a:r>
              <a:rPr lang="en-US" sz="2400" dirty="0">
                <a:solidFill>
                  <a:schemeClr val="tx1"/>
                </a:solidFill>
              </a:rPr>
              <a:t> </a:t>
            </a:r>
            <a:r>
              <a:rPr lang="en-US" sz="2400" dirty="0" err="1">
                <a:solidFill>
                  <a:schemeClr val="tx1"/>
                </a:solidFill>
              </a:rPr>
              <a:t>Nghĩa</a:t>
            </a:r>
            <a:r>
              <a:rPr lang="en-US" sz="2400" dirty="0">
                <a:solidFill>
                  <a:schemeClr val="tx1"/>
                </a:solidFill>
              </a:rPr>
              <a:t> </a:t>
            </a:r>
            <a:r>
              <a:rPr lang="en-US" sz="2400" dirty="0" err="1">
                <a:solidFill>
                  <a:schemeClr val="tx1"/>
                </a:solidFill>
              </a:rPr>
              <a:t>vụ</a:t>
            </a:r>
            <a:r>
              <a:rPr lang="en-US" sz="2400" dirty="0">
                <a:solidFill>
                  <a:schemeClr val="tx1"/>
                </a:solidFill>
              </a:rPr>
              <a:t> </a:t>
            </a:r>
            <a:r>
              <a:rPr lang="en-US" sz="2400" dirty="0" err="1">
                <a:solidFill>
                  <a:schemeClr val="tx1"/>
                </a:solidFill>
              </a:rPr>
              <a:t>quân</a:t>
            </a:r>
            <a:r>
              <a:rPr lang="en-US" sz="2400" dirty="0">
                <a:solidFill>
                  <a:schemeClr val="tx1"/>
                </a:solidFill>
              </a:rPr>
              <a:t> </a:t>
            </a:r>
            <a:r>
              <a:rPr lang="en-US" sz="2400" dirty="0" err="1">
                <a:solidFill>
                  <a:schemeClr val="tx1"/>
                </a:solidFill>
              </a:rPr>
              <a:t>sự</a:t>
            </a:r>
            <a:endParaRPr lang="vi-VN" sz="2200" b="1" dirty="0">
              <a:solidFill>
                <a:schemeClr val="tx1"/>
              </a:solidFill>
            </a:endParaRPr>
          </a:p>
        </p:txBody>
      </p:sp>
      <p:pic>
        <p:nvPicPr>
          <p:cNvPr id="10241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19" name="Oval 19"/>
          <p:cNvSpPr>
            <a:spLocks noChangeArrowheads="1"/>
          </p:cNvSpPr>
          <p:nvPr/>
        </p:nvSpPr>
        <p:spPr bwMode="auto">
          <a:xfrm>
            <a:off x="65849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994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579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1" name="Oval 21"/>
          <p:cNvSpPr>
            <a:spLocks noChangeArrowheads="1"/>
          </p:cNvSpPr>
          <p:nvPr/>
        </p:nvSpPr>
        <p:spPr bwMode="auto">
          <a:xfrm>
            <a:off x="65849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2422" name="Oval 22"/>
          <p:cNvSpPr>
            <a:spLocks noChangeArrowheads="1"/>
          </p:cNvSpPr>
          <p:nvPr/>
        </p:nvSpPr>
        <p:spPr bwMode="auto">
          <a:xfrm>
            <a:off x="6554788" y="60769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2423" name="Oval 23"/>
          <p:cNvSpPr>
            <a:spLocks noChangeArrowheads="1"/>
          </p:cNvSpPr>
          <p:nvPr/>
        </p:nvSpPr>
        <p:spPr bwMode="auto">
          <a:xfrm>
            <a:off x="65849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2424" name="Oval 24"/>
          <p:cNvSpPr>
            <a:spLocks noChangeArrowheads="1"/>
          </p:cNvSpPr>
          <p:nvPr/>
        </p:nvSpPr>
        <p:spPr bwMode="auto">
          <a:xfrm>
            <a:off x="6577013"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2425" name="Oval 25"/>
          <p:cNvSpPr>
            <a:spLocks noChangeArrowheads="1"/>
          </p:cNvSpPr>
          <p:nvPr/>
        </p:nvSpPr>
        <p:spPr bwMode="auto">
          <a:xfrm>
            <a:off x="6573838" y="60769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2426" name="Oval 26"/>
          <p:cNvSpPr>
            <a:spLocks noChangeArrowheads="1"/>
          </p:cNvSpPr>
          <p:nvPr/>
        </p:nvSpPr>
        <p:spPr bwMode="auto">
          <a:xfrm>
            <a:off x="6569075" y="60975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2427" name="Text Box 27"/>
          <p:cNvSpPr txBox="1">
            <a:spLocks noChangeArrowheads="1"/>
          </p:cNvSpPr>
          <p:nvPr/>
        </p:nvSpPr>
        <p:spPr bwMode="auto">
          <a:xfrm>
            <a:off x="5029200" y="61864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2428" name="Text Box 28"/>
          <p:cNvSpPr txBox="1">
            <a:spLocks noChangeArrowheads="1"/>
          </p:cNvSpPr>
          <p:nvPr/>
        </p:nvSpPr>
        <p:spPr bwMode="auto">
          <a:xfrm>
            <a:off x="6384925" y="58499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995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954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57" name="Text Box 69"/>
          <p:cNvSpPr txBox="1">
            <a:spLocks noChangeArrowheads="1"/>
          </p:cNvSpPr>
          <p:nvPr/>
        </p:nvSpPr>
        <p:spPr bwMode="auto">
          <a:xfrm>
            <a:off x="2057400" y="987425"/>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96400" y="0"/>
            <a:ext cx="99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95450" y="155575"/>
            <a:ext cx="158115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9"/>
          <p:cNvSpPr>
            <a:spLocks noChangeArrowheads="1"/>
          </p:cNvSpPr>
          <p:nvPr/>
        </p:nvSpPr>
        <p:spPr bwMode="auto">
          <a:xfrm>
            <a:off x="6384925" y="2905125"/>
            <a:ext cx="3902075" cy="1133475"/>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B. </a:t>
            </a:r>
            <a:r>
              <a:rPr lang="en-US" sz="2400" dirty="0" err="1">
                <a:solidFill>
                  <a:schemeClr val="tx1"/>
                </a:solidFill>
              </a:rPr>
              <a:t>Luật</a:t>
            </a:r>
            <a:r>
              <a:rPr lang="en-US" sz="2400" dirty="0">
                <a:solidFill>
                  <a:schemeClr val="tx1"/>
                </a:solidFill>
              </a:rPr>
              <a:t> </a:t>
            </a:r>
            <a:r>
              <a:rPr lang="en-US" sz="2400" dirty="0" err="1">
                <a:solidFill>
                  <a:schemeClr val="tx1"/>
                </a:solidFill>
              </a:rPr>
              <a:t>Quốc</a:t>
            </a:r>
            <a:r>
              <a:rPr lang="en-US" sz="2400" dirty="0">
                <a:solidFill>
                  <a:schemeClr val="tx1"/>
                </a:solidFill>
              </a:rPr>
              <a:t> </a:t>
            </a:r>
            <a:r>
              <a:rPr lang="en-US" sz="2400" dirty="0" err="1">
                <a:solidFill>
                  <a:schemeClr val="tx1"/>
                </a:solidFill>
              </a:rPr>
              <a:t>phòng</a:t>
            </a:r>
            <a:endParaRPr lang="en-US" sz="2400" dirty="0">
              <a:solidFill>
                <a:schemeClr val="tx1"/>
              </a:solidFill>
            </a:endParaRPr>
          </a:p>
        </p:txBody>
      </p:sp>
      <p:sp>
        <p:nvSpPr>
          <p:cNvPr id="28" name="AutoShape 9"/>
          <p:cNvSpPr>
            <a:spLocks noChangeArrowheads="1"/>
          </p:cNvSpPr>
          <p:nvPr/>
        </p:nvSpPr>
        <p:spPr bwMode="auto">
          <a:xfrm>
            <a:off x="1941513" y="2905125"/>
            <a:ext cx="4076700" cy="1133475"/>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A. </a:t>
            </a:r>
            <a:r>
              <a:rPr lang="en-US" sz="2400" dirty="0" err="1">
                <a:solidFill>
                  <a:schemeClr val="tx1"/>
                </a:solidFill>
              </a:rPr>
              <a:t>Luật</a:t>
            </a:r>
            <a:r>
              <a:rPr lang="en-US" sz="2400" dirty="0">
                <a:solidFill>
                  <a:schemeClr val="tx1"/>
                </a:solidFill>
              </a:rPr>
              <a:t> An </a:t>
            </a:r>
            <a:r>
              <a:rPr lang="en-US" sz="2400" dirty="0" err="1">
                <a:solidFill>
                  <a:schemeClr val="tx1"/>
                </a:solidFill>
              </a:rPr>
              <a:t>ninh</a:t>
            </a:r>
            <a:endParaRPr lang="en-US" sz="2400" dirty="0">
              <a:solidFill>
                <a:schemeClr val="tx1"/>
              </a:solidFill>
            </a:endParaRPr>
          </a:p>
        </p:txBody>
      </p:sp>
      <p:pic>
        <p:nvPicPr>
          <p:cNvPr id="39962" name="Picture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63"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56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55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5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5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75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240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240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2418"/>
                </p:tgtEl>
              </p:cMediaNode>
            </p:audio>
            <p:seq concurrent="1" nextAc="seek">
              <p:cTn id="38" restart="whenNotActive" fill="hold" evtFilter="cancelBubble" nodeType="interactiveSeq">
                <p:stCondLst>
                  <p:cond evt="onClick" delay="0">
                    <p:tgtEl>
                      <p:spTgt spid="10242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242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2426"/>
                                        </p:tgtEl>
                                      </p:cBhvr>
                                    </p:animEffect>
                                    <p:set>
                                      <p:cBhvr>
                                        <p:cTn id="46" dur="1" fill="hold">
                                          <p:stCondLst>
                                            <p:cond delay="499"/>
                                          </p:stCondLst>
                                        </p:cTn>
                                        <p:tgtEl>
                                          <p:spTgt spid="10242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2425"/>
                                        </p:tgtEl>
                                      </p:cBhvr>
                                    </p:animEffect>
                                    <p:set>
                                      <p:cBhvr>
                                        <p:cTn id="50" dur="1" fill="hold">
                                          <p:stCondLst>
                                            <p:cond delay="499"/>
                                          </p:stCondLst>
                                        </p:cTn>
                                        <p:tgtEl>
                                          <p:spTgt spid="10242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2424"/>
                                        </p:tgtEl>
                                      </p:cBhvr>
                                    </p:animEffect>
                                    <p:set>
                                      <p:cBhvr>
                                        <p:cTn id="54" dur="1" fill="hold">
                                          <p:stCondLst>
                                            <p:cond delay="499"/>
                                          </p:stCondLst>
                                        </p:cTn>
                                        <p:tgtEl>
                                          <p:spTgt spid="10242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2423"/>
                                        </p:tgtEl>
                                      </p:cBhvr>
                                    </p:animEffect>
                                    <p:set>
                                      <p:cBhvr>
                                        <p:cTn id="58" dur="1" fill="hold">
                                          <p:stCondLst>
                                            <p:cond delay="499"/>
                                          </p:stCondLst>
                                        </p:cTn>
                                        <p:tgtEl>
                                          <p:spTgt spid="10242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2422"/>
                                        </p:tgtEl>
                                      </p:cBhvr>
                                    </p:animEffect>
                                    <p:set>
                                      <p:cBhvr>
                                        <p:cTn id="62" dur="1" fill="hold">
                                          <p:stCondLst>
                                            <p:cond delay="499"/>
                                          </p:stCondLst>
                                        </p:cTn>
                                        <p:tgtEl>
                                          <p:spTgt spid="10242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2421"/>
                                        </p:tgtEl>
                                      </p:cBhvr>
                                    </p:animEffect>
                                    <p:set>
                                      <p:cBhvr>
                                        <p:cTn id="66" dur="1" fill="hold">
                                          <p:stCondLst>
                                            <p:cond delay="499"/>
                                          </p:stCondLst>
                                        </p:cTn>
                                        <p:tgtEl>
                                          <p:spTgt spid="10242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2419"/>
                                        </p:tgtEl>
                                      </p:cBhvr>
                                    </p:animEffect>
                                    <p:set>
                                      <p:cBhvr>
                                        <p:cTn id="70" dur="1" fill="hold">
                                          <p:stCondLst>
                                            <p:cond delay="499"/>
                                          </p:stCondLst>
                                        </p:cTn>
                                        <p:tgtEl>
                                          <p:spTgt spid="10241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2402"/>
                                        </p:tgtEl>
                                      </p:cBhvr>
                                    </p:animEffect>
                                    <p:set>
                                      <p:cBhvr>
                                        <p:cTn id="74" dur="1" fill="hold">
                                          <p:stCondLst>
                                            <p:cond delay="499"/>
                                          </p:stCondLst>
                                        </p:cTn>
                                        <p:tgtEl>
                                          <p:spTgt spid="10240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2427"/>
                  </p:tgtEl>
                </p:cond>
              </p:nextCondLst>
            </p:seq>
          </p:childTnLst>
        </p:cTn>
      </p:par>
    </p:tnLst>
    <p:bldLst>
      <p:bldP spid="102402" grpId="0" animBg="1"/>
      <p:bldP spid="65540" grpId="0"/>
      <p:bldP spid="65541" grpId="0" animBg="1"/>
      <p:bldP spid="65541" grpId="1" animBg="1"/>
      <p:bldP spid="65545" grpId="0" animBg="1"/>
      <p:bldP spid="102419" grpId="0" animBg="1"/>
      <p:bldP spid="102421" grpId="0" animBg="1"/>
      <p:bldP spid="102422" grpId="0" animBg="1"/>
      <p:bldP spid="102423" grpId="0" animBg="1"/>
      <p:bldP spid="102424" grpId="0" animBg="1"/>
      <p:bldP spid="102425" grpId="0" animBg="1"/>
      <p:bldP spid="102426" grpId="0" animBg="1"/>
      <p:bldP spid="102428" grpId="0" animBg="1"/>
      <p:bldP spid="27" grpId="0" animBg="1"/>
      <p:bldP spid="28"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Oval 2"/>
          <p:cNvSpPr>
            <a:spLocks noChangeArrowheads="1"/>
          </p:cNvSpPr>
          <p:nvPr/>
        </p:nvSpPr>
        <p:spPr bwMode="auto">
          <a:xfrm>
            <a:off x="629285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342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2960688" y="1447800"/>
            <a:ext cx="72501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 Giữ gìn an ninh chính trị, trật tự an toàn xã hội ở khu vực biên giới”</a:t>
            </a:r>
            <a:r>
              <a:rPr lang="en-US" altLang="en-US" sz="2400"/>
              <a:t> là một trong những nội dung của:</a:t>
            </a:r>
          </a:p>
        </p:txBody>
      </p:sp>
      <p:sp>
        <p:nvSpPr>
          <p:cNvPr id="65541" name="AutoShape 5"/>
          <p:cNvSpPr>
            <a:spLocks noChangeArrowheads="1"/>
          </p:cNvSpPr>
          <p:nvPr/>
        </p:nvSpPr>
        <p:spPr bwMode="auto">
          <a:xfrm>
            <a:off x="6134100" y="2514600"/>
            <a:ext cx="41529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Xây dựng và bảo vệ </a:t>
            </a:r>
          </a:p>
          <a:p>
            <a:pPr algn="ctr">
              <a:spcBef>
                <a:spcPct val="0"/>
              </a:spcBef>
              <a:buFontTx/>
              <a:buNone/>
            </a:pPr>
            <a:r>
              <a:rPr lang="en-US" altLang="en-US" sz="2400"/>
              <a:t>biên giới quốc gia</a:t>
            </a:r>
            <a:endParaRPr lang="vi-VN" altLang="en-US" sz="2400" b="1"/>
          </a:p>
        </p:txBody>
      </p:sp>
      <p:sp>
        <p:nvSpPr>
          <p:cNvPr id="40967" name="Text Box 16"/>
          <p:cNvSpPr txBox="1">
            <a:spLocks noChangeArrowheads="1"/>
          </p:cNvSpPr>
          <p:nvPr/>
        </p:nvSpPr>
        <p:spPr bwMode="auto">
          <a:xfrm>
            <a:off x="1763713" y="1508125"/>
            <a:ext cx="11969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35</a:t>
            </a:r>
          </a:p>
        </p:txBody>
      </p:sp>
      <p:sp>
        <p:nvSpPr>
          <p:cNvPr id="65545" name="AutoShape 9"/>
          <p:cNvSpPr>
            <a:spLocks noChangeArrowheads="1"/>
          </p:cNvSpPr>
          <p:nvPr/>
        </p:nvSpPr>
        <p:spPr bwMode="auto">
          <a:xfrm>
            <a:off x="6134100" y="4114800"/>
            <a:ext cx="41529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Xây dựng và bảo vệ </a:t>
            </a:r>
          </a:p>
          <a:p>
            <a:pPr algn="ctr">
              <a:spcBef>
                <a:spcPct val="0"/>
              </a:spcBef>
              <a:buFontTx/>
              <a:buNone/>
            </a:pPr>
            <a:r>
              <a:rPr lang="en-US" altLang="en-US" sz="2400"/>
              <a:t>khu vực biên giới</a:t>
            </a:r>
          </a:p>
          <a:p>
            <a:pPr algn="ctr">
              <a:spcBef>
                <a:spcPct val="0"/>
              </a:spcBef>
              <a:buFontTx/>
              <a:buNone/>
            </a:pPr>
            <a:r>
              <a:rPr lang="en-US" altLang="en-US" sz="2400"/>
              <a:t> </a:t>
            </a:r>
          </a:p>
        </p:txBody>
      </p:sp>
      <p:pic>
        <p:nvPicPr>
          <p:cNvPr id="10344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3" name="Oval 19"/>
          <p:cNvSpPr>
            <a:spLocks noChangeArrowheads="1"/>
          </p:cNvSpPr>
          <p:nvPr/>
        </p:nvSpPr>
        <p:spPr bwMode="auto">
          <a:xfrm>
            <a:off x="6296025"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097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77400" y="60198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5" name="Oval 21"/>
          <p:cNvSpPr>
            <a:spLocks noChangeArrowheads="1"/>
          </p:cNvSpPr>
          <p:nvPr/>
        </p:nvSpPr>
        <p:spPr bwMode="auto">
          <a:xfrm>
            <a:off x="62992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3446" name="Oval 22"/>
          <p:cNvSpPr>
            <a:spLocks noChangeArrowheads="1"/>
          </p:cNvSpPr>
          <p:nvPr/>
        </p:nvSpPr>
        <p:spPr bwMode="auto">
          <a:xfrm>
            <a:off x="6302375"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3447" name="Oval 23"/>
          <p:cNvSpPr>
            <a:spLocks noChangeArrowheads="1"/>
          </p:cNvSpPr>
          <p:nvPr/>
        </p:nvSpPr>
        <p:spPr bwMode="auto">
          <a:xfrm>
            <a:off x="629285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3448" name="Oval 24"/>
          <p:cNvSpPr>
            <a:spLocks noChangeArrowheads="1"/>
          </p:cNvSpPr>
          <p:nvPr/>
        </p:nvSpPr>
        <p:spPr bwMode="auto">
          <a:xfrm>
            <a:off x="62992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3449" name="Oval 25"/>
          <p:cNvSpPr>
            <a:spLocks noChangeArrowheads="1"/>
          </p:cNvSpPr>
          <p:nvPr/>
        </p:nvSpPr>
        <p:spPr bwMode="auto">
          <a:xfrm>
            <a:off x="6297613"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3450" name="Oval 26"/>
          <p:cNvSpPr>
            <a:spLocks noChangeArrowheads="1"/>
          </p:cNvSpPr>
          <p:nvPr/>
        </p:nvSpPr>
        <p:spPr bwMode="auto">
          <a:xfrm>
            <a:off x="6289675" y="60864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3451" name="Text Box 27"/>
          <p:cNvSpPr txBox="1">
            <a:spLocks noChangeArrowheads="1"/>
          </p:cNvSpPr>
          <p:nvPr/>
        </p:nvSpPr>
        <p:spPr bwMode="auto">
          <a:xfrm>
            <a:off x="4953000" y="61102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3452" name="Text Box 28"/>
          <p:cNvSpPr txBox="1">
            <a:spLocks noChangeArrowheads="1"/>
          </p:cNvSpPr>
          <p:nvPr/>
        </p:nvSpPr>
        <p:spPr bwMode="auto">
          <a:xfrm>
            <a:off x="6022975" y="5867400"/>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098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827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1" name="Text Box 69"/>
          <p:cNvSpPr txBox="1">
            <a:spLocks noChangeArrowheads="1"/>
          </p:cNvSpPr>
          <p:nvPr/>
        </p:nvSpPr>
        <p:spPr bwMode="auto">
          <a:xfrm>
            <a:off x="2057400" y="990600"/>
            <a:ext cx="815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96400" y="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76200"/>
            <a:ext cx="1447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9"/>
          <p:cNvSpPr>
            <a:spLocks noChangeArrowheads="1"/>
          </p:cNvSpPr>
          <p:nvPr/>
        </p:nvSpPr>
        <p:spPr bwMode="auto">
          <a:xfrm>
            <a:off x="1828800" y="4114800"/>
            <a:ext cx="39624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Xây dựng và bảo vệ </a:t>
            </a:r>
          </a:p>
          <a:p>
            <a:pPr algn="ctr">
              <a:spcBef>
                <a:spcPct val="0"/>
              </a:spcBef>
              <a:buFontTx/>
              <a:buNone/>
            </a:pPr>
            <a:r>
              <a:rPr lang="en-US" altLang="en-US" sz="2400"/>
              <a:t>Tổ quốc</a:t>
            </a:r>
          </a:p>
        </p:txBody>
      </p:sp>
      <p:sp>
        <p:nvSpPr>
          <p:cNvPr id="28" name="AutoShape 9"/>
          <p:cNvSpPr>
            <a:spLocks noChangeArrowheads="1"/>
          </p:cNvSpPr>
          <p:nvPr/>
        </p:nvSpPr>
        <p:spPr bwMode="auto">
          <a:xfrm>
            <a:off x="1828800" y="2514600"/>
            <a:ext cx="39624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A. Xây dựng và bảo vệ </a:t>
            </a:r>
          </a:p>
          <a:p>
            <a:pPr algn="ctr" eaLnBrk="1" hangingPunct="1">
              <a:spcBef>
                <a:spcPct val="0"/>
              </a:spcBef>
              <a:buFontTx/>
              <a:buNone/>
            </a:pPr>
            <a:r>
              <a:rPr lang="en-US" altLang="en-US" sz="2400"/>
              <a:t>chủ quyền quốc gia</a:t>
            </a:r>
            <a:endParaRPr lang="en-US" altLang="en-US" sz="2400" b="1"/>
          </a:p>
        </p:txBody>
      </p:sp>
      <p:pic>
        <p:nvPicPr>
          <p:cNvPr id="4098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7"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28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42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par>
                                <p:cTn id="18" presetID="1" presetClass="entr" presetSubtype="0"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childTnLst>
                          </p:cTn>
                        </p:par>
                        <p:par>
                          <p:cTn id="20" fill="hold" nodeType="afterGroup">
                            <p:stCondLst>
                              <p:cond delay="5280"/>
                            </p:stCondLst>
                            <p:childTnLst>
                              <p:par>
                                <p:cTn id="21" presetID="4" presetClass="entr" presetSubtype="32"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ox(out)">
                                      <p:cBhvr>
                                        <p:cTn id="23" dur="1000"/>
                                        <p:tgtEl>
                                          <p:spTgt spid="27"/>
                                        </p:tgtEl>
                                      </p:cBhvr>
                                    </p:animEffect>
                                  </p:childTnLst>
                                </p:cTn>
                              </p:par>
                            </p:childTnLst>
                          </p:cTn>
                        </p:par>
                        <p:par>
                          <p:cTn id="24" fill="hold" nodeType="afterGroup">
                            <p:stCondLst>
                              <p:cond delay="6280"/>
                            </p:stCondLst>
                            <p:childTnLst>
                              <p:par>
                                <p:cTn id="25" presetID="4" presetClass="entr" presetSubtype="32"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ox(out)">
                                      <p:cBhvr>
                                        <p:cTn id="2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8" restart="whenNotActive" fill="hold" evtFilter="cancelBubble" nodeType="interactiveSeq">
                <p:stCondLst>
                  <p:cond evt="onClick" delay="0">
                    <p:tgtEl>
                      <p:spTgt spid="103429"/>
                    </p:tgtEl>
                  </p:cond>
                </p:stCondLst>
                <p:endSync evt="end" delay="0">
                  <p:rtn val="all"/>
                </p:endSync>
                <p:childTnLst>
                  <p:par>
                    <p:cTn id="29" fill="hold" nodeType="clickPar">
                      <p:stCondLst>
                        <p:cond delay="0"/>
                      </p:stCondLst>
                      <p:childTnLst>
                        <p:par>
                          <p:cTn id="30" fill="hold" nodeType="withGroup">
                            <p:stCondLst>
                              <p:cond delay="0"/>
                            </p:stCondLst>
                            <p:childTnLst>
                              <p:par>
                                <p:cTn id="31" presetID="22" presetClass="emph" presetSubtype="0" fill="hold" grpId="1" nodeType="clickEffect">
                                  <p:stCondLst>
                                    <p:cond delay="0"/>
                                  </p:stCondLst>
                                  <p:childTnLst>
                                    <p:animClr clrSpc="hsl" dir="cw">
                                      <p:cBhvr override="childStyle">
                                        <p:cTn id="32" dur="500" fill="hold"/>
                                        <p:tgtEl>
                                          <p:spTgt spid="65541"/>
                                        </p:tgtEl>
                                        <p:attrNameLst>
                                          <p:attrName>style.color</p:attrName>
                                        </p:attrNameLst>
                                      </p:cBhvr>
                                      <p:by>
                                        <p:hsl h="-7200000" s="0" l="0"/>
                                      </p:by>
                                    </p:animClr>
                                    <p:animClr clrSpc="hsl" dir="cw">
                                      <p:cBhvr>
                                        <p:cTn id="33" dur="500" fill="hold"/>
                                        <p:tgtEl>
                                          <p:spTgt spid="65541"/>
                                        </p:tgtEl>
                                        <p:attrNameLst>
                                          <p:attrName>fillcolor</p:attrName>
                                        </p:attrNameLst>
                                      </p:cBhvr>
                                      <p:by>
                                        <p:hsl h="-7200000" s="0" l="0"/>
                                      </p:by>
                                    </p:animClr>
                                    <p:animClr clrSpc="hsl" dir="cw">
                                      <p:cBhvr>
                                        <p:cTn id="34" dur="500" fill="hold"/>
                                        <p:tgtEl>
                                          <p:spTgt spid="65541"/>
                                        </p:tgtEl>
                                        <p:attrNameLst>
                                          <p:attrName>stroke.color</p:attrName>
                                        </p:attrNameLst>
                                      </p:cBhvr>
                                      <p:by>
                                        <p:hsl h="-7200000" s="0" l="0"/>
                                      </p:by>
                                    </p:animClr>
                                    <p:set>
                                      <p:cBhvr>
                                        <p:cTn id="35" dur="500" fill="hold"/>
                                        <p:tgtEl>
                                          <p:spTgt spid="65541"/>
                                        </p:tgtEl>
                                        <p:attrNameLst>
                                          <p:attrName>fill.type</p:attrName>
                                        </p:attrNameLst>
                                      </p:cBhvr>
                                      <p:to>
                                        <p:strVal val="solid"/>
                                      </p:to>
                                    </p:set>
                                  </p:childTnLst>
                                  <p:subTnLst>
                                    <p:audio>
                                      <p:cMediaNode>
                                        <p:cTn display="0" masterRel="sameClick">
                                          <p:stCondLst>
                                            <p:cond evt="begin" delay="0">
                                              <p:tn val="31"/>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3429"/>
                  </p:tgtEl>
                </p:cond>
              </p:nextCondLst>
            </p:seq>
            <p:audio>
              <p:cMediaNode>
                <p:cTn id="36" fill="hold" display="0">
                  <p:stCondLst>
                    <p:cond delay="indefinite"/>
                  </p:stCondLst>
                  <p:endCondLst>
                    <p:cond evt="onNext" delay="0">
                      <p:tgtEl>
                        <p:sldTgt/>
                      </p:tgtEl>
                    </p:cond>
                    <p:cond evt="onPrev" delay="0">
                      <p:tgtEl>
                        <p:sldTgt/>
                      </p:tgtEl>
                    </p:cond>
                    <p:cond evt="onStopAudio" delay="0">
                      <p:tgtEl>
                        <p:sldTgt/>
                      </p:tgtEl>
                    </p:cond>
                  </p:endCondLst>
                </p:cTn>
                <p:tgtEl>
                  <p:spTgt spid="103442"/>
                </p:tgtEl>
              </p:cMediaNode>
            </p:audio>
            <p:seq concurrent="1" nextAc="seek">
              <p:cTn id="37" restart="whenNotActive" fill="hold" evtFilter="cancelBubble" nodeType="interactiveSeq">
                <p:stCondLst>
                  <p:cond evt="onClick" delay="0">
                    <p:tgtEl>
                      <p:spTgt spid="103451"/>
                    </p:tgtEl>
                  </p:cond>
                </p:stCondLst>
                <p:endSync evt="end" delay="0">
                  <p:rtn val="all"/>
                </p:endSync>
                <p:childTnLst>
                  <p:par>
                    <p:cTn id="38" fill="hold" nodeType="clickPar">
                      <p:stCondLst>
                        <p:cond delay="0"/>
                      </p:stCondLst>
                      <p:childTnLst>
                        <p:par>
                          <p:cTn id="39" fill="hold" nodeType="withGroup">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103452"/>
                                        </p:tgtEl>
                                        <p:attrNameLst>
                                          <p:attrName>style.visibility</p:attrName>
                                        </p:attrNameLst>
                                      </p:cBhvr>
                                      <p:to>
                                        <p:strVal val="hidden"/>
                                      </p:to>
                                    </p:set>
                                  </p:childTnLst>
                                </p:cTn>
                              </p:par>
                            </p:childTnLst>
                          </p:cTn>
                        </p:par>
                        <p:par>
                          <p:cTn id="42" fill="hold" nodeType="afterGroup">
                            <p:stCondLst>
                              <p:cond delay="0"/>
                            </p:stCondLst>
                            <p:childTnLst>
                              <p:par>
                                <p:cTn id="43" presetID="4" presetClass="exit" presetSubtype="16" fill="hold" grpId="0" nodeType="afterEffect">
                                  <p:stCondLst>
                                    <p:cond delay="1000"/>
                                  </p:stCondLst>
                                  <p:childTnLst>
                                    <p:animEffect transition="out" filter="box(in)">
                                      <p:cBhvr>
                                        <p:cTn id="44" dur="500"/>
                                        <p:tgtEl>
                                          <p:spTgt spid="103450"/>
                                        </p:tgtEl>
                                      </p:cBhvr>
                                    </p:animEffect>
                                    <p:set>
                                      <p:cBhvr>
                                        <p:cTn id="45" dur="1" fill="hold">
                                          <p:stCondLst>
                                            <p:cond delay="499"/>
                                          </p:stCondLst>
                                        </p:cTn>
                                        <p:tgtEl>
                                          <p:spTgt spid="103450"/>
                                        </p:tgtEl>
                                        <p:attrNameLst>
                                          <p:attrName>style.visibility</p:attrName>
                                        </p:attrNameLst>
                                      </p:cBhvr>
                                      <p:to>
                                        <p:strVal val="hidden"/>
                                      </p:to>
                                    </p:set>
                                  </p:childTnLst>
                                  <p:subTnLst>
                                    <p:audio>
                                      <p:cMediaNode>
                                        <p:cTn display="0" masterRel="sameClick">
                                          <p:stCondLst>
                                            <p:cond evt="begin" delay="0">
                                              <p:tn val="43"/>
                                            </p:cond>
                                          </p:stCondLst>
                                          <p:endCondLst>
                                            <p:cond evt="onStopAudio" delay="0">
                                              <p:tgtEl>
                                                <p:sldTgt/>
                                              </p:tgtEl>
                                            </p:cond>
                                          </p:endCondLst>
                                        </p:cTn>
                                        <p:tgtEl>
                                          <p:sndTgt r:embed="rId4" name="beep.wav"/>
                                        </p:tgtEl>
                                      </p:cMediaNode>
                                    </p:audio>
                                  </p:subTnLst>
                                </p:cTn>
                              </p:par>
                            </p:childTnLst>
                          </p:cTn>
                        </p:par>
                        <p:par>
                          <p:cTn id="46" fill="hold" nodeType="afterGroup">
                            <p:stCondLst>
                              <p:cond delay="1500"/>
                            </p:stCondLst>
                            <p:childTnLst>
                              <p:par>
                                <p:cTn id="47" presetID="4" presetClass="exit" presetSubtype="16" fill="hold" grpId="0" nodeType="afterEffect">
                                  <p:stCondLst>
                                    <p:cond delay="1000"/>
                                  </p:stCondLst>
                                  <p:childTnLst>
                                    <p:animEffect transition="out" filter="box(in)">
                                      <p:cBhvr>
                                        <p:cTn id="48" dur="500"/>
                                        <p:tgtEl>
                                          <p:spTgt spid="103449"/>
                                        </p:tgtEl>
                                      </p:cBhvr>
                                    </p:animEffect>
                                    <p:set>
                                      <p:cBhvr>
                                        <p:cTn id="49" dur="1" fill="hold">
                                          <p:stCondLst>
                                            <p:cond delay="499"/>
                                          </p:stCondLst>
                                        </p:cTn>
                                        <p:tgtEl>
                                          <p:spTgt spid="103449"/>
                                        </p:tgtEl>
                                        <p:attrNameLst>
                                          <p:attrName>style.visibility</p:attrName>
                                        </p:attrNameLst>
                                      </p:cBhvr>
                                      <p:to>
                                        <p:strVal val="hidden"/>
                                      </p:to>
                                    </p:set>
                                  </p:childTnLst>
                                  <p:subTnLst>
                                    <p:audio>
                                      <p:cMediaNode>
                                        <p:cTn display="0" masterRel="sameClick">
                                          <p:stCondLst>
                                            <p:cond evt="begin" delay="0">
                                              <p:tn val="47"/>
                                            </p:cond>
                                          </p:stCondLst>
                                          <p:endCondLst>
                                            <p:cond evt="onStopAudio" delay="0">
                                              <p:tgtEl>
                                                <p:sldTgt/>
                                              </p:tgtEl>
                                            </p:cond>
                                          </p:endCondLst>
                                        </p:cTn>
                                        <p:tgtEl>
                                          <p:sndTgt r:embed="rId4" name="beep.wav"/>
                                        </p:tgtEl>
                                      </p:cMediaNode>
                                    </p:audio>
                                  </p:subTnLst>
                                </p:cTn>
                              </p:par>
                            </p:childTnLst>
                          </p:cTn>
                        </p:par>
                        <p:par>
                          <p:cTn id="50" fill="hold" nodeType="afterGroup">
                            <p:stCondLst>
                              <p:cond delay="3000"/>
                            </p:stCondLst>
                            <p:childTnLst>
                              <p:par>
                                <p:cTn id="51" presetID="4" presetClass="exit" presetSubtype="16" fill="hold" grpId="0" nodeType="afterEffect">
                                  <p:stCondLst>
                                    <p:cond delay="1000"/>
                                  </p:stCondLst>
                                  <p:childTnLst>
                                    <p:animEffect transition="out" filter="box(in)">
                                      <p:cBhvr>
                                        <p:cTn id="52" dur="500"/>
                                        <p:tgtEl>
                                          <p:spTgt spid="103448"/>
                                        </p:tgtEl>
                                      </p:cBhvr>
                                    </p:animEffect>
                                    <p:set>
                                      <p:cBhvr>
                                        <p:cTn id="53" dur="1" fill="hold">
                                          <p:stCondLst>
                                            <p:cond delay="499"/>
                                          </p:stCondLst>
                                        </p:cTn>
                                        <p:tgtEl>
                                          <p:spTgt spid="103448"/>
                                        </p:tgtEl>
                                        <p:attrNameLst>
                                          <p:attrName>style.visibility</p:attrName>
                                        </p:attrNameLst>
                                      </p:cBhvr>
                                      <p:to>
                                        <p:strVal val="hidden"/>
                                      </p:to>
                                    </p:set>
                                  </p:childTnLst>
                                  <p:subTnLst>
                                    <p:audio>
                                      <p:cMediaNode>
                                        <p:cTn display="0" masterRel="sameClick">
                                          <p:stCondLst>
                                            <p:cond evt="begin" delay="0">
                                              <p:tn val="51"/>
                                            </p:cond>
                                          </p:stCondLst>
                                          <p:endCondLst>
                                            <p:cond evt="onStopAudio" delay="0">
                                              <p:tgtEl>
                                                <p:sldTgt/>
                                              </p:tgtEl>
                                            </p:cond>
                                          </p:endCondLst>
                                        </p:cTn>
                                        <p:tgtEl>
                                          <p:sndTgt r:embed="rId4" name="beep.wav"/>
                                        </p:tgtEl>
                                      </p:cMediaNode>
                                    </p:audio>
                                  </p:subTnLst>
                                </p:cTn>
                              </p:par>
                            </p:childTnLst>
                          </p:cTn>
                        </p:par>
                        <p:par>
                          <p:cTn id="54" fill="hold" nodeType="afterGroup">
                            <p:stCondLst>
                              <p:cond delay="4500"/>
                            </p:stCondLst>
                            <p:childTnLst>
                              <p:par>
                                <p:cTn id="55" presetID="4" presetClass="exit" presetSubtype="16" fill="hold" grpId="0" nodeType="afterEffect">
                                  <p:stCondLst>
                                    <p:cond delay="1000"/>
                                  </p:stCondLst>
                                  <p:childTnLst>
                                    <p:animEffect transition="out" filter="box(in)">
                                      <p:cBhvr>
                                        <p:cTn id="56" dur="500"/>
                                        <p:tgtEl>
                                          <p:spTgt spid="103447"/>
                                        </p:tgtEl>
                                      </p:cBhvr>
                                    </p:animEffect>
                                    <p:set>
                                      <p:cBhvr>
                                        <p:cTn id="57" dur="1" fill="hold">
                                          <p:stCondLst>
                                            <p:cond delay="499"/>
                                          </p:stCondLst>
                                        </p:cTn>
                                        <p:tgtEl>
                                          <p:spTgt spid="103447"/>
                                        </p:tgtEl>
                                        <p:attrNameLst>
                                          <p:attrName>style.visibility</p:attrName>
                                        </p:attrNameLst>
                                      </p:cBhvr>
                                      <p:to>
                                        <p:strVal val="hidden"/>
                                      </p:to>
                                    </p:set>
                                  </p:childTnLst>
                                  <p:subTnLst>
                                    <p:audio>
                                      <p:cMediaNode>
                                        <p:cTn display="0" masterRel="sameClick">
                                          <p:stCondLst>
                                            <p:cond evt="begin" delay="0">
                                              <p:tn val="55"/>
                                            </p:cond>
                                          </p:stCondLst>
                                          <p:endCondLst>
                                            <p:cond evt="onStopAudio" delay="0">
                                              <p:tgtEl>
                                                <p:sldTgt/>
                                              </p:tgtEl>
                                            </p:cond>
                                          </p:endCondLst>
                                        </p:cTn>
                                        <p:tgtEl>
                                          <p:sndTgt r:embed="rId4" name="beep.wav"/>
                                        </p:tgtEl>
                                      </p:cMediaNode>
                                    </p:audio>
                                  </p:subTnLst>
                                </p:cTn>
                              </p:par>
                            </p:childTnLst>
                          </p:cTn>
                        </p:par>
                        <p:par>
                          <p:cTn id="58" fill="hold" nodeType="afterGroup">
                            <p:stCondLst>
                              <p:cond delay="6000"/>
                            </p:stCondLst>
                            <p:childTnLst>
                              <p:par>
                                <p:cTn id="59" presetID="4" presetClass="exit" presetSubtype="16" fill="hold" grpId="0" nodeType="afterEffect">
                                  <p:stCondLst>
                                    <p:cond delay="1000"/>
                                  </p:stCondLst>
                                  <p:childTnLst>
                                    <p:animEffect transition="out" filter="box(in)">
                                      <p:cBhvr>
                                        <p:cTn id="60" dur="500"/>
                                        <p:tgtEl>
                                          <p:spTgt spid="103446"/>
                                        </p:tgtEl>
                                      </p:cBhvr>
                                    </p:animEffect>
                                    <p:set>
                                      <p:cBhvr>
                                        <p:cTn id="61" dur="1" fill="hold">
                                          <p:stCondLst>
                                            <p:cond delay="499"/>
                                          </p:stCondLst>
                                        </p:cTn>
                                        <p:tgtEl>
                                          <p:spTgt spid="103446"/>
                                        </p:tgtEl>
                                        <p:attrNameLst>
                                          <p:attrName>style.visibility</p:attrName>
                                        </p:attrNameLst>
                                      </p:cBhvr>
                                      <p:to>
                                        <p:strVal val="hidden"/>
                                      </p:to>
                                    </p:set>
                                  </p:childTnLst>
                                  <p:subTnLst>
                                    <p:audio>
                                      <p:cMediaNode>
                                        <p:cTn display="0" masterRel="sameClick">
                                          <p:stCondLst>
                                            <p:cond evt="begin" delay="0">
                                              <p:tn val="59"/>
                                            </p:cond>
                                          </p:stCondLst>
                                          <p:endCondLst>
                                            <p:cond evt="onStopAudio" delay="0">
                                              <p:tgtEl>
                                                <p:sldTgt/>
                                              </p:tgtEl>
                                            </p:cond>
                                          </p:endCondLst>
                                        </p:cTn>
                                        <p:tgtEl>
                                          <p:sndTgt r:embed="rId4" name="beep.wav"/>
                                        </p:tgtEl>
                                      </p:cMediaNode>
                                    </p:audio>
                                  </p:subTnLst>
                                </p:cTn>
                              </p:par>
                            </p:childTnLst>
                          </p:cTn>
                        </p:par>
                        <p:par>
                          <p:cTn id="62" fill="hold" nodeType="afterGroup">
                            <p:stCondLst>
                              <p:cond delay="7500"/>
                            </p:stCondLst>
                            <p:childTnLst>
                              <p:par>
                                <p:cTn id="63" presetID="4" presetClass="exit" presetSubtype="16" fill="hold" grpId="0" nodeType="afterEffect">
                                  <p:stCondLst>
                                    <p:cond delay="1000"/>
                                  </p:stCondLst>
                                  <p:childTnLst>
                                    <p:animEffect transition="out" filter="box(in)">
                                      <p:cBhvr>
                                        <p:cTn id="64" dur="500"/>
                                        <p:tgtEl>
                                          <p:spTgt spid="103445"/>
                                        </p:tgtEl>
                                      </p:cBhvr>
                                    </p:animEffect>
                                    <p:set>
                                      <p:cBhvr>
                                        <p:cTn id="65" dur="1" fill="hold">
                                          <p:stCondLst>
                                            <p:cond delay="499"/>
                                          </p:stCondLst>
                                        </p:cTn>
                                        <p:tgtEl>
                                          <p:spTgt spid="103445"/>
                                        </p:tgtEl>
                                        <p:attrNameLst>
                                          <p:attrName>style.visibility</p:attrName>
                                        </p:attrNameLst>
                                      </p:cBhvr>
                                      <p:to>
                                        <p:strVal val="hidden"/>
                                      </p:to>
                                    </p:set>
                                  </p:childTnLst>
                                  <p:subTnLst>
                                    <p:audio>
                                      <p:cMediaNode>
                                        <p:cTn display="0" masterRel="sameClick">
                                          <p:stCondLst>
                                            <p:cond evt="begin" delay="0">
                                              <p:tn val="63"/>
                                            </p:cond>
                                          </p:stCondLst>
                                          <p:endCondLst>
                                            <p:cond evt="onStopAudio" delay="0">
                                              <p:tgtEl>
                                                <p:sldTgt/>
                                              </p:tgtEl>
                                            </p:cond>
                                          </p:endCondLst>
                                        </p:cTn>
                                        <p:tgtEl>
                                          <p:sndTgt r:embed="rId4" name="beep.wav"/>
                                        </p:tgtEl>
                                      </p:cMediaNode>
                                    </p:audio>
                                  </p:subTnLst>
                                </p:cTn>
                              </p:par>
                            </p:childTnLst>
                          </p:cTn>
                        </p:par>
                        <p:par>
                          <p:cTn id="66" fill="hold" nodeType="afterGroup">
                            <p:stCondLst>
                              <p:cond delay="9000"/>
                            </p:stCondLst>
                            <p:childTnLst>
                              <p:par>
                                <p:cTn id="67" presetID="4" presetClass="exit" presetSubtype="16" fill="hold" grpId="0" nodeType="afterEffect">
                                  <p:stCondLst>
                                    <p:cond delay="1000"/>
                                  </p:stCondLst>
                                  <p:childTnLst>
                                    <p:animEffect transition="out" filter="box(in)">
                                      <p:cBhvr>
                                        <p:cTn id="68" dur="500"/>
                                        <p:tgtEl>
                                          <p:spTgt spid="103443"/>
                                        </p:tgtEl>
                                      </p:cBhvr>
                                    </p:animEffect>
                                    <p:set>
                                      <p:cBhvr>
                                        <p:cTn id="69" dur="1" fill="hold">
                                          <p:stCondLst>
                                            <p:cond delay="499"/>
                                          </p:stCondLst>
                                        </p:cTn>
                                        <p:tgtEl>
                                          <p:spTgt spid="103443"/>
                                        </p:tgtEl>
                                        <p:attrNameLst>
                                          <p:attrName>style.visibility</p:attrName>
                                        </p:attrNameLst>
                                      </p:cBhvr>
                                      <p:to>
                                        <p:strVal val="hidden"/>
                                      </p:to>
                                    </p:set>
                                  </p:childTnLst>
                                  <p:subTnLst>
                                    <p:audio>
                                      <p:cMediaNode>
                                        <p:cTn display="0" masterRel="sameClick">
                                          <p:stCondLst>
                                            <p:cond evt="begin" delay="0">
                                              <p:tn val="67"/>
                                            </p:cond>
                                          </p:stCondLst>
                                          <p:endCondLst>
                                            <p:cond evt="onStopAudio" delay="0">
                                              <p:tgtEl>
                                                <p:sldTgt/>
                                              </p:tgtEl>
                                            </p:cond>
                                          </p:endCondLst>
                                        </p:cTn>
                                        <p:tgtEl>
                                          <p:sndTgt r:embed="rId4" name="beep.wav"/>
                                        </p:tgtEl>
                                      </p:cMediaNode>
                                    </p:audio>
                                  </p:subTnLst>
                                </p:cTn>
                              </p:par>
                            </p:childTnLst>
                          </p:cTn>
                        </p:par>
                        <p:par>
                          <p:cTn id="70" fill="hold" nodeType="afterGroup">
                            <p:stCondLst>
                              <p:cond delay="10500"/>
                            </p:stCondLst>
                            <p:childTnLst>
                              <p:par>
                                <p:cTn id="71" presetID="4" presetClass="exit" presetSubtype="16" fill="hold" grpId="0" nodeType="afterEffect">
                                  <p:stCondLst>
                                    <p:cond delay="500"/>
                                  </p:stCondLst>
                                  <p:childTnLst>
                                    <p:animEffect transition="out" filter="box(in)">
                                      <p:cBhvr>
                                        <p:cTn id="72" dur="500"/>
                                        <p:tgtEl>
                                          <p:spTgt spid="103426"/>
                                        </p:tgtEl>
                                      </p:cBhvr>
                                    </p:animEffect>
                                    <p:set>
                                      <p:cBhvr>
                                        <p:cTn id="73" dur="1" fill="hold">
                                          <p:stCondLst>
                                            <p:cond delay="499"/>
                                          </p:stCondLst>
                                        </p:cTn>
                                        <p:tgtEl>
                                          <p:spTgt spid="103426"/>
                                        </p:tgtEl>
                                        <p:attrNameLst>
                                          <p:attrName>style.visibility</p:attrName>
                                        </p:attrNameLst>
                                      </p:cBhvr>
                                      <p:to>
                                        <p:strVal val="hidden"/>
                                      </p:to>
                                    </p:set>
                                  </p:childTnLst>
                                  <p:subTnLst>
                                    <p:audio>
                                      <p:cMediaNode>
                                        <p:cTn display="0" masterRel="sameClick">
                                          <p:stCondLst>
                                            <p:cond evt="begin" delay="0">
                                              <p:tn val="71"/>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3451"/>
                  </p:tgtEl>
                </p:cond>
              </p:nextCondLst>
            </p:seq>
          </p:childTnLst>
        </p:cTn>
      </p:par>
    </p:tnLst>
    <p:bldLst>
      <p:bldP spid="103426" grpId="0" animBg="1"/>
      <p:bldP spid="65540" grpId="0"/>
      <p:bldP spid="65541" grpId="0" animBg="1"/>
      <p:bldP spid="65541" grpId="1" animBg="1"/>
      <p:bldP spid="65545" grpId="0" animBg="1"/>
      <p:bldP spid="103443" grpId="0" animBg="1"/>
      <p:bldP spid="103445" grpId="0" animBg="1"/>
      <p:bldP spid="103446" grpId="0" animBg="1"/>
      <p:bldP spid="103447" grpId="0" animBg="1"/>
      <p:bldP spid="103448" grpId="0" animBg="1"/>
      <p:bldP spid="103449" grpId="0" animBg="1"/>
      <p:bldP spid="103450" grpId="0" animBg="1"/>
      <p:bldP spid="103452" grpId="0" animBg="1"/>
      <p:bldP spid="27"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ChangeArrowheads="1"/>
          </p:cNvSpPr>
          <p:nvPr/>
        </p:nvSpPr>
        <p:spPr bwMode="auto">
          <a:xfrm>
            <a:off x="2362200" y="2146300"/>
            <a:ext cx="7848600" cy="4330700"/>
          </a:xfrm>
          <a:prstGeom prst="roundRect">
            <a:avLst>
              <a:gd name="adj" fmla="val 6782"/>
            </a:avLst>
          </a:prstGeom>
          <a:solidFill>
            <a:schemeClr val="bg1"/>
          </a:solidFill>
          <a:ln w="57150" cmpd="thinThick">
            <a:solidFill>
              <a:srgbClr val="CC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p:txBody>
      </p:sp>
      <p:pic>
        <p:nvPicPr>
          <p:cNvPr id="5123" name="Picture 4" descr="33"/>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flipV="1">
            <a:off x="25908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4" name="AutoShape 8">
            <a:hlinkClick r:id="rId4" action="ppaction://hlinksldjump"/>
          </p:cNvPr>
          <p:cNvSpPr>
            <a:spLocks noChangeArrowheads="1"/>
          </p:cNvSpPr>
          <p:nvPr/>
        </p:nvSpPr>
        <p:spPr bwMode="auto">
          <a:xfrm>
            <a:off x="4038600" y="2479675"/>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31</a:t>
            </a:r>
          </a:p>
        </p:txBody>
      </p:sp>
      <p:sp>
        <p:nvSpPr>
          <p:cNvPr id="60425" name="AutoShape 9">
            <a:hlinkClick r:id="rId5" action="ppaction://hlinksldjump"/>
          </p:cNvPr>
          <p:cNvSpPr>
            <a:spLocks noChangeArrowheads="1"/>
          </p:cNvSpPr>
          <p:nvPr/>
        </p:nvSpPr>
        <p:spPr bwMode="auto">
          <a:xfrm>
            <a:off x="4065588" y="3082925"/>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32</a:t>
            </a:r>
          </a:p>
        </p:txBody>
      </p:sp>
      <p:sp>
        <p:nvSpPr>
          <p:cNvPr id="60426" name="AutoShape 10">
            <a:hlinkClick r:id="rId6" action="ppaction://hlinksldjump"/>
          </p:cNvPr>
          <p:cNvSpPr>
            <a:spLocks noChangeArrowheads="1"/>
          </p:cNvSpPr>
          <p:nvPr/>
        </p:nvSpPr>
        <p:spPr bwMode="auto">
          <a:xfrm>
            <a:off x="4065588" y="3692525"/>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33</a:t>
            </a:r>
          </a:p>
        </p:txBody>
      </p:sp>
      <p:sp>
        <p:nvSpPr>
          <p:cNvPr id="60427" name="AutoShape 11">
            <a:hlinkClick r:id="rId7" action="ppaction://hlinksldjump"/>
          </p:cNvPr>
          <p:cNvSpPr>
            <a:spLocks noChangeArrowheads="1"/>
          </p:cNvSpPr>
          <p:nvPr/>
        </p:nvSpPr>
        <p:spPr bwMode="auto">
          <a:xfrm>
            <a:off x="4065588" y="5521325"/>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36</a:t>
            </a:r>
          </a:p>
        </p:txBody>
      </p:sp>
      <p:sp>
        <p:nvSpPr>
          <p:cNvPr id="60428" name="AutoShape 12">
            <a:hlinkClick r:id="rId8" action="ppaction://hlinksldjump"/>
          </p:cNvPr>
          <p:cNvSpPr>
            <a:spLocks noChangeArrowheads="1"/>
          </p:cNvSpPr>
          <p:nvPr/>
        </p:nvSpPr>
        <p:spPr bwMode="auto">
          <a:xfrm>
            <a:off x="4065588" y="4911725"/>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35</a:t>
            </a:r>
          </a:p>
        </p:txBody>
      </p:sp>
      <p:sp>
        <p:nvSpPr>
          <p:cNvPr id="60429" name="AutoShape 13">
            <a:hlinkClick r:id="rId9" action="ppaction://hlinksldjump"/>
          </p:cNvPr>
          <p:cNvSpPr>
            <a:spLocks noChangeArrowheads="1"/>
          </p:cNvSpPr>
          <p:nvPr/>
        </p:nvSpPr>
        <p:spPr bwMode="auto">
          <a:xfrm>
            <a:off x="4065588" y="4302125"/>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34</a:t>
            </a:r>
          </a:p>
        </p:txBody>
      </p:sp>
      <p:sp>
        <p:nvSpPr>
          <p:cNvPr id="60430" name="AutoShape 14">
            <a:hlinkClick r:id="rId10" action="ppaction://hlinksldjump"/>
          </p:cNvPr>
          <p:cNvSpPr>
            <a:spLocks noChangeArrowheads="1"/>
          </p:cNvSpPr>
          <p:nvPr/>
        </p:nvSpPr>
        <p:spPr bwMode="auto">
          <a:xfrm>
            <a:off x="5195888" y="2479675"/>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37</a:t>
            </a:r>
          </a:p>
        </p:txBody>
      </p:sp>
      <p:sp>
        <p:nvSpPr>
          <p:cNvPr id="60431" name="AutoShape 15">
            <a:hlinkClick r:id="rId11" action="ppaction://hlinksldjump"/>
          </p:cNvPr>
          <p:cNvSpPr>
            <a:spLocks noChangeArrowheads="1"/>
          </p:cNvSpPr>
          <p:nvPr/>
        </p:nvSpPr>
        <p:spPr bwMode="auto">
          <a:xfrm>
            <a:off x="5195888" y="3089275"/>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38</a:t>
            </a:r>
          </a:p>
        </p:txBody>
      </p:sp>
      <p:sp>
        <p:nvSpPr>
          <p:cNvPr id="60432" name="AutoShape 16">
            <a:hlinkClick r:id="rId12" action="ppaction://hlinksldjump"/>
          </p:cNvPr>
          <p:cNvSpPr>
            <a:spLocks noChangeArrowheads="1"/>
          </p:cNvSpPr>
          <p:nvPr/>
        </p:nvSpPr>
        <p:spPr bwMode="auto">
          <a:xfrm>
            <a:off x="5230813" y="36957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39</a:t>
            </a:r>
          </a:p>
        </p:txBody>
      </p:sp>
      <p:sp>
        <p:nvSpPr>
          <p:cNvPr id="60435" name="AutoShape 19">
            <a:hlinkClick r:id="rId13" action="ppaction://hlinksldjump"/>
          </p:cNvPr>
          <p:cNvSpPr>
            <a:spLocks noChangeArrowheads="1"/>
          </p:cNvSpPr>
          <p:nvPr/>
        </p:nvSpPr>
        <p:spPr bwMode="auto">
          <a:xfrm>
            <a:off x="5230813" y="43053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40</a:t>
            </a:r>
          </a:p>
        </p:txBody>
      </p:sp>
      <p:sp>
        <p:nvSpPr>
          <p:cNvPr id="60442" name="AutoShape 26">
            <a:hlinkClick r:id="rId14" action="ppaction://hlinksldjump"/>
          </p:cNvPr>
          <p:cNvSpPr>
            <a:spLocks noChangeArrowheads="1"/>
          </p:cNvSpPr>
          <p:nvPr/>
        </p:nvSpPr>
        <p:spPr bwMode="auto">
          <a:xfrm>
            <a:off x="2895600" y="24765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25</a:t>
            </a:r>
          </a:p>
        </p:txBody>
      </p:sp>
      <p:sp>
        <p:nvSpPr>
          <p:cNvPr id="60443" name="AutoShape 27">
            <a:hlinkClick r:id="rId15" action="ppaction://hlinksldjump"/>
          </p:cNvPr>
          <p:cNvSpPr>
            <a:spLocks noChangeArrowheads="1"/>
          </p:cNvSpPr>
          <p:nvPr/>
        </p:nvSpPr>
        <p:spPr bwMode="auto">
          <a:xfrm>
            <a:off x="2895600" y="30861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26</a:t>
            </a:r>
          </a:p>
        </p:txBody>
      </p:sp>
      <p:sp>
        <p:nvSpPr>
          <p:cNvPr id="60444" name="AutoShape 28">
            <a:hlinkClick r:id="rId16" action="ppaction://hlinksldjump"/>
          </p:cNvPr>
          <p:cNvSpPr>
            <a:spLocks noChangeArrowheads="1"/>
          </p:cNvSpPr>
          <p:nvPr/>
        </p:nvSpPr>
        <p:spPr bwMode="auto">
          <a:xfrm>
            <a:off x="2895600" y="36957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27</a:t>
            </a:r>
          </a:p>
        </p:txBody>
      </p:sp>
      <p:sp>
        <p:nvSpPr>
          <p:cNvPr id="60445" name="AutoShape 29">
            <a:hlinkClick r:id="rId17" action="ppaction://hlinksldjump"/>
          </p:cNvPr>
          <p:cNvSpPr>
            <a:spLocks noChangeArrowheads="1"/>
          </p:cNvSpPr>
          <p:nvPr/>
        </p:nvSpPr>
        <p:spPr bwMode="auto">
          <a:xfrm>
            <a:off x="2895600" y="55245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30</a:t>
            </a:r>
          </a:p>
        </p:txBody>
      </p:sp>
      <p:sp>
        <p:nvSpPr>
          <p:cNvPr id="60446" name="AutoShape 30">
            <a:hlinkClick r:id="rId18" action="ppaction://hlinksldjump"/>
          </p:cNvPr>
          <p:cNvSpPr>
            <a:spLocks noChangeArrowheads="1"/>
          </p:cNvSpPr>
          <p:nvPr/>
        </p:nvSpPr>
        <p:spPr bwMode="auto">
          <a:xfrm>
            <a:off x="2895600" y="49149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29</a:t>
            </a:r>
          </a:p>
        </p:txBody>
      </p:sp>
      <p:sp>
        <p:nvSpPr>
          <p:cNvPr id="60447" name="AutoShape 31">
            <a:hlinkClick r:id="rId19" action="ppaction://hlinksldjump"/>
          </p:cNvPr>
          <p:cNvSpPr>
            <a:spLocks noChangeArrowheads="1"/>
          </p:cNvSpPr>
          <p:nvPr/>
        </p:nvSpPr>
        <p:spPr bwMode="auto">
          <a:xfrm>
            <a:off x="2895600" y="43053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28</a:t>
            </a:r>
          </a:p>
        </p:txBody>
      </p:sp>
      <p:sp>
        <p:nvSpPr>
          <p:cNvPr id="60485" name="Text Box 69"/>
          <p:cNvSpPr txBox="1">
            <a:spLocks noChangeArrowheads="1"/>
          </p:cNvSpPr>
          <p:nvPr/>
        </p:nvSpPr>
        <p:spPr bwMode="auto">
          <a:xfrm>
            <a:off x="2057400" y="914400"/>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60486" name="Picture 70" descr="Logo Doan 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2" name="Picture 1" descr="logoTDT-banquyen"/>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28800" y="76200"/>
            <a:ext cx="1600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AutoShape 19">
            <a:hlinkClick r:id="rId22" action="ppaction://hlinksldjump"/>
          </p:cNvPr>
          <p:cNvSpPr>
            <a:spLocks noChangeArrowheads="1"/>
          </p:cNvSpPr>
          <p:nvPr/>
        </p:nvSpPr>
        <p:spPr bwMode="auto">
          <a:xfrm>
            <a:off x="5230813" y="49149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41</a:t>
            </a:r>
          </a:p>
        </p:txBody>
      </p:sp>
      <p:sp>
        <p:nvSpPr>
          <p:cNvPr id="25" name="AutoShape 19">
            <a:hlinkClick r:id="rId23" action="ppaction://hlinksldjump"/>
          </p:cNvPr>
          <p:cNvSpPr>
            <a:spLocks noChangeArrowheads="1"/>
          </p:cNvSpPr>
          <p:nvPr/>
        </p:nvSpPr>
        <p:spPr bwMode="auto">
          <a:xfrm>
            <a:off x="5230813" y="55245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42</a:t>
            </a:r>
          </a:p>
        </p:txBody>
      </p:sp>
      <p:sp>
        <p:nvSpPr>
          <p:cNvPr id="26" name="AutoShape 19">
            <a:hlinkClick r:id="rId24" action="ppaction://hlinksldjump"/>
          </p:cNvPr>
          <p:cNvSpPr>
            <a:spLocks noChangeArrowheads="1"/>
          </p:cNvSpPr>
          <p:nvPr/>
        </p:nvSpPr>
        <p:spPr bwMode="auto">
          <a:xfrm>
            <a:off x="6400800" y="24384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43</a:t>
            </a:r>
          </a:p>
        </p:txBody>
      </p:sp>
      <p:sp>
        <p:nvSpPr>
          <p:cNvPr id="27" name="AutoShape 19">
            <a:hlinkClick r:id="rId25" action="ppaction://hlinksldjump"/>
          </p:cNvPr>
          <p:cNvSpPr>
            <a:spLocks noChangeArrowheads="1"/>
          </p:cNvSpPr>
          <p:nvPr/>
        </p:nvSpPr>
        <p:spPr bwMode="auto">
          <a:xfrm>
            <a:off x="6400800" y="3048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44</a:t>
            </a:r>
          </a:p>
        </p:txBody>
      </p:sp>
      <p:sp>
        <p:nvSpPr>
          <p:cNvPr id="28" name="AutoShape 19">
            <a:hlinkClick r:id="rId26" action="ppaction://hlinksldjump"/>
          </p:cNvPr>
          <p:cNvSpPr>
            <a:spLocks noChangeArrowheads="1"/>
          </p:cNvSpPr>
          <p:nvPr/>
        </p:nvSpPr>
        <p:spPr bwMode="auto">
          <a:xfrm>
            <a:off x="6400800" y="36576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45</a:t>
            </a:r>
          </a:p>
        </p:txBody>
      </p:sp>
      <p:sp>
        <p:nvSpPr>
          <p:cNvPr id="29" name="AutoShape 19">
            <a:hlinkClick r:id="rId27" action="ppaction://hlinksldjump"/>
          </p:cNvPr>
          <p:cNvSpPr>
            <a:spLocks noChangeArrowheads="1"/>
          </p:cNvSpPr>
          <p:nvPr/>
        </p:nvSpPr>
        <p:spPr bwMode="auto">
          <a:xfrm>
            <a:off x="6407150" y="4281488"/>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46</a:t>
            </a:r>
          </a:p>
        </p:txBody>
      </p:sp>
      <p:sp>
        <p:nvSpPr>
          <p:cNvPr id="30" name="AutoShape 19">
            <a:hlinkClick r:id="rId27" action="ppaction://hlinksldjump"/>
          </p:cNvPr>
          <p:cNvSpPr>
            <a:spLocks noChangeArrowheads="1"/>
          </p:cNvSpPr>
          <p:nvPr/>
        </p:nvSpPr>
        <p:spPr bwMode="auto">
          <a:xfrm>
            <a:off x="6407150" y="4891088"/>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47</a:t>
            </a:r>
          </a:p>
        </p:txBody>
      </p:sp>
      <p:sp>
        <p:nvSpPr>
          <p:cNvPr id="31" name="AutoShape 19">
            <a:hlinkClick r:id="rId28" action="ppaction://hlinksldjump"/>
          </p:cNvPr>
          <p:cNvSpPr>
            <a:spLocks noChangeArrowheads="1"/>
          </p:cNvSpPr>
          <p:nvPr/>
        </p:nvSpPr>
        <p:spPr bwMode="auto">
          <a:xfrm>
            <a:off x="6407150" y="5500688"/>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48</a:t>
            </a:r>
          </a:p>
        </p:txBody>
      </p:sp>
      <p:sp>
        <p:nvSpPr>
          <p:cNvPr id="32" name="AutoShape 19">
            <a:hlinkClick r:id="rId29" action="ppaction://hlinksldjump"/>
          </p:cNvPr>
          <p:cNvSpPr>
            <a:spLocks noChangeArrowheads="1"/>
          </p:cNvSpPr>
          <p:nvPr/>
        </p:nvSpPr>
        <p:spPr bwMode="auto">
          <a:xfrm>
            <a:off x="7550150" y="2446338"/>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49</a:t>
            </a:r>
          </a:p>
        </p:txBody>
      </p:sp>
      <p:sp>
        <p:nvSpPr>
          <p:cNvPr id="33" name="AutoShape 19">
            <a:hlinkClick r:id="rId30" action="ppaction://hlinksldjump"/>
          </p:cNvPr>
          <p:cNvSpPr>
            <a:spLocks noChangeArrowheads="1"/>
          </p:cNvSpPr>
          <p:nvPr/>
        </p:nvSpPr>
        <p:spPr bwMode="auto">
          <a:xfrm>
            <a:off x="7550150" y="3048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50</a:t>
            </a:r>
          </a:p>
        </p:txBody>
      </p:sp>
      <p:sp>
        <p:nvSpPr>
          <p:cNvPr id="34" name="AutoShape 19">
            <a:hlinkClick r:id="rId31" action="ppaction://hlinksldjump"/>
          </p:cNvPr>
          <p:cNvSpPr>
            <a:spLocks noChangeArrowheads="1"/>
          </p:cNvSpPr>
          <p:nvPr/>
        </p:nvSpPr>
        <p:spPr bwMode="auto">
          <a:xfrm>
            <a:off x="7550150" y="36576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51</a:t>
            </a:r>
          </a:p>
        </p:txBody>
      </p:sp>
      <p:sp>
        <p:nvSpPr>
          <p:cNvPr id="35" name="AutoShape 19">
            <a:hlinkClick r:id="rId31" action="ppaction://hlinksldjump"/>
          </p:cNvPr>
          <p:cNvSpPr>
            <a:spLocks noChangeArrowheads="1"/>
          </p:cNvSpPr>
          <p:nvPr/>
        </p:nvSpPr>
        <p:spPr bwMode="auto">
          <a:xfrm>
            <a:off x="7543800" y="42672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52</a:t>
            </a:r>
          </a:p>
        </p:txBody>
      </p:sp>
      <p:sp>
        <p:nvSpPr>
          <p:cNvPr id="36" name="AutoShape 19">
            <a:hlinkClick r:id="rId32" action="ppaction://hlinksldjump"/>
          </p:cNvPr>
          <p:cNvSpPr>
            <a:spLocks noChangeArrowheads="1"/>
          </p:cNvSpPr>
          <p:nvPr/>
        </p:nvSpPr>
        <p:spPr bwMode="auto">
          <a:xfrm>
            <a:off x="7561263" y="4887913"/>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53</a:t>
            </a:r>
          </a:p>
        </p:txBody>
      </p:sp>
      <p:sp>
        <p:nvSpPr>
          <p:cNvPr id="37" name="AutoShape 19">
            <a:hlinkClick r:id="rId33" action="ppaction://hlinksldjump"/>
          </p:cNvPr>
          <p:cNvSpPr>
            <a:spLocks noChangeArrowheads="1"/>
          </p:cNvSpPr>
          <p:nvPr/>
        </p:nvSpPr>
        <p:spPr bwMode="auto">
          <a:xfrm>
            <a:off x="7561263" y="5497513"/>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54</a:t>
            </a:r>
          </a:p>
        </p:txBody>
      </p:sp>
      <p:sp>
        <p:nvSpPr>
          <p:cNvPr id="38" name="AutoShape 19">
            <a:hlinkClick r:id="rId34" action="ppaction://hlinksldjump"/>
          </p:cNvPr>
          <p:cNvSpPr>
            <a:spLocks noChangeArrowheads="1"/>
          </p:cNvSpPr>
          <p:nvPr/>
        </p:nvSpPr>
        <p:spPr bwMode="auto">
          <a:xfrm>
            <a:off x="8686800" y="24384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55</a:t>
            </a:r>
          </a:p>
        </p:txBody>
      </p:sp>
      <p:sp>
        <p:nvSpPr>
          <p:cNvPr id="39" name="AutoShape 19">
            <a:hlinkClick r:id="rId35" action="ppaction://hlinksldjump"/>
          </p:cNvPr>
          <p:cNvSpPr>
            <a:spLocks noChangeArrowheads="1"/>
          </p:cNvSpPr>
          <p:nvPr/>
        </p:nvSpPr>
        <p:spPr bwMode="auto">
          <a:xfrm>
            <a:off x="8710613" y="3048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56</a:t>
            </a:r>
          </a:p>
        </p:txBody>
      </p:sp>
      <p:sp>
        <p:nvSpPr>
          <p:cNvPr id="40" name="AutoShape 19">
            <a:hlinkClick r:id="rId36" action="ppaction://hlinksldjump"/>
          </p:cNvPr>
          <p:cNvSpPr>
            <a:spLocks noChangeArrowheads="1"/>
          </p:cNvSpPr>
          <p:nvPr/>
        </p:nvSpPr>
        <p:spPr bwMode="auto">
          <a:xfrm>
            <a:off x="8710613" y="3630613"/>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57</a:t>
            </a:r>
          </a:p>
        </p:txBody>
      </p:sp>
      <p:sp>
        <p:nvSpPr>
          <p:cNvPr id="41" name="AutoShape 19">
            <a:hlinkClick r:id="rId37" action="ppaction://hlinksldjump"/>
          </p:cNvPr>
          <p:cNvSpPr>
            <a:spLocks noChangeArrowheads="1"/>
          </p:cNvSpPr>
          <p:nvPr/>
        </p:nvSpPr>
        <p:spPr bwMode="auto">
          <a:xfrm>
            <a:off x="8701088" y="42672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58</a:t>
            </a:r>
          </a:p>
        </p:txBody>
      </p:sp>
      <p:sp>
        <p:nvSpPr>
          <p:cNvPr id="42" name="AutoShape 19">
            <a:hlinkClick r:id="rId38" action="ppaction://hlinksldjump"/>
          </p:cNvPr>
          <p:cNvSpPr>
            <a:spLocks noChangeArrowheads="1"/>
          </p:cNvSpPr>
          <p:nvPr/>
        </p:nvSpPr>
        <p:spPr bwMode="auto">
          <a:xfrm>
            <a:off x="8710613" y="48768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59</a:t>
            </a:r>
          </a:p>
        </p:txBody>
      </p:sp>
      <p:sp>
        <p:nvSpPr>
          <p:cNvPr id="43" name="AutoShape 19">
            <a:hlinkClick r:id="rId39" action="ppaction://hlinksldjump"/>
          </p:cNvPr>
          <p:cNvSpPr>
            <a:spLocks noChangeArrowheads="1"/>
          </p:cNvSpPr>
          <p:nvPr/>
        </p:nvSpPr>
        <p:spPr bwMode="auto">
          <a:xfrm>
            <a:off x="8724900" y="54864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60</a:t>
            </a:r>
          </a:p>
        </p:txBody>
      </p:sp>
      <p:sp>
        <p:nvSpPr>
          <p:cNvPr id="45" name="AutoShape 19">
            <a:hlinkClick r:id="rId18" action="ppaction://hlinksldjump"/>
          </p:cNvPr>
          <p:cNvSpPr>
            <a:spLocks noChangeArrowheads="1"/>
          </p:cNvSpPr>
          <p:nvPr/>
        </p:nvSpPr>
        <p:spPr bwMode="auto">
          <a:xfrm>
            <a:off x="5486400" y="1447800"/>
            <a:ext cx="1295400" cy="533400"/>
          </a:xfrm>
          <a:prstGeom prst="roundRect">
            <a:avLst>
              <a:gd name="adj" fmla="val 16667"/>
            </a:avLst>
          </a:prstGeom>
          <a:blipFill dpi="0" rotWithShape="1">
            <a:blip r:embed="rId40"/>
            <a:srcRect/>
            <a:tile tx="0" ty="0" sx="100000" sy="100000" flip="none" algn="tl"/>
          </a:blip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b="1"/>
              <a:t>Bài 8</a:t>
            </a:r>
          </a:p>
        </p:txBody>
      </p:sp>
      <p:sp>
        <p:nvSpPr>
          <p:cNvPr id="5164" name="Rectangle 45"/>
          <p:cNvSpPr>
            <a:spLocks noChangeArrowheads="1"/>
          </p:cNvSpPr>
          <p:nvPr/>
        </p:nvSpPr>
        <p:spPr bwMode="auto">
          <a:xfrm>
            <a:off x="3505200" y="152400"/>
            <a:ext cx="58674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b="1">
                <a:solidFill>
                  <a:srgbClr val="0070C0"/>
                </a:solidFill>
              </a:rPr>
              <a:t>SINH VIÊN TÔN ĐỨC THẮNG</a:t>
            </a:r>
          </a:p>
        </p:txBody>
      </p:sp>
    </p:spTree>
  </p:cSld>
  <p:clrMapOvr>
    <a:masterClrMapping/>
  </p:clrMapOvr>
  <p:transition spd="slow" advClick="0">
    <p:zoom/>
    <p:sndAc>
      <p:stSnd>
        <p:snd r:embed="rId2" name="bomb.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60486"/>
                                        </p:tgtEl>
                                        <p:attrNameLst>
                                          <p:attrName>style.visibility</p:attrName>
                                        </p:attrNameLst>
                                      </p:cBhvr>
                                      <p:to>
                                        <p:strVal val="visible"/>
                                      </p:to>
                                    </p:set>
                                  </p:childTnLst>
                                </p:cTn>
                              </p:par>
                              <p:par>
                                <p:cTn id="7" presetID="27" presetClass="entr" presetSubtype="0" repeatCount="indefinite" fill="hold" grpId="0" nodeType="withEffect">
                                  <p:stCondLst>
                                    <p:cond delay="0"/>
                                  </p:stCondLst>
                                  <p:iterate type="lt">
                                    <p:tmPct val="50000"/>
                                  </p:iterate>
                                  <p:childTnLst>
                                    <p:set>
                                      <p:cBhvr>
                                        <p:cTn id="8" dur="1" fill="hold">
                                          <p:stCondLst>
                                            <p:cond delay="0"/>
                                          </p:stCondLst>
                                        </p:cTn>
                                        <p:tgtEl>
                                          <p:spTgt spid="60485"/>
                                        </p:tgtEl>
                                        <p:attrNameLst>
                                          <p:attrName>style.visibility</p:attrName>
                                        </p:attrNameLst>
                                      </p:cBhvr>
                                      <p:to>
                                        <p:strVal val="visible"/>
                                      </p:to>
                                    </p:set>
                                    <p:anim calcmode="discrete" valueType="clr">
                                      <p:cBhvr override="childStyle">
                                        <p:cTn id="9" dur="80"/>
                                        <p:tgtEl>
                                          <p:spTgt spid="60485"/>
                                        </p:tgtEl>
                                        <p:attrNameLst>
                                          <p:attrName>style.color</p:attrName>
                                        </p:attrNameLst>
                                      </p:cBhvr>
                                      <p:tavLst>
                                        <p:tav tm="0">
                                          <p:val>
                                            <p:clrVal>
                                              <a:schemeClr val="accent2"/>
                                            </p:clrVal>
                                          </p:val>
                                        </p:tav>
                                        <p:tav tm="50000">
                                          <p:val>
                                            <p:clrVal>
                                              <a:schemeClr val="hlink"/>
                                            </p:clrVal>
                                          </p:val>
                                        </p:tav>
                                      </p:tavLst>
                                    </p:anim>
                                    <p:anim calcmode="discrete" valueType="clr">
                                      <p:cBhvr>
                                        <p:cTn id="10" dur="80"/>
                                        <p:tgtEl>
                                          <p:spTgt spid="60485"/>
                                        </p:tgtEl>
                                        <p:attrNameLst>
                                          <p:attrName>fillcolor</p:attrName>
                                        </p:attrNameLst>
                                      </p:cBhvr>
                                      <p:tavLst>
                                        <p:tav tm="0">
                                          <p:val>
                                            <p:clrVal>
                                              <a:schemeClr val="accent2"/>
                                            </p:clrVal>
                                          </p:val>
                                        </p:tav>
                                        <p:tav tm="50000">
                                          <p:val>
                                            <p:clrVal>
                                              <a:schemeClr val="hlink"/>
                                            </p:clrVal>
                                          </p:val>
                                        </p:tav>
                                      </p:tavLst>
                                    </p:anim>
                                    <p:set>
                                      <p:cBhvr>
                                        <p:cTn id="11" dur="80"/>
                                        <p:tgtEl>
                                          <p:spTgt spid="6048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2" restart="whenNotActive" fill="hold" evtFilter="cancelBubble" nodeType="interactiveSeq">
                <p:stCondLst>
                  <p:cond evt="onClick" delay="0">
                    <p:tgtEl>
                      <p:spTgt spid="60442"/>
                    </p:tgtEl>
                  </p:cond>
                </p:stCondLst>
                <p:endSync evt="end" delay="0">
                  <p:rtn val="all"/>
                </p:endSync>
                <p:childTnLst>
                  <p:par>
                    <p:cTn id="13" fill="hold" nodeType="clickPar">
                      <p:stCondLst>
                        <p:cond delay="0"/>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60442"/>
                                        </p:tgtEl>
                                      </p:cBhvr>
                                    </p:animEffect>
                                    <p:set>
                                      <p:cBhvr>
                                        <p:cTn id="17" dur="1" fill="hold">
                                          <p:stCondLst>
                                            <p:cond delay="499"/>
                                          </p:stCondLst>
                                        </p:cTn>
                                        <p:tgtEl>
                                          <p:spTgt spid="60442"/>
                                        </p:tgtEl>
                                        <p:attrNameLst>
                                          <p:attrName>style.visibility</p:attrName>
                                        </p:attrNameLst>
                                      </p:cBhvr>
                                      <p:to>
                                        <p:strVal val="hidden"/>
                                      </p:to>
                                    </p:set>
                                  </p:childTnLst>
                                </p:cTn>
                              </p:par>
                            </p:childTnLst>
                          </p:cTn>
                        </p:par>
                      </p:childTnLst>
                    </p:cTn>
                  </p:par>
                </p:childTnLst>
              </p:cTn>
              <p:nextCondLst>
                <p:cond evt="onClick" delay="0">
                  <p:tgtEl>
                    <p:spTgt spid="60442"/>
                  </p:tgtEl>
                </p:cond>
              </p:nextCondLst>
            </p:seq>
            <p:seq concurrent="1" nextAc="seek">
              <p:cTn id="18" restart="whenNotActive" fill="hold" evtFilter="cancelBubble" nodeType="interactiveSeq">
                <p:stCondLst>
                  <p:cond evt="onClick" delay="0">
                    <p:tgtEl>
                      <p:spTgt spid="60443"/>
                    </p:tgtEl>
                  </p:cond>
                </p:stCondLst>
                <p:endSync evt="end" delay="0">
                  <p:rtn val="all"/>
                </p:endSync>
                <p:childTnLst>
                  <p:par>
                    <p:cTn id="19" fill="hold" nodeType="clickPar">
                      <p:stCondLst>
                        <p:cond delay="0"/>
                      </p:stCondLst>
                      <p:childTnLst>
                        <p:par>
                          <p:cTn id="20" fill="hold" nodeType="withGroup">
                            <p:stCondLst>
                              <p:cond delay="0"/>
                            </p:stCondLst>
                            <p:childTnLst>
                              <p:par>
                                <p:cTn id="21" presetID="5" presetClass="exit" presetSubtype="10" fill="hold" grpId="0" nodeType="clickEffect">
                                  <p:stCondLst>
                                    <p:cond delay="0"/>
                                  </p:stCondLst>
                                  <p:childTnLst>
                                    <p:animEffect transition="out" filter="checkerboard(across)">
                                      <p:cBhvr>
                                        <p:cTn id="22" dur="500"/>
                                        <p:tgtEl>
                                          <p:spTgt spid="60443"/>
                                        </p:tgtEl>
                                      </p:cBhvr>
                                    </p:animEffect>
                                    <p:set>
                                      <p:cBhvr>
                                        <p:cTn id="23" dur="1" fill="hold">
                                          <p:stCondLst>
                                            <p:cond delay="499"/>
                                          </p:stCondLst>
                                        </p:cTn>
                                        <p:tgtEl>
                                          <p:spTgt spid="60443"/>
                                        </p:tgtEl>
                                        <p:attrNameLst>
                                          <p:attrName>style.visibility</p:attrName>
                                        </p:attrNameLst>
                                      </p:cBhvr>
                                      <p:to>
                                        <p:strVal val="hidden"/>
                                      </p:to>
                                    </p:set>
                                  </p:childTnLst>
                                </p:cTn>
                              </p:par>
                            </p:childTnLst>
                          </p:cTn>
                        </p:par>
                      </p:childTnLst>
                    </p:cTn>
                  </p:par>
                </p:childTnLst>
              </p:cTn>
              <p:nextCondLst>
                <p:cond evt="onClick" delay="0">
                  <p:tgtEl>
                    <p:spTgt spid="60443"/>
                  </p:tgtEl>
                </p:cond>
              </p:nextCondLst>
            </p:seq>
            <p:seq concurrent="1" nextAc="seek">
              <p:cTn id="24" restart="whenNotActive" fill="hold" evtFilter="cancelBubble" nodeType="interactiveSeq">
                <p:stCondLst>
                  <p:cond evt="onClick" delay="0">
                    <p:tgtEl>
                      <p:spTgt spid="60444"/>
                    </p:tgtEl>
                  </p:cond>
                </p:stCondLst>
                <p:endSync evt="end" delay="0">
                  <p:rtn val="all"/>
                </p:endSync>
                <p:childTnLst>
                  <p:par>
                    <p:cTn id="25" fill="hold" nodeType="clickPar">
                      <p:stCondLst>
                        <p:cond delay="0"/>
                      </p:stCondLst>
                      <p:childTnLst>
                        <p:par>
                          <p:cTn id="26" fill="hold" nodeType="withGroup">
                            <p:stCondLst>
                              <p:cond delay="0"/>
                            </p:stCondLst>
                            <p:childTnLst>
                              <p:par>
                                <p:cTn id="27" presetID="5" presetClass="exit" presetSubtype="10" fill="hold" grpId="0" nodeType="clickEffect">
                                  <p:stCondLst>
                                    <p:cond delay="0"/>
                                  </p:stCondLst>
                                  <p:childTnLst>
                                    <p:animEffect transition="out" filter="checkerboard(across)">
                                      <p:cBhvr>
                                        <p:cTn id="28" dur="500"/>
                                        <p:tgtEl>
                                          <p:spTgt spid="60444"/>
                                        </p:tgtEl>
                                      </p:cBhvr>
                                    </p:animEffect>
                                    <p:set>
                                      <p:cBhvr>
                                        <p:cTn id="29" dur="1" fill="hold">
                                          <p:stCondLst>
                                            <p:cond delay="499"/>
                                          </p:stCondLst>
                                        </p:cTn>
                                        <p:tgtEl>
                                          <p:spTgt spid="60444"/>
                                        </p:tgtEl>
                                        <p:attrNameLst>
                                          <p:attrName>style.visibility</p:attrName>
                                        </p:attrNameLst>
                                      </p:cBhvr>
                                      <p:to>
                                        <p:strVal val="hidden"/>
                                      </p:to>
                                    </p:set>
                                  </p:childTnLst>
                                </p:cTn>
                              </p:par>
                            </p:childTnLst>
                          </p:cTn>
                        </p:par>
                      </p:childTnLst>
                    </p:cTn>
                  </p:par>
                </p:childTnLst>
              </p:cTn>
              <p:nextCondLst>
                <p:cond evt="onClick" delay="0">
                  <p:tgtEl>
                    <p:spTgt spid="60444"/>
                  </p:tgtEl>
                </p:cond>
              </p:nextCondLst>
            </p:seq>
            <p:seq concurrent="1" nextAc="seek">
              <p:cTn id="30" restart="whenNotActive" fill="hold" evtFilter="cancelBubble" nodeType="interactiveSeq">
                <p:stCondLst>
                  <p:cond evt="onClick" delay="0">
                    <p:tgtEl>
                      <p:spTgt spid="60447"/>
                    </p:tgtEl>
                  </p:cond>
                </p:stCondLst>
                <p:endSync evt="end" delay="0">
                  <p:rtn val="all"/>
                </p:endSync>
                <p:childTnLst>
                  <p:par>
                    <p:cTn id="31" fill="hold" nodeType="clickPar">
                      <p:stCondLst>
                        <p:cond delay="0"/>
                      </p:stCondLst>
                      <p:childTnLst>
                        <p:par>
                          <p:cTn id="32" fill="hold" nodeType="withGroup">
                            <p:stCondLst>
                              <p:cond delay="0"/>
                            </p:stCondLst>
                            <p:childTnLst>
                              <p:par>
                                <p:cTn id="33" presetID="5" presetClass="exit" presetSubtype="10" fill="hold" grpId="0" nodeType="clickEffect">
                                  <p:stCondLst>
                                    <p:cond delay="0"/>
                                  </p:stCondLst>
                                  <p:childTnLst>
                                    <p:animEffect transition="out" filter="checkerboard(across)">
                                      <p:cBhvr>
                                        <p:cTn id="34" dur="500"/>
                                        <p:tgtEl>
                                          <p:spTgt spid="60447"/>
                                        </p:tgtEl>
                                      </p:cBhvr>
                                    </p:animEffect>
                                    <p:set>
                                      <p:cBhvr>
                                        <p:cTn id="35" dur="1" fill="hold">
                                          <p:stCondLst>
                                            <p:cond delay="499"/>
                                          </p:stCondLst>
                                        </p:cTn>
                                        <p:tgtEl>
                                          <p:spTgt spid="60447"/>
                                        </p:tgtEl>
                                        <p:attrNameLst>
                                          <p:attrName>style.visibility</p:attrName>
                                        </p:attrNameLst>
                                      </p:cBhvr>
                                      <p:to>
                                        <p:strVal val="hidden"/>
                                      </p:to>
                                    </p:set>
                                  </p:childTnLst>
                                </p:cTn>
                              </p:par>
                            </p:childTnLst>
                          </p:cTn>
                        </p:par>
                      </p:childTnLst>
                    </p:cTn>
                  </p:par>
                </p:childTnLst>
              </p:cTn>
              <p:nextCondLst>
                <p:cond evt="onClick" delay="0">
                  <p:tgtEl>
                    <p:spTgt spid="60447"/>
                  </p:tgtEl>
                </p:cond>
              </p:nextCondLst>
            </p:seq>
            <p:seq concurrent="1" nextAc="seek">
              <p:cTn id="36" restart="whenNotActive" fill="hold" evtFilter="cancelBubble" nodeType="interactiveSeq">
                <p:stCondLst>
                  <p:cond evt="onClick" delay="0">
                    <p:tgtEl>
                      <p:spTgt spid="60446"/>
                    </p:tgtEl>
                  </p:cond>
                </p:stCondLst>
                <p:endSync evt="end" delay="0">
                  <p:rtn val="all"/>
                </p:endSync>
                <p:childTnLst>
                  <p:par>
                    <p:cTn id="37" fill="hold" nodeType="clickPar">
                      <p:stCondLst>
                        <p:cond delay="0"/>
                      </p:stCondLst>
                      <p:childTnLst>
                        <p:par>
                          <p:cTn id="38" fill="hold" nodeType="withGroup">
                            <p:stCondLst>
                              <p:cond delay="0"/>
                            </p:stCondLst>
                            <p:childTnLst>
                              <p:par>
                                <p:cTn id="39" presetID="5" presetClass="exit" presetSubtype="10" fill="hold" grpId="0" nodeType="clickEffect">
                                  <p:stCondLst>
                                    <p:cond delay="0"/>
                                  </p:stCondLst>
                                  <p:childTnLst>
                                    <p:animEffect transition="out" filter="checkerboard(across)">
                                      <p:cBhvr>
                                        <p:cTn id="40" dur="500"/>
                                        <p:tgtEl>
                                          <p:spTgt spid="60446"/>
                                        </p:tgtEl>
                                      </p:cBhvr>
                                    </p:animEffect>
                                    <p:set>
                                      <p:cBhvr>
                                        <p:cTn id="41" dur="1" fill="hold">
                                          <p:stCondLst>
                                            <p:cond delay="499"/>
                                          </p:stCondLst>
                                        </p:cTn>
                                        <p:tgtEl>
                                          <p:spTgt spid="60446"/>
                                        </p:tgtEl>
                                        <p:attrNameLst>
                                          <p:attrName>style.visibility</p:attrName>
                                        </p:attrNameLst>
                                      </p:cBhvr>
                                      <p:to>
                                        <p:strVal val="hidden"/>
                                      </p:to>
                                    </p:set>
                                  </p:childTnLst>
                                </p:cTn>
                              </p:par>
                            </p:childTnLst>
                          </p:cTn>
                        </p:par>
                      </p:childTnLst>
                    </p:cTn>
                  </p:par>
                </p:childTnLst>
              </p:cTn>
              <p:nextCondLst>
                <p:cond evt="onClick" delay="0">
                  <p:tgtEl>
                    <p:spTgt spid="60446"/>
                  </p:tgtEl>
                </p:cond>
              </p:nextCondLst>
            </p:seq>
            <p:seq concurrent="1" nextAc="seek">
              <p:cTn id="42" restart="whenNotActive" fill="hold" evtFilter="cancelBubble" nodeType="interactiveSeq">
                <p:stCondLst>
                  <p:cond evt="onClick" delay="0">
                    <p:tgtEl>
                      <p:spTgt spid="60445"/>
                    </p:tgtEl>
                  </p:cond>
                </p:stCondLst>
                <p:endSync evt="end" delay="0">
                  <p:rtn val="all"/>
                </p:endSync>
                <p:childTnLst>
                  <p:par>
                    <p:cTn id="43" fill="hold" nodeType="clickPar">
                      <p:stCondLst>
                        <p:cond delay="0"/>
                      </p:stCondLst>
                      <p:childTnLst>
                        <p:par>
                          <p:cTn id="44" fill="hold" nodeType="withGroup">
                            <p:stCondLst>
                              <p:cond delay="0"/>
                            </p:stCondLst>
                            <p:childTnLst>
                              <p:par>
                                <p:cTn id="45" presetID="5" presetClass="exit" presetSubtype="10" fill="hold" grpId="0" nodeType="clickEffect">
                                  <p:stCondLst>
                                    <p:cond delay="0"/>
                                  </p:stCondLst>
                                  <p:childTnLst>
                                    <p:animEffect transition="out" filter="checkerboard(across)">
                                      <p:cBhvr>
                                        <p:cTn id="46" dur="500"/>
                                        <p:tgtEl>
                                          <p:spTgt spid="60445"/>
                                        </p:tgtEl>
                                      </p:cBhvr>
                                    </p:animEffect>
                                    <p:set>
                                      <p:cBhvr>
                                        <p:cTn id="47" dur="1" fill="hold">
                                          <p:stCondLst>
                                            <p:cond delay="499"/>
                                          </p:stCondLst>
                                        </p:cTn>
                                        <p:tgtEl>
                                          <p:spTgt spid="60445"/>
                                        </p:tgtEl>
                                        <p:attrNameLst>
                                          <p:attrName>style.visibility</p:attrName>
                                        </p:attrNameLst>
                                      </p:cBhvr>
                                      <p:to>
                                        <p:strVal val="hidden"/>
                                      </p:to>
                                    </p:set>
                                  </p:childTnLst>
                                </p:cTn>
                              </p:par>
                            </p:childTnLst>
                          </p:cTn>
                        </p:par>
                      </p:childTnLst>
                    </p:cTn>
                  </p:par>
                </p:childTnLst>
              </p:cTn>
              <p:nextCondLst>
                <p:cond evt="onClick" delay="0">
                  <p:tgtEl>
                    <p:spTgt spid="60445"/>
                  </p:tgtEl>
                </p:cond>
              </p:nextCondLst>
            </p:seq>
            <p:seq concurrent="1" nextAc="seek">
              <p:cTn id="48" restart="whenNotActive" fill="hold" evtFilter="cancelBubble" nodeType="interactiveSeq">
                <p:stCondLst>
                  <p:cond evt="onClick" delay="0">
                    <p:tgtEl>
                      <p:spTgt spid="60424"/>
                    </p:tgtEl>
                  </p:cond>
                </p:stCondLst>
                <p:endSync evt="end" delay="0">
                  <p:rtn val="all"/>
                </p:endSync>
                <p:childTnLst>
                  <p:par>
                    <p:cTn id="49" fill="hold" nodeType="clickPar">
                      <p:stCondLst>
                        <p:cond delay="0"/>
                      </p:stCondLst>
                      <p:childTnLst>
                        <p:par>
                          <p:cTn id="50" fill="hold" nodeType="withGroup">
                            <p:stCondLst>
                              <p:cond delay="0"/>
                            </p:stCondLst>
                            <p:childTnLst>
                              <p:par>
                                <p:cTn id="51" presetID="5" presetClass="exit" presetSubtype="10" fill="hold" grpId="0" nodeType="clickEffect">
                                  <p:stCondLst>
                                    <p:cond delay="0"/>
                                  </p:stCondLst>
                                  <p:childTnLst>
                                    <p:animEffect transition="out" filter="checkerboard(across)">
                                      <p:cBhvr>
                                        <p:cTn id="52" dur="500"/>
                                        <p:tgtEl>
                                          <p:spTgt spid="60424"/>
                                        </p:tgtEl>
                                      </p:cBhvr>
                                    </p:animEffect>
                                    <p:set>
                                      <p:cBhvr>
                                        <p:cTn id="53" dur="1" fill="hold">
                                          <p:stCondLst>
                                            <p:cond delay="499"/>
                                          </p:stCondLst>
                                        </p:cTn>
                                        <p:tgtEl>
                                          <p:spTgt spid="60424"/>
                                        </p:tgtEl>
                                        <p:attrNameLst>
                                          <p:attrName>style.visibility</p:attrName>
                                        </p:attrNameLst>
                                      </p:cBhvr>
                                      <p:to>
                                        <p:strVal val="hidden"/>
                                      </p:to>
                                    </p:set>
                                  </p:childTnLst>
                                </p:cTn>
                              </p:par>
                            </p:childTnLst>
                          </p:cTn>
                        </p:par>
                      </p:childTnLst>
                    </p:cTn>
                  </p:par>
                </p:childTnLst>
              </p:cTn>
              <p:nextCondLst>
                <p:cond evt="onClick" delay="0">
                  <p:tgtEl>
                    <p:spTgt spid="60424"/>
                  </p:tgtEl>
                </p:cond>
              </p:nextCondLst>
            </p:seq>
            <p:seq concurrent="1" nextAc="seek">
              <p:cTn id="54" restart="whenNotActive" fill="hold" evtFilter="cancelBubble" nodeType="interactiveSeq">
                <p:stCondLst>
                  <p:cond evt="onClick" delay="0">
                    <p:tgtEl>
                      <p:spTgt spid="60425"/>
                    </p:tgtEl>
                  </p:cond>
                </p:stCondLst>
                <p:endSync evt="end" delay="0">
                  <p:rtn val="all"/>
                </p:endSync>
                <p:childTnLst>
                  <p:par>
                    <p:cTn id="55" fill="hold" nodeType="clickPar">
                      <p:stCondLst>
                        <p:cond delay="0"/>
                      </p:stCondLst>
                      <p:childTnLst>
                        <p:par>
                          <p:cTn id="56" fill="hold" nodeType="withGroup">
                            <p:stCondLst>
                              <p:cond delay="0"/>
                            </p:stCondLst>
                            <p:childTnLst>
                              <p:par>
                                <p:cTn id="57" presetID="5" presetClass="exit" presetSubtype="10" fill="hold" grpId="0" nodeType="clickEffect">
                                  <p:stCondLst>
                                    <p:cond delay="0"/>
                                  </p:stCondLst>
                                  <p:childTnLst>
                                    <p:animEffect transition="out" filter="checkerboard(across)">
                                      <p:cBhvr>
                                        <p:cTn id="58" dur="500"/>
                                        <p:tgtEl>
                                          <p:spTgt spid="60425"/>
                                        </p:tgtEl>
                                      </p:cBhvr>
                                    </p:animEffect>
                                    <p:set>
                                      <p:cBhvr>
                                        <p:cTn id="59" dur="1" fill="hold">
                                          <p:stCondLst>
                                            <p:cond delay="499"/>
                                          </p:stCondLst>
                                        </p:cTn>
                                        <p:tgtEl>
                                          <p:spTgt spid="60425"/>
                                        </p:tgtEl>
                                        <p:attrNameLst>
                                          <p:attrName>style.visibility</p:attrName>
                                        </p:attrNameLst>
                                      </p:cBhvr>
                                      <p:to>
                                        <p:strVal val="hidden"/>
                                      </p:to>
                                    </p:set>
                                  </p:childTnLst>
                                </p:cTn>
                              </p:par>
                            </p:childTnLst>
                          </p:cTn>
                        </p:par>
                      </p:childTnLst>
                    </p:cTn>
                  </p:par>
                </p:childTnLst>
              </p:cTn>
              <p:nextCondLst>
                <p:cond evt="onClick" delay="0">
                  <p:tgtEl>
                    <p:spTgt spid="60425"/>
                  </p:tgtEl>
                </p:cond>
              </p:nextCondLst>
            </p:seq>
            <p:seq concurrent="1" nextAc="seek">
              <p:cTn id="60" restart="whenNotActive" fill="hold" evtFilter="cancelBubble" nodeType="interactiveSeq">
                <p:stCondLst>
                  <p:cond evt="onClick" delay="0">
                    <p:tgtEl>
                      <p:spTgt spid="60426"/>
                    </p:tgtEl>
                  </p:cond>
                </p:stCondLst>
                <p:endSync evt="end" delay="0">
                  <p:rtn val="all"/>
                </p:endSync>
                <p:childTnLst>
                  <p:par>
                    <p:cTn id="61" fill="hold" nodeType="clickPar">
                      <p:stCondLst>
                        <p:cond delay="0"/>
                      </p:stCondLst>
                      <p:childTnLst>
                        <p:par>
                          <p:cTn id="62" fill="hold" nodeType="withGroup">
                            <p:stCondLst>
                              <p:cond delay="0"/>
                            </p:stCondLst>
                            <p:childTnLst>
                              <p:par>
                                <p:cTn id="63" presetID="5" presetClass="exit" presetSubtype="10" fill="hold" grpId="0" nodeType="clickEffect">
                                  <p:stCondLst>
                                    <p:cond delay="0"/>
                                  </p:stCondLst>
                                  <p:childTnLst>
                                    <p:animEffect transition="out" filter="checkerboard(across)">
                                      <p:cBhvr>
                                        <p:cTn id="64" dur="500"/>
                                        <p:tgtEl>
                                          <p:spTgt spid="60426"/>
                                        </p:tgtEl>
                                      </p:cBhvr>
                                    </p:animEffect>
                                    <p:set>
                                      <p:cBhvr>
                                        <p:cTn id="65" dur="1" fill="hold">
                                          <p:stCondLst>
                                            <p:cond delay="499"/>
                                          </p:stCondLst>
                                        </p:cTn>
                                        <p:tgtEl>
                                          <p:spTgt spid="60426"/>
                                        </p:tgtEl>
                                        <p:attrNameLst>
                                          <p:attrName>style.visibility</p:attrName>
                                        </p:attrNameLst>
                                      </p:cBhvr>
                                      <p:to>
                                        <p:strVal val="hidden"/>
                                      </p:to>
                                    </p:set>
                                  </p:childTnLst>
                                </p:cTn>
                              </p:par>
                            </p:childTnLst>
                          </p:cTn>
                        </p:par>
                      </p:childTnLst>
                    </p:cTn>
                  </p:par>
                </p:childTnLst>
              </p:cTn>
              <p:nextCondLst>
                <p:cond evt="onClick" delay="0">
                  <p:tgtEl>
                    <p:spTgt spid="60426"/>
                  </p:tgtEl>
                </p:cond>
              </p:nextCondLst>
            </p:seq>
            <p:seq concurrent="1" nextAc="seek">
              <p:cTn id="66" restart="whenNotActive" fill="hold" evtFilter="cancelBubble" nodeType="interactiveSeq">
                <p:stCondLst>
                  <p:cond evt="onClick" delay="0">
                    <p:tgtEl>
                      <p:spTgt spid="60430"/>
                    </p:tgtEl>
                  </p:cond>
                </p:stCondLst>
                <p:endSync evt="end" delay="0">
                  <p:rtn val="all"/>
                </p:endSync>
                <p:childTnLst>
                  <p:par>
                    <p:cTn id="67" fill="hold" nodeType="clickPar">
                      <p:stCondLst>
                        <p:cond delay="0"/>
                      </p:stCondLst>
                      <p:childTnLst>
                        <p:par>
                          <p:cTn id="68" fill="hold" nodeType="withGroup">
                            <p:stCondLst>
                              <p:cond delay="0"/>
                            </p:stCondLst>
                            <p:childTnLst>
                              <p:par>
                                <p:cTn id="69" presetID="5" presetClass="exit" presetSubtype="10" fill="hold" grpId="0" nodeType="clickEffect">
                                  <p:stCondLst>
                                    <p:cond delay="0"/>
                                  </p:stCondLst>
                                  <p:childTnLst>
                                    <p:animEffect transition="out" filter="checkerboard(across)">
                                      <p:cBhvr>
                                        <p:cTn id="70" dur="500"/>
                                        <p:tgtEl>
                                          <p:spTgt spid="60430"/>
                                        </p:tgtEl>
                                      </p:cBhvr>
                                    </p:animEffect>
                                    <p:set>
                                      <p:cBhvr>
                                        <p:cTn id="71" dur="1" fill="hold">
                                          <p:stCondLst>
                                            <p:cond delay="499"/>
                                          </p:stCondLst>
                                        </p:cTn>
                                        <p:tgtEl>
                                          <p:spTgt spid="60430"/>
                                        </p:tgtEl>
                                        <p:attrNameLst>
                                          <p:attrName>style.visibility</p:attrName>
                                        </p:attrNameLst>
                                      </p:cBhvr>
                                      <p:to>
                                        <p:strVal val="hidden"/>
                                      </p:to>
                                    </p:set>
                                  </p:childTnLst>
                                </p:cTn>
                              </p:par>
                            </p:childTnLst>
                          </p:cTn>
                        </p:par>
                      </p:childTnLst>
                    </p:cTn>
                  </p:par>
                </p:childTnLst>
              </p:cTn>
              <p:nextCondLst>
                <p:cond evt="onClick" delay="0">
                  <p:tgtEl>
                    <p:spTgt spid="60430"/>
                  </p:tgtEl>
                </p:cond>
              </p:nextCondLst>
            </p:seq>
            <p:seq concurrent="1" nextAc="seek">
              <p:cTn id="72" restart="whenNotActive" fill="hold" evtFilter="cancelBubble" nodeType="interactiveSeq">
                <p:stCondLst>
                  <p:cond evt="onClick" delay="0">
                    <p:tgtEl>
                      <p:spTgt spid="60428"/>
                    </p:tgtEl>
                  </p:cond>
                </p:stCondLst>
                <p:endSync evt="end" delay="0">
                  <p:rtn val="all"/>
                </p:endSync>
                <p:childTnLst>
                  <p:par>
                    <p:cTn id="73" fill="hold" nodeType="clickPar">
                      <p:stCondLst>
                        <p:cond delay="0"/>
                      </p:stCondLst>
                      <p:childTnLst>
                        <p:par>
                          <p:cTn id="74" fill="hold" nodeType="withGroup">
                            <p:stCondLst>
                              <p:cond delay="0"/>
                            </p:stCondLst>
                            <p:childTnLst>
                              <p:par>
                                <p:cTn id="75" presetID="5" presetClass="exit" presetSubtype="10" fill="hold" grpId="0" nodeType="clickEffect">
                                  <p:stCondLst>
                                    <p:cond delay="0"/>
                                  </p:stCondLst>
                                  <p:childTnLst>
                                    <p:animEffect transition="out" filter="checkerboard(across)">
                                      <p:cBhvr>
                                        <p:cTn id="76" dur="500"/>
                                        <p:tgtEl>
                                          <p:spTgt spid="60428"/>
                                        </p:tgtEl>
                                      </p:cBhvr>
                                    </p:animEffect>
                                    <p:set>
                                      <p:cBhvr>
                                        <p:cTn id="77" dur="1" fill="hold">
                                          <p:stCondLst>
                                            <p:cond delay="499"/>
                                          </p:stCondLst>
                                        </p:cTn>
                                        <p:tgtEl>
                                          <p:spTgt spid="60428"/>
                                        </p:tgtEl>
                                        <p:attrNameLst>
                                          <p:attrName>style.visibility</p:attrName>
                                        </p:attrNameLst>
                                      </p:cBhvr>
                                      <p:to>
                                        <p:strVal val="hidden"/>
                                      </p:to>
                                    </p:set>
                                  </p:childTnLst>
                                </p:cTn>
                              </p:par>
                            </p:childTnLst>
                          </p:cTn>
                        </p:par>
                      </p:childTnLst>
                    </p:cTn>
                  </p:par>
                </p:childTnLst>
              </p:cTn>
              <p:nextCondLst>
                <p:cond evt="onClick" delay="0">
                  <p:tgtEl>
                    <p:spTgt spid="60428"/>
                  </p:tgtEl>
                </p:cond>
              </p:nextCondLst>
            </p:seq>
            <p:seq concurrent="1" nextAc="seek">
              <p:cTn id="78" restart="whenNotActive" fill="hold" evtFilter="cancelBubble" nodeType="interactiveSeq">
                <p:stCondLst>
                  <p:cond evt="onClick" delay="0">
                    <p:tgtEl>
                      <p:spTgt spid="60427"/>
                    </p:tgtEl>
                  </p:cond>
                </p:stCondLst>
                <p:endSync evt="end" delay="0">
                  <p:rtn val="all"/>
                </p:endSync>
                <p:childTnLst>
                  <p:par>
                    <p:cTn id="79" fill="hold" nodeType="clickPar">
                      <p:stCondLst>
                        <p:cond delay="0"/>
                      </p:stCondLst>
                      <p:childTnLst>
                        <p:par>
                          <p:cTn id="80" fill="hold" nodeType="withGroup">
                            <p:stCondLst>
                              <p:cond delay="0"/>
                            </p:stCondLst>
                            <p:childTnLst>
                              <p:par>
                                <p:cTn id="81" presetID="5" presetClass="exit" presetSubtype="10" fill="hold" grpId="0" nodeType="clickEffect">
                                  <p:stCondLst>
                                    <p:cond delay="0"/>
                                  </p:stCondLst>
                                  <p:childTnLst>
                                    <p:animEffect transition="out" filter="checkerboard(across)">
                                      <p:cBhvr>
                                        <p:cTn id="82" dur="500"/>
                                        <p:tgtEl>
                                          <p:spTgt spid="60427"/>
                                        </p:tgtEl>
                                      </p:cBhvr>
                                    </p:animEffect>
                                    <p:set>
                                      <p:cBhvr>
                                        <p:cTn id="83" dur="1" fill="hold">
                                          <p:stCondLst>
                                            <p:cond delay="499"/>
                                          </p:stCondLst>
                                        </p:cTn>
                                        <p:tgtEl>
                                          <p:spTgt spid="60427"/>
                                        </p:tgtEl>
                                        <p:attrNameLst>
                                          <p:attrName>style.visibility</p:attrName>
                                        </p:attrNameLst>
                                      </p:cBhvr>
                                      <p:to>
                                        <p:strVal val="hidden"/>
                                      </p:to>
                                    </p:set>
                                  </p:childTnLst>
                                </p:cTn>
                              </p:par>
                            </p:childTnLst>
                          </p:cTn>
                        </p:par>
                      </p:childTnLst>
                    </p:cTn>
                  </p:par>
                </p:childTnLst>
              </p:cTn>
              <p:nextCondLst>
                <p:cond evt="onClick" delay="0">
                  <p:tgtEl>
                    <p:spTgt spid="60427"/>
                  </p:tgtEl>
                </p:cond>
              </p:nextCondLst>
            </p:seq>
            <p:seq concurrent="1" nextAc="seek">
              <p:cTn id="84" restart="whenNotActive" fill="hold" evtFilter="cancelBubble" nodeType="interactiveSeq">
                <p:stCondLst>
                  <p:cond evt="onClick" delay="0">
                    <p:tgtEl>
                      <p:spTgt spid="60429"/>
                    </p:tgtEl>
                  </p:cond>
                </p:stCondLst>
                <p:endSync evt="end" delay="0">
                  <p:rtn val="all"/>
                </p:endSync>
                <p:childTnLst>
                  <p:par>
                    <p:cTn id="85" fill="hold" nodeType="clickPar">
                      <p:stCondLst>
                        <p:cond delay="0"/>
                      </p:stCondLst>
                      <p:childTnLst>
                        <p:par>
                          <p:cTn id="86" fill="hold" nodeType="withGroup">
                            <p:stCondLst>
                              <p:cond delay="0"/>
                            </p:stCondLst>
                            <p:childTnLst>
                              <p:par>
                                <p:cTn id="87" presetID="5" presetClass="exit" presetSubtype="10" fill="hold" grpId="0" nodeType="clickEffect">
                                  <p:stCondLst>
                                    <p:cond delay="0"/>
                                  </p:stCondLst>
                                  <p:childTnLst>
                                    <p:animEffect transition="out" filter="checkerboard(across)">
                                      <p:cBhvr>
                                        <p:cTn id="88" dur="500"/>
                                        <p:tgtEl>
                                          <p:spTgt spid="60429"/>
                                        </p:tgtEl>
                                      </p:cBhvr>
                                    </p:animEffect>
                                    <p:set>
                                      <p:cBhvr>
                                        <p:cTn id="89" dur="1" fill="hold">
                                          <p:stCondLst>
                                            <p:cond delay="499"/>
                                          </p:stCondLst>
                                        </p:cTn>
                                        <p:tgtEl>
                                          <p:spTgt spid="60429"/>
                                        </p:tgtEl>
                                        <p:attrNameLst>
                                          <p:attrName>style.visibility</p:attrName>
                                        </p:attrNameLst>
                                      </p:cBhvr>
                                      <p:to>
                                        <p:strVal val="hidden"/>
                                      </p:to>
                                    </p:set>
                                  </p:childTnLst>
                                </p:cTn>
                              </p:par>
                            </p:childTnLst>
                          </p:cTn>
                        </p:par>
                      </p:childTnLst>
                    </p:cTn>
                  </p:par>
                </p:childTnLst>
              </p:cTn>
              <p:nextCondLst>
                <p:cond evt="onClick" delay="0">
                  <p:tgtEl>
                    <p:spTgt spid="60429"/>
                  </p:tgtEl>
                </p:cond>
              </p:nextCondLst>
            </p:seq>
            <p:seq concurrent="1" nextAc="seek">
              <p:cTn id="90" restart="whenNotActive" fill="hold" evtFilter="cancelBubble" nodeType="interactiveSeq">
                <p:stCondLst>
                  <p:cond evt="onClick" delay="0">
                    <p:tgtEl>
                      <p:spTgt spid="60431"/>
                    </p:tgtEl>
                  </p:cond>
                </p:stCondLst>
                <p:endSync evt="end" delay="0">
                  <p:rtn val="all"/>
                </p:endSync>
                <p:childTnLst>
                  <p:par>
                    <p:cTn id="91" fill="hold" nodeType="clickPar">
                      <p:stCondLst>
                        <p:cond delay="0"/>
                      </p:stCondLst>
                      <p:childTnLst>
                        <p:par>
                          <p:cTn id="92" fill="hold" nodeType="withGroup">
                            <p:stCondLst>
                              <p:cond delay="0"/>
                            </p:stCondLst>
                            <p:childTnLst>
                              <p:par>
                                <p:cTn id="93" presetID="5" presetClass="exit" presetSubtype="10" fill="hold" grpId="0" nodeType="clickEffect">
                                  <p:stCondLst>
                                    <p:cond delay="0"/>
                                  </p:stCondLst>
                                  <p:childTnLst>
                                    <p:animEffect transition="out" filter="checkerboard(across)">
                                      <p:cBhvr>
                                        <p:cTn id="94" dur="500"/>
                                        <p:tgtEl>
                                          <p:spTgt spid="60431"/>
                                        </p:tgtEl>
                                      </p:cBhvr>
                                    </p:animEffect>
                                    <p:set>
                                      <p:cBhvr>
                                        <p:cTn id="95" dur="1" fill="hold">
                                          <p:stCondLst>
                                            <p:cond delay="499"/>
                                          </p:stCondLst>
                                        </p:cTn>
                                        <p:tgtEl>
                                          <p:spTgt spid="60431"/>
                                        </p:tgtEl>
                                        <p:attrNameLst>
                                          <p:attrName>style.visibility</p:attrName>
                                        </p:attrNameLst>
                                      </p:cBhvr>
                                      <p:to>
                                        <p:strVal val="hidden"/>
                                      </p:to>
                                    </p:set>
                                  </p:childTnLst>
                                </p:cTn>
                              </p:par>
                            </p:childTnLst>
                          </p:cTn>
                        </p:par>
                      </p:childTnLst>
                    </p:cTn>
                  </p:par>
                </p:childTnLst>
              </p:cTn>
              <p:nextCondLst>
                <p:cond evt="onClick" delay="0">
                  <p:tgtEl>
                    <p:spTgt spid="60431"/>
                  </p:tgtEl>
                </p:cond>
              </p:nextCondLst>
            </p:seq>
            <p:seq concurrent="1" nextAc="seek">
              <p:cTn id="96" restart="whenNotActive" fill="hold" evtFilter="cancelBubble" nodeType="interactiveSeq">
                <p:stCondLst>
                  <p:cond evt="onClick" delay="0">
                    <p:tgtEl>
                      <p:spTgt spid="60432"/>
                    </p:tgtEl>
                  </p:cond>
                </p:stCondLst>
                <p:endSync evt="end" delay="0">
                  <p:rtn val="all"/>
                </p:endSync>
                <p:childTnLst>
                  <p:par>
                    <p:cTn id="97" fill="hold" nodeType="clickPar">
                      <p:stCondLst>
                        <p:cond delay="0"/>
                      </p:stCondLst>
                      <p:childTnLst>
                        <p:par>
                          <p:cTn id="98" fill="hold" nodeType="withGroup">
                            <p:stCondLst>
                              <p:cond delay="0"/>
                            </p:stCondLst>
                            <p:childTnLst>
                              <p:par>
                                <p:cTn id="99" presetID="5" presetClass="exit" presetSubtype="10" fill="hold" grpId="0" nodeType="clickEffect">
                                  <p:stCondLst>
                                    <p:cond delay="0"/>
                                  </p:stCondLst>
                                  <p:childTnLst>
                                    <p:animEffect transition="out" filter="checkerboard(across)">
                                      <p:cBhvr>
                                        <p:cTn id="100" dur="500"/>
                                        <p:tgtEl>
                                          <p:spTgt spid="60432"/>
                                        </p:tgtEl>
                                      </p:cBhvr>
                                    </p:animEffect>
                                    <p:set>
                                      <p:cBhvr>
                                        <p:cTn id="101" dur="1" fill="hold">
                                          <p:stCondLst>
                                            <p:cond delay="499"/>
                                          </p:stCondLst>
                                        </p:cTn>
                                        <p:tgtEl>
                                          <p:spTgt spid="60432"/>
                                        </p:tgtEl>
                                        <p:attrNameLst>
                                          <p:attrName>style.visibility</p:attrName>
                                        </p:attrNameLst>
                                      </p:cBhvr>
                                      <p:to>
                                        <p:strVal val="hidden"/>
                                      </p:to>
                                    </p:set>
                                  </p:childTnLst>
                                </p:cTn>
                              </p:par>
                            </p:childTnLst>
                          </p:cTn>
                        </p:par>
                      </p:childTnLst>
                    </p:cTn>
                  </p:par>
                </p:childTnLst>
              </p:cTn>
              <p:nextCondLst>
                <p:cond evt="onClick" delay="0">
                  <p:tgtEl>
                    <p:spTgt spid="60432"/>
                  </p:tgtEl>
                </p:cond>
              </p:nextCondLst>
            </p:seq>
            <p:seq concurrent="1" nextAc="seek">
              <p:cTn id="102" restart="whenNotActive" fill="hold" evtFilter="cancelBubble" nodeType="interactiveSeq">
                <p:stCondLst>
                  <p:cond evt="onClick" delay="0">
                    <p:tgtEl>
                      <p:spTgt spid="60435"/>
                    </p:tgtEl>
                  </p:cond>
                </p:stCondLst>
                <p:endSync evt="end" delay="0">
                  <p:rtn val="all"/>
                </p:endSync>
                <p:childTnLst>
                  <p:par>
                    <p:cTn id="103" fill="hold" nodeType="clickPar">
                      <p:stCondLst>
                        <p:cond delay="0"/>
                      </p:stCondLst>
                      <p:childTnLst>
                        <p:par>
                          <p:cTn id="104" fill="hold" nodeType="withGroup">
                            <p:stCondLst>
                              <p:cond delay="0"/>
                            </p:stCondLst>
                            <p:childTnLst>
                              <p:par>
                                <p:cTn id="105" presetID="5" presetClass="exit" presetSubtype="10" fill="hold" grpId="0" nodeType="clickEffect">
                                  <p:stCondLst>
                                    <p:cond delay="0"/>
                                  </p:stCondLst>
                                  <p:childTnLst>
                                    <p:animEffect transition="out" filter="checkerboard(across)">
                                      <p:cBhvr>
                                        <p:cTn id="106" dur="500"/>
                                        <p:tgtEl>
                                          <p:spTgt spid="60435"/>
                                        </p:tgtEl>
                                      </p:cBhvr>
                                    </p:animEffect>
                                    <p:set>
                                      <p:cBhvr>
                                        <p:cTn id="107" dur="1" fill="hold">
                                          <p:stCondLst>
                                            <p:cond delay="499"/>
                                          </p:stCondLst>
                                        </p:cTn>
                                        <p:tgtEl>
                                          <p:spTgt spid="60435"/>
                                        </p:tgtEl>
                                        <p:attrNameLst>
                                          <p:attrName>style.visibility</p:attrName>
                                        </p:attrNameLst>
                                      </p:cBhvr>
                                      <p:to>
                                        <p:strVal val="hidden"/>
                                      </p:to>
                                    </p:set>
                                  </p:childTnLst>
                                </p:cTn>
                              </p:par>
                            </p:childTnLst>
                          </p:cTn>
                        </p:par>
                      </p:childTnLst>
                    </p:cTn>
                  </p:par>
                </p:childTnLst>
              </p:cTn>
              <p:nextCondLst>
                <p:cond evt="onClick" delay="0">
                  <p:tgtEl>
                    <p:spTgt spid="60435"/>
                  </p:tgtEl>
                </p:cond>
              </p:nextCondLst>
            </p:seq>
            <p:seq concurrent="1" nextAc="seek">
              <p:cTn id="108" restart="whenNotActive" fill="hold" evtFilter="cancelBubble" nodeType="interactiveSeq">
                <p:stCondLst>
                  <p:cond evt="onClick" delay="0">
                    <p:tgtEl>
                      <p:spTgt spid="24"/>
                    </p:tgtEl>
                  </p:cond>
                </p:stCondLst>
                <p:endSync evt="end" delay="0">
                  <p:rtn val="all"/>
                </p:endSync>
                <p:childTnLst>
                  <p:par>
                    <p:cTn id="109" fill="hold" nodeType="clickPar">
                      <p:stCondLst>
                        <p:cond delay="0"/>
                      </p:stCondLst>
                      <p:childTnLst>
                        <p:par>
                          <p:cTn id="110" fill="hold" nodeType="withGroup">
                            <p:stCondLst>
                              <p:cond delay="0"/>
                            </p:stCondLst>
                            <p:childTnLst>
                              <p:par>
                                <p:cTn id="111" presetID="5" presetClass="exit" presetSubtype="10" fill="hold" grpId="0" nodeType="clickEffect">
                                  <p:stCondLst>
                                    <p:cond delay="0"/>
                                  </p:stCondLst>
                                  <p:childTnLst>
                                    <p:animEffect transition="out" filter="checkerboard(across)">
                                      <p:cBhvr>
                                        <p:cTn id="112" dur="500"/>
                                        <p:tgtEl>
                                          <p:spTgt spid="24"/>
                                        </p:tgtEl>
                                      </p:cBhvr>
                                    </p:animEffect>
                                    <p:set>
                                      <p:cBhvr>
                                        <p:cTn id="113" dur="1" fill="hold">
                                          <p:stCondLst>
                                            <p:cond delay="4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seq concurrent="1" nextAc="seek">
              <p:cTn id="114" restart="whenNotActive" fill="hold" evtFilter="cancelBubble" nodeType="interactiveSeq">
                <p:stCondLst>
                  <p:cond evt="onClick" delay="0">
                    <p:tgtEl>
                      <p:spTgt spid="25"/>
                    </p:tgtEl>
                  </p:cond>
                </p:stCondLst>
                <p:endSync evt="end" delay="0">
                  <p:rtn val="all"/>
                </p:endSync>
                <p:childTnLst>
                  <p:par>
                    <p:cTn id="115" fill="hold" nodeType="clickPar">
                      <p:stCondLst>
                        <p:cond delay="0"/>
                      </p:stCondLst>
                      <p:childTnLst>
                        <p:par>
                          <p:cTn id="116" fill="hold" nodeType="withGroup">
                            <p:stCondLst>
                              <p:cond delay="0"/>
                            </p:stCondLst>
                            <p:childTnLst>
                              <p:par>
                                <p:cTn id="117" presetID="5" presetClass="exit" presetSubtype="10" fill="hold" grpId="0" nodeType="clickEffect">
                                  <p:stCondLst>
                                    <p:cond delay="0"/>
                                  </p:stCondLst>
                                  <p:childTnLst>
                                    <p:animEffect transition="out" filter="checkerboard(across)">
                                      <p:cBhvr>
                                        <p:cTn id="118" dur="500"/>
                                        <p:tgtEl>
                                          <p:spTgt spid="25"/>
                                        </p:tgtEl>
                                      </p:cBhvr>
                                    </p:animEffect>
                                    <p:set>
                                      <p:cBhvr>
                                        <p:cTn id="119"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5"/>
                  </p:tgtEl>
                </p:cond>
              </p:nextCondLst>
            </p:seq>
            <p:seq concurrent="1" nextAc="seek">
              <p:cTn id="120" restart="whenNotActive" fill="hold" evtFilter="cancelBubble" nodeType="interactiveSeq">
                <p:stCondLst>
                  <p:cond evt="onClick" delay="0">
                    <p:tgtEl>
                      <p:spTgt spid="26"/>
                    </p:tgtEl>
                  </p:cond>
                </p:stCondLst>
                <p:endSync evt="end" delay="0">
                  <p:rtn val="all"/>
                </p:endSync>
                <p:childTnLst>
                  <p:par>
                    <p:cTn id="121" fill="hold" nodeType="clickPar">
                      <p:stCondLst>
                        <p:cond delay="0"/>
                      </p:stCondLst>
                      <p:childTnLst>
                        <p:par>
                          <p:cTn id="122" fill="hold" nodeType="withGroup">
                            <p:stCondLst>
                              <p:cond delay="0"/>
                            </p:stCondLst>
                            <p:childTnLst>
                              <p:par>
                                <p:cTn id="123" presetID="5" presetClass="exit" presetSubtype="10" fill="hold" grpId="0" nodeType="clickEffect">
                                  <p:stCondLst>
                                    <p:cond delay="0"/>
                                  </p:stCondLst>
                                  <p:childTnLst>
                                    <p:animEffect transition="out" filter="checkerboard(across)">
                                      <p:cBhvr>
                                        <p:cTn id="124" dur="500"/>
                                        <p:tgtEl>
                                          <p:spTgt spid="26"/>
                                        </p:tgtEl>
                                      </p:cBhvr>
                                    </p:animEffect>
                                    <p:set>
                                      <p:cBhvr>
                                        <p:cTn id="125" dur="1" fill="hold">
                                          <p:stCondLst>
                                            <p:cond delay="4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26"/>
                  </p:tgtEl>
                </p:cond>
              </p:nextCondLst>
            </p:seq>
            <p:seq concurrent="1" nextAc="seek">
              <p:cTn id="126" restart="whenNotActive" fill="hold" evtFilter="cancelBubble" nodeType="interactiveSeq">
                <p:stCondLst>
                  <p:cond evt="onClick" delay="0">
                    <p:tgtEl>
                      <p:spTgt spid="27"/>
                    </p:tgtEl>
                  </p:cond>
                </p:stCondLst>
                <p:endSync evt="end" delay="0">
                  <p:rtn val="all"/>
                </p:endSync>
                <p:childTnLst>
                  <p:par>
                    <p:cTn id="127" fill="hold" nodeType="clickPar">
                      <p:stCondLst>
                        <p:cond delay="0"/>
                      </p:stCondLst>
                      <p:childTnLst>
                        <p:par>
                          <p:cTn id="128" fill="hold" nodeType="withGroup">
                            <p:stCondLst>
                              <p:cond delay="0"/>
                            </p:stCondLst>
                            <p:childTnLst>
                              <p:par>
                                <p:cTn id="129" presetID="5" presetClass="exit" presetSubtype="10" fill="hold" grpId="0" nodeType="clickEffect">
                                  <p:stCondLst>
                                    <p:cond delay="0"/>
                                  </p:stCondLst>
                                  <p:childTnLst>
                                    <p:animEffect transition="out" filter="checkerboard(across)">
                                      <p:cBhvr>
                                        <p:cTn id="130" dur="500"/>
                                        <p:tgtEl>
                                          <p:spTgt spid="27"/>
                                        </p:tgtEl>
                                      </p:cBhvr>
                                    </p:animEffect>
                                    <p:set>
                                      <p:cBhvr>
                                        <p:cTn id="131"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7"/>
                  </p:tgtEl>
                </p:cond>
              </p:nextCondLst>
            </p:seq>
            <p:seq concurrent="1" nextAc="seek">
              <p:cTn id="132" restart="whenNotActive" fill="hold" evtFilter="cancelBubble" nodeType="interactiveSeq">
                <p:stCondLst>
                  <p:cond evt="onClick" delay="0">
                    <p:tgtEl>
                      <p:spTgt spid="28"/>
                    </p:tgtEl>
                  </p:cond>
                </p:stCondLst>
                <p:endSync evt="end" delay="0">
                  <p:rtn val="all"/>
                </p:endSync>
                <p:childTnLst>
                  <p:par>
                    <p:cTn id="133" fill="hold" nodeType="clickPar">
                      <p:stCondLst>
                        <p:cond delay="0"/>
                      </p:stCondLst>
                      <p:childTnLst>
                        <p:par>
                          <p:cTn id="134" fill="hold" nodeType="withGroup">
                            <p:stCondLst>
                              <p:cond delay="0"/>
                            </p:stCondLst>
                            <p:childTnLst>
                              <p:par>
                                <p:cTn id="135" presetID="5" presetClass="exit" presetSubtype="10" fill="hold" grpId="0" nodeType="clickEffect">
                                  <p:stCondLst>
                                    <p:cond delay="0"/>
                                  </p:stCondLst>
                                  <p:childTnLst>
                                    <p:animEffect transition="out" filter="checkerboard(across)">
                                      <p:cBhvr>
                                        <p:cTn id="136" dur="500"/>
                                        <p:tgtEl>
                                          <p:spTgt spid="28"/>
                                        </p:tgtEl>
                                      </p:cBhvr>
                                    </p:animEffect>
                                    <p:set>
                                      <p:cBhvr>
                                        <p:cTn id="137" dur="1" fill="hold">
                                          <p:stCondLst>
                                            <p:cond delay="499"/>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28"/>
                  </p:tgtEl>
                </p:cond>
              </p:nextCondLst>
            </p:seq>
            <p:seq concurrent="1" nextAc="seek">
              <p:cTn id="138" restart="whenNotActive" fill="hold" evtFilter="cancelBubble" nodeType="interactiveSeq">
                <p:stCondLst>
                  <p:cond evt="onClick" delay="0">
                    <p:tgtEl>
                      <p:spTgt spid="29"/>
                    </p:tgtEl>
                  </p:cond>
                </p:stCondLst>
                <p:endSync evt="end" delay="0">
                  <p:rtn val="all"/>
                </p:endSync>
                <p:childTnLst>
                  <p:par>
                    <p:cTn id="139" fill="hold" nodeType="clickPar">
                      <p:stCondLst>
                        <p:cond delay="0"/>
                      </p:stCondLst>
                      <p:childTnLst>
                        <p:par>
                          <p:cTn id="140" fill="hold" nodeType="withGroup">
                            <p:stCondLst>
                              <p:cond delay="0"/>
                            </p:stCondLst>
                            <p:childTnLst>
                              <p:par>
                                <p:cTn id="141" presetID="5" presetClass="exit" presetSubtype="10" fill="hold" grpId="0" nodeType="clickEffect">
                                  <p:stCondLst>
                                    <p:cond delay="0"/>
                                  </p:stCondLst>
                                  <p:childTnLst>
                                    <p:animEffect transition="out" filter="checkerboard(across)">
                                      <p:cBhvr>
                                        <p:cTn id="142" dur="500"/>
                                        <p:tgtEl>
                                          <p:spTgt spid="29"/>
                                        </p:tgtEl>
                                      </p:cBhvr>
                                    </p:animEffect>
                                    <p:set>
                                      <p:cBhvr>
                                        <p:cTn id="143" dur="1" fill="hold">
                                          <p:stCondLst>
                                            <p:cond delay="499"/>
                                          </p:stCondLst>
                                        </p:cTn>
                                        <p:tgtEl>
                                          <p:spTgt spid="29"/>
                                        </p:tgtEl>
                                        <p:attrNameLst>
                                          <p:attrName>style.visibility</p:attrName>
                                        </p:attrNameLst>
                                      </p:cBhvr>
                                      <p:to>
                                        <p:strVal val="hidden"/>
                                      </p:to>
                                    </p:set>
                                  </p:childTnLst>
                                </p:cTn>
                              </p:par>
                            </p:childTnLst>
                          </p:cTn>
                        </p:par>
                      </p:childTnLst>
                    </p:cTn>
                  </p:par>
                </p:childTnLst>
              </p:cTn>
              <p:nextCondLst>
                <p:cond evt="onClick" delay="0">
                  <p:tgtEl>
                    <p:spTgt spid="29"/>
                  </p:tgtEl>
                </p:cond>
              </p:nextCondLst>
            </p:seq>
            <p:seq concurrent="1" nextAc="seek">
              <p:cTn id="144" restart="whenNotActive" fill="hold" evtFilter="cancelBubble" nodeType="interactiveSeq">
                <p:stCondLst>
                  <p:cond evt="onClick" delay="0">
                    <p:tgtEl>
                      <p:spTgt spid="30"/>
                    </p:tgtEl>
                  </p:cond>
                </p:stCondLst>
                <p:endSync evt="end" delay="0">
                  <p:rtn val="all"/>
                </p:endSync>
                <p:childTnLst>
                  <p:par>
                    <p:cTn id="145" fill="hold" nodeType="clickPar">
                      <p:stCondLst>
                        <p:cond delay="0"/>
                      </p:stCondLst>
                      <p:childTnLst>
                        <p:par>
                          <p:cTn id="146" fill="hold" nodeType="withGroup">
                            <p:stCondLst>
                              <p:cond delay="0"/>
                            </p:stCondLst>
                            <p:childTnLst>
                              <p:par>
                                <p:cTn id="147" presetID="5" presetClass="exit" presetSubtype="10" fill="hold" grpId="0" nodeType="clickEffect">
                                  <p:stCondLst>
                                    <p:cond delay="0"/>
                                  </p:stCondLst>
                                  <p:childTnLst>
                                    <p:animEffect transition="out" filter="checkerboard(across)">
                                      <p:cBhvr>
                                        <p:cTn id="148" dur="500"/>
                                        <p:tgtEl>
                                          <p:spTgt spid="30"/>
                                        </p:tgtEl>
                                      </p:cBhvr>
                                    </p:animEffect>
                                    <p:set>
                                      <p:cBhvr>
                                        <p:cTn id="149" dur="1" fill="hold">
                                          <p:stCondLst>
                                            <p:cond delay="499"/>
                                          </p:stCondLst>
                                        </p:cTn>
                                        <p:tgtEl>
                                          <p:spTgt spid="30"/>
                                        </p:tgtEl>
                                        <p:attrNameLst>
                                          <p:attrName>style.visibility</p:attrName>
                                        </p:attrNameLst>
                                      </p:cBhvr>
                                      <p:to>
                                        <p:strVal val="hidden"/>
                                      </p:to>
                                    </p:set>
                                  </p:childTnLst>
                                </p:cTn>
                              </p:par>
                            </p:childTnLst>
                          </p:cTn>
                        </p:par>
                      </p:childTnLst>
                    </p:cTn>
                  </p:par>
                </p:childTnLst>
              </p:cTn>
              <p:nextCondLst>
                <p:cond evt="onClick" delay="0">
                  <p:tgtEl>
                    <p:spTgt spid="30"/>
                  </p:tgtEl>
                </p:cond>
              </p:nextCondLst>
            </p:seq>
            <p:seq concurrent="1" nextAc="seek">
              <p:cTn id="150" restart="whenNotActive" fill="hold" evtFilter="cancelBubble" nodeType="interactiveSeq">
                <p:stCondLst>
                  <p:cond evt="onClick" delay="0">
                    <p:tgtEl>
                      <p:spTgt spid="31"/>
                    </p:tgtEl>
                  </p:cond>
                </p:stCondLst>
                <p:endSync evt="end" delay="0">
                  <p:rtn val="all"/>
                </p:endSync>
                <p:childTnLst>
                  <p:par>
                    <p:cTn id="151" fill="hold" nodeType="clickPar">
                      <p:stCondLst>
                        <p:cond delay="0"/>
                      </p:stCondLst>
                      <p:childTnLst>
                        <p:par>
                          <p:cTn id="152" fill="hold" nodeType="withGroup">
                            <p:stCondLst>
                              <p:cond delay="0"/>
                            </p:stCondLst>
                            <p:childTnLst>
                              <p:par>
                                <p:cTn id="153" presetID="5" presetClass="exit" presetSubtype="10" fill="hold" grpId="0" nodeType="clickEffect">
                                  <p:stCondLst>
                                    <p:cond delay="0"/>
                                  </p:stCondLst>
                                  <p:childTnLst>
                                    <p:animEffect transition="out" filter="checkerboard(across)">
                                      <p:cBhvr>
                                        <p:cTn id="154" dur="500"/>
                                        <p:tgtEl>
                                          <p:spTgt spid="31"/>
                                        </p:tgtEl>
                                      </p:cBhvr>
                                    </p:animEffect>
                                    <p:set>
                                      <p:cBhvr>
                                        <p:cTn id="155" dur="1" fill="hold">
                                          <p:stCondLst>
                                            <p:cond delay="499"/>
                                          </p:stCondLst>
                                        </p:cTn>
                                        <p:tgtEl>
                                          <p:spTgt spid="31"/>
                                        </p:tgtEl>
                                        <p:attrNameLst>
                                          <p:attrName>style.visibility</p:attrName>
                                        </p:attrNameLst>
                                      </p:cBhvr>
                                      <p:to>
                                        <p:strVal val="hidden"/>
                                      </p:to>
                                    </p:set>
                                  </p:childTnLst>
                                </p:cTn>
                              </p:par>
                            </p:childTnLst>
                          </p:cTn>
                        </p:par>
                      </p:childTnLst>
                    </p:cTn>
                  </p:par>
                </p:childTnLst>
              </p:cTn>
              <p:nextCondLst>
                <p:cond evt="onClick" delay="0">
                  <p:tgtEl>
                    <p:spTgt spid="31"/>
                  </p:tgtEl>
                </p:cond>
              </p:nextCondLst>
            </p:seq>
            <p:seq concurrent="1" nextAc="seek">
              <p:cTn id="156" restart="whenNotActive" fill="hold" evtFilter="cancelBubble" nodeType="interactiveSeq">
                <p:stCondLst>
                  <p:cond evt="onClick" delay="0">
                    <p:tgtEl>
                      <p:spTgt spid="32"/>
                    </p:tgtEl>
                  </p:cond>
                </p:stCondLst>
                <p:endSync evt="end" delay="0">
                  <p:rtn val="all"/>
                </p:endSync>
                <p:childTnLst>
                  <p:par>
                    <p:cTn id="157" fill="hold" nodeType="clickPar">
                      <p:stCondLst>
                        <p:cond delay="0"/>
                      </p:stCondLst>
                      <p:childTnLst>
                        <p:par>
                          <p:cTn id="158" fill="hold" nodeType="withGroup">
                            <p:stCondLst>
                              <p:cond delay="0"/>
                            </p:stCondLst>
                            <p:childTnLst>
                              <p:par>
                                <p:cTn id="159" presetID="5" presetClass="exit" presetSubtype="10" fill="hold" grpId="0" nodeType="clickEffect">
                                  <p:stCondLst>
                                    <p:cond delay="0"/>
                                  </p:stCondLst>
                                  <p:childTnLst>
                                    <p:animEffect transition="out" filter="checkerboard(across)">
                                      <p:cBhvr>
                                        <p:cTn id="160" dur="500"/>
                                        <p:tgtEl>
                                          <p:spTgt spid="32"/>
                                        </p:tgtEl>
                                      </p:cBhvr>
                                    </p:animEffect>
                                    <p:set>
                                      <p:cBhvr>
                                        <p:cTn id="161" dur="1" fill="hold">
                                          <p:stCondLst>
                                            <p:cond delay="499"/>
                                          </p:stCondLst>
                                        </p:cTn>
                                        <p:tgtEl>
                                          <p:spTgt spid="32"/>
                                        </p:tgtEl>
                                        <p:attrNameLst>
                                          <p:attrName>style.visibility</p:attrName>
                                        </p:attrNameLst>
                                      </p:cBhvr>
                                      <p:to>
                                        <p:strVal val="hidden"/>
                                      </p:to>
                                    </p:set>
                                  </p:childTnLst>
                                </p:cTn>
                              </p:par>
                            </p:childTnLst>
                          </p:cTn>
                        </p:par>
                      </p:childTnLst>
                    </p:cTn>
                  </p:par>
                </p:childTnLst>
              </p:cTn>
              <p:nextCondLst>
                <p:cond evt="onClick" delay="0">
                  <p:tgtEl>
                    <p:spTgt spid="32"/>
                  </p:tgtEl>
                </p:cond>
              </p:nextCondLst>
            </p:seq>
            <p:seq concurrent="1" nextAc="seek">
              <p:cTn id="162" restart="whenNotActive" fill="hold" evtFilter="cancelBubble" nodeType="interactiveSeq">
                <p:stCondLst>
                  <p:cond evt="onClick" delay="0">
                    <p:tgtEl>
                      <p:spTgt spid="33"/>
                    </p:tgtEl>
                  </p:cond>
                </p:stCondLst>
                <p:endSync evt="end" delay="0">
                  <p:rtn val="all"/>
                </p:endSync>
                <p:childTnLst>
                  <p:par>
                    <p:cTn id="163" fill="hold" nodeType="clickPar">
                      <p:stCondLst>
                        <p:cond delay="0"/>
                      </p:stCondLst>
                      <p:childTnLst>
                        <p:par>
                          <p:cTn id="164" fill="hold" nodeType="withGroup">
                            <p:stCondLst>
                              <p:cond delay="0"/>
                            </p:stCondLst>
                            <p:childTnLst>
                              <p:par>
                                <p:cTn id="165" presetID="5" presetClass="exit" presetSubtype="10" fill="hold" grpId="0" nodeType="clickEffect">
                                  <p:stCondLst>
                                    <p:cond delay="0"/>
                                  </p:stCondLst>
                                  <p:childTnLst>
                                    <p:animEffect transition="out" filter="checkerboard(across)">
                                      <p:cBhvr>
                                        <p:cTn id="166" dur="500"/>
                                        <p:tgtEl>
                                          <p:spTgt spid="33"/>
                                        </p:tgtEl>
                                      </p:cBhvr>
                                    </p:animEffect>
                                    <p:set>
                                      <p:cBhvr>
                                        <p:cTn id="167" dur="1" fill="hold">
                                          <p:stCondLst>
                                            <p:cond delay="499"/>
                                          </p:stCondLst>
                                        </p:cTn>
                                        <p:tgtEl>
                                          <p:spTgt spid="33"/>
                                        </p:tgtEl>
                                        <p:attrNameLst>
                                          <p:attrName>style.visibility</p:attrName>
                                        </p:attrNameLst>
                                      </p:cBhvr>
                                      <p:to>
                                        <p:strVal val="hidden"/>
                                      </p:to>
                                    </p:set>
                                  </p:childTnLst>
                                </p:cTn>
                              </p:par>
                            </p:childTnLst>
                          </p:cTn>
                        </p:par>
                      </p:childTnLst>
                    </p:cTn>
                  </p:par>
                </p:childTnLst>
              </p:cTn>
              <p:nextCondLst>
                <p:cond evt="onClick" delay="0">
                  <p:tgtEl>
                    <p:spTgt spid="33"/>
                  </p:tgtEl>
                </p:cond>
              </p:nextCondLst>
            </p:seq>
            <p:seq concurrent="1" nextAc="seek">
              <p:cTn id="168" restart="whenNotActive" fill="hold" evtFilter="cancelBubble" nodeType="interactiveSeq">
                <p:stCondLst>
                  <p:cond evt="onClick" delay="0">
                    <p:tgtEl>
                      <p:spTgt spid="34"/>
                    </p:tgtEl>
                  </p:cond>
                </p:stCondLst>
                <p:endSync evt="end" delay="0">
                  <p:rtn val="all"/>
                </p:endSync>
                <p:childTnLst>
                  <p:par>
                    <p:cTn id="169" fill="hold" nodeType="clickPar">
                      <p:stCondLst>
                        <p:cond delay="0"/>
                      </p:stCondLst>
                      <p:childTnLst>
                        <p:par>
                          <p:cTn id="170" fill="hold" nodeType="withGroup">
                            <p:stCondLst>
                              <p:cond delay="0"/>
                            </p:stCondLst>
                            <p:childTnLst>
                              <p:par>
                                <p:cTn id="171" presetID="5" presetClass="exit" presetSubtype="10" fill="hold" grpId="0" nodeType="clickEffect">
                                  <p:stCondLst>
                                    <p:cond delay="0"/>
                                  </p:stCondLst>
                                  <p:childTnLst>
                                    <p:animEffect transition="out" filter="checkerboard(across)">
                                      <p:cBhvr>
                                        <p:cTn id="172" dur="500"/>
                                        <p:tgtEl>
                                          <p:spTgt spid="34"/>
                                        </p:tgtEl>
                                      </p:cBhvr>
                                    </p:animEffect>
                                    <p:set>
                                      <p:cBhvr>
                                        <p:cTn id="173" dur="1" fill="hold">
                                          <p:stCondLst>
                                            <p:cond delay="499"/>
                                          </p:stCondLst>
                                        </p:cTn>
                                        <p:tgtEl>
                                          <p:spTgt spid="34"/>
                                        </p:tgtEl>
                                        <p:attrNameLst>
                                          <p:attrName>style.visibility</p:attrName>
                                        </p:attrNameLst>
                                      </p:cBhvr>
                                      <p:to>
                                        <p:strVal val="hidden"/>
                                      </p:to>
                                    </p:set>
                                  </p:childTnLst>
                                </p:cTn>
                              </p:par>
                            </p:childTnLst>
                          </p:cTn>
                        </p:par>
                      </p:childTnLst>
                    </p:cTn>
                  </p:par>
                </p:childTnLst>
              </p:cTn>
              <p:nextCondLst>
                <p:cond evt="onClick" delay="0">
                  <p:tgtEl>
                    <p:spTgt spid="34"/>
                  </p:tgtEl>
                </p:cond>
              </p:nextCondLst>
            </p:seq>
            <p:seq concurrent="1" nextAc="seek">
              <p:cTn id="174" restart="whenNotActive" fill="hold" evtFilter="cancelBubble" nodeType="interactiveSeq">
                <p:stCondLst>
                  <p:cond evt="onClick" delay="0">
                    <p:tgtEl>
                      <p:spTgt spid="35"/>
                    </p:tgtEl>
                  </p:cond>
                </p:stCondLst>
                <p:endSync evt="end" delay="0">
                  <p:rtn val="all"/>
                </p:endSync>
                <p:childTnLst>
                  <p:par>
                    <p:cTn id="175" fill="hold" nodeType="clickPar">
                      <p:stCondLst>
                        <p:cond delay="0"/>
                      </p:stCondLst>
                      <p:childTnLst>
                        <p:par>
                          <p:cTn id="176" fill="hold" nodeType="withGroup">
                            <p:stCondLst>
                              <p:cond delay="0"/>
                            </p:stCondLst>
                            <p:childTnLst>
                              <p:par>
                                <p:cTn id="177" presetID="5" presetClass="exit" presetSubtype="10" fill="hold" grpId="0" nodeType="clickEffect">
                                  <p:stCondLst>
                                    <p:cond delay="0"/>
                                  </p:stCondLst>
                                  <p:childTnLst>
                                    <p:animEffect transition="out" filter="checkerboard(across)">
                                      <p:cBhvr>
                                        <p:cTn id="178" dur="500"/>
                                        <p:tgtEl>
                                          <p:spTgt spid="35"/>
                                        </p:tgtEl>
                                      </p:cBhvr>
                                    </p:animEffect>
                                    <p:set>
                                      <p:cBhvr>
                                        <p:cTn id="179" dur="1" fill="hold">
                                          <p:stCondLst>
                                            <p:cond delay="499"/>
                                          </p:stCondLst>
                                        </p:cTn>
                                        <p:tgtEl>
                                          <p:spTgt spid="35"/>
                                        </p:tgtEl>
                                        <p:attrNameLst>
                                          <p:attrName>style.visibility</p:attrName>
                                        </p:attrNameLst>
                                      </p:cBhvr>
                                      <p:to>
                                        <p:strVal val="hidden"/>
                                      </p:to>
                                    </p:set>
                                  </p:childTnLst>
                                </p:cTn>
                              </p:par>
                            </p:childTnLst>
                          </p:cTn>
                        </p:par>
                      </p:childTnLst>
                    </p:cTn>
                  </p:par>
                </p:childTnLst>
              </p:cTn>
              <p:nextCondLst>
                <p:cond evt="onClick" delay="0">
                  <p:tgtEl>
                    <p:spTgt spid="35"/>
                  </p:tgtEl>
                </p:cond>
              </p:nextCondLst>
            </p:seq>
            <p:seq concurrent="1" nextAc="seek">
              <p:cTn id="180" restart="whenNotActive" fill="hold" evtFilter="cancelBubble" nodeType="interactiveSeq">
                <p:stCondLst>
                  <p:cond evt="onClick" delay="0">
                    <p:tgtEl>
                      <p:spTgt spid="36"/>
                    </p:tgtEl>
                  </p:cond>
                </p:stCondLst>
                <p:endSync evt="end" delay="0">
                  <p:rtn val="all"/>
                </p:endSync>
                <p:childTnLst>
                  <p:par>
                    <p:cTn id="181" fill="hold" nodeType="clickPar">
                      <p:stCondLst>
                        <p:cond delay="0"/>
                      </p:stCondLst>
                      <p:childTnLst>
                        <p:par>
                          <p:cTn id="182" fill="hold" nodeType="withGroup">
                            <p:stCondLst>
                              <p:cond delay="0"/>
                            </p:stCondLst>
                            <p:childTnLst>
                              <p:par>
                                <p:cTn id="183" presetID="5" presetClass="exit" presetSubtype="10" fill="hold" grpId="0" nodeType="clickEffect">
                                  <p:stCondLst>
                                    <p:cond delay="0"/>
                                  </p:stCondLst>
                                  <p:childTnLst>
                                    <p:animEffect transition="out" filter="checkerboard(across)">
                                      <p:cBhvr>
                                        <p:cTn id="184" dur="500"/>
                                        <p:tgtEl>
                                          <p:spTgt spid="36"/>
                                        </p:tgtEl>
                                      </p:cBhvr>
                                    </p:animEffect>
                                    <p:set>
                                      <p:cBhvr>
                                        <p:cTn id="185" dur="1" fill="hold">
                                          <p:stCondLst>
                                            <p:cond delay="499"/>
                                          </p:stCondLst>
                                        </p:cTn>
                                        <p:tgtEl>
                                          <p:spTgt spid="36"/>
                                        </p:tgtEl>
                                        <p:attrNameLst>
                                          <p:attrName>style.visibility</p:attrName>
                                        </p:attrNameLst>
                                      </p:cBhvr>
                                      <p:to>
                                        <p:strVal val="hidden"/>
                                      </p:to>
                                    </p:set>
                                  </p:childTnLst>
                                </p:cTn>
                              </p:par>
                            </p:childTnLst>
                          </p:cTn>
                        </p:par>
                      </p:childTnLst>
                    </p:cTn>
                  </p:par>
                </p:childTnLst>
              </p:cTn>
              <p:nextCondLst>
                <p:cond evt="onClick" delay="0">
                  <p:tgtEl>
                    <p:spTgt spid="36"/>
                  </p:tgtEl>
                </p:cond>
              </p:nextCondLst>
            </p:seq>
            <p:seq concurrent="1" nextAc="seek">
              <p:cTn id="186" restart="whenNotActive" fill="hold" evtFilter="cancelBubble" nodeType="interactiveSeq">
                <p:stCondLst>
                  <p:cond evt="onClick" delay="0">
                    <p:tgtEl>
                      <p:spTgt spid="37"/>
                    </p:tgtEl>
                  </p:cond>
                </p:stCondLst>
                <p:endSync evt="end" delay="0">
                  <p:rtn val="all"/>
                </p:endSync>
                <p:childTnLst>
                  <p:par>
                    <p:cTn id="187" fill="hold" nodeType="clickPar">
                      <p:stCondLst>
                        <p:cond delay="0"/>
                      </p:stCondLst>
                      <p:childTnLst>
                        <p:par>
                          <p:cTn id="188" fill="hold" nodeType="withGroup">
                            <p:stCondLst>
                              <p:cond delay="0"/>
                            </p:stCondLst>
                            <p:childTnLst>
                              <p:par>
                                <p:cTn id="189" presetID="5" presetClass="exit" presetSubtype="10" fill="hold" grpId="0" nodeType="clickEffect">
                                  <p:stCondLst>
                                    <p:cond delay="0"/>
                                  </p:stCondLst>
                                  <p:childTnLst>
                                    <p:animEffect transition="out" filter="checkerboard(across)">
                                      <p:cBhvr>
                                        <p:cTn id="190" dur="500"/>
                                        <p:tgtEl>
                                          <p:spTgt spid="37"/>
                                        </p:tgtEl>
                                      </p:cBhvr>
                                    </p:animEffect>
                                    <p:set>
                                      <p:cBhvr>
                                        <p:cTn id="191" dur="1" fill="hold">
                                          <p:stCondLst>
                                            <p:cond delay="499"/>
                                          </p:stCondLst>
                                        </p:cTn>
                                        <p:tgtEl>
                                          <p:spTgt spid="37"/>
                                        </p:tgtEl>
                                        <p:attrNameLst>
                                          <p:attrName>style.visibility</p:attrName>
                                        </p:attrNameLst>
                                      </p:cBhvr>
                                      <p:to>
                                        <p:strVal val="hidden"/>
                                      </p:to>
                                    </p:set>
                                  </p:childTnLst>
                                </p:cTn>
                              </p:par>
                            </p:childTnLst>
                          </p:cTn>
                        </p:par>
                      </p:childTnLst>
                    </p:cTn>
                  </p:par>
                </p:childTnLst>
              </p:cTn>
              <p:nextCondLst>
                <p:cond evt="onClick" delay="0">
                  <p:tgtEl>
                    <p:spTgt spid="37"/>
                  </p:tgtEl>
                </p:cond>
              </p:nextCondLst>
            </p:seq>
            <p:seq concurrent="1" nextAc="seek">
              <p:cTn id="192" restart="whenNotActive" fill="hold" evtFilter="cancelBubble" nodeType="interactiveSeq">
                <p:stCondLst>
                  <p:cond evt="onClick" delay="0">
                    <p:tgtEl>
                      <p:spTgt spid="38"/>
                    </p:tgtEl>
                  </p:cond>
                </p:stCondLst>
                <p:endSync evt="end" delay="0">
                  <p:rtn val="all"/>
                </p:endSync>
                <p:childTnLst>
                  <p:par>
                    <p:cTn id="193" fill="hold" nodeType="clickPar">
                      <p:stCondLst>
                        <p:cond delay="0"/>
                      </p:stCondLst>
                      <p:childTnLst>
                        <p:par>
                          <p:cTn id="194" fill="hold" nodeType="withGroup">
                            <p:stCondLst>
                              <p:cond delay="0"/>
                            </p:stCondLst>
                            <p:childTnLst>
                              <p:par>
                                <p:cTn id="195" presetID="5" presetClass="exit" presetSubtype="10" fill="hold" grpId="0" nodeType="clickEffect">
                                  <p:stCondLst>
                                    <p:cond delay="0"/>
                                  </p:stCondLst>
                                  <p:childTnLst>
                                    <p:animEffect transition="out" filter="checkerboard(across)">
                                      <p:cBhvr>
                                        <p:cTn id="196" dur="500"/>
                                        <p:tgtEl>
                                          <p:spTgt spid="38"/>
                                        </p:tgtEl>
                                      </p:cBhvr>
                                    </p:animEffect>
                                    <p:set>
                                      <p:cBhvr>
                                        <p:cTn id="197" dur="1" fill="hold">
                                          <p:stCondLst>
                                            <p:cond delay="499"/>
                                          </p:stCondLst>
                                        </p:cTn>
                                        <p:tgtEl>
                                          <p:spTgt spid="38"/>
                                        </p:tgtEl>
                                        <p:attrNameLst>
                                          <p:attrName>style.visibility</p:attrName>
                                        </p:attrNameLst>
                                      </p:cBhvr>
                                      <p:to>
                                        <p:strVal val="hidden"/>
                                      </p:to>
                                    </p:set>
                                  </p:childTnLst>
                                </p:cTn>
                              </p:par>
                            </p:childTnLst>
                          </p:cTn>
                        </p:par>
                      </p:childTnLst>
                    </p:cTn>
                  </p:par>
                </p:childTnLst>
              </p:cTn>
              <p:nextCondLst>
                <p:cond evt="onClick" delay="0">
                  <p:tgtEl>
                    <p:spTgt spid="38"/>
                  </p:tgtEl>
                </p:cond>
              </p:nextCondLst>
            </p:seq>
            <p:seq concurrent="1" nextAc="seek">
              <p:cTn id="198" restart="whenNotActive" fill="hold" evtFilter="cancelBubble" nodeType="interactiveSeq">
                <p:stCondLst>
                  <p:cond evt="onClick" delay="0">
                    <p:tgtEl>
                      <p:spTgt spid="39"/>
                    </p:tgtEl>
                  </p:cond>
                </p:stCondLst>
                <p:endSync evt="end" delay="0">
                  <p:rtn val="all"/>
                </p:endSync>
                <p:childTnLst>
                  <p:par>
                    <p:cTn id="199" fill="hold" nodeType="clickPar">
                      <p:stCondLst>
                        <p:cond delay="0"/>
                      </p:stCondLst>
                      <p:childTnLst>
                        <p:par>
                          <p:cTn id="200" fill="hold" nodeType="withGroup">
                            <p:stCondLst>
                              <p:cond delay="0"/>
                            </p:stCondLst>
                            <p:childTnLst>
                              <p:par>
                                <p:cTn id="201" presetID="5" presetClass="exit" presetSubtype="10" fill="hold" grpId="0" nodeType="clickEffect">
                                  <p:stCondLst>
                                    <p:cond delay="0"/>
                                  </p:stCondLst>
                                  <p:childTnLst>
                                    <p:animEffect transition="out" filter="checkerboard(across)">
                                      <p:cBhvr>
                                        <p:cTn id="202" dur="500"/>
                                        <p:tgtEl>
                                          <p:spTgt spid="39"/>
                                        </p:tgtEl>
                                      </p:cBhvr>
                                    </p:animEffect>
                                    <p:set>
                                      <p:cBhvr>
                                        <p:cTn id="203" dur="1" fill="hold">
                                          <p:stCondLst>
                                            <p:cond delay="499"/>
                                          </p:stCondLst>
                                        </p:cTn>
                                        <p:tgtEl>
                                          <p:spTgt spid="39"/>
                                        </p:tgtEl>
                                        <p:attrNameLst>
                                          <p:attrName>style.visibility</p:attrName>
                                        </p:attrNameLst>
                                      </p:cBhvr>
                                      <p:to>
                                        <p:strVal val="hidden"/>
                                      </p:to>
                                    </p:set>
                                  </p:childTnLst>
                                </p:cTn>
                              </p:par>
                            </p:childTnLst>
                          </p:cTn>
                        </p:par>
                      </p:childTnLst>
                    </p:cTn>
                  </p:par>
                </p:childTnLst>
              </p:cTn>
              <p:nextCondLst>
                <p:cond evt="onClick" delay="0">
                  <p:tgtEl>
                    <p:spTgt spid="39"/>
                  </p:tgtEl>
                </p:cond>
              </p:nextCondLst>
            </p:seq>
            <p:seq concurrent="1" nextAc="seek">
              <p:cTn id="204" restart="whenNotActive" fill="hold" evtFilter="cancelBubble" nodeType="interactiveSeq">
                <p:stCondLst>
                  <p:cond evt="onClick" delay="0">
                    <p:tgtEl>
                      <p:spTgt spid="40"/>
                    </p:tgtEl>
                  </p:cond>
                </p:stCondLst>
                <p:endSync evt="end" delay="0">
                  <p:rtn val="all"/>
                </p:endSync>
                <p:childTnLst>
                  <p:par>
                    <p:cTn id="205" fill="hold" nodeType="clickPar">
                      <p:stCondLst>
                        <p:cond delay="0"/>
                      </p:stCondLst>
                      <p:childTnLst>
                        <p:par>
                          <p:cTn id="206" fill="hold" nodeType="withGroup">
                            <p:stCondLst>
                              <p:cond delay="0"/>
                            </p:stCondLst>
                            <p:childTnLst>
                              <p:par>
                                <p:cTn id="207" presetID="5" presetClass="exit" presetSubtype="10" fill="hold" grpId="0" nodeType="clickEffect">
                                  <p:stCondLst>
                                    <p:cond delay="0"/>
                                  </p:stCondLst>
                                  <p:childTnLst>
                                    <p:animEffect transition="out" filter="checkerboard(across)">
                                      <p:cBhvr>
                                        <p:cTn id="208" dur="500"/>
                                        <p:tgtEl>
                                          <p:spTgt spid="40"/>
                                        </p:tgtEl>
                                      </p:cBhvr>
                                    </p:animEffect>
                                    <p:set>
                                      <p:cBhvr>
                                        <p:cTn id="209" dur="1" fill="hold">
                                          <p:stCondLst>
                                            <p:cond delay="499"/>
                                          </p:stCondLst>
                                        </p:cTn>
                                        <p:tgtEl>
                                          <p:spTgt spid="40"/>
                                        </p:tgtEl>
                                        <p:attrNameLst>
                                          <p:attrName>style.visibility</p:attrName>
                                        </p:attrNameLst>
                                      </p:cBhvr>
                                      <p:to>
                                        <p:strVal val="hidden"/>
                                      </p:to>
                                    </p:set>
                                  </p:childTnLst>
                                </p:cTn>
                              </p:par>
                            </p:childTnLst>
                          </p:cTn>
                        </p:par>
                      </p:childTnLst>
                    </p:cTn>
                  </p:par>
                </p:childTnLst>
              </p:cTn>
              <p:nextCondLst>
                <p:cond evt="onClick" delay="0">
                  <p:tgtEl>
                    <p:spTgt spid="40"/>
                  </p:tgtEl>
                </p:cond>
              </p:nextCondLst>
            </p:seq>
            <p:seq concurrent="1" nextAc="seek">
              <p:cTn id="210" restart="whenNotActive" fill="hold" evtFilter="cancelBubble" nodeType="interactiveSeq">
                <p:stCondLst>
                  <p:cond evt="onClick" delay="0">
                    <p:tgtEl>
                      <p:spTgt spid="41"/>
                    </p:tgtEl>
                  </p:cond>
                </p:stCondLst>
                <p:endSync evt="end" delay="0">
                  <p:rtn val="all"/>
                </p:endSync>
                <p:childTnLst>
                  <p:par>
                    <p:cTn id="211" fill="hold" nodeType="clickPar">
                      <p:stCondLst>
                        <p:cond delay="0"/>
                      </p:stCondLst>
                      <p:childTnLst>
                        <p:par>
                          <p:cTn id="212" fill="hold" nodeType="withGroup">
                            <p:stCondLst>
                              <p:cond delay="0"/>
                            </p:stCondLst>
                            <p:childTnLst>
                              <p:par>
                                <p:cTn id="213" presetID="5" presetClass="exit" presetSubtype="10" fill="hold" grpId="0" nodeType="clickEffect">
                                  <p:stCondLst>
                                    <p:cond delay="0"/>
                                  </p:stCondLst>
                                  <p:childTnLst>
                                    <p:animEffect transition="out" filter="checkerboard(across)">
                                      <p:cBhvr>
                                        <p:cTn id="214" dur="500"/>
                                        <p:tgtEl>
                                          <p:spTgt spid="41"/>
                                        </p:tgtEl>
                                      </p:cBhvr>
                                    </p:animEffect>
                                    <p:set>
                                      <p:cBhvr>
                                        <p:cTn id="215" dur="1" fill="hold">
                                          <p:stCondLst>
                                            <p:cond delay="499"/>
                                          </p:stCondLst>
                                        </p:cTn>
                                        <p:tgtEl>
                                          <p:spTgt spid="41"/>
                                        </p:tgtEl>
                                        <p:attrNameLst>
                                          <p:attrName>style.visibility</p:attrName>
                                        </p:attrNameLst>
                                      </p:cBhvr>
                                      <p:to>
                                        <p:strVal val="hidden"/>
                                      </p:to>
                                    </p:set>
                                  </p:childTnLst>
                                </p:cTn>
                              </p:par>
                            </p:childTnLst>
                          </p:cTn>
                        </p:par>
                      </p:childTnLst>
                    </p:cTn>
                  </p:par>
                </p:childTnLst>
              </p:cTn>
              <p:nextCondLst>
                <p:cond evt="onClick" delay="0">
                  <p:tgtEl>
                    <p:spTgt spid="41"/>
                  </p:tgtEl>
                </p:cond>
              </p:nextCondLst>
            </p:seq>
            <p:seq concurrent="1" nextAc="seek">
              <p:cTn id="216" restart="whenNotActive" fill="hold" evtFilter="cancelBubble" nodeType="interactiveSeq">
                <p:stCondLst>
                  <p:cond evt="onClick" delay="0">
                    <p:tgtEl>
                      <p:spTgt spid="42"/>
                    </p:tgtEl>
                  </p:cond>
                </p:stCondLst>
                <p:endSync evt="end" delay="0">
                  <p:rtn val="all"/>
                </p:endSync>
                <p:childTnLst>
                  <p:par>
                    <p:cTn id="217" fill="hold" nodeType="clickPar">
                      <p:stCondLst>
                        <p:cond delay="0"/>
                      </p:stCondLst>
                      <p:childTnLst>
                        <p:par>
                          <p:cTn id="218" fill="hold" nodeType="withGroup">
                            <p:stCondLst>
                              <p:cond delay="0"/>
                            </p:stCondLst>
                            <p:childTnLst>
                              <p:par>
                                <p:cTn id="219" presetID="5" presetClass="exit" presetSubtype="10" fill="hold" grpId="0" nodeType="clickEffect">
                                  <p:stCondLst>
                                    <p:cond delay="0"/>
                                  </p:stCondLst>
                                  <p:childTnLst>
                                    <p:animEffect transition="out" filter="checkerboard(across)">
                                      <p:cBhvr>
                                        <p:cTn id="220" dur="500"/>
                                        <p:tgtEl>
                                          <p:spTgt spid="42"/>
                                        </p:tgtEl>
                                      </p:cBhvr>
                                    </p:animEffect>
                                    <p:set>
                                      <p:cBhvr>
                                        <p:cTn id="221" dur="1" fill="hold">
                                          <p:stCondLst>
                                            <p:cond delay="499"/>
                                          </p:stCondLst>
                                        </p:cTn>
                                        <p:tgtEl>
                                          <p:spTgt spid="42"/>
                                        </p:tgtEl>
                                        <p:attrNameLst>
                                          <p:attrName>style.visibility</p:attrName>
                                        </p:attrNameLst>
                                      </p:cBhvr>
                                      <p:to>
                                        <p:strVal val="hidden"/>
                                      </p:to>
                                    </p:set>
                                  </p:childTnLst>
                                </p:cTn>
                              </p:par>
                            </p:childTnLst>
                          </p:cTn>
                        </p:par>
                      </p:childTnLst>
                    </p:cTn>
                  </p:par>
                </p:childTnLst>
              </p:cTn>
              <p:nextCondLst>
                <p:cond evt="onClick" delay="0">
                  <p:tgtEl>
                    <p:spTgt spid="42"/>
                  </p:tgtEl>
                </p:cond>
              </p:nextCondLst>
            </p:seq>
            <p:seq concurrent="1" nextAc="seek">
              <p:cTn id="222" restart="whenNotActive" fill="hold" evtFilter="cancelBubble" nodeType="interactiveSeq">
                <p:stCondLst>
                  <p:cond evt="onClick" delay="0">
                    <p:tgtEl>
                      <p:spTgt spid="43"/>
                    </p:tgtEl>
                  </p:cond>
                </p:stCondLst>
                <p:endSync evt="end" delay="0">
                  <p:rtn val="all"/>
                </p:endSync>
                <p:childTnLst>
                  <p:par>
                    <p:cTn id="223" fill="hold" nodeType="clickPar">
                      <p:stCondLst>
                        <p:cond delay="0"/>
                      </p:stCondLst>
                      <p:childTnLst>
                        <p:par>
                          <p:cTn id="224" fill="hold" nodeType="withGroup">
                            <p:stCondLst>
                              <p:cond delay="0"/>
                            </p:stCondLst>
                            <p:childTnLst>
                              <p:par>
                                <p:cTn id="225" presetID="5" presetClass="exit" presetSubtype="10" fill="hold" grpId="0" nodeType="clickEffect">
                                  <p:stCondLst>
                                    <p:cond delay="0"/>
                                  </p:stCondLst>
                                  <p:childTnLst>
                                    <p:animEffect transition="out" filter="checkerboard(across)">
                                      <p:cBhvr>
                                        <p:cTn id="226" dur="500"/>
                                        <p:tgtEl>
                                          <p:spTgt spid="43"/>
                                        </p:tgtEl>
                                      </p:cBhvr>
                                    </p:animEffect>
                                    <p:set>
                                      <p:cBhvr>
                                        <p:cTn id="227" dur="1" fill="hold">
                                          <p:stCondLst>
                                            <p:cond delay="499"/>
                                          </p:stCondLst>
                                        </p:cTn>
                                        <p:tgtEl>
                                          <p:spTgt spid="43"/>
                                        </p:tgtEl>
                                        <p:attrNameLst>
                                          <p:attrName>style.visibility</p:attrName>
                                        </p:attrNameLst>
                                      </p:cBhvr>
                                      <p:to>
                                        <p:strVal val="hidden"/>
                                      </p:to>
                                    </p:set>
                                  </p:childTnLst>
                                </p:cTn>
                              </p:par>
                            </p:childTnLst>
                          </p:cTn>
                        </p:par>
                      </p:childTnLst>
                    </p:cTn>
                  </p:par>
                </p:childTnLst>
              </p:cTn>
              <p:nextCondLst>
                <p:cond evt="onClick" delay="0">
                  <p:tgtEl>
                    <p:spTgt spid="43"/>
                  </p:tgtEl>
                </p:cond>
              </p:nextCondLst>
            </p:seq>
            <p:seq concurrent="1" nextAc="seek">
              <p:cTn id="228" restart="whenNotActive" fill="hold" evtFilter="cancelBubble" nodeType="interactiveSeq">
                <p:stCondLst>
                  <p:cond evt="onClick" delay="0">
                    <p:tgtEl>
                      <p:spTgt spid="45"/>
                    </p:tgtEl>
                  </p:cond>
                </p:stCondLst>
                <p:endSync evt="end" delay="0">
                  <p:rtn val="all"/>
                </p:endSync>
                <p:childTnLst>
                  <p:par>
                    <p:cTn id="229" fill="hold" nodeType="clickPar">
                      <p:stCondLst>
                        <p:cond delay="0"/>
                      </p:stCondLst>
                      <p:childTnLst>
                        <p:par>
                          <p:cTn id="230" fill="hold" nodeType="withGroup">
                            <p:stCondLst>
                              <p:cond delay="0"/>
                            </p:stCondLst>
                            <p:childTnLst>
                              <p:par>
                                <p:cTn id="231" presetID="5" presetClass="exit" presetSubtype="10" fill="hold" grpId="0" nodeType="clickEffect">
                                  <p:stCondLst>
                                    <p:cond delay="0"/>
                                  </p:stCondLst>
                                  <p:childTnLst>
                                    <p:animEffect transition="out" filter="checkerboard(across)">
                                      <p:cBhvr>
                                        <p:cTn id="232" dur="500"/>
                                        <p:tgtEl>
                                          <p:spTgt spid="45"/>
                                        </p:tgtEl>
                                      </p:cBhvr>
                                    </p:animEffect>
                                    <p:set>
                                      <p:cBhvr>
                                        <p:cTn id="233" dur="1" fill="hold">
                                          <p:stCondLst>
                                            <p:cond delay="499"/>
                                          </p:stCondLst>
                                        </p:cTn>
                                        <p:tgtEl>
                                          <p:spTgt spid="45"/>
                                        </p:tgtEl>
                                        <p:attrNameLst>
                                          <p:attrName>style.visibility</p:attrName>
                                        </p:attrNameLst>
                                      </p:cBhvr>
                                      <p:to>
                                        <p:strVal val="hidden"/>
                                      </p:to>
                                    </p:set>
                                  </p:childTnLst>
                                </p:cTn>
                              </p:par>
                            </p:childTnLst>
                          </p:cTn>
                        </p:par>
                      </p:childTnLst>
                    </p:cTn>
                  </p:par>
                </p:childTnLst>
              </p:cTn>
              <p:nextCondLst>
                <p:cond evt="onClick" delay="0">
                  <p:tgtEl>
                    <p:spTgt spid="45"/>
                  </p:tgtEl>
                </p:cond>
              </p:nextCondLst>
            </p:seq>
          </p:childTnLst>
        </p:cTn>
      </p:par>
    </p:tnLst>
    <p:bldLst>
      <p:bldP spid="60424" grpId="0" animBg="1"/>
      <p:bldP spid="60425" grpId="0" animBg="1"/>
      <p:bldP spid="60426" grpId="0" animBg="1"/>
      <p:bldP spid="60427" grpId="0" animBg="1"/>
      <p:bldP spid="60428" grpId="0" animBg="1"/>
      <p:bldP spid="60429" grpId="0" animBg="1"/>
      <p:bldP spid="60430" grpId="0" animBg="1"/>
      <p:bldP spid="60431" grpId="0" animBg="1"/>
      <p:bldP spid="60432" grpId="0" animBg="1"/>
      <p:bldP spid="60435" grpId="0" animBg="1"/>
      <p:bldP spid="60442" grpId="0" animBg="1"/>
      <p:bldP spid="60443" grpId="0" animBg="1"/>
      <p:bldP spid="60444" grpId="0" animBg="1"/>
      <p:bldP spid="60445" grpId="0" animBg="1"/>
      <p:bldP spid="60446" grpId="0" animBg="1"/>
      <p:bldP spid="60447" grpId="0" animBg="1"/>
      <p:bldP spid="60485" grpId="0"/>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5"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Oval 2"/>
          <p:cNvSpPr>
            <a:spLocks noChangeArrowheads="1"/>
          </p:cNvSpPr>
          <p:nvPr/>
        </p:nvSpPr>
        <p:spPr bwMode="auto">
          <a:xfrm>
            <a:off x="639445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445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025775" y="1371600"/>
            <a:ext cx="7413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“Bảo vệ tài nguyên, môi sinh, môi trường”</a:t>
            </a:r>
            <a:r>
              <a:rPr lang="en-US" altLang="en-US" sz="2400"/>
              <a:t> là một trong những nội dung củ</a:t>
            </a:r>
            <a:r>
              <a:rPr lang="vi-VN" altLang="en-US" sz="2400"/>
              <a:t>a:</a:t>
            </a:r>
            <a:endParaRPr lang="en-US" altLang="en-US" sz="2400"/>
          </a:p>
        </p:txBody>
      </p:sp>
      <p:sp>
        <p:nvSpPr>
          <p:cNvPr id="65541" name="AutoShape 5"/>
          <p:cNvSpPr>
            <a:spLocks noChangeArrowheads="1"/>
          </p:cNvSpPr>
          <p:nvPr/>
        </p:nvSpPr>
        <p:spPr bwMode="auto">
          <a:xfrm>
            <a:off x="1927225" y="2514600"/>
            <a:ext cx="3940175"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 Xây dựng và bảo vệ </a:t>
            </a:r>
          </a:p>
          <a:p>
            <a:pPr algn="ctr">
              <a:spcBef>
                <a:spcPct val="0"/>
              </a:spcBef>
              <a:buFontTx/>
              <a:buNone/>
            </a:pPr>
            <a:r>
              <a:rPr lang="en-US" altLang="en-US" sz="2400"/>
              <a:t>biên giới quốc gia</a:t>
            </a:r>
            <a:endParaRPr lang="vi-VN" altLang="en-US" sz="2400" b="1"/>
          </a:p>
        </p:txBody>
      </p:sp>
      <p:sp>
        <p:nvSpPr>
          <p:cNvPr id="65546" name="AutoShape 10"/>
          <p:cNvSpPr>
            <a:spLocks noChangeArrowheads="1"/>
          </p:cNvSpPr>
          <p:nvPr/>
        </p:nvSpPr>
        <p:spPr bwMode="auto">
          <a:xfrm>
            <a:off x="6135688" y="2514600"/>
            <a:ext cx="4024312"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Xây dựng và bảo vệ </a:t>
            </a:r>
          </a:p>
          <a:p>
            <a:pPr algn="ctr" eaLnBrk="1" hangingPunct="1">
              <a:spcBef>
                <a:spcPct val="0"/>
              </a:spcBef>
              <a:buFontTx/>
              <a:buNone/>
            </a:pPr>
            <a:r>
              <a:rPr lang="en-US" altLang="en-US" sz="2400"/>
              <a:t>khu vực biên giới</a:t>
            </a:r>
            <a:endParaRPr lang="en-US" altLang="en-US" sz="2100" b="1"/>
          </a:p>
        </p:txBody>
      </p:sp>
      <p:sp>
        <p:nvSpPr>
          <p:cNvPr id="41992" name="Text Box 16"/>
          <p:cNvSpPr txBox="1">
            <a:spLocks noChangeArrowheads="1"/>
          </p:cNvSpPr>
          <p:nvPr/>
        </p:nvSpPr>
        <p:spPr bwMode="auto">
          <a:xfrm>
            <a:off x="1752600" y="1447800"/>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36</a:t>
            </a:r>
          </a:p>
        </p:txBody>
      </p:sp>
      <p:pic>
        <p:nvPicPr>
          <p:cNvPr id="10446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7" name="Oval 19"/>
          <p:cNvSpPr>
            <a:spLocks noChangeArrowheads="1"/>
          </p:cNvSpPr>
          <p:nvPr/>
        </p:nvSpPr>
        <p:spPr bwMode="auto">
          <a:xfrm>
            <a:off x="639445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199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9" name="Oval 21"/>
          <p:cNvSpPr>
            <a:spLocks noChangeArrowheads="1"/>
          </p:cNvSpPr>
          <p:nvPr/>
        </p:nvSpPr>
        <p:spPr bwMode="auto">
          <a:xfrm>
            <a:off x="639445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4470" name="Oval 22"/>
          <p:cNvSpPr>
            <a:spLocks noChangeArrowheads="1"/>
          </p:cNvSpPr>
          <p:nvPr/>
        </p:nvSpPr>
        <p:spPr bwMode="auto">
          <a:xfrm>
            <a:off x="639445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4471" name="Oval 23"/>
          <p:cNvSpPr>
            <a:spLocks noChangeArrowheads="1"/>
          </p:cNvSpPr>
          <p:nvPr/>
        </p:nvSpPr>
        <p:spPr bwMode="auto">
          <a:xfrm>
            <a:off x="639445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4472" name="Oval 24"/>
          <p:cNvSpPr>
            <a:spLocks noChangeArrowheads="1"/>
          </p:cNvSpPr>
          <p:nvPr/>
        </p:nvSpPr>
        <p:spPr bwMode="auto">
          <a:xfrm>
            <a:off x="6394450"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4473" name="Oval 25"/>
          <p:cNvSpPr>
            <a:spLocks noChangeArrowheads="1"/>
          </p:cNvSpPr>
          <p:nvPr/>
        </p:nvSpPr>
        <p:spPr bwMode="auto">
          <a:xfrm>
            <a:off x="639445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4474" name="Oval 26"/>
          <p:cNvSpPr>
            <a:spLocks noChangeArrowheads="1"/>
          </p:cNvSpPr>
          <p:nvPr/>
        </p:nvSpPr>
        <p:spPr bwMode="auto">
          <a:xfrm>
            <a:off x="6394450"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4475" name="Text Box 27"/>
          <p:cNvSpPr txBox="1">
            <a:spLocks noChangeArrowheads="1"/>
          </p:cNvSpPr>
          <p:nvPr/>
        </p:nvSpPr>
        <p:spPr bwMode="auto">
          <a:xfrm>
            <a:off x="5029200" y="61102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4476" name="Text Box 28"/>
          <p:cNvSpPr txBox="1">
            <a:spLocks noChangeArrowheads="1"/>
          </p:cNvSpPr>
          <p:nvPr/>
        </p:nvSpPr>
        <p:spPr bwMode="auto">
          <a:xfrm>
            <a:off x="6089650" y="5857875"/>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200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5" name="Text Box 69"/>
          <p:cNvSpPr txBox="1">
            <a:spLocks noChangeArrowheads="1"/>
          </p:cNvSpPr>
          <p:nvPr/>
        </p:nvSpPr>
        <p:spPr bwMode="auto">
          <a:xfrm>
            <a:off x="2057400" y="9144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79375"/>
            <a:ext cx="13716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927225" y="4038600"/>
            <a:ext cx="3940175"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Xây dựng và bảo vệ </a:t>
            </a:r>
          </a:p>
          <a:p>
            <a:pPr algn="ctr" eaLnBrk="1" hangingPunct="1">
              <a:spcBef>
                <a:spcPct val="0"/>
              </a:spcBef>
              <a:buFontTx/>
              <a:buNone/>
            </a:pPr>
            <a:r>
              <a:rPr lang="en-US" altLang="en-US" sz="2400"/>
              <a:t>lãnh thổ quốc gia</a:t>
            </a:r>
            <a:endParaRPr lang="en-US" altLang="en-US" sz="2100" b="1"/>
          </a:p>
        </p:txBody>
      </p:sp>
      <p:sp>
        <p:nvSpPr>
          <p:cNvPr id="28" name="AutoShape 10"/>
          <p:cNvSpPr>
            <a:spLocks noChangeArrowheads="1"/>
          </p:cNvSpPr>
          <p:nvPr/>
        </p:nvSpPr>
        <p:spPr bwMode="auto">
          <a:xfrm>
            <a:off x="6134100" y="4038600"/>
            <a:ext cx="4025900"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Xây dựng và bảo vệ </a:t>
            </a:r>
          </a:p>
          <a:p>
            <a:pPr algn="ctr" eaLnBrk="1" hangingPunct="1">
              <a:spcBef>
                <a:spcPct val="0"/>
              </a:spcBef>
              <a:buFontTx/>
              <a:buNone/>
            </a:pPr>
            <a:r>
              <a:rPr lang="en-US" altLang="en-US" sz="2400"/>
              <a:t>chủ quyền dân tộc</a:t>
            </a:r>
            <a:endParaRPr lang="en-US" altLang="en-US" sz="2400" b="1"/>
          </a:p>
        </p:txBody>
      </p:sp>
      <p:pic>
        <p:nvPicPr>
          <p:cNvPr id="4201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011"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4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4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4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4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4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445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445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4466"/>
                </p:tgtEl>
              </p:cMediaNode>
            </p:audio>
            <p:seq concurrent="1" nextAc="seek">
              <p:cTn id="38" restart="whenNotActive" fill="hold" evtFilter="cancelBubble" nodeType="interactiveSeq">
                <p:stCondLst>
                  <p:cond evt="onClick" delay="0">
                    <p:tgtEl>
                      <p:spTgt spid="10447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447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4474"/>
                                        </p:tgtEl>
                                      </p:cBhvr>
                                    </p:animEffect>
                                    <p:set>
                                      <p:cBhvr>
                                        <p:cTn id="46" dur="1" fill="hold">
                                          <p:stCondLst>
                                            <p:cond delay="499"/>
                                          </p:stCondLst>
                                        </p:cTn>
                                        <p:tgtEl>
                                          <p:spTgt spid="10447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4473"/>
                                        </p:tgtEl>
                                      </p:cBhvr>
                                    </p:animEffect>
                                    <p:set>
                                      <p:cBhvr>
                                        <p:cTn id="50" dur="1" fill="hold">
                                          <p:stCondLst>
                                            <p:cond delay="499"/>
                                          </p:stCondLst>
                                        </p:cTn>
                                        <p:tgtEl>
                                          <p:spTgt spid="10447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4472"/>
                                        </p:tgtEl>
                                      </p:cBhvr>
                                    </p:animEffect>
                                    <p:set>
                                      <p:cBhvr>
                                        <p:cTn id="54" dur="1" fill="hold">
                                          <p:stCondLst>
                                            <p:cond delay="499"/>
                                          </p:stCondLst>
                                        </p:cTn>
                                        <p:tgtEl>
                                          <p:spTgt spid="10447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4471"/>
                                        </p:tgtEl>
                                      </p:cBhvr>
                                    </p:animEffect>
                                    <p:set>
                                      <p:cBhvr>
                                        <p:cTn id="58" dur="1" fill="hold">
                                          <p:stCondLst>
                                            <p:cond delay="499"/>
                                          </p:stCondLst>
                                        </p:cTn>
                                        <p:tgtEl>
                                          <p:spTgt spid="10447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4470"/>
                                        </p:tgtEl>
                                      </p:cBhvr>
                                    </p:animEffect>
                                    <p:set>
                                      <p:cBhvr>
                                        <p:cTn id="62" dur="1" fill="hold">
                                          <p:stCondLst>
                                            <p:cond delay="499"/>
                                          </p:stCondLst>
                                        </p:cTn>
                                        <p:tgtEl>
                                          <p:spTgt spid="10447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4469"/>
                                        </p:tgtEl>
                                      </p:cBhvr>
                                    </p:animEffect>
                                    <p:set>
                                      <p:cBhvr>
                                        <p:cTn id="66" dur="1" fill="hold">
                                          <p:stCondLst>
                                            <p:cond delay="499"/>
                                          </p:stCondLst>
                                        </p:cTn>
                                        <p:tgtEl>
                                          <p:spTgt spid="10446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4467"/>
                                        </p:tgtEl>
                                      </p:cBhvr>
                                    </p:animEffect>
                                    <p:set>
                                      <p:cBhvr>
                                        <p:cTn id="70" dur="1" fill="hold">
                                          <p:stCondLst>
                                            <p:cond delay="499"/>
                                          </p:stCondLst>
                                        </p:cTn>
                                        <p:tgtEl>
                                          <p:spTgt spid="10446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4450"/>
                                        </p:tgtEl>
                                      </p:cBhvr>
                                    </p:animEffect>
                                    <p:set>
                                      <p:cBhvr>
                                        <p:cTn id="74" dur="1" fill="hold">
                                          <p:stCondLst>
                                            <p:cond delay="499"/>
                                          </p:stCondLst>
                                        </p:cTn>
                                        <p:tgtEl>
                                          <p:spTgt spid="10445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4475"/>
                  </p:tgtEl>
                </p:cond>
              </p:nextCondLst>
            </p:seq>
          </p:childTnLst>
        </p:cTn>
      </p:par>
    </p:tnLst>
    <p:bldLst>
      <p:bldP spid="104450" grpId="0" animBg="1"/>
      <p:bldP spid="65540" grpId="0"/>
      <p:bldP spid="65541" grpId="0" animBg="1"/>
      <p:bldP spid="65541" grpId="1" animBg="1"/>
      <p:bldP spid="65546" grpId="0" animBg="1"/>
      <p:bldP spid="104467" grpId="0" animBg="1"/>
      <p:bldP spid="104469" grpId="0" animBg="1"/>
      <p:bldP spid="104470" grpId="0" animBg="1"/>
      <p:bldP spid="104471" grpId="0" animBg="1"/>
      <p:bldP spid="104472" grpId="0" animBg="1"/>
      <p:bldP spid="104473" grpId="0" animBg="1"/>
      <p:bldP spid="104474" grpId="0" animBg="1"/>
      <p:bldP spid="104476" grpId="0" animBg="1"/>
      <p:bldP spid="27" grpId="0" animBg="1"/>
      <p:bldP spid="28"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Oval 2"/>
          <p:cNvSpPr>
            <a:spLocks noChangeArrowheads="1"/>
          </p:cNvSpPr>
          <p:nvPr/>
        </p:nvSpPr>
        <p:spPr bwMode="auto">
          <a:xfrm>
            <a:off x="6332538" y="61118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547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352800" y="1379538"/>
            <a:ext cx="6934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Sinh viên cần nhận thức sâu sắc ý nghĩa, tầm quan trọng của xây dựng và bảo vệ chủ quyền biển, đảo, biên giới quốc gia để:</a:t>
            </a:r>
          </a:p>
        </p:txBody>
      </p:sp>
      <p:sp>
        <p:nvSpPr>
          <p:cNvPr id="65541" name="AutoShape 5"/>
          <p:cNvSpPr>
            <a:spLocks noChangeArrowheads="1"/>
          </p:cNvSpPr>
          <p:nvPr/>
        </p:nvSpPr>
        <p:spPr bwMode="auto">
          <a:xfrm>
            <a:off x="6172200" y="4205288"/>
            <a:ext cx="3962400" cy="1357312"/>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D. </a:t>
            </a:r>
            <a:r>
              <a:rPr lang="en-US" sz="2400" dirty="0" err="1">
                <a:solidFill>
                  <a:schemeClr val="tx1"/>
                </a:solidFill>
              </a:rPr>
              <a:t>Nâng</a:t>
            </a:r>
            <a:r>
              <a:rPr lang="en-US" sz="2400" dirty="0">
                <a:solidFill>
                  <a:schemeClr val="tx1"/>
                </a:solidFill>
              </a:rPr>
              <a:t> </a:t>
            </a:r>
            <a:r>
              <a:rPr lang="en-US" sz="2400" dirty="0" err="1">
                <a:solidFill>
                  <a:schemeClr val="tx1"/>
                </a:solidFill>
              </a:rPr>
              <a:t>cao</a:t>
            </a:r>
            <a:r>
              <a:rPr lang="en-US" sz="2400" dirty="0">
                <a:solidFill>
                  <a:schemeClr val="tx1"/>
                </a:solidFill>
              </a:rPr>
              <a:t> ý </a:t>
            </a:r>
            <a:r>
              <a:rPr lang="en-US" sz="2400" dirty="0" err="1">
                <a:solidFill>
                  <a:schemeClr val="tx1"/>
                </a:solidFill>
              </a:rPr>
              <a:t>thức</a:t>
            </a:r>
            <a:r>
              <a:rPr lang="en-US" sz="2400" dirty="0">
                <a:solidFill>
                  <a:schemeClr val="tx1"/>
                </a:solidFill>
              </a:rPr>
              <a:t>, </a:t>
            </a:r>
          </a:p>
          <a:p>
            <a:pPr algn="ctr" eaLnBrk="1" hangingPunct="1">
              <a:defRPr/>
            </a:pPr>
            <a:r>
              <a:rPr lang="en-US" sz="2400" dirty="0" err="1">
                <a:solidFill>
                  <a:schemeClr val="tx1"/>
                </a:solidFill>
              </a:rPr>
              <a:t>trách</a:t>
            </a:r>
            <a:r>
              <a:rPr lang="en-US" sz="2400" dirty="0">
                <a:solidFill>
                  <a:schemeClr val="tx1"/>
                </a:solidFill>
              </a:rPr>
              <a:t> </a:t>
            </a:r>
            <a:r>
              <a:rPr lang="en-US" sz="2400" dirty="0" err="1">
                <a:solidFill>
                  <a:schemeClr val="tx1"/>
                </a:solidFill>
              </a:rPr>
              <a:t>nhiệm</a:t>
            </a:r>
            <a:r>
              <a:rPr lang="en-US" sz="2400" dirty="0">
                <a:solidFill>
                  <a:schemeClr val="tx1"/>
                </a:solidFill>
              </a:rPr>
              <a:t> </a:t>
            </a:r>
            <a:r>
              <a:rPr lang="en-US" sz="2400" dirty="0" err="1">
                <a:solidFill>
                  <a:schemeClr val="tx1"/>
                </a:solidFill>
              </a:rPr>
              <a:t>công</a:t>
            </a:r>
            <a:r>
              <a:rPr lang="en-US" sz="2400" dirty="0">
                <a:solidFill>
                  <a:schemeClr val="tx1"/>
                </a:solidFill>
              </a:rPr>
              <a:t> </a:t>
            </a:r>
            <a:r>
              <a:rPr lang="en-US" sz="2400" dirty="0" err="1">
                <a:solidFill>
                  <a:schemeClr val="tx1"/>
                </a:solidFill>
              </a:rPr>
              <a:t>dân</a:t>
            </a:r>
            <a:endParaRPr lang="en-US" sz="2300" b="1" dirty="0">
              <a:solidFill>
                <a:schemeClr val="tx1"/>
              </a:solidFill>
            </a:endParaRPr>
          </a:p>
        </p:txBody>
      </p:sp>
      <p:sp>
        <p:nvSpPr>
          <p:cNvPr id="65549" name="AutoShape 13"/>
          <p:cNvSpPr>
            <a:spLocks noChangeArrowheads="1"/>
          </p:cNvSpPr>
          <p:nvPr/>
        </p:nvSpPr>
        <p:spPr bwMode="auto">
          <a:xfrm>
            <a:off x="6172200" y="2682875"/>
            <a:ext cx="3962400" cy="1355725"/>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B. </a:t>
            </a:r>
            <a:r>
              <a:rPr lang="en-US" sz="2400" dirty="0" err="1">
                <a:solidFill>
                  <a:schemeClr val="tx1"/>
                </a:solidFill>
              </a:rPr>
              <a:t>Xây</a:t>
            </a:r>
            <a:r>
              <a:rPr lang="en-US" sz="2400" dirty="0">
                <a:solidFill>
                  <a:schemeClr val="tx1"/>
                </a:solidFill>
              </a:rPr>
              <a:t> </a:t>
            </a:r>
            <a:r>
              <a:rPr lang="en-US" sz="2400" dirty="0" err="1">
                <a:solidFill>
                  <a:schemeClr val="tx1"/>
                </a:solidFill>
              </a:rPr>
              <a:t>dựng</a:t>
            </a:r>
            <a:r>
              <a:rPr lang="en-US" sz="2400" dirty="0">
                <a:solidFill>
                  <a:schemeClr val="tx1"/>
                </a:solidFill>
              </a:rPr>
              <a:t> ý </a:t>
            </a:r>
            <a:r>
              <a:rPr lang="en-US" sz="2400" dirty="0" err="1">
                <a:solidFill>
                  <a:schemeClr val="tx1"/>
                </a:solidFill>
              </a:rPr>
              <a:t>thức</a:t>
            </a:r>
            <a:r>
              <a:rPr lang="en-US" sz="2400" dirty="0">
                <a:solidFill>
                  <a:schemeClr val="tx1"/>
                </a:solidFill>
              </a:rPr>
              <a:t>,</a:t>
            </a:r>
          </a:p>
          <a:p>
            <a:pPr algn="ctr">
              <a:defRPr/>
            </a:pPr>
            <a:r>
              <a:rPr lang="en-US" sz="2400" dirty="0">
                <a:solidFill>
                  <a:schemeClr val="tx1"/>
                </a:solidFill>
              </a:rPr>
              <a:t> </a:t>
            </a:r>
            <a:r>
              <a:rPr lang="en-US" sz="2400" dirty="0" err="1">
                <a:solidFill>
                  <a:schemeClr val="tx1"/>
                </a:solidFill>
              </a:rPr>
              <a:t>trách</a:t>
            </a:r>
            <a:r>
              <a:rPr lang="en-US" sz="2400" dirty="0">
                <a:solidFill>
                  <a:schemeClr val="tx1"/>
                </a:solidFill>
              </a:rPr>
              <a:t> </a:t>
            </a:r>
            <a:r>
              <a:rPr lang="en-US" sz="2400" dirty="0" err="1">
                <a:solidFill>
                  <a:schemeClr val="tx1"/>
                </a:solidFill>
              </a:rPr>
              <a:t>nhiệm</a:t>
            </a:r>
            <a:r>
              <a:rPr lang="en-US" sz="2400" dirty="0">
                <a:solidFill>
                  <a:schemeClr val="tx1"/>
                </a:solidFill>
              </a:rPr>
              <a:t> </a:t>
            </a:r>
            <a:r>
              <a:rPr lang="en-US" sz="2400" dirty="0" err="1">
                <a:solidFill>
                  <a:schemeClr val="tx1"/>
                </a:solidFill>
              </a:rPr>
              <a:t>sinh</a:t>
            </a:r>
            <a:r>
              <a:rPr lang="en-US" sz="2400" dirty="0">
                <a:solidFill>
                  <a:schemeClr val="tx1"/>
                </a:solidFill>
              </a:rPr>
              <a:t> </a:t>
            </a:r>
            <a:r>
              <a:rPr lang="en-US" sz="2400" dirty="0" err="1">
                <a:solidFill>
                  <a:schemeClr val="tx1"/>
                </a:solidFill>
              </a:rPr>
              <a:t>viên</a:t>
            </a:r>
            <a:endParaRPr lang="en-US" sz="2400" dirty="0">
              <a:solidFill>
                <a:schemeClr val="tx1"/>
              </a:solidFill>
            </a:endParaRPr>
          </a:p>
        </p:txBody>
      </p:sp>
      <p:sp>
        <p:nvSpPr>
          <p:cNvPr id="43015" name="Text Box 16"/>
          <p:cNvSpPr txBox="1">
            <a:spLocks noChangeArrowheads="1"/>
          </p:cNvSpPr>
          <p:nvPr/>
        </p:nvSpPr>
        <p:spPr bwMode="auto">
          <a:xfrm>
            <a:off x="2079625" y="1447800"/>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37</a:t>
            </a:r>
          </a:p>
        </p:txBody>
      </p:sp>
      <p:pic>
        <p:nvPicPr>
          <p:cNvPr id="10549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91" name="Oval 19"/>
          <p:cNvSpPr>
            <a:spLocks noChangeArrowheads="1"/>
          </p:cNvSpPr>
          <p:nvPr/>
        </p:nvSpPr>
        <p:spPr bwMode="auto">
          <a:xfrm>
            <a:off x="6324600" y="61118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3018"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774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93" name="Oval 21"/>
          <p:cNvSpPr>
            <a:spLocks noChangeArrowheads="1"/>
          </p:cNvSpPr>
          <p:nvPr/>
        </p:nvSpPr>
        <p:spPr bwMode="auto">
          <a:xfrm>
            <a:off x="6324600" y="61118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5494" name="Oval 22"/>
          <p:cNvSpPr>
            <a:spLocks noChangeArrowheads="1"/>
          </p:cNvSpPr>
          <p:nvPr/>
        </p:nvSpPr>
        <p:spPr bwMode="auto">
          <a:xfrm>
            <a:off x="6332538" y="61198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5495" name="Oval 23"/>
          <p:cNvSpPr>
            <a:spLocks noChangeArrowheads="1"/>
          </p:cNvSpPr>
          <p:nvPr/>
        </p:nvSpPr>
        <p:spPr bwMode="auto">
          <a:xfrm>
            <a:off x="6323013" y="61198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5496" name="Oval 24"/>
          <p:cNvSpPr>
            <a:spLocks noChangeArrowheads="1"/>
          </p:cNvSpPr>
          <p:nvPr/>
        </p:nvSpPr>
        <p:spPr bwMode="auto">
          <a:xfrm>
            <a:off x="6319838"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5497" name="Oval 25"/>
          <p:cNvSpPr>
            <a:spLocks noChangeArrowheads="1"/>
          </p:cNvSpPr>
          <p:nvPr/>
        </p:nvSpPr>
        <p:spPr bwMode="auto">
          <a:xfrm>
            <a:off x="6324600" y="61325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5498" name="Oval 26"/>
          <p:cNvSpPr>
            <a:spLocks noChangeArrowheads="1"/>
          </p:cNvSpPr>
          <p:nvPr/>
        </p:nvSpPr>
        <p:spPr bwMode="auto">
          <a:xfrm>
            <a:off x="6319838" y="61118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5499" name="Text Box 27"/>
          <p:cNvSpPr txBox="1">
            <a:spLocks noChangeArrowheads="1"/>
          </p:cNvSpPr>
          <p:nvPr/>
        </p:nvSpPr>
        <p:spPr bwMode="auto">
          <a:xfrm>
            <a:off x="4876800" y="6172200"/>
            <a:ext cx="1054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5500" name="Text Box 28"/>
          <p:cNvSpPr txBox="1">
            <a:spLocks noChangeArrowheads="1"/>
          </p:cNvSpPr>
          <p:nvPr/>
        </p:nvSpPr>
        <p:spPr bwMode="auto">
          <a:xfrm>
            <a:off x="6273800" y="5948363"/>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3027"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8" name="Text Box 69"/>
          <p:cNvSpPr txBox="1">
            <a:spLocks noChangeArrowheads="1"/>
          </p:cNvSpPr>
          <p:nvPr/>
        </p:nvSpPr>
        <p:spPr bwMode="auto">
          <a:xfrm>
            <a:off x="2057400" y="914400"/>
            <a:ext cx="815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72600" y="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30"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01813" y="76200"/>
            <a:ext cx="14747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2057400" y="2682875"/>
            <a:ext cx="3873500" cy="1355725"/>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 A. </a:t>
            </a:r>
            <a:r>
              <a:rPr lang="en-US" sz="2400" dirty="0" err="1">
                <a:solidFill>
                  <a:schemeClr val="tx1"/>
                </a:solidFill>
              </a:rPr>
              <a:t>Xây</a:t>
            </a:r>
            <a:r>
              <a:rPr lang="en-US" sz="2400" dirty="0">
                <a:solidFill>
                  <a:schemeClr val="tx1"/>
                </a:solidFill>
              </a:rPr>
              <a:t> </a:t>
            </a:r>
            <a:r>
              <a:rPr lang="en-US" sz="2400" dirty="0" err="1">
                <a:solidFill>
                  <a:schemeClr val="tx1"/>
                </a:solidFill>
              </a:rPr>
              <a:t>dựng</a:t>
            </a:r>
            <a:r>
              <a:rPr lang="en-US" sz="2400" dirty="0">
                <a:solidFill>
                  <a:schemeClr val="tx1"/>
                </a:solidFill>
              </a:rPr>
              <a:t> ý </a:t>
            </a:r>
            <a:r>
              <a:rPr lang="en-US" sz="2400" dirty="0" err="1">
                <a:solidFill>
                  <a:schemeClr val="tx1"/>
                </a:solidFill>
              </a:rPr>
              <a:t>chí</a:t>
            </a:r>
            <a:r>
              <a:rPr lang="en-US" sz="2400" dirty="0">
                <a:solidFill>
                  <a:schemeClr val="tx1"/>
                </a:solidFill>
              </a:rPr>
              <a:t> </a:t>
            </a:r>
          </a:p>
          <a:p>
            <a:pPr algn="ctr" eaLnBrk="1" hangingPunct="1">
              <a:defRPr/>
            </a:pPr>
            <a:r>
              <a:rPr lang="en-US" sz="2400" dirty="0" err="1">
                <a:solidFill>
                  <a:schemeClr val="tx1"/>
                </a:solidFill>
              </a:rPr>
              <a:t>quyết</a:t>
            </a:r>
            <a:r>
              <a:rPr lang="en-US" sz="2400" dirty="0">
                <a:solidFill>
                  <a:schemeClr val="tx1"/>
                </a:solidFill>
              </a:rPr>
              <a:t> </a:t>
            </a:r>
            <a:r>
              <a:rPr lang="en-US" sz="2400" dirty="0" err="1">
                <a:solidFill>
                  <a:schemeClr val="tx1"/>
                </a:solidFill>
              </a:rPr>
              <a:t>tâm</a:t>
            </a:r>
            <a:r>
              <a:rPr lang="en-US" sz="2400" dirty="0">
                <a:solidFill>
                  <a:schemeClr val="tx1"/>
                </a:solidFill>
              </a:rPr>
              <a:t> </a:t>
            </a:r>
            <a:r>
              <a:rPr lang="en-US" sz="2400" dirty="0" err="1">
                <a:solidFill>
                  <a:schemeClr val="tx1"/>
                </a:solidFill>
              </a:rPr>
              <a:t>học</a:t>
            </a:r>
            <a:r>
              <a:rPr lang="en-US" sz="2400" dirty="0">
                <a:solidFill>
                  <a:schemeClr val="tx1"/>
                </a:solidFill>
              </a:rPr>
              <a:t> </a:t>
            </a:r>
            <a:r>
              <a:rPr lang="en-US" sz="2400" dirty="0" err="1">
                <a:solidFill>
                  <a:schemeClr val="tx1"/>
                </a:solidFill>
              </a:rPr>
              <a:t>tập</a:t>
            </a:r>
            <a:r>
              <a:rPr lang="en-US" sz="2400" dirty="0">
                <a:solidFill>
                  <a:schemeClr val="tx1"/>
                </a:solidFill>
              </a:rPr>
              <a:t> </a:t>
            </a:r>
            <a:r>
              <a:rPr lang="en-US" sz="2400" dirty="0" err="1">
                <a:solidFill>
                  <a:schemeClr val="tx1"/>
                </a:solidFill>
              </a:rPr>
              <a:t>tốt</a:t>
            </a:r>
            <a:endParaRPr lang="en-US" sz="2400" b="1" dirty="0">
              <a:solidFill>
                <a:schemeClr val="tx1"/>
              </a:solidFill>
              <a:latin typeface="Times New Roman" pitchFamily="18" charset="0"/>
              <a:cs typeface="Times New Roman" pitchFamily="18" charset="0"/>
            </a:endParaRPr>
          </a:p>
        </p:txBody>
      </p:sp>
      <p:sp>
        <p:nvSpPr>
          <p:cNvPr id="28" name="AutoShape 13"/>
          <p:cNvSpPr>
            <a:spLocks noChangeArrowheads="1"/>
          </p:cNvSpPr>
          <p:nvPr/>
        </p:nvSpPr>
        <p:spPr bwMode="auto">
          <a:xfrm>
            <a:off x="2057400" y="4205288"/>
            <a:ext cx="3873500" cy="1357312"/>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C. </a:t>
            </a:r>
            <a:r>
              <a:rPr lang="en-US" sz="2400" dirty="0" err="1">
                <a:solidFill>
                  <a:schemeClr val="tx1"/>
                </a:solidFill>
              </a:rPr>
              <a:t>Nâng</a:t>
            </a:r>
            <a:r>
              <a:rPr lang="en-US" sz="2400" dirty="0">
                <a:solidFill>
                  <a:schemeClr val="tx1"/>
                </a:solidFill>
              </a:rPr>
              <a:t> </a:t>
            </a:r>
            <a:r>
              <a:rPr lang="en-US" sz="2400" dirty="0" err="1">
                <a:solidFill>
                  <a:schemeClr val="tx1"/>
                </a:solidFill>
              </a:rPr>
              <a:t>cao</a:t>
            </a:r>
            <a:r>
              <a:rPr lang="en-US" sz="2400" dirty="0">
                <a:solidFill>
                  <a:schemeClr val="tx1"/>
                </a:solidFill>
              </a:rPr>
              <a:t> </a:t>
            </a:r>
            <a:r>
              <a:rPr lang="en-US" sz="2400" dirty="0" err="1">
                <a:solidFill>
                  <a:schemeClr val="tx1"/>
                </a:solidFill>
              </a:rPr>
              <a:t>hiểu</a:t>
            </a:r>
            <a:r>
              <a:rPr lang="en-US" sz="2400" dirty="0">
                <a:solidFill>
                  <a:schemeClr val="tx1"/>
                </a:solidFill>
              </a:rPr>
              <a:t> </a:t>
            </a:r>
            <a:r>
              <a:rPr lang="en-US" sz="2400" dirty="0" err="1">
                <a:solidFill>
                  <a:schemeClr val="tx1"/>
                </a:solidFill>
              </a:rPr>
              <a:t>biết</a:t>
            </a:r>
            <a:r>
              <a:rPr lang="en-US" sz="2400" dirty="0">
                <a:solidFill>
                  <a:schemeClr val="tx1"/>
                </a:solidFill>
              </a:rPr>
              <a:t> </a:t>
            </a:r>
          </a:p>
          <a:p>
            <a:pPr algn="ctr">
              <a:defRPr/>
            </a:pPr>
            <a:r>
              <a:rPr lang="en-US" sz="2400" dirty="0" err="1">
                <a:solidFill>
                  <a:schemeClr val="tx1"/>
                </a:solidFill>
              </a:rPr>
              <a:t>về</a:t>
            </a:r>
            <a:r>
              <a:rPr lang="en-US" sz="2400" dirty="0">
                <a:solidFill>
                  <a:schemeClr val="tx1"/>
                </a:solidFill>
              </a:rPr>
              <a:t> </a:t>
            </a:r>
            <a:r>
              <a:rPr lang="en-US" sz="2400" dirty="0" err="1">
                <a:solidFill>
                  <a:schemeClr val="tx1"/>
                </a:solidFill>
              </a:rPr>
              <a:t>mọi</a:t>
            </a:r>
            <a:r>
              <a:rPr lang="en-US" sz="2400" dirty="0">
                <a:solidFill>
                  <a:schemeClr val="tx1"/>
                </a:solidFill>
              </a:rPr>
              <a:t> </a:t>
            </a:r>
            <a:r>
              <a:rPr lang="en-US" sz="2400" dirty="0" err="1">
                <a:solidFill>
                  <a:schemeClr val="tx1"/>
                </a:solidFill>
              </a:rPr>
              <a:t>mặt</a:t>
            </a:r>
            <a:endParaRPr lang="en-US" sz="2400" dirty="0">
              <a:solidFill>
                <a:schemeClr val="tx1"/>
              </a:solidFill>
            </a:endParaRPr>
          </a:p>
        </p:txBody>
      </p:sp>
      <p:pic>
        <p:nvPicPr>
          <p:cNvPr id="43033"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34"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8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8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8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88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88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547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547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5490"/>
                </p:tgtEl>
              </p:cMediaNode>
            </p:audio>
            <p:seq concurrent="1" nextAc="seek">
              <p:cTn id="38" restart="whenNotActive" fill="hold" evtFilter="cancelBubble" nodeType="interactiveSeq">
                <p:stCondLst>
                  <p:cond evt="onClick" delay="0">
                    <p:tgtEl>
                      <p:spTgt spid="10549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550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5498"/>
                                        </p:tgtEl>
                                      </p:cBhvr>
                                    </p:animEffect>
                                    <p:set>
                                      <p:cBhvr>
                                        <p:cTn id="46" dur="1" fill="hold">
                                          <p:stCondLst>
                                            <p:cond delay="499"/>
                                          </p:stCondLst>
                                        </p:cTn>
                                        <p:tgtEl>
                                          <p:spTgt spid="10549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5497"/>
                                        </p:tgtEl>
                                      </p:cBhvr>
                                    </p:animEffect>
                                    <p:set>
                                      <p:cBhvr>
                                        <p:cTn id="50" dur="1" fill="hold">
                                          <p:stCondLst>
                                            <p:cond delay="499"/>
                                          </p:stCondLst>
                                        </p:cTn>
                                        <p:tgtEl>
                                          <p:spTgt spid="10549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5496"/>
                                        </p:tgtEl>
                                      </p:cBhvr>
                                    </p:animEffect>
                                    <p:set>
                                      <p:cBhvr>
                                        <p:cTn id="54" dur="1" fill="hold">
                                          <p:stCondLst>
                                            <p:cond delay="499"/>
                                          </p:stCondLst>
                                        </p:cTn>
                                        <p:tgtEl>
                                          <p:spTgt spid="10549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5495"/>
                                        </p:tgtEl>
                                      </p:cBhvr>
                                    </p:animEffect>
                                    <p:set>
                                      <p:cBhvr>
                                        <p:cTn id="58" dur="1" fill="hold">
                                          <p:stCondLst>
                                            <p:cond delay="499"/>
                                          </p:stCondLst>
                                        </p:cTn>
                                        <p:tgtEl>
                                          <p:spTgt spid="10549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5494"/>
                                        </p:tgtEl>
                                      </p:cBhvr>
                                    </p:animEffect>
                                    <p:set>
                                      <p:cBhvr>
                                        <p:cTn id="62" dur="1" fill="hold">
                                          <p:stCondLst>
                                            <p:cond delay="499"/>
                                          </p:stCondLst>
                                        </p:cTn>
                                        <p:tgtEl>
                                          <p:spTgt spid="10549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5493"/>
                                        </p:tgtEl>
                                      </p:cBhvr>
                                    </p:animEffect>
                                    <p:set>
                                      <p:cBhvr>
                                        <p:cTn id="66" dur="1" fill="hold">
                                          <p:stCondLst>
                                            <p:cond delay="499"/>
                                          </p:stCondLst>
                                        </p:cTn>
                                        <p:tgtEl>
                                          <p:spTgt spid="10549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5491"/>
                                        </p:tgtEl>
                                      </p:cBhvr>
                                    </p:animEffect>
                                    <p:set>
                                      <p:cBhvr>
                                        <p:cTn id="70" dur="1" fill="hold">
                                          <p:stCondLst>
                                            <p:cond delay="499"/>
                                          </p:stCondLst>
                                        </p:cTn>
                                        <p:tgtEl>
                                          <p:spTgt spid="10549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5474"/>
                                        </p:tgtEl>
                                      </p:cBhvr>
                                    </p:animEffect>
                                    <p:set>
                                      <p:cBhvr>
                                        <p:cTn id="74" dur="1" fill="hold">
                                          <p:stCondLst>
                                            <p:cond delay="499"/>
                                          </p:stCondLst>
                                        </p:cTn>
                                        <p:tgtEl>
                                          <p:spTgt spid="10547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5499"/>
                  </p:tgtEl>
                </p:cond>
              </p:nextCondLst>
            </p:seq>
          </p:childTnLst>
        </p:cTn>
      </p:par>
    </p:tnLst>
    <p:bldLst>
      <p:bldP spid="105474" grpId="0" animBg="1"/>
      <p:bldP spid="65540" grpId="0"/>
      <p:bldP spid="65541" grpId="0" animBg="1"/>
      <p:bldP spid="65541" grpId="1" animBg="1"/>
      <p:bldP spid="65549" grpId="0" animBg="1"/>
      <p:bldP spid="105491" grpId="0" animBg="1"/>
      <p:bldP spid="105493" grpId="0" animBg="1"/>
      <p:bldP spid="105494" grpId="0" animBg="1"/>
      <p:bldP spid="105495" grpId="0" animBg="1"/>
      <p:bldP spid="105496" grpId="0" animBg="1"/>
      <p:bldP spid="105497" grpId="0" animBg="1"/>
      <p:bldP spid="105498" grpId="0" animBg="1"/>
      <p:bldP spid="105500" grpId="0" animBg="1"/>
      <p:bldP spid="27" grpId="0" animBg="1"/>
      <p:bldP spid="28"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Oval 2"/>
          <p:cNvSpPr>
            <a:spLocks noChangeArrowheads="1"/>
          </p:cNvSpPr>
          <p:nvPr/>
        </p:nvSpPr>
        <p:spPr bwMode="auto">
          <a:xfrm>
            <a:off x="6473825"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650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124200" y="1443038"/>
            <a:ext cx="71247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Khu vực có chiều rộng 10 km tính từ biên giới quốc gia vào phía trong lãnh thổ </a:t>
            </a:r>
            <a:r>
              <a:rPr lang="vi-VN" altLang="en-US" sz="2400" i="1"/>
              <a:t>là</a:t>
            </a:r>
            <a:r>
              <a:rPr lang="en-US" altLang="en-US" sz="2400" i="1"/>
              <a:t>:</a:t>
            </a:r>
          </a:p>
        </p:txBody>
      </p:sp>
      <p:sp>
        <p:nvSpPr>
          <p:cNvPr id="65541" name="AutoShape 5"/>
          <p:cNvSpPr>
            <a:spLocks noChangeArrowheads="1"/>
          </p:cNvSpPr>
          <p:nvPr/>
        </p:nvSpPr>
        <p:spPr bwMode="auto">
          <a:xfrm>
            <a:off x="1752600" y="4114800"/>
            <a:ext cx="40386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a:t>
            </a:r>
            <a:r>
              <a:rPr lang="vi-VN" altLang="en-US" sz="2400"/>
              <a:t>Khu vực biên giới </a:t>
            </a:r>
            <a:endParaRPr lang="en-US" altLang="en-US" sz="2400"/>
          </a:p>
          <a:p>
            <a:pPr algn="ctr">
              <a:spcBef>
                <a:spcPct val="0"/>
              </a:spcBef>
              <a:buFontTx/>
              <a:buNone/>
            </a:pPr>
            <a:r>
              <a:rPr lang="vi-VN" altLang="en-US" sz="2400"/>
              <a:t>trên </a:t>
            </a:r>
            <a:r>
              <a:rPr lang="en-US" altLang="en-US" sz="2400"/>
              <a:t>không</a:t>
            </a:r>
          </a:p>
        </p:txBody>
      </p:sp>
      <p:sp>
        <p:nvSpPr>
          <p:cNvPr id="65549" name="AutoShape 13"/>
          <p:cNvSpPr>
            <a:spLocks noChangeArrowheads="1"/>
          </p:cNvSpPr>
          <p:nvPr/>
        </p:nvSpPr>
        <p:spPr bwMode="auto">
          <a:xfrm>
            <a:off x="6094413" y="4114800"/>
            <a:ext cx="4192587"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Vùng biên giới </a:t>
            </a:r>
          </a:p>
          <a:p>
            <a:pPr algn="ctr">
              <a:spcBef>
                <a:spcPct val="0"/>
              </a:spcBef>
              <a:buFontTx/>
              <a:buNone/>
            </a:pPr>
            <a:r>
              <a:rPr lang="en-US" altLang="en-US" sz="2400"/>
              <a:t>trên đất liền</a:t>
            </a:r>
          </a:p>
        </p:txBody>
      </p:sp>
      <p:sp>
        <p:nvSpPr>
          <p:cNvPr id="44039" name="Text Box 16"/>
          <p:cNvSpPr txBox="1">
            <a:spLocks noChangeArrowheads="1"/>
          </p:cNvSpPr>
          <p:nvPr/>
        </p:nvSpPr>
        <p:spPr bwMode="auto">
          <a:xfrm>
            <a:off x="1752600" y="1447800"/>
            <a:ext cx="12604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38</a:t>
            </a:r>
          </a:p>
        </p:txBody>
      </p:sp>
      <p:pic>
        <p:nvPicPr>
          <p:cNvPr id="10651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5" name="Oval 19"/>
          <p:cNvSpPr>
            <a:spLocks noChangeArrowheads="1"/>
          </p:cNvSpPr>
          <p:nvPr/>
        </p:nvSpPr>
        <p:spPr bwMode="auto">
          <a:xfrm>
            <a:off x="6477000"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4042"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9060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7" name="Oval 21"/>
          <p:cNvSpPr>
            <a:spLocks noChangeArrowheads="1"/>
          </p:cNvSpPr>
          <p:nvPr/>
        </p:nvSpPr>
        <p:spPr bwMode="auto">
          <a:xfrm>
            <a:off x="6473825" y="60579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6518" name="Oval 22"/>
          <p:cNvSpPr>
            <a:spLocks noChangeArrowheads="1"/>
          </p:cNvSpPr>
          <p:nvPr/>
        </p:nvSpPr>
        <p:spPr bwMode="auto">
          <a:xfrm>
            <a:off x="6473825" y="60579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6519" name="Oval 23"/>
          <p:cNvSpPr>
            <a:spLocks noChangeArrowheads="1"/>
          </p:cNvSpPr>
          <p:nvPr/>
        </p:nvSpPr>
        <p:spPr bwMode="auto">
          <a:xfrm>
            <a:off x="6473825" y="60547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6520" name="Oval 24"/>
          <p:cNvSpPr>
            <a:spLocks noChangeArrowheads="1"/>
          </p:cNvSpPr>
          <p:nvPr/>
        </p:nvSpPr>
        <p:spPr bwMode="auto">
          <a:xfrm>
            <a:off x="6473825"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6521" name="Oval 25"/>
          <p:cNvSpPr>
            <a:spLocks noChangeArrowheads="1"/>
          </p:cNvSpPr>
          <p:nvPr/>
        </p:nvSpPr>
        <p:spPr bwMode="auto">
          <a:xfrm>
            <a:off x="6477000" y="60690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6522" name="Oval 26"/>
          <p:cNvSpPr>
            <a:spLocks noChangeArrowheads="1"/>
          </p:cNvSpPr>
          <p:nvPr/>
        </p:nvSpPr>
        <p:spPr bwMode="auto">
          <a:xfrm>
            <a:off x="6473825" y="60579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6523" name="Text Box 27"/>
          <p:cNvSpPr txBox="1">
            <a:spLocks noChangeArrowheads="1"/>
          </p:cNvSpPr>
          <p:nvPr/>
        </p:nvSpPr>
        <p:spPr bwMode="auto">
          <a:xfrm>
            <a:off x="5029200" y="6172200"/>
            <a:ext cx="100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6524" name="Text Box 28"/>
          <p:cNvSpPr txBox="1">
            <a:spLocks noChangeArrowheads="1"/>
          </p:cNvSpPr>
          <p:nvPr/>
        </p:nvSpPr>
        <p:spPr bwMode="auto">
          <a:xfrm>
            <a:off x="6286500" y="5845175"/>
            <a:ext cx="8382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4051"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52" name="Text Box 69"/>
          <p:cNvSpPr txBox="1">
            <a:spLocks noChangeArrowheads="1"/>
          </p:cNvSpPr>
          <p:nvPr/>
        </p:nvSpPr>
        <p:spPr bwMode="auto">
          <a:xfrm>
            <a:off x="2057400" y="914400"/>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72600" y="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54"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38100"/>
            <a:ext cx="13716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1752600" y="2514600"/>
            <a:ext cx="4038600"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Vùng biên giới </a:t>
            </a:r>
          </a:p>
          <a:p>
            <a:pPr algn="ctr">
              <a:spcBef>
                <a:spcPct val="0"/>
              </a:spcBef>
              <a:buFontTx/>
              <a:buNone/>
            </a:pPr>
            <a:r>
              <a:rPr lang="en-US" altLang="en-US" sz="2400"/>
              <a:t>trên biển</a:t>
            </a:r>
            <a:endParaRPr lang="en-US" altLang="en-US" sz="2300" b="1">
              <a:latin typeface="Times New Roman" panose="02020603050405020304" pitchFamily="18" charset="0"/>
              <a:cs typeface="Times New Roman" panose="02020603050405020304" pitchFamily="18" charset="0"/>
            </a:endParaRPr>
          </a:p>
        </p:txBody>
      </p:sp>
      <p:sp>
        <p:nvSpPr>
          <p:cNvPr id="28" name="AutoShape 13"/>
          <p:cNvSpPr>
            <a:spLocks noChangeArrowheads="1"/>
          </p:cNvSpPr>
          <p:nvPr/>
        </p:nvSpPr>
        <p:spPr bwMode="auto">
          <a:xfrm>
            <a:off x="6094413" y="2514600"/>
            <a:ext cx="4192587"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Khu vực biên giới </a:t>
            </a:r>
          </a:p>
          <a:p>
            <a:pPr algn="ctr">
              <a:spcBef>
                <a:spcPct val="0"/>
              </a:spcBef>
              <a:buFontTx/>
              <a:buNone/>
            </a:pPr>
            <a:r>
              <a:rPr lang="en-US" altLang="en-US" sz="2400"/>
              <a:t>trên bộ</a:t>
            </a:r>
          </a:p>
        </p:txBody>
      </p:sp>
      <p:pic>
        <p:nvPicPr>
          <p:cNvPr id="44057"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58"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6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60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6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6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6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650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650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6514"/>
                </p:tgtEl>
              </p:cMediaNode>
            </p:audio>
            <p:seq concurrent="1" nextAc="seek">
              <p:cTn id="38" restart="whenNotActive" fill="hold" evtFilter="cancelBubble" nodeType="interactiveSeq">
                <p:stCondLst>
                  <p:cond evt="onClick" delay="0">
                    <p:tgtEl>
                      <p:spTgt spid="106523"/>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6524"/>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6522"/>
                                        </p:tgtEl>
                                      </p:cBhvr>
                                    </p:animEffect>
                                    <p:set>
                                      <p:cBhvr>
                                        <p:cTn id="46" dur="1" fill="hold">
                                          <p:stCondLst>
                                            <p:cond delay="499"/>
                                          </p:stCondLst>
                                        </p:cTn>
                                        <p:tgtEl>
                                          <p:spTgt spid="106522"/>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6521"/>
                                        </p:tgtEl>
                                      </p:cBhvr>
                                    </p:animEffect>
                                    <p:set>
                                      <p:cBhvr>
                                        <p:cTn id="50" dur="1" fill="hold">
                                          <p:stCondLst>
                                            <p:cond delay="499"/>
                                          </p:stCondLst>
                                        </p:cTn>
                                        <p:tgtEl>
                                          <p:spTgt spid="106521"/>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6520"/>
                                        </p:tgtEl>
                                      </p:cBhvr>
                                    </p:animEffect>
                                    <p:set>
                                      <p:cBhvr>
                                        <p:cTn id="54" dur="1" fill="hold">
                                          <p:stCondLst>
                                            <p:cond delay="499"/>
                                          </p:stCondLst>
                                        </p:cTn>
                                        <p:tgtEl>
                                          <p:spTgt spid="106520"/>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6519"/>
                                        </p:tgtEl>
                                      </p:cBhvr>
                                    </p:animEffect>
                                    <p:set>
                                      <p:cBhvr>
                                        <p:cTn id="58" dur="1" fill="hold">
                                          <p:stCondLst>
                                            <p:cond delay="499"/>
                                          </p:stCondLst>
                                        </p:cTn>
                                        <p:tgtEl>
                                          <p:spTgt spid="10651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6518"/>
                                        </p:tgtEl>
                                      </p:cBhvr>
                                    </p:animEffect>
                                    <p:set>
                                      <p:cBhvr>
                                        <p:cTn id="62" dur="1" fill="hold">
                                          <p:stCondLst>
                                            <p:cond delay="499"/>
                                          </p:stCondLst>
                                        </p:cTn>
                                        <p:tgtEl>
                                          <p:spTgt spid="10651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6517"/>
                                        </p:tgtEl>
                                      </p:cBhvr>
                                    </p:animEffect>
                                    <p:set>
                                      <p:cBhvr>
                                        <p:cTn id="66" dur="1" fill="hold">
                                          <p:stCondLst>
                                            <p:cond delay="499"/>
                                          </p:stCondLst>
                                        </p:cTn>
                                        <p:tgtEl>
                                          <p:spTgt spid="10651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6515"/>
                                        </p:tgtEl>
                                      </p:cBhvr>
                                    </p:animEffect>
                                    <p:set>
                                      <p:cBhvr>
                                        <p:cTn id="70" dur="1" fill="hold">
                                          <p:stCondLst>
                                            <p:cond delay="499"/>
                                          </p:stCondLst>
                                        </p:cTn>
                                        <p:tgtEl>
                                          <p:spTgt spid="106515"/>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6498"/>
                                        </p:tgtEl>
                                      </p:cBhvr>
                                    </p:animEffect>
                                    <p:set>
                                      <p:cBhvr>
                                        <p:cTn id="74" dur="1" fill="hold">
                                          <p:stCondLst>
                                            <p:cond delay="499"/>
                                          </p:stCondLst>
                                        </p:cTn>
                                        <p:tgtEl>
                                          <p:spTgt spid="106498"/>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6523"/>
                  </p:tgtEl>
                </p:cond>
              </p:nextCondLst>
            </p:seq>
          </p:childTnLst>
        </p:cTn>
      </p:par>
    </p:tnLst>
    <p:bldLst>
      <p:bldP spid="106498" grpId="0" animBg="1"/>
      <p:bldP spid="65540" grpId="0"/>
      <p:bldP spid="65541" grpId="0" animBg="1"/>
      <p:bldP spid="65541" grpId="1" animBg="1"/>
      <p:bldP spid="65549" grpId="0" animBg="1"/>
      <p:bldP spid="106515" grpId="0" animBg="1"/>
      <p:bldP spid="106517" grpId="0" animBg="1"/>
      <p:bldP spid="106518" grpId="0" animBg="1"/>
      <p:bldP spid="106519" grpId="0" animBg="1"/>
      <p:bldP spid="106520" grpId="0" animBg="1"/>
      <p:bldP spid="106521" grpId="0" animBg="1"/>
      <p:bldP spid="106522" grpId="0" animBg="1"/>
      <p:bldP spid="106524" grpId="0" animBg="1"/>
      <p:bldP spid="27" grpId="0" animBg="1"/>
      <p:bldP spid="28"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Oval 2"/>
          <p:cNvSpPr>
            <a:spLocks noChangeArrowheads="1"/>
          </p:cNvSpPr>
          <p:nvPr/>
        </p:nvSpPr>
        <p:spPr bwMode="auto">
          <a:xfrm>
            <a:off x="64500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854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895600" y="1238250"/>
            <a:ext cx="76073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a:t>“</a:t>
            </a:r>
            <a:r>
              <a:rPr lang="en-US" altLang="en-US" sz="2400" i="1"/>
              <a:t>Củng cố, tăng cường quan hệ quốc tế, tạo dựng môi trường quốc tế thuận lợi hỗ trợ cho công cuộc xây dựng và bảo vệ chủ quyền biển, đảo” </a:t>
            </a:r>
            <a:r>
              <a:rPr lang="en-US" altLang="en-US" sz="2400"/>
              <a:t>là một trong những nội dung của:</a:t>
            </a:r>
          </a:p>
        </p:txBody>
      </p:sp>
      <p:sp>
        <p:nvSpPr>
          <p:cNvPr id="65541" name="AutoShape 5"/>
          <p:cNvSpPr>
            <a:spLocks noChangeArrowheads="1"/>
          </p:cNvSpPr>
          <p:nvPr/>
        </p:nvSpPr>
        <p:spPr bwMode="auto">
          <a:xfrm>
            <a:off x="1981200" y="4419600"/>
            <a:ext cx="4038600" cy="1371600"/>
          </a:xfrm>
          <a:prstGeom prst="flowChartTerminator">
            <a:avLst/>
          </a:prstGeom>
          <a:blipFill dpi="0" rotWithShape="1">
            <a:blip r:embed="rId7"/>
            <a:srcRect/>
            <a:tile tx="0" ty="0" sx="100000" sy="100000" flip="none" algn="tl"/>
          </a:blipFill>
          <a:ln w="9525">
            <a:solidFill>
              <a:srgbClr val="0070C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Xây dựng và bảo vệ </a:t>
            </a:r>
          </a:p>
          <a:p>
            <a:pPr algn="ctr">
              <a:spcBef>
                <a:spcPct val="0"/>
              </a:spcBef>
              <a:buFontTx/>
              <a:buNone/>
            </a:pPr>
            <a:r>
              <a:rPr lang="en-US" altLang="en-US" sz="2400"/>
              <a:t>chủ quyền biển, đảo </a:t>
            </a:r>
          </a:p>
          <a:p>
            <a:pPr algn="ctr">
              <a:spcBef>
                <a:spcPct val="0"/>
              </a:spcBef>
              <a:buFontTx/>
              <a:buNone/>
            </a:pPr>
            <a:r>
              <a:rPr lang="en-US" altLang="en-US" sz="2400"/>
              <a:t>quốc gia</a:t>
            </a:r>
          </a:p>
        </p:txBody>
      </p:sp>
      <p:sp>
        <p:nvSpPr>
          <p:cNvPr id="65549" name="AutoShape 13"/>
          <p:cNvSpPr>
            <a:spLocks noChangeArrowheads="1"/>
          </p:cNvSpPr>
          <p:nvPr/>
        </p:nvSpPr>
        <p:spPr bwMode="auto">
          <a:xfrm>
            <a:off x="6197600" y="2819400"/>
            <a:ext cx="40894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Quan hệ đối ngoại </a:t>
            </a:r>
          </a:p>
          <a:p>
            <a:pPr algn="ctr">
              <a:spcBef>
                <a:spcPct val="0"/>
              </a:spcBef>
              <a:buFontTx/>
              <a:buNone/>
            </a:pPr>
            <a:r>
              <a:rPr lang="en-US" altLang="en-US" sz="2400"/>
              <a:t>trong bảo vệ chủ quyền </a:t>
            </a:r>
          </a:p>
          <a:p>
            <a:pPr algn="ctr">
              <a:spcBef>
                <a:spcPct val="0"/>
              </a:spcBef>
              <a:buFontTx/>
              <a:buNone/>
            </a:pPr>
            <a:r>
              <a:rPr lang="en-US" altLang="en-US" sz="2400"/>
              <a:t>biển, đảo</a:t>
            </a:r>
            <a:endParaRPr lang="vi-VN" altLang="en-US" sz="2400" b="1"/>
          </a:p>
        </p:txBody>
      </p:sp>
      <p:sp>
        <p:nvSpPr>
          <p:cNvPr id="45063" name="Text Box 16"/>
          <p:cNvSpPr txBox="1">
            <a:spLocks noChangeArrowheads="1"/>
          </p:cNvSpPr>
          <p:nvPr/>
        </p:nvSpPr>
        <p:spPr bwMode="auto">
          <a:xfrm>
            <a:off x="1676400" y="1447800"/>
            <a:ext cx="11557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39</a:t>
            </a:r>
          </a:p>
        </p:txBody>
      </p:sp>
      <p:pic>
        <p:nvPicPr>
          <p:cNvPr id="10856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3" name="Oval 19"/>
          <p:cNvSpPr>
            <a:spLocks noChangeArrowheads="1"/>
          </p:cNvSpPr>
          <p:nvPr/>
        </p:nvSpPr>
        <p:spPr bwMode="auto">
          <a:xfrm>
            <a:off x="64500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5066"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5" name="Oval 21"/>
          <p:cNvSpPr>
            <a:spLocks noChangeArrowheads="1"/>
          </p:cNvSpPr>
          <p:nvPr/>
        </p:nvSpPr>
        <p:spPr bwMode="auto">
          <a:xfrm>
            <a:off x="64500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8566" name="Oval 22"/>
          <p:cNvSpPr>
            <a:spLocks noChangeArrowheads="1"/>
          </p:cNvSpPr>
          <p:nvPr/>
        </p:nvSpPr>
        <p:spPr bwMode="auto">
          <a:xfrm>
            <a:off x="647065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8567" name="Oval 23"/>
          <p:cNvSpPr>
            <a:spLocks noChangeArrowheads="1"/>
          </p:cNvSpPr>
          <p:nvPr/>
        </p:nvSpPr>
        <p:spPr bwMode="auto">
          <a:xfrm>
            <a:off x="64500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8568" name="Oval 24"/>
          <p:cNvSpPr>
            <a:spLocks noChangeArrowheads="1"/>
          </p:cNvSpPr>
          <p:nvPr/>
        </p:nvSpPr>
        <p:spPr bwMode="auto">
          <a:xfrm>
            <a:off x="647065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8569" name="Oval 25"/>
          <p:cNvSpPr>
            <a:spLocks noChangeArrowheads="1"/>
          </p:cNvSpPr>
          <p:nvPr/>
        </p:nvSpPr>
        <p:spPr bwMode="auto">
          <a:xfrm>
            <a:off x="64500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8570" name="Oval 26"/>
          <p:cNvSpPr>
            <a:spLocks noChangeArrowheads="1"/>
          </p:cNvSpPr>
          <p:nvPr/>
        </p:nvSpPr>
        <p:spPr bwMode="auto">
          <a:xfrm>
            <a:off x="6464300" y="60690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8571" name="Text Box 27"/>
          <p:cNvSpPr txBox="1">
            <a:spLocks noChangeArrowheads="1"/>
          </p:cNvSpPr>
          <p:nvPr/>
        </p:nvSpPr>
        <p:spPr bwMode="auto">
          <a:xfrm>
            <a:off x="50292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8572" name="Text Box 28"/>
          <p:cNvSpPr txBox="1">
            <a:spLocks noChangeArrowheads="1"/>
          </p:cNvSpPr>
          <p:nvPr/>
        </p:nvSpPr>
        <p:spPr bwMode="auto">
          <a:xfrm>
            <a:off x="6197600" y="5781675"/>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5075"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90800" y="1157288"/>
            <a:ext cx="6934200" cy="6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6" name="Text Box 69"/>
          <p:cNvSpPr txBox="1">
            <a:spLocks noChangeArrowheads="1"/>
          </p:cNvSpPr>
          <p:nvPr/>
        </p:nvSpPr>
        <p:spPr bwMode="auto">
          <a:xfrm>
            <a:off x="2057400" y="835025"/>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8"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95463" y="76200"/>
            <a:ext cx="163353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197600" y="4419600"/>
            <a:ext cx="40894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Quan hệ quốc tế </a:t>
            </a:r>
          </a:p>
          <a:p>
            <a:pPr algn="ctr">
              <a:spcBef>
                <a:spcPct val="0"/>
              </a:spcBef>
              <a:buFontTx/>
              <a:buNone/>
            </a:pPr>
            <a:r>
              <a:rPr lang="en-US" altLang="en-US" sz="2400"/>
              <a:t>để xây dựng và bảo vệ </a:t>
            </a:r>
          </a:p>
          <a:p>
            <a:pPr algn="ctr">
              <a:spcBef>
                <a:spcPct val="0"/>
              </a:spcBef>
              <a:buFontTx/>
              <a:buNone/>
            </a:pPr>
            <a:r>
              <a:rPr lang="en-US" altLang="en-US" sz="2400"/>
              <a:t>biển, đảo</a:t>
            </a:r>
            <a:endParaRPr lang="vi-VN" altLang="en-US" sz="2400" b="1"/>
          </a:p>
        </p:txBody>
      </p:sp>
      <p:sp>
        <p:nvSpPr>
          <p:cNvPr id="28" name="AutoShape 13"/>
          <p:cNvSpPr>
            <a:spLocks noChangeArrowheads="1"/>
          </p:cNvSpPr>
          <p:nvPr/>
        </p:nvSpPr>
        <p:spPr bwMode="auto">
          <a:xfrm>
            <a:off x="1981200" y="2819400"/>
            <a:ext cx="40386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Xây dựng phát triển </a:t>
            </a:r>
          </a:p>
          <a:p>
            <a:pPr algn="ctr">
              <a:spcBef>
                <a:spcPct val="0"/>
              </a:spcBef>
              <a:buFontTx/>
              <a:buNone/>
            </a:pPr>
            <a:r>
              <a:rPr lang="en-US" altLang="en-US" sz="2400"/>
              <a:t>biển, đảo vững mạnh </a:t>
            </a:r>
          </a:p>
          <a:p>
            <a:pPr algn="ctr">
              <a:spcBef>
                <a:spcPct val="0"/>
              </a:spcBef>
              <a:buFontTx/>
              <a:buNone/>
            </a:pPr>
            <a:r>
              <a:rPr lang="en-US" altLang="en-US" sz="2400"/>
              <a:t>toàn diện</a:t>
            </a:r>
            <a:endParaRPr lang="vi-VN" altLang="en-US" sz="2400" b="1"/>
          </a:p>
        </p:txBody>
      </p:sp>
      <p:pic>
        <p:nvPicPr>
          <p:cNvPr id="45081"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82"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3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636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73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73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83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8549"/>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8549"/>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8562"/>
                </p:tgtEl>
              </p:cMediaNode>
            </p:audio>
            <p:seq concurrent="1" nextAc="seek">
              <p:cTn id="38" restart="whenNotActive" fill="hold" evtFilter="cancelBubble" nodeType="interactiveSeq">
                <p:stCondLst>
                  <p:cond evt="onClick" delay="0">
                    <p:tgtEl>
                      <p:spTgt spid="108571"/>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8572"/>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8570"/>
                                        </p:tgtEl>
                                      </p:cBhvr>
                                    </p:animEffect>
                                    <p:set>
                                      <p:cBhvr>
                                        <p:cTn id="46" dur="1" fill="hold">
                                          <p:stCondLst>
                                            <p:cond delay="499"/>
                                          </p:stCondLst>
                                        </p:cTn>
                                        <p:tgtEl>
                                          <p:spTgt spid="108570"/>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8569"/>
                                        </p:tgtEl>
                                      </p:cBhvr>
                                    </p:animEffect>
                                    <p:set>
                                      <p:cBhvr>
                                        <p:cTn id="50" dur="1" fill="hold">
                                          <p:stCondLst>
                                            <p:cond delay="499"/>
                                          </p:stCondLst>
                                        </p:cTn>
                                        <p:tgtEl>
                                          <p:spTgt spid="108569"/>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8568"/>
                                        </p:tgtEl>
                                      </p:cBhvr>
                                    </p:animEffect>
                                    <p:set>
                                      <p:cBhvr>
                                        <p:cTn id="54" dur="1" fill="hold">
                                          <p:stCondLst>
                                            <p:cond delay="499"/>
                                          </p:stCondLst>
                                        </p:cTn>
                                        <p:tgtEl>
                                          <p:spTgt spid="108568"/>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8567"/>
                                        </p:tgtEl>
                                      </p:cBhvr>
                                    </p:animEffect>
                                    <p:set>
                                      <p:cBhvr>
                                        <p:cTn id="58" dur="1" fill="hold">
                                          <p:stCondLst>
                                            <p:cond delay="499"/>
                                          </p:stCondLst>
                                        </p:cTn>
                                        <p:tgtEl>
                                          <p:spTgt spid="108567"/>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8566"/>
                                        </p:tgtEl>
                                      </p:cBhvr>
                                    </p:animEffect>
                                    <p:set>
                                      <p:cBhvr>
                                        <p:cTn id="62" dur="1" fill="hold">
                                          <p:stCondLst>
                                            <p:cond delay="499"/>
                                          </p:stCondLst>
                                        </p:cTn>
                                        <p:tgtEl>
                                          <p:spTgt spid="108566"/>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8565"/>
                                        </p:tgtEl>
                                      </p:cBhvr>
                                    </p:animEffect>
                                    <p:set>
                                      <p:cBhvr>
                                        <p:cTn id="66" dur="1" fill="hold">
                                          <p:stCondLst>
                                            <p:cond delay="499"/>
                                          </p:stCondLst>
                                        </p:cTn>
                                        <p:tgtEl>
                                          <p:spTgt spid="10856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8563"/>
                                        </p:tgtEl>
                                      </p:cBhvr>
                                    </p:animEffect>
                                    <p:set>
                                      <p:cBhvr>
                                        <p:cTn id="70" dur="1" fill="hold">
                                          <p:stCondLst>
                                            <p:cond delay="499"/>
                                          </p:stCondLst>
                                        </p:cTn>
                                        <p:tgtEl>
                                          <p:spTgt spid="108563"/>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8546"/>
                                        </p:tgtEl>
                                      </p:cBhvr>
                                    </p:animEffect>
                                    <p:set>
                                      <p:cBhvr>
                                        <p:cTn id="74" dur="1" fill="hold">
                                          <p:stCondLst>
                                            <p:cond delay="499"/>
                                          </p:stCondLst>
                                        </p:cTn>
                                        <p:tgtEl>
                                          <p:spTgt spid="108546"/>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8571"/>
                  </p:tgtEl>
                </p:cond>
              </p:nextCondLst>
            </p:seq>
          </p:childTnLst>
        </p:cTn>
      </p:par>
    </p:tnLst>
    <p:bldLst>
      <p:bldP spid="108546" grpId="0" animBg="1"/>
      <p:bldP spid="65540" grpId="0"/>
      <p:bldP spid="65541" grpId="0" animBg="1"/>
      <p:bldP spid="65541" grpId="1" animBg="1"/>
      <p:bldP spid="65549" grpId="0" animBg="1"/>
      <p:bldP spid="108563" grpId="0" animBg="1"/>
      <p:bldP spid="108565" grpId="0" animBg="1"/>
      <p:bldP spid="108566" grpId="0" animBg="1"/>
      <p:bldP spid="108567" grpId="0" animBg="1"/>
      <p:bldP spid="108568" grpId="0" animBg="1"/>
      <p:bldP spid="108569" grpId="0" animBg="1"/>
      <p:bldP spid="108570" grpId="0" animBg="1"/>
      <p:bldP spid="108572" grpId="0" animBg="1"/>
      <p:bldP spid="27" grpId="0" animBg="1"/>
      <p:bldP spid="28"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200400" y="1455738"/>
            <a:ext cx="6959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Biển, đảo quốc gia Việt Nam là:</a:t>
            </a:r>
          </a:p>
        </p:txBody>
      </p:sp>
      <p:sp>
        <p:nvSpPr>
          <p:cNvPr id="65541" name="AutoShape 5"/>
          <p:cNvSpPr>
            <a:spLocks noChangeArrowheads="1"/>
          </p:cNvSpPr>
          <p:nvPr/>
        </p:nvSpPr>
        <p:spPr bwMode="auto">
          <a:xfrm>
            <a:off x="2133600" y="2438400"/>
            <a:ext cx="37338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 Một bộ phận </a:t>
            </a:r>
          </a:p>
          <a:p>
            <a:pPr algn="ctr">
              <a:spcBef>
                <a:spcPct val="0"/>
              </a:spcBef>
              <a:buFontTx/>
              <a:buNone/>
            </a:pPr>
            <a:r>
              <a:rPr lang="en-US" altLang="en-US" sz="2400"/>
              <a:t>thiêng liêng của lãnh thổ </a:t>
            </a:r>
          </a:p>
          <a:p>
            <a:pPr algn="ctr">
              <a:spcBef>
                <a:spcPct val="0"/>
              </a:spcBef>
              <a:buFontTx/>
              <a:buNone/>
            </a:pPr>
            <a:r>
              <a:rPr lang="en-US" altLang="en-US" sz="2400"/>
              <a:t>quốc gia Việt Nam</a:t>
            </a:r>
          </a:p>
        </p:txBody>
      </p:sp>
      <p:sp>
        <p:nvSpPr>
          <p:cNvPr id="65549" name="AutoShape 13"/>
          <p:cNvSpPr>
            <a:spLocks noChangeArrowheads="1"/>
          </p:cNvSpPr>
          <p:nvPr/>
        </p:nvSpPr>
        <p:spPr bwMode="auto">
          <a:xfrm>
            <a:off x="2133600" y="4114800"/>
            <a:ext cx="37338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Một thực thể </a:t>
            </a:r>
          </a:p>
          <a:p>
            <a:pPr algn="ctr">
              <a:spcBef>
                <a:spcPct val="0"/>
              </a:spcBef>
              <a:buFontTx/>
              <a:buNone/>
            </a:pPr>
            <a:r>
              <a:rPr lang="en-US" altLang="en-US" sz="2400"/>
              <a:t>quan trọng của quốc gia </a:t>
            </a:r>
          </a:p>
          <a:p>
            <a:pPr algn="ctr">
              <a:spcBef>
                <a:spcPct val="0"/>
              </a:spcBef>
              <a:buFontTx/>
              <a:buNone/>
            </a:pPr>
            <a:r>
              <a:rPr lang="en-US" altLang="en-US" sz="2400"/>
              <a:t>Việt Nam</a:t>
            </a:r>
          </a:p>
        </p:txBody>
      </p:sp>
      <p:sp>
        <p:nvSpPr>
          <p:cNvPr id="46087" name="Text Box 16"/>
          <p:cNvSpPr txBox="1">
            <a:spLocks noChangeArrowheads="1"/>
          </p:cNvSpPr>
          <p:nvPr/>
        </p:nvSpPr>
        <p:spPr bwMode="auto">
          <a:xfrm>
            <a:off x="1752600" y="1371600"/>
            <a:ext cx="126682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40</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6090"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221413"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230938"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2214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2484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6172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6099"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0" name="Text Box 69"/>
          <p:cNvSpPr txBox="1">
            <a:spLocks noChangeArrowheads="1"/>
          </p:cNvSpPr>
          <p:nvPr/>
        </p:nvSpPr>
        <p:spPr bwMode="auto">
          <a:xfrm>
            <a:off x="2057400" y="9144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02"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5" y="114300"/>
            <a:ext cx="1495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21413" y="2438400"/>
            <a:ext cx="3875087"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Phạm vi không gian </a:t>
            </a:r>
          </a:p>
          <a:p>
            <a:pPr algn="ctr">
              <a:spcBef>
                <a:spcPct val="0"/>
              </a:spcBef>
              <a:buFontTx/>
              <a:buNone/>
            </a:pPr>
            <a:r>
              <a:rPr lang="en-US" altLang="en-US" sz="2400"/>
              <a:t>của vùng biển quốc gia </a:t>
            </a:r>
          </a:p>
          <a:p>
            <a:pPr algn="ctr">
              <a:spcBef>
                <a:spcPct val="0"/>
              </a:spcBef>
              <a:buFontTx/>
              <a:buNone/>
            </a:pPr>
            <a:r>
              <a:rPr lang="en-US" altLang="en-US" sz="2400"/>
              <a:t>Việt nam</a:t>
            </a:r>
          </a:p>
        </p:txBody>
      </p:sp>
      <p:sp>
        <p:nvSpPr>
          <p:cNvPr id="28" name="AutoShape 13"/>
          <p:cNvSpPr>
            <a:spLocks noChangeArrowheads="1"/>
          </p:cNvSpPr>
          <p:nvPr/>
        </p:nvSpPr>
        <p:spPr bwMode="auto">
          <a:xfrm>
            <a:off x="6221413" y="4114800"/>
            <a:ext cx="3875087"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Một bộ phận </a:t>
            </a:r>
          </a:p>
          <a:p>
            <a:pPr algn="ctr">
              <a:spcBef>
                <a:spcPct val="0"/>
              </a:spcBef>
              <a:buFontTx/>
              <a:buNone/>
            </a:pPr>
            <a:r>
              <a:rPr lang="en-US" altLang="en-US" sz="2400"/>
              <a:t>quan trọng của Nhà nước</a:t>
            </a:r>
          </a:p>
          <a:p>
            <a:pPr algn="ctr">
              <a:spcBef>
                <a:spcPct val="0"/>
              </a:spcBef>
              <a:buFontTx/>
              <a:buNone/>
            </a:pPr>
            <a:r>
              <a:rPr lang="en-US" altLang="en-US" sz="2400"/>
              <a:t> Việt Nam</a:t>
            </a:r>
          </a:p>
        </p:txBody>
      </p:sp>
      <p:pic>
        <p:nvPicPr>
          <p:cNvPr id="46105"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106"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0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0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0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0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0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2971800" y="1379538"/>
            <a:ext cx="7188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Vùng thềm lục địa thuộc biển Việt Nam có chế độ pháp lý như:</a:t>
            </a:r>
          </a:p>
        </p:txBody>
      </p:sp>
      <p:sp>
        <p:nvSpPr>
          <p:cNvPr id="65541" name="AutoShape 5"/>
          <p:cNvSpPr>
            <a:spLocks noChangeArrowheads="1"/>
          </p:cNvSpPr>
          <p:nvPr/>
        </p:nvSpPr>
        <p:spPr bwMode="auto">
          <a:xfrm>
            <a:off x="6450013" y="4191000"/>
            <a:ext cx="3646487" cy="1066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Vùng đặc quyền</a:t>
            </a:r>
          </a:p>
          <a:p>
            <a:pPr algn="ctr">
              <a:spcBef>
                <a:spcPct val="0"/>
              </a:spcBef>
              <a:buFontTx/>
              <a:buNone/>
            </a:pPr>
            <a:r>
              <a:rPr lang="en-US" altLang="en-US" sz="2400"/>
              <a:t> kinh tế </a:t>
            </a:r>
          </a:p>
        </p:txBody>
      </p:sp>
      <p:sp>
        <p:nvSpPr>
          <p:cNvPr id="65549" name="AutoShape 13"/>
          <p:cNvSpPr>
            <a:spLocks noChangeArrowheads="1"/>
          </p:cNvSpPr>
          <p:nvPr/>
        </p:nvSpPr>
        <p:spPr bwMode="auto">
          <a:xfrm>
            <a:off x="2133600" y="2667000"/>
            <a:ext cx="3733800" cy="1066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A. Vùng lãnh hải</a:t>
            </a:r>
            <a:endParaRPr lang="en-US" altLang="en-US" sz="2300" b="1">
              <a:latin typeface="Times New Roman" panose="02020603050405020304" pitchFamily="18" charset="0"/>
              <a:cs typeface="Times New Roman" panose="02020603050405020304" pitchFamily="18" charset="0"/>
            </a:endParaRPr>
          </a:p>
        </p:txBody>
      </p:sp>
      <p:sp>
        <p:nvSpPr>
          <p:cNvPr id="47112" name="Text Box 16"/>
          <p:cNvSpPr txBox="1">
            <a:spLocks noChangeArrowheads="1"/>
          </p:cNvSpPr>
          <p:nvPr/>
        </p:nvSpPr>
        <p:spPr bwMode="auto">
          <a:xfrm>
            <a:off x="1600200" y="1508125"/>
            <a:ext cx="126682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41</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711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221413"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230938"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2214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2484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6172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712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5" name="Text Box 69"/>
          <p:cNvSpPr txBox="1">
            <a:spLocks noChangeArrowheads="1"/>
          </p:cNvSpPr>
          <p:nvPr/>
        </p:nvSpPr>
        <p:spPr bwMode="auto">
          <a:xfrm>
            <a:off x="2057400" y="9144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5" y="114300"/>
            <a:ext cx="1495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326188" y="2667000"/>
            <a:ext cx="3770312" cy="1066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Vùng đất trên đảo </a:t>
            </a:r>
          </a:p>
          <a:p>
            <a:pPr algn="ctr">
              <a:spcBef>
                <a:spcPct val="0"/>
              </a:spcBef>
              <a:buFontTx/>
              <a:buNone/>
            </a:pPr>
            <a:r>
              <a:rPr lang="en-US" altLang="en-US" sz="2400"/>
              <a:t>và quần đảo</a:t>
            </a:r>
            <a:endParaRPr lang="vi-VN" altLang="en-US" sz="2300" b="1"/>
          </a:p>
        </p:txBody>
      </p:sp>
      <p:sp>
        <p:nvSpPr>
          <p:cNvPr id="28" name="AutoShape 13"/>
          <p:cNvSpPr>
            <a:spLocks noChangeArrowheads="1"/>
          </p:cNvSpPr>
          <p:nvPr/>
        </p:nvSpPr>
        <p:spPr bwMode="auto">
          <a:xfrm>
            <a:off x="2133600" y="4191000"/>
            <a:ext cx="3733800" cy="1066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Trên đất liền</a:t>
            </a:r>
          </a:p>
        </p:txBody>
      </p:sp>
      <p:pic>
        <p:nvPicPr>
          <p:cNvPr id="4713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31"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9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92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9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9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9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276600" y="1443038"/>
            <a:ext cx="7010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Tỉnh có một phần địa giới hành chính trùng với đường biên giới Việt Nam - Trung Quốc là:</a:t>
            </a:r>
          </a:p>
        </p:txBody>
      </p:sp>
      <p:sp>
        <p:nvSpPr>
          <p:cNvPr id="65541" name="AutoShape 5"/>
          <p:cNvSpPr>
            <a:spLocks noChangeArrowheads="1"/>
          </p:cNvSpPr>
          <p:nvPr/>
        </p:nvSpPr>
        <p:spPr bwMode="auto">
          <a:xfrm>
            <a:off x="6203950" y="2590800"/>
            <a:ext cx="3892550" cy="1066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Cao Bằng</a:t>
            </a:r>
          </a:p>
        </p:txBody>
      </p:sp>
      <p:sp>
        <p:nvSpPr>
          <p:cNvPr id="65549" name="AutoShape 13"/>
          <p:cNvSpPr>
            <a:spLocks noChangeArrowheads="1"/>
          </p:cNvSpPr>
          <p:nvPr/>
        </p:nvSpPr>
        <p:spPr bwMode="auto">
          <a:xfrm>
            <a:off x="2057400" y="2590800"/>
            <a:ext cx="3924300" cy="1066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A. Bắc Giang</a:t>
            </a:r>
            <a:endParaRPr lang="en-US" altLang="en-US" sz="2400" b="1">
              <a:latin typeface="Times New Roman" panose="02020603050405020304" pitchFamily="18" charset="0"/>
              <a:cs typeface="Times New Roman" panose="02020603050405020304" pitchFamily="18" charset="0"/>
            </a:endParaRPr>
          </a:p>
        </p:txBody>
      </p:sp>
      <p:sp>
        <p:nvSpPr>
          <p:cNvPr id="48136" name="Text Box 16"/>
          <p:cNvSpPr txBox="1">
            <a:spLocks noChangeArrowheads="1"/>
          </p:cNvSpPr>
          <p:nvPr/>
        </p:nvSpPr>
        <p:spPr bwMode="auto">
          <a:xfrm>
            <a:off x="1857375" y="1508125"/>
            <a:ext cx="126682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42</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813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221413"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230938"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2214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2484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6172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814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9" name="Text Box 69"/>
          <p:cNvSpPr txBox="1">
            <a:spLocks noChangeArrowheads="1"/>
          </p:cNvSpPr>
          <p:nvPr/>
        </p:nvSpPr>
        <p:spPr bwMode="auto">
          <a:xfrm>
            <a:off x="2057400" y="9144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5" y="114300"/>
            <a:ext cx="1495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2057400" y="4114800"/>
            <a:ext cx="3810000" cy="1066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Hòa Bình</a:t>
            </a:r>
          </a:p>
        </p:txBody>
      </p:sp>
      <p:sp>
        <p:nvSpPr>
          <p:cNvPr id="28" name="AutoShape 13"/>
          <p:cNvSpPr>
            <a:spLocks noChangeArrowheads="1"/>
          </p:cNvSpPr>
          <p:nvPr/>
        </p:nvSpPr>
        <p:spPr bwMode="auto">
          <a:xfrm>
            <a:off x="6203950" y="4114800"/>
            <a:ext cx="3892550" cy="1066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Tuyên Quang</a:t>
            </a:r>
          </a:p>
        </p:txBody>
      </p:sp>
      <p:pic>
        <p:nvPicPr>
          <p:cNvPr id="4815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55"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8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8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8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8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8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2943225" y="1455738"/>
            <a:ext cx="7496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Huyện đảo Trường Sa hiện có các đơn vị hành chính:</a:t>
            </a:r>
          </a:p>
        </p:txBody>
      </p:sp>
      <p:sp>
        <p:nvSpPr>
          <p:cNvPr id="65541" name="AutoShape 5"/>
          <p:cNvSpPr>
            <a:spLocks noChangeArrowheads="1"/>
          </p:cNvSpPr>
          <p:nvPr/>
        </p:nvSpPr>
        <p:spPr bwMode="auto">
          <a:xfrm>
            <a:off x="2057400" y="3962400"/>
            <a:ext cx="39243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Thị trấn Trường Sa, </a:t>
            </a:r>
          </a:p>
          <a:p>
            <a:pPr algn="ctr">
              <a:spcBef>
                <a:spcPct val="0"/>
              </a:spcBef>
              <a:buFontTx/>
              <a:buNone/>
            </a:pPr>
            <a:r>
              <a:rPr lang="en-US" altLang="en-US" sz="2400"/>
              <a:t>xã Sinh Tồn và </a:t>
            </a:r>
          </a:p>
          <a:p>
            <a:pPr algn="ctr">
              <a:spcBef>
                <a:spcPct val="0"/>
              </a:spcBef>
              <a:buFontTx/>
              <a:buNone/>
            </a:pPr>
            <a:r>
              <a:rPr lang="en-US" altLang="en-US" sz="2400"/>
              <a:t>xã Song Tử Tây</a:t>
            </a:r>
            <a:endParaRPr lang="vi-VN" altLang="en-US" sz="2400" b="1"/>
          </a:p>
        </p:txBody>
      </p:sp>
      <p:sp>
        <p:nvSpPr>
          <p:cNvPr id="65549" name="AutoShape 13"/>
          <p:cNvSpPr>
            <a:spLocks noChangeArrowheads="1"/>
          </p:cNvSpPr>
          <p:nvPr/>
        </p:nvSpPr>
        <p:spPr bwMode="auto">
          <a:xfrm>
            <a:off x="6221413" y="3962400"/>
            <a:ext cx="3938587"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Thị trấn Trường Sa, </a:t>
            </a:r>
          </a:p>
          <a:p>
            <a:pPr algn="ctr">
              <a:spcBef>
                <a:spcPct val="0"/>
              </a:spcBef>
              <a:buFontTx/>
              <a:buNone/>
            </a:pPr>
            <a:r>
              <a:rPr lang="en-US" altLang="en-US" sz="2400"/>
              <a:t>xã Song Tử Tây </a:t>
            </a:r>
          </a:p>
          <a:p>
            <a:pPr algn="ctr">
              <a:spcBef>
                <a:spcPct val="0"/>
              </a:spcBef>
              <a:buFontTx/>
              <a:buNone/>
            </a:pPr>
            <a:r>
              <a:rPr lang="en-US" altLang="en-US" sz="2400"/>
              <a:t>và xã Sơn Ca</a:t>
            </a:r>
            <a:endParaRPr lang="vi-VN" altLang="en-US" sz="2400" b="1"/>
          </a:p>
        </p:txBody>
      </p:sp>
      <p:sp>
        <p:nvSpPr>
          <p:cNvPr id="49160" name="Text Box 16"/>
          <p:cNvSpPr txBox="1">
            <a:spLocks noChangeArrowheads="1"/>
          </p:cNvSpPr>
          <p:nvPr/>
        </p:nvSpPr>
        <p:spPr bwMode="auto">
          <a:xfrm>
            <a:off x="1676400" y="1479550"/>
            <a:ext cx="126682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43</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916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221413"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230938"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2214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2484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6172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917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73" name="Text Box 69"/>
          <p:cNvSpPr txBox="1">
            <a:spLocks noChangeArrowheads="1"/>
          </p:cNvSpPr>
          <p:nvPr/>
        </p:nvSpPr>
        <p:spPr bwMode="auto">
          <a:xfrm>
            <a:off x="2057400" y="9144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7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5" y="114300"/>
            <a:ext cx="1495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48400" y="2438400"/>
            <a:ext cx="3911600" cy="1198563"/>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Thị trấn Trường Sa, </a:t>
            </a:r>
          </a:p>
          <a:p>
            <a:pPr algn="ctr">
              <a:spcBef>
                <a:spcPct val="0"/>
              </a:spcBef>
              <a:buFontTx/>
              <a:buNone/>
            </a:pPr>
            <a:r>
              <a:rPr lang="en-US" altLang="en-US" sz="2400"/>
              <a:t>xã Nam Yết và </a:t>
            </a:r>
          </a:p>
          <a:p>
            <a:pPr algn="ctr">
              <a:spcBef>
                <a:spcPct val="0"/>
              </a:spcBef>
              <a:buFontTx/>
              <a:buNone/>
            </a:pPr>
            <a:r>
              <a:rPr lang="en-US" altLang="en-US" sz="2400"/>
              <a:t>xã Sinh Tồn</a:t>
            </a:r>
          </a:p>
        </p:txBody>
      </p:sp>
      <p:sp>
        <p:nvSpPr>
          <p:cNvPr id="28" name="AutoShape 13"/>
          <p:cNvSpPr>
            <a:spLocks noChangeArrowheads="1"/>
          </p:cNvSpPr>
          <p:nvPr/>
        </p:nvSpPr>
        <p:spPr bwMode="auto">
          <a:xfrm>
            <a:off x="2057400" y="2438400"/>
            <a:ext cx="3924300" cy="1198563"/>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Thị trấn Trường Sa,</a:t>
            </a:r>
          </a:p>
          <a:p>
            <a:pPr algn="ctr">
              <a:spcBef>
                <a:spcPct val="0"/>
              </a:spcBef>
              <a:buFontTx/>
              <a:buNone/>
            </a:pPr>
            <a:r>
              <a:rPr lang="en-US" altLang="en-US" sz="2400"/>
              <a:t> xã sinh Tồn </a:t>
            </a:r>
          </a:p>
          <a:p>
            <a:pPr algn="ctr">
              <a:spcBef>
                <a:spcPct val="0"/>
              </a:spcBef>
              <a:buFontTx/>
              <a:buNone/>
            </a:pPr>
            <a:r>
              <a:rPr lang="en-US" altLang="en-US" sz="2400"/>
              <a:t>và xã Sơn Ca</a:t>
            </a:r>
          </a:p>
        </p:txBody>
      </p:sp>
      <p:pic>
        <p:nvPicPr>
          <p:cNvPr id="4917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79"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6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6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6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6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6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124200" y="1295400"/>
            <a:ext cx="7162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Ở Việt Nam, các xã, phường, thị trấn có một phần địa giới hành chính trùng với đường biên giới quốc gia trên đất liền, được xác định là:</a:t>
            </a:r>
          </a:p>
        </p:txBody>
      </p:sp>
      <p:sp>
        <p:nvSpPr>
          <p:cNvPr id="65541" name="AutoShape 5"/>
          <p:cNvSpPr>
            <a:spLocks noChangeArrowheads="1"/>
          </p:cNvSpPr>
          <p:nvPr/>
        </p:nvSpPr>
        <p:spPr bwMode="auto">
          <a:xfrm>
            <a:off x="1981200" y="2652713"/>
            <a:ext cx="3824288" cy="123348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 Khu vực biên giới</a:t>
            </a:r>
          </a:p>
          <a:p>
            <a:pPr algn="ctr">
              <a:spcBef>
                <a:spcPct val="0"/>
              </a:spcBef>
              <a:buFontTx/>
              <a:buNone/>
            </a:pPr>
            <a:r>
              <a:rPr lang="en-US" altLang="en-US" sz="2400"/>
              <a:t> trên đất liền</a:t>
            </a:r>
          </a:p>
        </p:txBody>
      </p:sp>
      <p:sp>
        <p:nvSpPr>
          <p:cNvPr id="65549" name="AutoShape 13"/>
          <p:cNvSpPr>
            <a:spLocks noChangeArrowheads="1"/>
          </p:cNvSpPr>
          <p:nvPr/>
        </p:nvSpPr>
        <p:spPr bwMode="auto">
          <a:xfrm>
            <a:off x="6172200" y="4260850"/>
            <a:ext cx="3987800" cy="12255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Vùng biên giới </a:t>
            </a:r>
          </a:p>
          <a:p>
            <a:pPr algn="ctr">
              <a:spcBef>
                <a:spcPct val="0"/>
              </a:spcBef>
              <a:buFontTx/>
              <a:buNone/>
            </a:pPr>
            <a:r>
              <a:rPr lang="en-US" altLang="en-US" sz="2400"/>
              <a:t>trên đất liền </a:t>
            </a:r>
          </a:p>
        </p:txBody>
      </p:sp>
      <p:sp>
        <p:nvSpPr>
          <p:cNvPr id="50184" name="Text Box 16"/>
          <p:cNvSpPr txBox="1">
            <a:spLocks noChangeArrowheads="1"/>
          </p:cNvSpPr>
          <p:nvPr/>
        </p:nvSpPr>
        <p:spPr bwMode="auto">
          <a:xfrm>
            <a:off x="1676400" y="1479550"/>
            <a:ext cx="126682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44</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018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221413"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230938"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2214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2484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6172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019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7" name="Text Box 69"/>
          <p:cNvSpPr txBox="1">
            <a:spLocks noChangeArrowheads="1"/>
          </p:cNvSpPr>
          <p:nvPr/>
        </p:nvSpPr>
        <p:spPr bwMode="auto">
          <a:xfrm>
            <a:off x="2057400" y="9144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5" y="114300"/>
            <a:ext cx="1495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1981200" y="4260850"/>
            <a:ext cx="3824288" cy="12255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Khu vực biên giới </a:t>
            </a:r>
          </a:p>
          <a:p>
            <a:pPr algn="ctr">
              <a:spcBef>
                <a:spcPct val="0"/>
              </a:spcBef>
              <a:buFontTx/>
              <a:buNone/>
            </a:pPr>
            <a:r>
              <a:rPr lang="en-US" altLang="en-US" sz="2400"/>
              <a:t>đặc biệt</a:t>
            </a:r>
          </a:p>
        </p:txBody>
      </p:sp>
      <p:sp>
        <p:nvSpPr>
          <p:cNvPr id="28" name="AutoShape 13"/>
          <p:cNvSpPr>
            <a:spLocks noChangeArrowheads="1"/>
          </p:cNvSpPr>
          <p:nvPr/>
        </p:nvSpPr>
        <p:spPr bwMode="auto">
          <a:xfrm>
            <a:off x="6172200" y="2652713"/>
            <a:ext cx="3987800" cy="123348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Vùng biên giới trên bộ</a:t>
            </a:r>
            <a:endParaRPr lang="vi-VN" altLang="en-US" sz="2400" b="1"/>
          </a:p>
        </p:txBody>
      </p:sp>
      <p:pic>
        <p:nvPicPr>
          <p:cNvPr id="5020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03"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3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36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63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3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73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048000" y="1379538"/>
            <a:ext cx="7239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Tỉnh có một phần địa giới hành chính trùng với đường biên giới Việt Nam – Lào là:</a:t>
            </a:r>
          </a:p>
        </p:txBody>
      </p:sp>
      <p:sp>
        <p:nvSpPr>
          <p:cNvPr id="65541" name="AutoShape 5"/>
          <p:cNvSpPr>
            <a:spLocks noChangeArrowheads="1"/>
          </p:cNvSpPr>
          <p:nvPr/>
        </p:nvSpPr>
        <p:spPr bwMode="auto">
          <a:xfrm>
            <a:off x="1905000" y="4206875"/>
            <a:ext cx="3962400" cy="112712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Quảng Trị</a:t>
            </a:r>
          </a:p>
        </p:txBody>
      </p:sp>
      <p:sp>
        <p:nvSpPr>
          <p:cNvPr id="65549" name="AutoShape 13"/>
          <p:cNvSpPr>
            <a:spLocks noChangeArrowheads="1"/>
          </p:cNvSpPr>
          <p:nvPr/>
        </p:nvSpPr>
        <p:spPr bwMode="auto">
          <a:xfrm>
            <a:off x="1905000" y="2535238"/>
            <a:ext cx="3962400" cy="11223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Bình Định</a:t>
            </a:r>
          </a:p>
        </p:txBody>
      </p:sp>
      <p:sp>
        <p:nvSpPr>
          <p:cNvPr id="51208" name="Text Box 16"/>
          <p:cNvSpPr txBox="1">
            <a:spLocks noChangeArrowheads="1"/>
          </p:cNvSpPr>
          <p:nvPr/>
        </p:nvSpPr>
        <p:spPr bwMode="auto">
          <a:xfrm>
            <a:off x="1676400" y="1479550"/>
            <a:ext cx="126682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45</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121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221413"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230938"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2214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2484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6172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122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1" name="Text Box 69"/>
          <p:cNvSpPr txBox="1">
            <a:spLocks noChangeArrowheads="1"/>
          </p:cNvSpPr>
          <p:nvPr/>
        </p:nvSpPr>
        <p:spPr bwMode="auto">
          <a:xfrm>
            <a:off x="2057400" y="9144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5" y="114300"/>
            <a:ext cx="1495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400800" y="2535238"/>
            <a:ext cx="3962400" cy="11223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Quảng Ninh</a:t>
            </a:r>
          </a:p>
        </p:txBody>
      </p:sp>
      <p:sp>
        <p:nvSpPr>
          <p:cNvPr id="28" name="AutoShape 13"/>
          <p:cNvSpPr>
            <a:spLocks noChangeArrowheads="1"/>
          </p:cNvSpPr>
          <p:nvPr/>
        </p:nvSpPr>
        <p:spPr bwMode="auto">
          <a:xfrm>
            <a:off x="6400800" y="4191000"/>
            <a:ext cx="3962400"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Quảng Ngãi </a:t>
            </a:r>
          </a:p>
        </p:txBody>
      </p:sp>
      <p:pic>
        <p:nvPicPr>
          <p:cNvPr id="5122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7"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6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60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6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6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6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08" name="Oval 44"/>
          <p:cNvSpPr>
            <a:spLocks noChangeArrowheads="1"/>
          </p:cNvSpPr>
          <p:nvPr/>
        </p:nvSpPr>
        <p:spPr bwMode="auto">
          <a:xfrm>
            <a:off x="6781800" y="6078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62466"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581400" y="1447800"/>
            <a:ext cx="6019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 </a:t>
            </a:r>
            <a:r>
              <a:rPr lang="vi-VN" altLang="en-US" sz="2400" i="1"/>
              <a:t>Lãnh thổ quốc gia là:</a:t>
            </a:r>
          </a:p>
        </p:txBody>
      </p:sp>
      <p:sp>
        <p:nvSpPr>
          <p:cNvPr id="65541" name="AutoShape 5"/>
          <p:cNvSpPr>
            <a:spLocks noChangeArrowheads="1"/>
          </p:cNvSpPr>
          <p:nvPr/>
        </p:nvSpPr>
        <p:spPr bwMode="auto">
          <a:xfrm>
            <a:off x="1957388" y="2286000"/>
            <a:ext cx="3986212"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A. Phạm vi không gian </a:t>
            </a:r>
          </a:p>
          <a:p>
            <a:pPr algn="ctr" eaLnBrk="1" hangingPunct="1">
              <a:spcBef>
                <a:spcPct val="0"/>
              </a:spcBef>
              <a:buFontTx/>
              <a:buNone/>
            </a:pPr>
            <a:r>
              <a:rPr lang="en-US" altLang="en-US" sz="2400"/>
              <a:t>được giới hạn bởi </a:t>
            </a:r>
          </a:p>
          <a:p>
            <a:pPr algn="ctr" eaLnBrk="1" hangingPunct="1">
              <a:spcBef>
                <a:spcPct val="0"/>
              </a:spcBef>
              <a:buFontTx/>
              <a:buNone/>
            </a:pPr>
            <a:r>
              <a:rPr lang="en-US" altLang="en-US" sz="2400"/>
              <a:t>biên giới quốc gia</a:t>
            </a:r>
          </a:p>
        </p:txBody>
      </p:sp>
      <p:sp>
        <p:nvSpPr>
          <p:cNvPr id="65549" name="AutoShape 13"/>
          <p:cNvSpPr>
            <a:spLocks noChangeArrowheads="1"/>
          </p:cNvSpPr>
          <p:nvPr/>
        </p:nvSpPr>
        <p:spPr bwMode="auto">
          <a:xfrm>
            <a:off x="6172200" y="2286000"/>
            <a:ext cx="41148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Phạm vi không gian </a:t>
            </a:r>
          </a:p>
          <a:p>
            <a:pPr algn="ctr">
              <a:spcBef>
                <a:spcPct val="0"/>
              </a:spcBef>
              <a:buFontTx/>
              <a:buNone/>
            </a:pPr>
            <a:r>
              <a:rPr lang="en-US" altLang="en-US" sz="2400"/>
              <a:t>của vùng đất, vùng trời </a:t>
            </a:r>
          </a:p>
          <a:p>
            <a:pPr algn="ctr">
              <a:spcBef>
                <a:spcPct val="0"/>
              </a:spcBef>
              <a:buFontTx/>
              <a:buNone/>
            </a:pPr>
            <a:r>
              <a:rPr lang="en-US" altLang="en-US" sz="2400"/>
              <a:t>và vùng biển quốc gia</a:t>
            </a:r>
            <a:endParaRPr lang="en-US" altLang="en-US" sz="2800">
              <a:latin typeface="Times New Roman" panose="02020603050405020304" pitchFamily="18" charset="0"/>
              <a:cs typeface="Times New Roman" panose="02020603050405020304" pitchFamily="18" charset="0"/>
            </a:endParaRPr>
          </a:p>
        </p:txBody>
      </p:sp>
      <p:sp>
        <p:nvSpPr>
          <p:cNvPr id="6151" name="Text Box 15"/>
          <p:cNvSpPr txBox="1">
            <a:spLocks noChangeArrowheads="1"/>
          </p:cNvSpPr>
          <p:nvPr/>
        </p:nvSpPr>
        <p:spPr bwMode="auto">
          <a:xfrm>
            <a:off x="1892300" y="1447800"/>
            <a:ext cx="13081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01</a:t>
            </a:r>
          </a:p>
        </p:txBody>
      </p:sp>
      <p:pic>
        <p:nvPicPr>
          <p:cNvPr id="6248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6" name="Oval 22"/>
          <p:cNvSpPr>
            <a:spLocks noChangeArrowheads="1"/>
          </p:cNvSpPr>
          <p:nvPr/>
        </p:nvSpPr>
        <p:spPr bwMode="auto">
          <a:xfrm>
            <a:off x="6781800" y="60880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154" name="Picture 23"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29800" y="6019800"/>
            <a:ext cx="633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8" name="Oval 24"/>
          <p:cNvSpPr>
            <a:spLocks noChangeArrowheads="1"/>
          </p:cNvSpPr>
          <p:nvPr/>
        </p:nvSpPr>
        <p:spPr bwMode="auto">
          <a:xfrm>
            <a:off x="67818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62495" name="Oval 31"/>
          <p:cNvSpPr>
            <a:spLocks noChangeArrowheads="1"/>
          </p:cNvSpPr>
          <p:nvPr/>
        </p:nvSpPr>
        <p:spPr bwMode="auto">
          <a:xfrm>
            <a:off x="67818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62496" name="Oval 32"/>
          <p:cNvSpPr>
            <a:spLocks noChangeArrowheads="1"/>
          </p:cNvSpPr>
          <p:nvPr/>
        </p:nvSpPr>
        <p:spPr bwMode="auto">
          <a:xfrm>
            <a:off x="6781800" y="61118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62497" name="Oval 33"/>
          <p:cNvSpPr>
            <a:spLocks noChangeArrowheads="1"/>
          </p:cNvSpPr>
          <p:nvPr/>
        </p:nvSpPr>
        <p:spPr bwMode="auto">
          <a:xfrm>
            <a:off x="6781800" y="60928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62498" name="Oval 34"/>
          <p:cNvSpPr>
            <a:spLocks noChangeArrowheads="1"/>
          </p:cNvSpPr>
          <p:nvPr/>
        </p:nvSpPr>
        <p:spPr bwMode="auto">
          <a:xfrm>
            <a:off x="6777038" y="60944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62499" name="Oval 35"/>
          <p:cNvSpPr>
            <a:spLocks noChangeArrowheads="1"/>
          </p:cNvSpPr>
          <p:nvPr/>
        </p:nvSpPr>
        <p:spPr bwMode="auto">
          <a:xfrm>
            <a:off x="6773863" y="60991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62512" name="Text Box 48"/>
          <p:cNvSpPr txBox="1">
            <a:spLocks noChangeArrowheads="1"/>
          </p:cNvSpPr>
          <p:nvPr/>
        </p:nvSpPr>
        <p:spPr bwMode="auto">
          <a:xfrm>
            <a:off x="4843463" y="6170613"/>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62513" name="Text Box 49"/>
          <p:cNvSpPr txBox="1">
            <a:spLocks noChangeArrowheads="1"/>
          </p:cNvSpPr>
          <p:nvPr/>
        </p:nvSpPr>
        <p:spPr bwMode="auto">
          <a:xfrm>
            <a:off x="6553200" y="5849938"/>
            <a:ext cx="838200" cy="7810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163"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667000" y="11430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4" name="Text Box 69"/>
          <p:cNvSpPr txBox="1">
            <a:spLocks noChangeArrowheads="1"/>
          </p:cNvSpPr>
          <p:nvPr/>
        </p:nvSpPr>
        <p:spPr bwMode="auto">
          <a:xfrm>
            <a:off x="2133600" y="838200"/>
            <a:ext cx="8001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6"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92300" y="79375"/>
            <a:ext cx="13081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1957388" y="3940175"/>
            <a:ext cx="3986212" cy="131762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Phạm vi giới hạn </a:t>
            </a:r>
          </a:p>
          <a:p>
            <a:pPr algn="ctr">
              <a:spcBef>
                <a:spcPct val="0"/>
              </a:spcBef>
              <a:buFontTx/>
              <a:buNone/>
            </a:pPr>
            <a:r>
              <a:rPr lang="en-US" altLang="en-US" sz="2400"/>
              <a:t>thuộc chủ quyền hoàn toàn </a:t>
            </a:r>
          </a:p>
          <a:p>
            <a:pPr algn="ctr">
              <a:spcBef>
                <a:spcPct val="0"/>
              </a:spcBef>
              <a:buFontTx/>
              <a:buNone/>
            </a:pPr>
            <a:r>
              <a:rPr lang="en-US" altLang="en-US" sz="2400"/>
              <a:t>và đầy đủ của quốc gia</a:t>
            </a:r>
            <a:endParaRPr lang="en-US" altLang="en-US" sz="2800">
              <a:latin typeface="Times New Roman" panose="02020603050405020304" pitchFamily="18" charset="0"/>
              <a:cs typeface="Times New Roman" panose="02020603050405020304" pitchFamily="18" charset="0"/>
            </a:endParaRPr>
          </a:p>
        </p:txBody>
      </p:sp>
      <p:sp>
        <p:nvSpPr>
          <p:cNvPr id="28" name="AutoShape 13"/>
          <p:cNvSpPr>
            <a:spLocks noChangeArrowheads="1"/>
          </p:cNvSpPr>
          <p:nvPr/>
        </p:nvSpPr>
        <p:spPr bwMode="auto">
          <a:xfrm>
            <a:off x="6172200" y="3940175"/>
            <a:ext cx="4114800" cy="1317625"/>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eaLnBrk="1" hangingPunct="1">
              <a:defRPr/>
            </a:pPr>
            <a:endParaRPr lang="en-US" altLang="en-US" sz="2400" dirty="0">
              <a:latin typeface="Times New Roman" pitchFamily="18" charset="0"/>
              <a:cs typeface="Times New Roman" pitchFamily="18" charset="0"/>
            </a:endParaRPr>
          </a:p>
          <a:p>
            <a:pPr algn="ctr">
              <a:defRPr/>
            </a:pPr>
            <a:r>
              <a:rPr lang="en-US" altLang="en-US" sz="2400" dirty="0">
                <a:latin typeface="+mn-lt"/>
                <a:cs typeface="Times New Roman" pitchFamily="18" charset="0"/>
              </a:rPr>
              <a:t>D. </a:t>
            </a:r>
            <a:r>
              <a:rPr lang="en-US" sz="2400" dirty="0" err="1">
                <a:latin typeface="Arial" charset="0"/>
              </a:rPr>
              <a:t>Phạm</a:t>
            </a:r>
            <a:r>
              <a:rPr lang="en-US" sz="2400" dirty="0">
                <a:latin typeface="Arial" charset="0"/>
              </a:rPr>
              <a:t> vi </a:t>
            </a:r>
            <a:r>
              <a:rPr lang="en-US" sz="2400" dirty="0" err="1">
                <a:latin typeface="Arial" charset="0"/>
              </a:rPr>
              <a:t>giới</a:t>
            </a:r>
            <a:r>
              <a:rPr lang="en-US" sz="2400" dirty="0">
                <a:latin typeface="Arial" charset="0"/>
              </a:rPr>
              <a:t> </a:t>
            </a:r>
            <a:r>
              <a:rPr lang="en-US" sz="2400" dirty="0" err="1">
                <a:latin typeface="Arial" charset="0"/>
              </a:rPr>
              <a:t>hạn</a:t>
            </a:r>
            <a:r>
              <a:rPr lang="en-US" sz="2400" dirty="0">
                <a:latin typeface="Arial" charset="0"/>
              </a:rPr>
              <a:t> </a:t>
            </a:r>
          </a:p>
          <a:p>
            <a:pPr algn="ctr">
              <a:defRPr/>
            </a:pPr>
            <a:r>
              <a:rPr lang="en-US" sz="2400" dirty="0" err="1">
                <a:latin typeface="Arial" charset="0"/>
              </a:rPr>
              <a:t>một</a:t>
            </a:r>
            <a:r>
              <a:rPr lang="en-US" sz="2400" dirty="0">
                <a:latin typeface="Arial" charset="0"/>
              </a:rPr>
              <a:t> </a:t>
            </a:r>
            <a:r>
              <a:rPr lang="en-US" sz="2400" dirty="0" err="1">
                <a:latin typeface="Arial" charset="0"/>
              </a:rPr>
              <a:t>phần</a:t>
            </a:r>
            <a:r>
              <a:rPr lang="en-US" sz="2400" dirty="0">
                <a:latin typeface="Arial" charset="0"/>
              </a:rPr>
              <a:t> </a:t>
            </a:r>
            <a:r>
              <a:rPr lang="en-US" sz="2400" dirty="0" err="1">
                <a:latin typeface="Arial" charset="0"/>
              </a:rPr>
              <a:t>của</a:t>
            </a:r>
            <a:r>
              <a:rPr lang="en-US" sz="2400" dirty="0">
                <a:latin typeface="Arial" charset="0"/>
              </a:rPr>
              <a:t> </a:t>
            </a:r>
            <a:r>
              <a:rPr lang="en-US" sz="2400" dirty="0" err="1">
                <a:latin typeface="Arial" charset="0"/>
              </a:rPr>
              <a:t>trái</a:t>
            </a:r>
            <a:r>
              <a:rPr lang="en-US" sz="2400" dirty="0">
                <a:latin typeface="Arial" charset="0"/>
              </a:rPr>
              <a:t> </a:t>
            </a:r>
            <a:r>
              <a:rPr lang="en-US" sz="2400" dirty="0" err="1">
                <a:latin typeface="Arial" charset="0"/>
              </a:rPr>
              <a:t>đất</a:t>
            </a:r>
            <a:r>
              <a:rPr lang="en-US" sz="2400" dirty="0">
                <a:latin typeface="Arial" charset="0"/>
              </a:rPr>
              <a:t> </a:t>
            </a:r>
          </a:p>
          <a:p>
            <a:pPr algn="ctr">
              <a:defRPr/>
            </a:pPr>
            <a:r>
              <a:rPr lang="en-US" sz="2400" dirty="0" err="1">
                <a:latin typeface="Arial" charset="0"/>
              </a:rPr>
              <a:t>thuộc</a:t>
            </a:r>
            <a:r>
              <a:rPr lang="en-US" sz="2400" dirty="0">
                <a:latin typeface="Arial" charset="0"/>
              </a:rPr>
              <a:t> </a:t>
            </a:r>
            <a:r>
              <a:rPr lang="en-US" sz="2400" dirty="0" err="1">
                <a:latin typeface="Arial" charset="0"/>
              </a:rPr>
              <a:t>chủ</a:t>
            </a:r>
            <a:r>
              <a:rPr lang="en-US" sz="2400" dirty="0">
                <a:latin typeface="Arial" charset="0"/>
              </a:rPr>
              <a:t> </a:t>
            </a:r>
            <a:r>
              <a:rPr lang="en-US" sz="2400" dirty="0" err="1">
                <a:latin typeface="Arial" charset="0"/>
              </a:rPr>
              <a:t>quyền</a:t>
            </a:r>
            <a:r>
              <a:rPr lang="en-US" sz="2400" dirty="0">
                <a:latin typeface="Arial" charset="0"/>
              </a:rPr>
              <a:t> </a:t>
            </a:r>
            <a:r>
              <a:rPr lang="en-US" sz="2400" dirty="0" err="1">
                <a:latin typeface="Arial" charset="0"/>
              </a:rPr>
              <a:t>quốc</a:t>
            </a:r>
            <a:r>
              <a:rPr lang="en-US" sz="2400" dirty="0">
                <a:latin typeface="Arial" charset="0"/>
              </a:rPr>
              <a:t> </a:t>
            </a:r>
            <a:r>
              <a:rPr lang="en-US" sz="2400" dirty="0" err="1">
                <a:latin typeface="Arial" charset="0"/>
              </a:rPr>
              <a:t>gia</a:t>
            </a:r>
            <a:endParaRPr lang="vi-VN" sz="2400" dirty="0">
              <a:latin typeface="Arial" charset="0"/>
            </a:endParaRPr>
          </a:p>
          <a:p>
            <a:pPr algn="ctr" eaLnBrk="1" hangingPunct="1">
              <a:defRPr/>
            </a:pPr>
            <a:endParaRPr lang="en-US" altLang="en-US" sz="2800" dirty="0">
              <a:latin typeface="Times New Roman" pitchFamily="18" charset="0"/>
              <a:cs typeface="Times New Roman" pitchFamily="18" charset="0"/>
            </a:endParaRPr>
          </a:p>
        </p:txBody>
      </p:sp>
      <p:pic>
        <p:nvPicPr>
          <p:cNvPr id="6169"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7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17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27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6" presetClass="entr" presetSubtype="16"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circle(in)">
                                      <p:cBhvr>
                                        <p:cTn id="23" dur="2000"/>
                                        <p:tgtEl>
                                          <p:spTgt spid="26"/>
                                        </p:tgtEl>
                                      </p:cBhvr>
                                    </p:animEffect>
                                  </p:childTnLst>
                                </p:cTn>
                              </p:par>
                            </p:childTnLst>
                          </p:cTn>
                        </p:par>
                        <p:par>
                          <p:cTn id="24" fill="hold" nodeType="afterGroup">
                            <p:stCondLst>
                              <p:cond delay="4720"/>
                            </p:stCondLst>
                            <p:childTnLst>
                              <p:par>
                                <p:cTn id="25" presetID="4" presetClass="entr" presetSubtype="32"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ox(out)">
                                      <p:cBhvr>
                                        <p:cTn id="2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8" restart="whenNotActive" fill="hold" evtFilter="cancelBubble" nodeType="interactiveSeq">
                <p:stCondLst>
                  <p:cond evt="onClick" delay="0">
                    <p:tgtEl>
                      <p:spTgt spid="62466"/>
                    </p:tgtEl>
                  </p:cond>
                </p:stCondLst>
                <p:endSync evt="end" delay="0">
                  <p:rtn val="all"/>
                </p:endSync>
                <p:childTnLst>
                  <p:par>
                    <p:cTn id="29" fill="hold" nodeType="clickPar">
                      <p:stCondLst>
                        <p:cond delay="0"/>
                      </p:stCondLst>
                      <p:childTnLst>
                        <p:par>
                          <p:cTn id="30" fill="hold" nodeType="withGroup">
                            <p:stCondLst>
                              <p:cond delay="0"/>
                            </p:stCondLst>
                            <p:childTnLst>
                              <p:par>
                                <p:cTn id="31" presetID="22" presetClass="emph" presetSubtype="0" fill="hold" grpId="1" nodeType="clickEffect">
                                  <p:stCondLst>
                                    <p:cond delay="0"/>
                                  </p:stCondLst>
                                  <p:childTnLst>
                                    <p:animClr clrSpc="hsl" dir="cw">
                                      <p:cBhvr override="childStyle">
                                        <p:cTn id="32" dur="500" fill="hold"/>
                                        <p:tgtEl>
                                          <p:spTgt spid="65541"/>
                                        </p:tgtEl>
                                        <p:attrNameLst>
                                          <p:attrName>style.color</p:attrName>
                                        </p:attrNameLst>
                                      </p:cBhvr>
                                      <p:by>
                                        <p:hsl h="-7200000" s="0" l="0"/>
                                      </p:by>
                                    </p:animClr>
                                    <p:animClr clrSpc="hsl" dir="cw">
                                      <p:cBhvr>
                                        <p:cTn id="33" dur="500" fill="hold"/>
                                        <p:tgtEl>
                                          <p:spTgt spid="65541"/>
                                        </p:tgtEl>
                                        <p:attrNameLst>
                                          <p:attrName>fillcolor</p:attrName>
                                        </p:attrNameLst>
                                      </p:cBhvr>
                                      <p:by>
                                        <p:hsl h="-7200000" s="0" l="0"/>
                                      </p:by>
                                    </p:animClr>
                                    <p:animClr clrSpc="hsl" dir="cw">
                                      <p:cBhvr>
                                        <p:cTn id="34" dur="500" fill="hold"/>
                                        <p:tgtEl>
                                          <p:spTgt spid="65541"/>
                                        </p:tgtEl>
                                        <p:attrNameLst>
                                          <p:attrName>stroke.color</p:attrName>
                                        </p:attrNameLst>
                                      </p:cBhvr>
                                      <p:by>
                                        <p:hsl h="-7200000" s="0" l="0"/>
                                      </p:by>
                                    </p:animClr>
                                    <p:set>
                                      <p:cBhvr>
                                        <p:cTn id="35" dur="500" fill="hold"/>
                                        <p:tgtEl>
                                          <p:spTgt spid="65541"/>
                                        </p:tgtEl>
                                        <p:attrNameLst>
                                          <p:attrName>fill.type</p:attrName>
                                        </p:attrNameLst>
                                      </p:cBhvr>
                                      <p:to>
                                        <p:strVal val="solid"/>
                                      </p:to>
                                    </p:set>
                                  </p:childTnLst>
                                  <p:subTnLst>
                                    <p:audio>
                                      <p:cMediaNode>
                                        <p:cTn display="0" masterRel="sameClick">
                                          <p:stCondLst>
                                            <p:cond evt="begin" delay="0">
                                              <p:tn val="31"/>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62466"/>
                  </p:tgtEl>
                </p:cond>
              </p:nextCondLst>
            </p:seq>
            <p:audio>
              <p:cMediaNode>
                <p:cTn id="36" fill="hold" display="0">
                  <p:stCondLst>
                    <p:cond delay="indefinite"/>
                  </p:stCondLst>
                  <p:endCondLst>
                    <p:cond evt="onNext" delay="0">
                      <p:tgtEl>
                        <p:sldTgt/>
                      </p:tgtEl>
                    </p:cond>
                    <p:cond evt="onPrev" delay="0">
                      <p:tgtEl>
                        <p:sldTgt/>
                      </p:tgtEl>
                    </p:cond>
                    <p:cond evt="onStopAudio" delay="0">
                      <p:tgtEl>
                        <p:sldTgt/>
                      </p:tgtEl>
                    </p:cond>
                  </p:endCondLst>
                </p:cTn>
                <p:tgtEl>
                  <p:spTgt spid="62484"/>
                </p:tgtEl>
              </p:cMediaNode>
            </p:audio>
            <p:seq concurrent="1" nextAc="seek">
              <p:cTn id="37" restart="whenNotActive" fill="hold" evtFilter="cancelBubble" nodeType="interactiveSeq">
                <p:stCondLst>
                  <p:cond evt="onClick" delay="0">
                    <p:tgtEl>
                      <p:spTgt spid="62512"/>
                    </p:tgtEl>
                  </p:cond>
                </p:stCondLst>
                <p:endSync evt="end" delay="0">
                  <p:rtn val="all"/>
                </p:endSync>
                <p:childTnLst>
                  <p:par>
                    <p:cTn id="38" fill="hold" nodeType="clickPar">
                      <p:stCondLst>
                        <p:cond delay="0"/>
                      </p:stCondLst>
                      <p:childTnLst>
                        <p:par>
                          <p:cTn id="39" fill="hold" nodeType="withGroup">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62513"/>
                                        </p:tgtEl>
                                        <p:attrNameLst>
                                          <p:attrName>style.visibility</p:attrName>
                                        </p:attrNameLst>
                                      </p:cBhvr>
                                      <p:to>
                                        <p:strVal val="hidden"/>
                                      </p:to>
                                    </p:set>
                                  </p:childTnLst>
                                </p:cTn>
                              </p:par>
                            </p:childTnLst>
                          </p:cTn>
                        </p:par>
                        <p:par>
                          <p:cTn id="42" fill="hold" nodeType="afterGroup">
                            <p:stCondLst>
                              <p:cond delay="0"/>
                            </p:stCondLst>
                            <p:childTnLst>
                              <p:par>
                                <p:cTn id="43" presetID="4" presetClass="exit" presetSubtype="16" fill="hold" grpId="0" nodeType="afterEffect">
                                  <p:stCondLst>
                                    <p:cond delay="1000"/>
                                  </p:stCondLst>
                                  <p:childTnLst>
                                    <p:animEffect transition="out" filter="box(in)">
                                      <p:cBhvr>
                                        <p:cTn id="44" dur="500"/>
                                        <p:tgtEl>
                                          <p:spTgt spid="62499"/>
                                        </p:tgtEl>
                                      </p:cBhvr>
                                    </p:animEffect>
                                    <p:set>
                                      <p:cBhvr>
                                        <p:cTn id="45" dur="1" fill="hold">
                                          <p:stCondLst>
                                            <p:cond delay="499"/>
                                          </p:stCondLst>
                                        </p:cTn>
                                        <p:tgtEl>
                                          <p:spTgt spid="62499"/>
                                        </p:tgtEl>
                                        <p:attrNameLst>
                                          <p:attrName>style.visibility</p:attrName>
                                        </p:attrNameLst>
                                      </p:cBhvr>
                                      <p:to>
                                        <p:strVal val="hidden"/>
                                      </p:to>
                                    </p:set>
                                  </p:childTnLst>
                                  <p:subTnLst>
                                    <p:audio>
                                      <p:cMediaNode>
                                        <p:cTn display="0" masterRel="sameClick">
                                          <p:stCondLst>
                                            <p:cond evt="begin" delay="0">
                                              <p:tn val="43"/>
                                            </p:cond>
                                          </p:stCondLst>
                                          <p:endCondLst>
                                            <p:cond evt="onStopAudio" delay="0">
                                              <p:tgtEl>
                                                <p:sldTgt/>
                                              </p:tgtEl>
                                            </p:cond>
                                          </p:endCondLst>
                                        </p:cTn>
                                        <p:tgtEl>
                                          <p:sndTgt r:embed="rId4" name="beep.wav"/>
                                        </p:tgtEl>
                                      </p:cMediaNode>
                                    </p:audio>
                                  </p:subTnLst>
                                </p:cTn>
                              </p:par>
                            </p:childTnLst>
                          </p:cTn>
                        </p:par>
                        <p:par>
                          <p:cTn id="46" fill="hold" nodeType="afterGroup">
                            <p:stCondLst>
                              <p:cond delay="1500"/>
                            </p:stCondLst>
                            <p:childTnLst>
                              <p:par>
                                <p:cTn id="47" presetID="4" presetClass="exit" presetSubtype="16" fill="hold" grpId="0" nodeType="afterEffect">
                                  <p:stCondLst>
                                    <p:cond delay="1000"/>
                                  </p:stCondLst>
                                  <p:childTnLst>
                                    <p:animEffect transition="out" filter="box(in)">
                                      <p:cBhvr>
                                        <p:cTn id="48" dur="500"/>
                                        <p:tgtEl>
                                          <p:spTgt spid="62498"/>
                                        </p:tgtEl>
                                      </p:cBhvr>
                                    </p:animEffect>
                                    <p:set>
                                      <p:cBhvr>
                                        <p:cTn id="49" dur="1" fill="hold">
                                          <p:stCondLst>
                                            <p:cond delay="499"/>
                                          </p:stCondLst>
                                        </p:cTn>
                                        <p:tgtEl>
                                          <p:spTgt spid="62498"/>
                                        </p:tgtEl>
                                        <p:attrNameLst>
                                          <p:attrName>style.visibility</p:attrName>
                                        </p:attrNameLst>
                                      </p:cBhvr>
                                      <p:to>
                                        <p:strVal val="hidden"/>
                                      </p:to>
                                    </p:set>
                                  </p:childTnLst>
                                  <p:subTnLst>
                                    <p:audio>
                                      <p:cMediaNode>
                                        <p:cTn display="0" masterRel="sameClick">
                                          <p:stCondLst>
                                            <p:cond evt="begin" delay="0">
                                              <p:tn val="47"/>
                                            </p:cond>
                                          </p:stCondLst>
                                          <p:endCondLst>
                                            <p:cond evt="onStopAudio" delay="0">
                                              <p:tgtEl>
                                                <p:sldTgt/>
                                              </p:tgtEl>
                                            </p:cond>
                                          </p:endCondLst>
                                        </p:cTn>
                                        <p:tgtEl>
                                          <p:sndTgt r:embed="rId4" name="beep.wav"/>
                                        </p:tgtEl>
                                      </p:cMediaNode>
                                    </p:audio>
                                  </p:subTnLst>
                                </p:cTn>
                              </p:par>
                            </p:childTnLst>
                          </p:cTn>
                        </p:par>
                        <p:par>
                          <p:cTn id="50" fill="hold" nodeType="afterGroup">
                            <p:stCondLst>
                              <p:cond delay="3000"/>
                            </p:stCondLst>
                            <p:childTnLst>
                              <p:par>
                                <p:cTn id="51" presetID="4" presetClass="exit" presetSubtype="16" fill="hold" grpId="0" nodeType="afterEffect">
                                  <p:stCondLst>
                                    <p:cond delay="1000"/>
                                  </p:stCondLst>
                                  <p:childTnLst>
                                    <p:animEffect transition="out" filter="box(in)">
                                      <p:cBhvr>
                                        <p:cTn id="52" dur="500"/>
                                        <p:tgtEl>
                                          <p:spTgt spid="62497"/>
                                        </p:tgtEl>
                                      </p:cBhvr>
                                    </p:animEffect>
                                    <p:set>
                                      <p:cBhvr>
                                        <p:cTn id="53" dur="1" fill="hold">
                                          <p:stCondLst>
                                            <p:cond delay="499"/>
                                          </p:stCondLst>
                                        </p:cTn>
                                        <p:tgtEl>
                                          <p:spTgt spid="62497"/>
                                        </p:tgtEl>
                                        <p:attrNameLst>
                                          <p:attrName>style.visibility</p:attrName>
                                        </p:attrNameLst>
                                      </p:cBhvr>
                                      <p:to>
                                        <p:strVal val="hidden"/>
                                      </p:to>
                                    </p:set>
                                  </p:childTnLst>
                                  <p:subTnLst>
                                    <p:audio>
                                      <p:cMediaNode>
                                        <p:cTn display="0" masterRel="sameClick">
                                          <p:stCondLst>
                                            <p:cond evt="begin" delay="0">
                                              <p:tn val="51"/>
                                            </p:cond>
                                          </p:stCondLst>
                                          <p:endCondLst>
                                            <p:cond evt="onStopAudio" delay="0">
                                              <p:tgtEl>
                                                <p:sldTgt/>
                                              </p:tgtEl>
                                            </p:cond>
                                          </p:endCondLst>
                                        </p:cTn>
                                        <p:tgtEl>
                                          <p:sndTgt r:embed="rId4" name="beep.wav"/>
                                        </p:tgtEl>
                                      </p:cMediaNode>
                                    </p:audio>
                                  </p:subTnLst>
                                </p:cTn>
                              </p:par>
                            </p:childTnLst>
                          </p:cTn>
                        </p:par>
                        <p:par>
                          <p:cTn id="54" fill="hold" nodeType="afterGroup">
                            <p:stCondLst>
                              <p:cond delay="4500"/>
                            </p:stCondLst>
                            <p:childTnLst>
                              <p:par>
                                <p:cTn id="55" presetID="4" presetClass="exit" presetSubtype="16" fill="hold" grpId="0" nodeType="afterEffect">
                                  <p:stCondLst>
                                    <p:cond delay="1000"/>
                                  </p:stCondLst>
                                  <p:childTnLst>
                                    <p:animEffect transition="out" filter="box(in)">
                                      <p:cBhvr>
                                        <p:cTn id="56" dur="500"/>
                                        <p:tgtEl>
                                          <p:spTgt spid="62496"/>
                                        </p:tgtEl>
                                      </p:cBhvr>
                                    </p:animEffect>
                                    <p:set>
                                      <p:cBhvr>
                                        <p:cTn id="57" dur="1" fill="hold">
                                          <p:stCondLst>
                                            <p:cond delay="499"/>
                                          </p:stCondLst>
                                        </p:cTn>
                                        <p:tgtEl>
                                          <p:spTgt spid="62496"/>
                                        </p:tgtEl>
                                        <p:attrNameLst>
                                          <p:attrName>style.visibility</p:attrName>
                                        </p:attrNameLst>
                                      </p:cBhvr>
                                      <p:to>
                                        <p:strVal val="hidden"/>
                                      </p:to>
                                    </p:set>
                                  </p:childTnLst>
                                  <p:subTnLst>
                                    <p:audio>
                                      <p:cMediaNode>
                                        <p:cTn display="0" masterRel="sameClick">
                                          <p:stCondLst>
                                            <p:cond evt="begin" delay="0">
                                              <p:tn val="55"/>
                                            </p:cond>
                                          </p:stCondLst>
                                          <p:endCondLst>
                                            <p:cond evt="onStopAudio" delay="0">
                                              <p:tgtEl>
                                                <p:sldTgt/>
                                              </p:tgtEl>
                                            </p:cond>
                                          </p:endCondLst>
                                        </p:cTn>
                                        <p:tgtEl>
                                          <p:sndTgt r:embed="rId4" name="beep.wav"/>
                                        </p:tgtEl>
                                      </p:cMediaNode>
                                    </p:audio>
                                  </p:subTnLst>
                                </p:cTn>
                              </p:par>
                            </p:childTnLst>
                          </p:cTn>
                        </p:par>
                        <p:par>
                          <p:cTn id="58" fill="hold" nodeType="afterGroup">
                            <p:stCondLst>
                              <p:cond delay="6000"/>
                            </p:stCondLst>
                            <p:childTnLst>
                              <p:par>
                                <p:cTn id="59" presetID="4" presetClass="exit" presetSubtype="16" fill="hold" grpId="0" nodeType="afterEffect">
                                  <p:stCondLst>
                                    <p:cond delay="1000"/>
                                  </p:stCondLst>
                                  <p:childTnLst>
                                    <p:animEffect transition="out" filter="box(in)">
                                      <p:cBhvr>
                                        <p:cTn id="60" dur="500"/>
                                        <p:tgtEl>
                                          <p:spTgt spid="62495"/>
                                        </p:tgtEl>
                                      </p:cBhvr>
                                    </p:animEffect>
                                    <p:set>
                                      <p:cBhvr>
                                        <p:cTn id="61" dur="1" fill="hold">
                                          <p:stCondLst>
                                            <p:cond delay="499"/>
                                          </p:stCondLst>
                                        </p:cTn>
                                        <p:tgtEl>
                                          <p:spTgt spid="62495"/>
                                        </p:tgtEl>
                                        <p:attrNameLst>
                                          <p:attrName>style.visibility</p:attrName>
                                        </p:attrNameLst>
                                      </p:cBhvr>
                                      <p:to>
                                        <p:strVal val="hidden"/>
                                      </p:to>
                                    </p:set>
                                  </p:childTnLst>
                                  <p:subTnLst>
                                    <p:audio>
                                      <p:cMediaNode>
                                        <p:cTn display="0" masterRel="sameClick">
                                          <p:stCondLst>
                                            <p:cond evt="begin" delay="0">
                                              <p:tn val="59"/>
                                            </p:cond>
                                          </p:stCondLst>
                                          <p:endCondLst>
                                            <p:cond evt="onStopAudio" delay="0">
                                              <p:tgtEl>
                                                <p:sldTgt/>
                                              </p:tgtEl>
                                            </p:cond>
                                          </p:endCondLst>
                                        </p:cTn>
                                        <p:tgtEl>
                                          <p:sndTgt r:embed="rId4" name="beep.wav"/>
                                        </p:tgtEl>
                                      </p:cMediaNode>
                                    </p:audio>
                                  </p:subTnLst>
                                </p:cTn>
                              </p:par>
                            </p:childTnLst>
                          </p:cTn>
                        </p:par>
                        <p:par>
                          <p:cTn id="62" fill="hold" nodeType="afterGroup">
                            <p:stCondLst>
                              <p:cond delay="7500"/>
                            </p:stCondLst>
                            <p:childTnLst>
                              <p:par>
                                <p:cTn id="63" presetID="4" presetClass="exit" presetSubtype="16" fill="hold" grpId="0" nodeType="afterEffect">
                                  <p:stCondLst>
                                    <p:cond delay="1000"/>
                                  </p:stCondLst>
                                  <p:childTnLst>
                                    <p:animEffect transition="out" filter="box(in)">
                                      <p:cBhvr>
                                        <p:cTn id="64" dur="500"/>
                                        <p:tgtEl>
                                          <p:spTgt spid="62488"/>
                                        </p:tgtEl>
                                      </p:cBhvr>
                                    </p:animEffect>
                                    <p:set>
                                      <p:cBhvr>
                                        <p:cTn id="65" dur="1" fill="hold">
                                          <p:stCondLst>
                                            <p:cond delay="499"/>
                                          </p:stCondLst>
                                        </p:cTn>
                                        <p:tgtEl>
                                          <p:spTgt spid="62488"/>
                                        </p:tgtEl>
                                        <p:attrNameLst>
                                          <p:attrName>style.visibility</p:attrName>
                                        </p:attrNameLst>
                                      </p:cBhvr>
                                      <p:to>
                                        <p:strVal val="hidden"/>
                                      </p:to>
                                    </p:set>
                                  </p:childTnLst>
                                  <p:subTnLst>
                                    <p:audio>
                                      <p:cMediaNode>
                                        <p:cTn display="0" masterRel="sameClick">
                                          <p:stCondLst>
                                            <p:cond evt="begin" delay="0">
                                              <p:tn val="63"/>
                                            </p:cond>
                                          </p:stCondLst>
                                          <p:endCondLst>
                                            <p:cond evt="onStopAudio" delay="0">
                                              <p:tgtEl>
                                                <p:sldTgt/>
                                              </p:tgtEl>
                                            </p:cond>
                                          </p:endCondLst>
                                        </p:cTn>
                                        <p:tgtEl>
                                          <p:sndTgt r:embed="rId4" name="beep.wav"/>
                                        </p:tgtEl>
                                      </p:cMediaNode>
                                    </p:audio>
                                  </p:subTnLst>
                                </p:cTn>
                              </p:par>
                            </p:childTnLst>
                          </p:cTn>
                        </p:par>
                        <p:par>
                          <p:cTn id="66" fill="hold" nodeType="afterGroup">
                            <p:stCondLst>
                              <p:cond delay="9000"/>
                            </p:stCondLst>
                            <p:childTnLst>
                              <p:par>
                                <p:cTn id="67" presetID="4" presetClass="exit" presetSubtype="16" fill="hold" grpId="0" nodeType="afterEffect">
                                  <p:stCondLst>
                                    <p:cond delay="1000"/>
                                  </p:stCondLst>
                                  <p:childTnLst>
                                    <p:animEffect transition="out" filter="box(in)">
                                      <p:cBhvr>
                                        <p:cTn id="68" dur="500"/>
                                        <p:tgtEl>
                                          <p:spTgt spid="62486"/>
                                        </p:tgtEl>
                                      </p:cBhvr>
                                    </p:animEffect>
                                    <p:set>
                                      <p:cBhvr>
                                        <p:cTn id="69" dur="1" fill="hold">
                                          <p:stCondLst>
                                            <p:cond delay="499"/>
                                          </p:stCondLst>
                                        </p:cTn>
                                        <p:tgtEl>
                                          <p:spTgt spid="62486"/>
                                        </p:tgtEl>
                                        <p:attrNameLst>
                                          <p:attrName>style.visibility</p:attrName>
                                        </p:attrNameLst>
                                      </p:cBhvr>
                                      <p:to>
                                        <p:strVal val="hidden"/>
                                      </p:to>
                                    </p:set>
                                  </p:childTnLst>
                                  <p:subTnLst>
                                    <p:audio>
                                      <p:cMediaNode>
                                        <p:cTn display="0" masterRel="sameClick">
                                          <p:stCondLst>
                                            <p:cond evt="begin" delay="0">
                                              <p:tn val="67"/>
                                            </p:cond>
                                          </p:stCondLst>
                                          <p:endCondLst>
                                            <p:cond evt="onStopAudio" delay="0">
                                              <p:tgtEl>
                                                <p:sldTgt/>
                                              </p:tgtEl>
                                            </p:cond>
                                          </p:endCondLst>
                                        </p:cTn>
                                        <p:tgtEl>
                                          <p:sndTgt r:embed="rId4" name="beep.wav"/>
                                        </p:tgtEl>
                                      </p:cMediaNode>
                                    </p:audio>
                                  </p:subTnLst>
                                </p:cTn>
                              </p:par>
                            </p:childTnLst>
                          </p:cTn>
                        </p:par>
                        <p:par>
                          <p:cTn id="70" fill="hold" nodeType="afterGroup">
                            <p:stCondLst>
                              <p:cond delay="10500"/>
                            </p:stCondLst>
                            <p:childTnLst>
                              <p:par>
                                <p:cTn id="71" presetID="4" presetClass="exit" presetSubtype="16" fill="hold" grpId="0" nodeType="afterEffect">
                                  <p:stCondLst>
                                    <p:cond delay="500"/>
                                  </p:stCondLst>
                                  <p:childTnLst>
                                    <p:animEffect transition="out" filter="box(in)">
                                      <p:cBhvr>
                                        <p:cTn id="72" dur="500"/>
                                        <p:tgtEl>
                                          <p:spTgt spid="62508"/>
                                        </p:tgtEl>
                                      </p:cBhvr>
                                    </p:animEffect>
                                    <p:set>
                                      <p:cBhvr>
                                        <p:cTn id="73" dur="1" fill="hold">
                                          <p:stCondLst>
                                            <p:cond delay="499"/>
                                          </p:stCondLst>
                                        </p:cTn>
                                        <p:tgtEl>
                                          <p:spTgt spid="62508"/>
                                        </p:tgtEl>
                                        <p:attrNameLst>
                                          <p:attrName>style.visibility</p:attrName>
                                        </p:attrNameLst>
                                      </p:cBhvr>
                                      <p:to>
                                        <p:strVal val="hidden"/>
                                      </p:to>
                                    </p:set>
                                  </p:childTnLst>
                                  <p:subTnLst>
                                    <p:audio>
                                      <p:cMediaNode>
                                        <p:cTn display="0" masterRel="sameClick">
                                          <p:stCondLst>
                                            <p:cond evt="begin" delay="0">
                                              <p:tn val="71"/>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62512"/>
                  </p:tgtEl>
                </p:cond>
              </p:nextCondLst>
            </p:seq>
          </p:childTnLst>
        </p:cTn>
      </p:par>
    </p:tnLst>
    <p:bldLst>
      <p:bldP spid="62508" grpId="0" animBg="1"/>
      <p:bldP spid="65540" grpId="0"/>
      <p:bldP spid="65541" grpId="0" animBg="1"/>
      <p:bldP spid="65541" grpId="1" animBg="1"/>
      <p:bldP spid="65549" grpId="0" animBg="1"/>
      <p:bldP spid="62486" grpId="0" animBg="1"/>
      <p:bldP spid="62488" grpId="0" animBg="1"/>
      <p:bldP spid="62495" grpId="0" animBg="1"/>
      <p:bldP spid="62496" grpId="0" animBg="1"/>
      <p:bldP spid="62497" grpId="0" animBg="1"/>
      <p:bldP spid="62498" grpId="0" animBg="1"/>
      <p:bldP spid="62499" grpId="0" animBg="1"/>
      <p:bldP spid="62513" grpId="0" animBg="1"/>
      <p:bldP spid="26" grpId="0" animBg="1"/>
      <p:bldP spid="28"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124200" y="1382713"/>
            <a:ext cx="67437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Tỉnh có một phần địa giới hành chính trùng với đường biên giới Việt Nam - Căm pu chia là:</a:t>
            </a:r>
          </a:p>
        </p:txBody>
      </p:sp>
      <p:sp>
        <p:nvSpPr>
          <p:cNvPr id="65541" name="AutoShape 5"/>
          <p:cNvSpPr>
            <a:spLocks noChangeArrowheads="1"/>
          </p:cNvSpPr>
          <p:nvPr/>
        </p:nvSpPr>
        <p:spPr bwMode="auto">
          <a:xfrm>
            <a:off x="6164263" y="2514600"/>
            <a:ext cx="4160837"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An Giang</a:t>
            </a:r>
            <a:endParaRPr lang="vi-VN" altLang="en-US" sz="2300" b="1"/>
          </a:p>
        </p:txBody>
      </p:sp>
      <p:sp>
        <p:nvSpPr>
          <p:cNvPr id="65549" name="AutoShape 13"/>
          <p:cNvSpPr>
            <a:spLocks noChangeArrowheads="1"/>
          </p:cNvSpPr>
          <p:nvPr/>
        </p:nvSpPr>
        <p:spPr bwMode="auto">
          <a:xfrm>
            <a:off x="1905000" y="2514600"/>
            <a:ext cx="4010025"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Tiền Giang</a:t>
            </a:r>
          </a:p>
        </p:txBody>
      </p:sp>
      <p:sp>
        <p:nvSpPr>
          <p:cNvPr id="52232" name="Text Box 16"/>
          <p:cNvSpPr txBox="1">
            <a:spLocks noChangeArrowheads="1"/>
          </p:cNvSpPr>
          <p:nvPr/>
        </p:nvSpPr>
        <p:spPr bwMode="auto">
          <a:xfrm>
            <a:off x="1676400" y="1447800"/>
            <a:ext cx="126682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46</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223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221413"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230938"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2214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2484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6172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224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45" name="Text Box 69"/>
          <p:cNvSpPr txBox="1">
            <a:spLocks noChangeArrowheads="1"/>
          </p:cNvSpPr>
          <p:nvPr/>
        </p:nvSpPr>
        <p:spPr bwMode="auto">
          <a:xfrm>
            <a:off x="2057400" y="9144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5" y="114300"/>
            <a:ext cx="1495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1905000" y="4191000"/>
            <a:ext cx="40767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Hâu Giang</a:t>
            </a:r>
            <a:endParaRPr lang="vi-VN" altLang="en-US" sz="2300" b="1"/>
          </a:p>
        </p:txBody>
      </p:sp>
      <p:sp>
        <p:nvSpPr>
          <p:cNvPr id="28" name="AutoShape 13"/>
          <p:cNvSpPr>
            <a:spLocks noChangeArrowheads="1"/>
          </p:cNvSpPr>
          <p:nvPr/>
        </p:nvSpPr>
        <p:spPr bwMode="auto">
          <a:xfrm>
            <a:off x="6248400" y="4191000"/>
            <a:ext cx="41148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Bắc Giang</a:t>
            </a:r>
            <a:endParaRPr lang="vi-VN" altLang="en-US" sz="2300" b="1"/>
          </a:p>
        </p:txBody>
      </p:sp>
      <p:pic>
        <p:nvPicPr>
          <p:cNvPr id="5225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51"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8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8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8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8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8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276600" y="1366838"/>
            <a:ext cx="68199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Biên giới quốc gia của nước Cộng hòa xã hội chủ nghĩa Việt Nam là:</a:t>
            </a:r>
          </a:p>
        </p:txBody>
      </p:sp>
      <p:sp>
        <p:nvSpPr>
          <p:cNvPr id="65541" name="AutoShape 5"/>
          <p:cNvSpPr>
            <a:spLocks noChangeArrowheads="1"/>
          </p:cNvSpPr>
          <p:nvPr/>
        </p:nvSpPr>
        <p:spPr bwMode="auto">
          <a:xfrm>
            <a:off x="6248400" y="4114800"/>
            <a:ext cx="4191000"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Thiêng liêng, bất khả </a:t>
            </a:r>
          </a:p>
          <a:p>
            <a:pPr algn="ctr">
              <a:spcBef>
                <a:spcPct val="0"/>
              </a:spcBef>
              <a:buFontTx/>
              <a:buNone/>
            </a:pPr>
            <a:r>
              <a:rPr lang="en-US" altLang="en-US" sz="2400"/>
              <a:t>xâm phạm</a:t>
            </a:r>
          </a:p>
        </p:txBody>
      </p:sp>
      <p:sp>
        <p:nvSpPr>
          <p:cNvPr id="65549" name="AutoShape 13"/>
          <p:cNvSpPr>
            <a:spLocks noChangeArrowheads="1"/>
          </p:cNvSpPr>
          <p:nvPr/>
        </p:nvSpPr>
        <p:spPr bwMode="auto">
          <a:xfrm>
            <a:off x="1781175" y="4114800"/>
            <a:ext cx="4010025"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Tối cao, bất khả </a:t>
            </a:r>
          </a:p>
          <a:p>
            <a:pPr algn="ctr">
              <a:spcBef>
                <a:spcPct val="0"/>
              </a:spcBef>
              <a:buFontTx/>
              <a:buNone/>
            </a:pPr>
            <a:r>
              <a:rPr lang="en-US" altLang="en-US" sz="2400"/>
              <a:t>xâm phạm</a:t>
            </a:r>
            <a:endParaRPr lang="en-US" altLang="en-US" sz="2200" b="1">
              <a:latin typeface="Times New Roman" panose="02020603050405020304" pitchFamily="18" charset="0"/>
              <a:cs typeface="Times New Roman" panose="02020603050405020304" pitchFamily="18" charset="0"/>
            </a:endParaRPr>
          </a:p>
        </p:txBody>
      </p:sp>
      <p:sp>
        <p:nvSpPr>
          <p:cNvPr id="53256" name="Text Box 16"/>
          <p:cNvSpPr txBox="1">
            <a:spLocks noChangeArrowheads="1"/>
          </p:cNvSpPr>
          <p:nvPr/>
        </p:nvSpPr>
        <p:spPr bwMode="auto">
          <a:xfrm>
            <a:off x="1676400" y="1371600"/>
            <a:ext cx="126682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47</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325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221413"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230938"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2214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2484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6172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326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9" name="Text Box 69"/>
          <p:cNvSpPr txBox="1">
            <a:spLocks noChangeArrowheads="1"/>
          </p:cNvSpPr>
          <p:nvPr/>
        </p:nvSpPr>
        <p:spPr bwMode="auto">
          <a:xfrm>
            <a:off x="2057400" y="9144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7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5" y="114300"/>
            <a:ext cx="1495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48400" y="2425700"/>
            <a:ext cx="4191000" cy="14605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Khẳng định chủ quyền </a:t>
            </a:r>
          </a:p>
          <a:p>
            <a:pPr algn="ctr">
              <a:spcBef>
                <a:spcPct val="0"/>
              </a:spcBef>
              <a:buFontTx/>
              <a:buNone/>
            </a:pPr>
            <a:r>
              <a:rPr lang="en-US" altLang="en-US" sz="2400"/>
              <a:t>đất nước</a:t>
            </a:r>
          </a:p>
        </p:txBody>
      </p:sp>
      <p:sp>
        <p:nvSpPr>
          <p:cNvPr id="28" name="AutoShape 13"/>
          <p:cNvSpPr>
            <a:spLocks noChangeArrowheads="1"/>
          </p:cNvSpPr>
          <p:nvPr/>
        </p:nvSpPr>
        <p:spPr bwMode="auto">
          <a:xfrm>
            <a:off x="1781175" y="2425700"/>
            <a:ext cx="4010025" cy="14605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A. Chủ quyền, độc lập, </a:t>
            </a:r>
          </a:p>
          <a:p>
            <a:pPr algn="ctr" eaLnBrk="1" hangingPunct="1">
              <a:spcBef>
                <a:spcPct val="0"/>
              </a:spcBef>
              <a:buFontTx/>
              <a:buNone/>
            </a:pPr>
            <a:r>
              <a:rPr lang="en-US" altLang="en-US" sz="2400"/>
              <a:t>tự do</a:t>
            </a:r>
            <a:endParaRPr lang="en-US" altLang="en-US" sz="2200" b="1">
              <a:latin typeface="Times New Roman" panose="02020603050405020304" pitchFamily="18" charset="0"/>
              <a:cs typeface="Times New Roman" panose="02020603050405020304" pitchFamily="18" charset="0"/>
            </a:endParaRPr>
          </a:p>
        </p:txBody>
      </p:sp>
      <p:pic>
        <p:nvPicPr>
          <p:cNvPr id="5327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75"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1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12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1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1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1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408363" y="1366838"/>
            <a:ext cx="58880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Huyện Côn Đảo là đơn vị hành chính thuộc tỉnh:</a:t>
            </a:r>
            <a:endParaRPr lang="vi-VN" altLang="en-US" sz="2400" b="1" i="1"/>
          </a:p>
        </p:txBody>
      </p:sp>
      <p:sp>
        <p:nvSpPr>
          <p:cNvPr id="65541" name="AutoShape 5"/>
          <p:cNvSpPr>
            <a:spLocks noChangeArrowheads="1"/>
          </p:cNvSpPr>
          <p:nvPr/>
        </p:nvSpPr>
        <p:spPr bwMode="auto">
          <a:xfrm>
            <a:off x="1905000" y="3962400"/>
            <a:ext cx="40767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Bà Rịa - Vũng Tàu</a:t>
            </a:r>
            <a:endParaRPr lang="vi-VN" altLang="en-US" sz="2400" b="1"/>
          </a:p>
        </p:txBody>
      </p:sp>
      <p:sp>
        <p:nvSpPr>
          <p:cNvPr id="65549" name="AutoShape 13"/>
          <p:cNvSpPr>
            <a:spLocks noChangeArrowheads="1"/>
          </p:cNvSpPr>
          <p:nvPr/>
        </p:nvSpPr>
        <p:spPr bwMode="auto">
          <a:xfrm>
            <a:off x="1905000" y="2382838"/>
            <a:ext cx="4048125" cy="13509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Bình Thuận</a:t>
            </a:r>
            <a:endParaRPr lang="vi-VN" altLang="en-US" sz="2400" b="1"/>
          </a:p>
        </p:txBody>
      </p:sp>
      <p:sp>
        <p:nvSpPr>
          <p:cNvPr id="54280" name="Text Box 16"/>
          <p:cNvSpPr txBox="1">
            <a:spLocks noChangeArrowheads="1"/>
          </p:cNvSpPr>
          <p:nvPr/>
        </p:nvSpPr>
        <p:spPr bwMode="auto">
          <a:xfrm>
            <a:off x="1676400" y="1479550"/>
            <a:ext cx="126682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48</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428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221413"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230938"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2214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2484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6172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429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93" name="Text Box 69"/>
          <p:cNvSpPr txBox="1">
            <a:spLocks noChangeArrowheads="1"/>
          </p:cNvSpPr>
          <p:nvPr/>
        </p:nvSpPr>
        <p:spPr bwMode="auto">
          <a:xfrm>
            <a:off x="2057400" y="9144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5" y="114300"/>
            <a:ext cx="1495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324600" y="3962400"/>
            <a:ext cx="39624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Cần Thơ </a:t>
            </a:r>
          </a:p>
        </p:txBody>
      </p:sp>
      <p:sp>
        <p:nvSpPr>
          <p:cNvPr id="28" name="AutoShape 13"/>
          <p:cNvSpPr>
            <a:spLocks noChangeArrowheads="1"/>
          </p:cNvSpPr>
          <p:nvPr/>
        </p:nvSpPr>
        <p:spPr bwMode="auto">
          <a:xfrm>
            <a:off x="6286500" y="2382838"/>
            <a:ext cx="4000500" cy="13509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Tiền Giang</a:t>
            </a:r>
            <a:endParaRPr lang="vi-VN" altLang="en-US" sz="2400" b="1"/>
          </a:p>
        </p:txBody>
      </p:sp>
      <p:pic>
        <p:nvPicPr>
          <p:cNvPr id="5429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99"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5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52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5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5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5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2867025" y="1295400"/>
            <a:ext cx="75723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Xây dựng biên giới hòa bình, hữu nghị ổn định trong sự nghiệp xây dựng và bảo vệ Tổ quốc là:</a:t>
            </a:r>
          </a:p>
        </p:txBody>
      </p:sp>
      <p:sp>
        <p:nvSpPr>
          <p:cNvPr id="65541" name="AutoShape 5"/>
          <p:cNvSpPr>
            <a:spLocks noChangeArrowheads="1"/>
          </p:cNvSpPr>
          <p:nvPr/>
        </p:nvSpPr>
        <p:spPr bwMode="auto">
          <a:xfrm>
            <a:off x="1771650" y="2286000"/>
            <a:ext cx="4203700" cy="1600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 Vấn đề đặc biệt quan trọng</a:t>
            </a:r>
            <a:endParaRPr lang="vi-VN" altLang="en-US" sz="2400" b="1"/>
          </a:p>
        </p:txBody>
      </p:sp>
      <p:sp>
        <p:nvSpPr>
          <p:cNvPr id="65549" name="AutoShape 13"/>
          <p:cNvSpPr>
            <a:spLocks noChangeArrowheads="1"/>
          </p:cNvSpPr>
          <p:nvPr/>
        </p:nvSpPr>
        <p:spPr bwMode="auto">
          <a:xfrm>
            <a:off x="6286500" y="2293938"/>
            <a:ext cx="4152900" cy="15922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Chính sách đặc biệt </a:t>
            </a:r>
          </a:p>
          <a:p>
            <a:pPr algn="ctr">
              <a:spcBef>
                <a:spcPct val="0"/>
              </a:spcBef>
              <a:buFontTx/>
              <a:buNone/>
            </a:pPr>
            <a:r>
              <a:rPr lang="en-US" altLang="en-US" sz="2400"/>
              <a:t>quan trọng</a:t>
            </a:r>
            <a:endParaRPr lang="en-US" altLang="en-US" sz="2400" b="1">
              <a:latin typeface="Times New Roman" panose="02020603050405020304" pitchFamily="18" charset="0"/>
              <a:cs typeface="Times New Roman" panose="02020603050405020304" pitchFamily="18" charset="0"/>
            </a:endParaRPr>
          </a:p>
        </p:txBody>
      </p:sp>
      <p:sp>
        <p:nvSpPr>
          <p:cNvPr id="55304" name="Text Box 16"/>
          <p:cNvSpPr txBox="1">
            <a:spLocks noChangeArrowheads="1"/>
          </p:cNvSpPr>
          <p:nvPr/>
        </p:nvSpPr>
        <p:spPr bwMode="auto">
          <a:xfrm>
            <a:off x="1600200" y="1479550"/>
            <a:ext cx="126682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49</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530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221413"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230938"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2214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2484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6172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531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17" name="Text Box 69"/>
          <p:cNvSpPr txBox="1">
            <a:spLocks noChangeArrowheads="1"/>
          </p:cNvSpPr>
          <p:nvPr/>
        </p:nvSpPr>
        <p:spPr bwMode="auto">
          <a:xfrm>
            <a:off x="2057400" y="9144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5" y="114300"/>
            <a:ext cx="1495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86500" y="4114800"/>
            <a:ext cx="4152900" cy="1600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Nội dung rất quan trọng</a:t>
            </a:r>
            <a:endParaRPr lang="en-US" altLang="en-US" sz="2400" b="1">
              <a:latin typeface="Times New Roman" panose="02020603050405020304" pitchFamily="18" charset="0"/>
              <a:cs typeface="Times New Roman" panose="02020603050405020304" pitchFamily="18" charset="0"/>
            </a:endParaRPr>
          </a:p>
        </p:txBody>
      </p:sp>
      <p:sp>
        <p:nvSpPr>
          <p:cNvPr id="28" name="AutoShape 13"/>
          <p:cNvSpPr>
            <a:spLocks noChangeArrowheads="1"/>
          </p:cNvSpPr>
          <p:nvPr/>
        </p:nvSpPr>
        <p:spPr bwMode="auto">
          <a:xfrm>
            <a:off x="1771650" y="4114800"/>
            <a:ext cx="4203700" cy="1600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Vấn đề đặc biệt quan tâm</a:t>
            </a:r>
            <a:endParaRPr lang="en-US" altLang="en-US" sz="2400" b="1">
              <a:latin typeface="Times New Roman" panose="02020603050405020304" pitchFamily="18" charset="0"/>
              <a:cs typeface="Times New Roman" panose="02020603050405020304" pitchFamily="18" charset="0"/>
            </a:endParaRPr>
          </a:p>
        </p:txBody>
      </p:sp>
      <p:pic>
        <p:nvPicPr>
          <p:cNvPr id="5532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23"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9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92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9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9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9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2895600" y="1379538"/>
            <a:ext cx="71628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200" i="1"/>
              <a:t>Mọi công dân nước Cộng hòa xã hội chủ nghĩa Việt Nam không phân biệt thành phần xã hội, dân tộc, tín ngưỡng tôn giáo, trình độ văn hóa, nơi cư trú, phải có:</a:t>
            </a:r>
          </a:p>
        </p:txBody>
      </p:sp>
      <p:sp>
        <p:nvSpPr>
          <p:cNvPr id="65541" name="AutoShape 5"/>
          <p:cNvSpPr>
            <a:spLocks noChangeArrowheads="1"/>
          </p:cNvSpPr>
          <p:nvPr/>
        </p:nvSpPr>
        <p:spPr bwMode="auto">
          <a:xfrm>
            <a:off x="6230938" y="2687638"/>
            <a:ext cx="3983037" cy="13509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Nghĩa vụ, trách nhiệm </a:t>
            </a:r>
          </a:p>
          <a:p>
            <a:pPr algn="ctr">
              <a:spcBef>
                <a:spcPct val="0"/>
              </a:spcBef>
              <a:buFontTx/>
              <a:buNone/>
            </a:pPr>
            <a:r>
              <a:rPr lang="en-US" altLang="en-US" sz="2400"/>
              <a:t>xây dựng và bảo vệ chủ </a:t>
            </a:r>
          </a:p>
          <a:p>
            <a:pPr algn="ctr">
              <a:spcBef>
                <a:spcPct val="0"/>
              </a:spcBef>
              <a:buFontTx/>
              <a:buNone/>
            </a:pPr>
            <a:r>
              <a:rPr lang="en-US" altLang="en-US" sz="2400"/>
              <a:t>quyền biển, đảo, biên giới </a:t>
            </a:r>
          </a:p>
          <a:p>
            <a:pPr algn="ctr">
              <a:spcBef>
                <a:spcPct val="0"/>
              </a:spcBef>
              <a:buFontTx/>
              <a:buNone/>
            </a:pPr>
            <a:r>
              <a:rPr lang="en-US" altLang="en-US" sz="2400"/>
              <a:t>quốc gia</a:t>
            </a:r>
          </a:p>
        </p:txBody>
      </p:sp>
      <p:sp>
        <p:nvSpPr>
          <p:cNvPr id="65549" name="AutoShape 13"/>
          <p:cNvSpPr>
            <a:spLocks noChangeArrowheads="1"/>
          </p:cNvSpPr>
          <p:nvPr/>
        </p:nvSpPr>
        <p:spPr bwMode="auto">
          <a:xfrm>
            <a:off x="1828800" y="2687638"/>
            <a:ext cx="4095750" cy="13509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Tinh thần dân tộc phát</a:t>
            </a:r>
          </a:p>
          <a:p>
            <a:pPr algn="ctr">
              <a:spcBef>
                <a:spcPct val="0"/>
              </a:spcBef>
              <a:buFontTx/>
              <a:buNone/>
            </a:pPr>
            <a:r>
              <a:rPr lang="en-US" altLang="en-US" sz="2400"/>
              <a:t> huy truyền thống bảo vệ </a:t>
            </a:r>
          </a:p>
          <a:p>
            <a:pPr algn="ctr">
              <a:spcBef>
                <a:spcPct val="0"/>
              </a:spcBef>
              <a:buFontTx/>
              <a:buNone/>
            </a:pPr>
            <a:r>
              <a:rPr lang="en-US" altLang="en-US" sz="2400"/>
              <a:t>lãnh thổ, biên giới quốc gia</a:t>
            </a:r>
            <a:endParaRPr lang="vi-VN" altLang="en-US" sz="2300" b="1"/>
          </a:p>
        </p:txBody>
      </p:sp>
      <p:sp>
        <p:nvSpPr>
          <p:cNvPr id="56328" name="Text Box 16"/>
          <p:cNvSpPr txBox="1">
            <a:spLocks noChangeArrowheads="1"/>
          </p:cNvSpPr>
          <p:nvPr/>
        </p:nvSpPr>
        <p:spPr bwMode="auto">
          <a:xfrm>
            <a:off x="1600200" y="1479550"/>
            <a:ext cx="126682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50</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633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221413"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230938"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2214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2484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6172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634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41" name="Text Box 69"/>
          <p:cNvSpPr txBox="1">
            <a:spLocks noChangeArrowheads="1"/>
          </p:cNvSpPr>
          <p:nvPr/>
        </p:nvSpPr>
        <p:spPr bwMode="auto">
          <a:xfrm>
            <a:off x="2057400" y="9144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4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5" y="114300"/>
            <a:ext cx="1495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191250" y="4287838"/>
            <a:ext cx="4095750" cy="13509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t> D. Nhiệm vụ cao cả đối </a:t>
            </a:r>
          </a:p>
          <a:p>
            <a:pPr>
              <a:spcBef>
                <a:spcPct val="0"/>
              </a:spcBef>
              <a:buFontTx/>
              <a:buNone/>
            </a:pPr>
            <a:r>
              <a:rPr lang="en-US" altLang="en-US" sz="2400"/>
              <a:t>với sự nghiệp bảo vệ lãnh</a:t>
            </a:r>
          </a:p>
          <a:p>
            <a:pPr>
              <a:spcBef>
                <a:spcPct val="0"/>
              </a:spcBef>
              <a:buFontTx/>
              <a:buNone/>
            </a:pPr>
            <a:r>
              <a:rPr lang="en-US" altLang="en-US" sz="2400"/>
              <a:t> thổ, biên giới quốc gia</a:t>
            </a:r>
          </a:p>
        </p:txBody>
      </p:sp>
      <p:sp>
        <p:nvSpPr>
          <p:cNvPr id="28" name="AutoShape 13"/>
          <p:cNvSpPr>
            <a:spLocks noChangeArrowheads="1"/>
          </p:cNvSpPr>
          <p:nvPr/>
        </p:nvSpPr>
        <p:spPr bwMode="auto">
          <a:xfrm>
            <a:off x="1828800" y="4287838"/>
            <a:ext cx="4095750" cy="13509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Trách nhiệm với ông cha</a:t>
            </a:r>
          </a:p>
          <a:p>
            <a:pPr algn="ctr">
              <a:spcBef>
                <a:spcPct val="0"/>
              </a:spcBef>
              <a:buFontTx/>
              <a:buNone/>
            </a:pPr>
            <a:r>
              <a:rPr lang="en-US" altLang="en-US" sz="2400"/>
              <a:t> ta bảo vệ chủ quyền biển, </a:t>
            </a:r>
          </a:p>
          <a:p>
            <a:pPr algn="ctr">
              <a:spcBef>
                <a:spcPct val="0"/>
              </a:spcBef>
              <a:buFontTx/>
              <a:buNone/>
            </a:pPr>
            <a:r>
              <a:rPr lang="en-US" altLang="en-US" sz="2400"/>
              <a:t>đảo, biên giới quốc gia</a:t>
            </a:r>
            <a:endParaRPr lang="vi-VN" altLang="en-US" sz="2400" b="1"/>
          </a:p>
        </p:txBody>
      </p:sp>
      <p:pic>
        <p:nvPicPr>
          <p:cNvPr id="5634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47"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9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96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69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9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79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2895600" y="1390650"/>
            <a:ext cx="7391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Về vấn đề tranh chấp chủ quyền ở Biển Đông, vì lợi ích an ninh chung của các bên hữu quan, Việt Nam sẵn sàng:</a:t>
            </a:r>
          </a:p>
        </p:txBody>
      </p:sp>
      <p:sp>
        <p:nvSpPr>
          <p:cNvPr id="65541" name="AutoShape 5"/>
          <p:cNvSpPr>
            <a:spLocks noChangeArrowheads="1"/>
          </p:cNvSpPr>
          <p:nvPr/>
        </p:nvSpPr>
        <p:spPr bwMode="auto">
          <a:xfrm>
            <a:off x="1781175" y="4343400"/>
            <a:ext cx="4200525"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Đàm phán hòa bình </a:t>
            </a:r>
          </a:p>
          <a:p>
            <a:pPr algn="ctr">
              <a:spcBef>
                <a:spcPct val="0"/>
              </a:spcBef>
              <a:buFontTx/>
              <a:buNone/>
            </a:pPr>
            <a:r>
              <a:rPr lang="en-US" altLang="en-US" sz="2400"/>
              <a:t>để giải quyết</a:t>
            </a:r>
            <a:endParaRPr lang="vi-VN" altLang="en-US" sz="2300" b="1"/>
          </a:p>
        </p:txBody>
      </p:sp>
      <p:sp>
        <p:nvSpPr>
          <p:cNvPr id="65549" name="AutoShape 13"/>
          <p:cNvSpPr>
            <a:spLocks noChangeArrowheads="1"/>
          </p:cNvSpPr>
          <p:nvPr/>
        </p:nvSpPr>
        <p:spPr bwMode="auto">
          <a:xfrm>
            <a:off x="6230938" y="2849563"/>
            <a:ext cx="3949700" cy="11890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Hợp tác cùng </a:t>
            </a:r>
          </a:p>
          <a:p>
            <a:pPr algn="ctr">
              <a:spcBef>
                <a:spcPct val="0"/>
              </a:spcBef>
              <a:buFontTx/>
              <a:buNone/>
            </a:pPr>
            <a:r>
              <a:rPr lang="en-US" altLang="en-US" sz="2400"/>
              <a:t>khai thác chung</a:t>
            </a:r>
          </a:p>
        </p:txBody>
      </p:sp>
      <p:sp>
        <p:nvSpPr>
          <p:cNvPr id="57352" name="Text Box 16"/>
          <p:cNvSpPr txBox="1">
            <a:spLocks noChangeArrowheads="1"/>
          </p:cNvSpPr>
          <p:nvPr/>
        </p:nvSpPr>
        <p:spPr bwMode="auto">
          <a:xfrm>
            <a:off x="1600200" y="1479550"/>
            <a:ext cx="126682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51</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735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221413"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230938"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2214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2484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6172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736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65" name="Text Box 69"/>
          <p:cNvSpPr txBox="1">
            <a:spLocks noChangeArrowheads="1"/>
          </p:cNvSpPr>
          <p:nvPr/>
        </p:nvSpPr>
        <p:spPr bwMode="auto">
          <a:xfrm>
            <a:off x="2057400" y="9144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5" y="114300"/>
            <a:ext cx="1495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86500" y="4343400"/>
            <a:ext cx="3873500"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Đối thoại song phương</a:t>
            </a:r>
          </a:p>
          <a:p>
            <a:pPr algn="ctr">
              <a:spcBef>
                <a:spcPct val="0"/>
              </a:spcBef>
              <a:buFontTx/>
              <a:buNone/>
            </a:pPr>
            <a:r>
              <a:rPr lang="en-US" altLang="en-US" sz="2400"/>
              <a:t> để giải quyết</a:t>
            </a:r>
          </a:p>
        </p:txBody>
      </p:sp>
      <p:sp>
        <p:nvSpPr>
          <p:cNvPr id="28" name="AutoShape 13"/>
          <p:cNvSpPr>
            <a:spLocks noChangeArrowheads="1"/>
          </p:cNvSpPr>
          <p:nvPr/>
        </p:nvSpPr>
        <p:spPr bwMode="auto">
          <a:xfrm>
            <a:off x="1781175" y="2849563"/>
            <a:ext cx="4200525" cy="11890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Đưa ra hội nghị </a:t>
            </a:r>
          </a:p>
          <a:p>
            <a:pPr algn="ctr">
              <a:spcBef>
                <a:spcPct val="0"/>
              </a:spcBef>
              <a:buFontTx/>
              <a:buNone/>
            </a:pPr>
            <a:r>
              <a:rPr lang="en-US" altLang="en-US" sz="2400"/>
              <a:t>quốc tế giải quyết</a:t>
            </a:r>
            <a:endParaRPr lang="vi-VN" altLang="en-US" sz="2300" b="1"/>
          </a:p>
        </p:txBody>
      </p:sp>
      <p:pic>
        <p:nvPicPr>
          <p:cNvPr id="5737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71"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4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4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54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4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4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048000" y="1379538"/>
            <a:ext cx="7010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Đặc trưng chính trị và tính pháp lý thiết yếu của một quốc gia độc lập, được thể hiện trong:</a:t>
            </a:r>
          </a:p>
        </p:txBody>
      </p:sp>
      <p:sp>
        <p:nvSpPr>
          <p:cNvPr id="65541" name="AutoShape 5"/>
          <p:cNvSpPr>
            <a:spLocks noChangeArrowheads="1"/>
          </p:cNvSpPr>
          <p:nvPr/>
        </p:nvSpPr>
        <p:spPr bwMode="auto">
          <a:xfrm>
            <a:off x="6286500" y="4114800"/>
            <a:ext cx="4000500" cy="1265238"/>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Hoạt động của các cơ </a:t>
            </a:r>
          </a:p>
          <a:p>
            <a:pPr algn="ctr">
              <a:spcBef>
                <a:spcPct val="0"/>
              </a:spcBef>
              <a:buFontTx/>
              <a:buNone/>
            </a:pPr>
            <a:r>
              <a:rPr lang="en-US" altLang="en-US" sz="2400"/>
              <a:t>quan nhà nước và trong hệ</a:t>
            </a:r>
          </a:p>
          <a:p>
            <a:pPr algn="ctr">
              <a:spcBef>
                <a:spcPct val="0"/>
              </a:spcBef>
              <a:buFontTx/>
              <a:buNone/>
            </a:pPr>
            <a:r>
              <a:rPr lang="en-US" altLang="en-US" sz="2400"/>
              <a:t> thống pháp luật quốc gia</a:t>
            </a:r>
          </a:p>
        </p:txBody>
      </p:sp>
      <p:sp>
        <p:nvSpPr>
          <p:cNvPr id="65549" name="AutoShape 13"/>
          <p:cNvSpPr>
            <a:spLocks noChangeArrowheads="1"/>
          </p:cNvSpPr>
          <p:nvPr/>
        </p:nvSpPr>
        <p:spPr bwMode="auto">
          <a:xfrm>
            <a:off x="6286500" y="2459038"/>
            <a:ext cx="4000500" cy="11985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Quản lý chủ quyền lãnh</a:t>
            </a:r>
          </a:p>
          <a:p>
            <a:pPr algn="ctr" eaLnBrk="1" hangingPunct="1">
              <a:spcBef>
                <a:spcPct val="0"/>
              </a:spcBef>
              <a:buFontTx/>
              <a:buNone/>
            </a:pPr>
            <a:r>
              <a:rPr lang="en-US" altLang="en-US" sz="2400"/>
              <a:t> thổ biên giới và duy trì trật</a:t>
            </a:r>
          </a:p>
          <a:p>
            <a:pPr algn="ctr" eaLnBrk="1" hangingPunct="1">
              <a:spcBef>
                <a:spcPct val="0"/>
              </a:spcBef>
              <a:buFontTx/>
              <a:buNone/>
            </a:pPr>
            <a:r>
              <a:rPr lang="en-US" altLang="en-US" sz="2400"/>
              <a:t> tự an toàn xã hội</a:t>
            </a:r>
            <a:endParaRPr lang="en-US" altLang="en-US" sz="2800" b="1">
              <a:latin typeface="Times New Roman" panose="02020603050405020304" pitchFamily="18" charset="0"/>
              <a:cs typeface="Times New Roman" panose="02020603050405020304" pitchFamily="18" charset="0"/>
            </a:endParaRPr>
          </a:p>
        </p:txBody>
      </p:sp>
      <p:sp>
        <p:nvSpPr>
          <p:cNvPr id="58376" name="Text Box 16"/>
          <p:cNvSpPr txBox="1">
            <a:spLocks noChangeArrowheads="1"/>
          </p:cNvSpPr>
          <p:nvPr/>
        </p:nvSpPr>
        <p:spPr bwMode="auto">
          <a:xfrm>
            <a:off x="1781175" y="1479550"/>
            <a:ext cx="126682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52</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837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221413"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230938"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2214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2484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6172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838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89" name="Text Box 69"/>
          <p:cNvSpPr txBox="1">
            <a:spLocks noChangeArrowheads="1"/>
          </p:cNvSpPr>
          <p:nvPr/>
        </p:nvSpPr>
        <p:spPr bwMode="auto">
          <a:xfrm>
            <a:off x="2057400" y="9144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9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5" y="114300"/>
            <a:ext cx="1495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1905000" y="2459038"/>
            <a:ext cx="3962400" cy="11985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Duy trì mọi hoạt động </a:t>
            </a:r>
          </a:p>
          <a:p>
            <a:pPr algn="ctr">
              <a:spcBef>
                <a:spcPct val="0"/>
              </a:spcBef>
              <a:buFontTx/>
              <a:buNone/>
            </a:pPr>
            <a:r>
              <a:rPr lang="en-US" altLang="en-US" sz="2400"/>
              <a:t>theo khuôn khổ luật pháp </a:t>
            </a:r>
          </a:p>
          <a:p>
            <a:pPr algn="ctr">
              <a:spcBef>
                <a:spcPct val="0"/>
              </a:spcBef>
              <a:buFontTx/>
              <a:buNone/>
            </a:pPr>
            <a:r>
              <a:rPr lang="en-US" altLang="en-US" sz="2400"/>
              <a:t>nhà nước và quốc tế </a:t>
            </a:r>
            <a:endParaRPr lang="en-US" altLang="en-US" sz="2800" b="1">
              <a:latin typeface="Times New Roman" panose="02020603050405020304" pitchFamily="18" charset="0"/>
              <a:cs typeface="Times New Roman" panose="02020603050405020304" pitchFamily="18" charset="0"/>
            </a:endParaRPr>
          </a:p>
        </p:txBody>
      </p:sp>
      <p:sp>
        <p:nvSpPr>
          <p:cNvPr id="28" name="AutoShape 13"/>
          <p:cNvSpPr>
            <a:spLocks noChangeArrowheads="1"/>
          </p:cNvSpPr>
          <p:nvPr/>
        </p:nvSpPr>
        <p:spPr bwMode="auto">
          <a:xfrm>
            <a:off x="1905000" y="4114800"/>
            <a:ext cx="3962400" cy="1198563"/>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Hoạt động kiểm soát </a:t>
            </a:r>
          </a:p>
          <a:p>
            <a:pPr algn="ctr">
              <a:spcBef>
                <a:spcPct val="0"/>
              </a:spcBef>
              <a:buFontTx/>
              <a:buNone/>
            </a:pPr>
            <a:r>
              <a:rPr lang="en-US" altLang="en-US" sz="2400"/>
              <a:t>của các cơ quan nhà nước</a:t>
            </a:r>
          </a:p>
          <a:p>
            <a:pPr algn="ctr">
              <a:spcBef>
                <a:spcPct val="0"/>
              </a:spcBef>
              <a:buFontTx/>
              <a:buNone/>
            </a:pPr>
            <a:r>
              <a:rPr lang="en-US" altLang="en-US" sz="2400"/>
              <a:t> theo quy định quốc tế</a:t>
            </a:r>
            <a:endParaRPr lang="vi-VN" altLang="en-US" sz="2400" b="1"/>
          </a:p>
        </p:txBody>
      </p:sp>
      <p:pic>
        <p:nvPicPr>
          <p:cNvPr id="5839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95"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9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96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9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9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9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124200" y="1455738"/>
            <a:ext cx="6324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Quan điểm xây dựng biên giới hòa bình hữu nghị, ổn định là:</a:t>
            </a:r>
          </a:p>
        </p:txBody>
      </p:sp>
      <p:sp>
        <p:nvSpPr>
          <p:cNvPr id="65541" name="AutoShape 5"/>
          <p:cNvSpPr>
            <a:spLocks noChangeArrowheads="1"/>
          </p:cNvSpPr>
          <p:nvPr/>
        </p:nvSpPr>
        <p:spPr bwMode="auto">
          <a:xfrm>
            <a:off x="6370638" y="2667000"/>
            <a:ext cx="3789362" cy="130492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t>B. Vấn đề đặc biệt quan </a:t>
            </a:r>
          </a:p>
          <a:p>
            <a:pPr>
              <a:spcBef>
                <a:spcPct val="0"/>
              </a:spcBef>
              <a:buFontTx/>
              <a:buNone/>
            </a:pPr>
            <a:r>
              <a:rPr lang="en-US" altLang="en-US" sz="2400"/>
              <a:t>trọng của sự nghiệp xây </a:t>
            </a:r>
          </a:p>
          <a:p>
            <a:pPr>
              <a:spcBef>
                <a:spcPct val="0"/>
              </a:spcBef>
              <a:buFontTx/>
              <a:buNone/>
            </a:pPr>
            <a:r>
              <a:rPr lang="en-US" altLang="en-US" sz="2400"/>
              <a:t>dựng và bảo vệ Tổ quốc</a:t>
            </a:r>
            <a:endParaRPr lang="vi-VN" altLang="en-US" sz="2300" b="1"/>
          </a:p>
        </p:txBody>
      </p:sp>
      <p:sp>
        <p:nvSpPr>
          <p:cNvPr id="65549" name="AutoShape 13"/>
          <p:cNvSpPr>
            <a:spLocks noChangeArrowheads="1"/>
          </p:cNvSpPr>
          <p:nvPr/>
        </p:nvSpPr>
        <p:spPr bwMode="auto">
          <a:xfrm>
            <a:off x="6370638" y="4267200"/>
            <a:ext cx="3789362" cy="1066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Nội dung cốt lõi trong</a:t>
            </a:r>
          </a:p>
          <a:p>
            <a:pPr algn="ctr">
              <a:spcBef>
                <a:spcPct val="0"/>
              </a:spcBef>
              <a:buFontTx/>
              <a:buNone/>
            </a:pPr>
            <a:r>
              <a:rPr lang="en-US" altLang="en-US" sz="2400"/>
              <a:t> đường lối cách mạng </a:t>
            </a:r>
          </a:p>
          <a:p>
            <a:pPr algn="ctr">
              <a:spcBef>
                <a:spcPct val="0"/>
              </a:spcBef>
              <a:buFontTx/>
              <a:buNone/>
            </a:pPr>
            <a:r>
              <a:rPr lang="en-US" altLang="en-US" sz="2400"/>
              <a:t>Việt Nam </a:t>
            </a:r>
          </a:p>
        </p:txBody>
      </p:sp>
      <p:sp>
        <p:nvSpPr>
          <p:cNvPr id="59400" name="Text Box 16"/>
          <p:cNvSpPr txBox="1">
            <a:spLocks noChangeArrowheads="1"/>
          </p:cNvSpPr>
          <p:nvPr/>
        </p:nvSpPr>
        <p:spPr bwMode="auto">
          <a:xfrm>
            <a:off x="1600200" y="1479550"/>
            <a:ext cx="126682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53</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940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221413"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230938"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2214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2484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6172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941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13" name="Text Box 69"/>
          <p:cNvSpPr txBox="1">
            <a:spLocks noChangeArrowheads="1"/>
          </p:cNvSpPr>
          <p:nvPr/>
        </p:nvSpPr>
        <p:spPr bwMode="auto">
          <a:xfrm>
            <a:off x="2057400" y="9144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1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5" y="114300"/>
            <a:ext cx="1495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2057400" y="2667000"/>
            <a:ext cx="3810000" cy="130492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A. Yêu cầu chiến lược </a:t>
            </a:r>
          </a:p>
          <a:p>
            <a:pPr algn="ctr" eaLnBrk="1" hangingPunct="1">
              <a:spcBef>
                <a:spcPct val="0"/>
              </a:spcBef>
              <a:buFontTx/>
              <a:buNone/>
            </a:pPr>
            <a:r>
              <a:rPr lang="en-US" altLang="en-US" sz="2400"/>
              <a:t>lâu dài của cách mạng </a:t>
            </a:r>
          </a:p>
          <a:p>
            <a:pPr algn="ctr" eaLnBrk="1" hangingPunct="1">
              <a:spcBef>
                <a:spcPct val="0"/>
              </a:spcBef>
              <a:buFontTx/>
              <a:buNone/>
            </a:pPr>
            <a:r>
              <a:rPr lang="en-US" altLang="en-US" sz="2400"/>
              <a:t>Việt Nam</a:t>
            </a:r>
            <a:endParaRPr lang="en-US" altLang="en-US" sz="2800" b="1">
              <a:latin typeface="Times New Roman" panose="02020603050405020304" pitchFamily="18" charset="0"/>
              <a:cs typeface="Times New Roman" panose="02020603050405020304" pitchFamily="18" charset="0"/>
            </a:endParaRPr>
          </a:p>
        </p:txBody>
      </p:sp>
      <p:sp>
        <p:nvSpPr>
          <p:cNvPr id="28" name="AutoShape 13"/>
          <p:cNvSpPr>
            <a:spLocks noChangeArrowheads="1"/>
          </p:cNvSpPr>
          <p:nvPr/>
        </p:nvSpPr>
        <p:spPr bwMode="auto">
          <a:xfrm>
            <a:off x="2057400" y="4267200"/>
            <a:ext cx="38100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Vấn đề sống còn của</a:t>
            </a:r>
          </a:p>
          <a:p>
            <a:pPr algn="ctr">
              <a:spcBef>
                <a:spcPct val="0"/>
              </a:spcBef>
              <a:buFontTx/>
              <a:buNone/>
            </a:pPr>
            <a:r>
              <a:rPr lang="en-US" altLang="en-US" sz="2400"/>
              <a:t> sự nghiệp công nghiệp </a:t>
            </a:r>
          </a:p>
          <a:p>
            <a:pPr algn="ctr">
              <a:spcBef>
                <a:spcPct val="0"/>
              </a:spcBef>
              <a:buFontTx/>
              <a:buNone/>
            </a:pPr>
            <a:r>
              <a:rPr lang="en-US" altLang="en-US" sz="2400"/>
              <a:t>hóa, HĐ hóa đất nước</a:t>
            </a:r>
            <a:endParaRPr lang="vi-VN" altLang="en-US" sz="2400" b="1"/>
          </a:p>
        </p:txBody>
      </p:sp>
      <p:pic>
        <p:nvPicPr>
          <p:cNvPr id="5941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419"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9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92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9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9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9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2895600" y="1443038"/>
            <a:ext cx="7315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Quan điểm của Đảng và Nhà nước ta trong giải quyết các vấn đề tranh chấp biển, đảo, biên giới là:</a:t>
            </a:r>
          </a:p>
        </p:txBody>
      </p:sp>
      <p:sp>
        <p:nvSpPr>
          <p:cNvPr id="65541" name="AutoShape 5"/>
          <p:cNvSpPr>
            <a:spLocks noChangeArrowheads="1"/>
          </p:cNvSpPr>
          <p:nvPr/>
        </p:nvSpPr>
        <p:spPr bwMode="auto">
          <a:xfrm>
            <a:off x="1781175" y="3962400"/>
            <a:ext cx="4200525" cy="1600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a:t>
            </a:r>
            <a:r>
              <a:rPr lang="vi-VN" altLang="en-US" sz="2400"/>
              <a:t>Thông qua đàm phán</a:t>
            </a:r>
            <a:r>
              <a:rPr lang="en-US" altLang="en-US" sz="2400"/>
              <a:t> hòa</a:t>
            </a:r>
          </a:p>
          <a:p>
            <a:pPr algn="ctr">
              <a:spcBef>
                <a:spcPct val="0"/>
              </a:spcBef>
              <a:buFontTx/>
              <a:buNone/>
            </a:pPr>
            <a:r>
              <a:rPr lang="en-US" altLang="en-US" sz="2400"/>
              <a:t> bình, tôn trọng độc lập, chủ</a:t>
            </a:r>
          </a:p>
          <a:p>
            <a:pPr algn="ctr">
              <a:spcBef>
                <a:spcPct val="0"/>
              </a:spcBef>
              <a:buFontTx/>
              <a:buNone/>
            </a:pPr>
            <a:r>
              <a:rPr lang="en-US" altLang="en-US" sz="2400"/>
              <a:t> quyền, toàn vẹn lãnh thổ và </a:t>
            </a:r>
          </a:p>
          <a:p>
            <a:pPr algn="ctr">
              <a:spcBef>
                <a:spcPct val="0"/>
              </a:spcBef>
              <a:buFontTx/>
              <a:buNone/>
            </a:pPr>
            <a:r>
              <a:rPr lang="en-US" altLang="en-US" sz="2400"/>
              <a:t>lợi ích chính đáng của nhau</a:t>
            </a:r>
            <a:endParaRPr lang="vi-VN" altLang="en-US" sz="2400" b="1"/>
          </a:p>
        </p:txBody>
      </p:sp>
      <p:sp>
        <p:nvSpPr>
          <p:cNvPr id="65549" name="AutoShape 13"/>
          <p:cNvSpPr>
            <a:spLocks noChangeArrowheads="1"/>
          </p:cNvSpPr>
          <p:nvPr/>
        </p:nvSpPr>
        <p:spPr bwMode="auto">
          <a:xfrm>
            <a:off x="1781175" y="2357438"/>
            <a:ext cx="4200525" cy="14525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A. </a:t>
            </a:r>
            <a:r>
              <a:rPr lang="vi-VN" altLang="en-US" sz="2400"/>
              <a:t>Thông qua luật pháp </a:t>
            </a:r>
            <a:endParaRPr lang="en-US" altLang="en-US" sz="2400"/>
          </a:p>
          <a:p>
            <a:pPr algn="ctr" eaLnBrk="1" hangingPunct="1">
              <a:spcBef>
                <a:spcPct val="0"/>
              </a:spcBef>
              <a:buFontTx/>
              <a:buNone/>
            </a:pPr>
            <a:r>
              <a:rPr lang="vi-VN" altLang="en-US" sz="2400"/>
              <a:t>quốc</a:t>
            </a:r>
            <a:r>
              <a:rPr lang="en-US" altLang="en-US" sz="2400"/>
              <a:t> </a:t>
            </a:r>
            <a:r>
              <a:rPr lang="vi-VN" altLang="en-US" sz="2400"/>
              <a:t>tế trên cơ sở </a:t>
            </a:r>
            <a:r>
              <a:rPr lang="en-US" altLang="en-US" sz="2400"/>
              <a:t>thương </a:t>
            </a:r>
          </a:p>
          <a:p>
            <a:pPr algn="ctr" eaLnBrk="1" hangingPunct="1">
              <a:spcBef>
                <a:spcPct val="0"/>
              </a:spcBef>
              <a:buFontTx/>
              <a:buNone/>
            </a:pPr>
            <a:r>
              <a:rPr lang="en-US" altLang="en-US" sz="2400"/>
              <a:t>lượng hòa bình</a:t>
            </a:r>
            <a:r>
              <a:rPr lang="vi-VN" altLang="en-US" sz="2400"/>
              <a:t>, </a:t>
            </a:r>
            <a:r>
              <a:rPr lang="en-US" altLang="en-US" sz="2400"/>
              <a:t>vì</a:t>
            </a:r>
            <a:r>
              <a:rPr lang="vi-VN" altLang="en-US" sz="2400"/>
              <a:t> lợi ích </a:t>
            </a:r>
            <a:endParaRPr lang="en-US" altLang="en-US" sz="2400"/>
          </a:p>
          <a:p>
            <a:pPr algn="ctr" eaLnBrk="1" hangingPunct="1">
              <a:spcBef>
                <a:spcPct val="0"/>
              </a:spcBef>
              <a:buFontTx/>
              <a:buNone/>
            </a:pPr>
            <a:r>
              <a:rPr lang="vi-VN" altLang="en-US" sz="2400"/>
              <a:t>chính đáng của nhau</a:t>
            </a:r>
            <a:endParaRPr lang="en-US" altLang="en-US" sz="2800" b="1">
              <a:latin typeface="Times New Roman" panose="02020603050405020304" pitchFamily="18" charset="0"/>
              <a:cs typeface="Times New Roman" panose="02020603050405020304" pitchFamily="18" charset="0"/>
            </a:endParaRPr>
          </a:p>
        </p:txBody>
      </p:sp>
      <p:sp>
        <p:nvSpPr>
          <p:cNvPr id="60424" name="Text Box 16"/>
          <p:cNvSpPr txBox="1">
            <a:spLocks noChangeArrowheads="1"/>
          </p:cNvSpPr>
          <p:nvPr/>
        </p:nvSpPr>
        <p:spPr bwMode="auto">
          <a:xfrm>
            <a:off x="1600200" y="1479550"/>
            <a:ext cx="126682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54</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042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221413"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230938"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2214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2484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6172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043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37" name="Text Box 69"/>
          <p:cNvSpPr txBox="1">
            <a:spLocks noChangeArrowheads="1"/>
          </p:cNvSpPr>
          <p:nvPr/>
        </p:nvSpPr>
        <p:spPr bwMode="auto">
          <a:xfrm>
            <a:off x="2057400" y="9144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3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5" y="114300"/>
            <a:ext cx="1495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72213" y="3962400"/>
            <a:ext cx="4014787" cy="1600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t> D. </a:t>
            </a:r>
            <a:r>
              <a:rPr lang="vi-VN" altLang="en-US" sz="2400"/>
              <a:t>Thông qua thương </a:t>
            </a:r>
            <a:endParaRPr lang="en-US" altLang="en-US" sz="2400"/>
          </a:p>
          <a:p>
            <a:pPr>
              <a:spcBef>
                <a:spcPct val="0"/>
              </a:spcBef>
              <a:buFontTx/>
              <a:buNone/>
            </a:pPr>
            <a:r>
              <a:rPr lang="vi-VN" altLang="en-US" sz="2400"/>
              <a:t>lượng cấp nhà nước giữa </a:t>
            </a:r>
            <a:endParaRPr lang="en-US" altLang="en-US" sz="2400"/>
          </a:p>
          <a:p>
            <a:pPr>
              <a:spcBef>
                <a:spcPct val="0"/>
              </a:spcBef>
              <a:buFontTx/>
              <a:buNone/>
            </a:pPr>
            <a:r>
              <a:rPr lang="vi-VN" altLang="en-US" sz="2400"/>
              <a:t>các bên, b</a:t>
            </a:r>
            <a:r>
              <a:rPr lang="en-US" altLang="en-US" sz="2400"/>
              <a:t>ằng đàm phán </a:t>
            </a:r>
          </a:p>
          <a:p>
            <a:pPr>
              <a:spcBef>
                <a:spcPct val="0"/>
              </a:spcBef>
              <a:buFontTx/>
              <a:buNone/>
            </a:pPr>
            <a:r>
              <a:rPr lang="en-US" altLang="en-US" sz="2400"/>
              <a:t>hòa bình và diễn đàn QT</a:t>
            </a:r>
          </a:p>
        </p:txBody>
      </p:sp>
      <p:sp>
        <p:nvSpPr>
          <p:cNvPr id="28" name="AutoShape 13"/>
          <p:cNvSpPr>
            <a:spLocks noChangeArrowheads="1"/>
          </p:cNvSpPr>
          <p:nvPr/>
        </p:nvSpPr>
        <p:spPr bwMode="auto">
          <a:xfrm>
            <a:off x="6272213" y="2357438"/>
            <a:ext cx="4014787" cy="14525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a:t>
            </a:r>
            <a:r>
              <a:rPr lang="vi-VN" altLang="en-US" sz="2400"/>
              <a:t>Thông qua đối thoại </a:t>
            </a:r>
            <a:endParaRPr lang="en-US" altLang="en-US" sz="2400"/>
          </a:p>
          <a:p>
            <a:pPr algn="ctr" eaLnBrk="1" hangingPunct="1">
              <a:spcBef>
                <a:spcPct val="0"/>
              </a:spcBef>
              <a:buFontTx/>
              <a:buNone/>
            </a:pPr>
            <a:r>
              <a:rPr lang="vi-VN" altLang="en-US" sz="2400"/>
              <a:t>ngoại</a:t>
            </a:r>
            <a:r>
              <a:rPr lang="en-US" altLang="en-US" sz="2400"/>
              <a:t> </a:t>
            </a:r>
            <a:r>
              <a:rPr lang="vi-VN" altLang="en-US" sz="2400"/>
              <a:t>giao vừa </a:t>
            </a:r>
            <a:r>
              <a:rPr lang="en-US" altLang="en-US" sz="2400"/>
              <a:t>hợp tác, vừa </a:t>
            </a:r>
          </a:p>
          <a:p>
            <a:pPr algn="ctr" eaLnBrk="1" hangingPunct="1">
              <a:spcBef>
                <a:spcPct val="0"/>
              </a:spcBef>
              <a:buFontTx/>
              <a:buNone/>
            </a:pPr>
            <a:r>
              <a:rPr lang="en-US" altLang="en-US" sz="2400"/>
              <a:t>đấu tranh và đàm phán bảo </a:t>
            </a:r>
          </a:p>
          <a:p>
            <a:pPr algn="ctr" eaLnBrk="1" hangingPunct="1">
              <a:spcBef>
                <a:spcPct val="0"/>
              </a:spcBef>
              <a:buFontTx/>
              <a:buNone/>
            </a:pPr>
            <a:r>
              <a:rPr lang="en-US" altLang="en-US" sz="2400"/>
              <a:t>đảm lợi ích của nhau</a:t>
            </a:r>
            <a:endParaRPr lang="en-US" altLang="en-US" sz="2800" b="1">
              <a:latin typeface="Times New Roman" panose="02020603050405020304" pitchFamily="18" charset="0"/>
              <a:cs typeface="Times New Roman" panose="02020603050405020304" pitchFamily="18" charset="0"/>
            </a:endParaRPr>
          </a:p>
        </p:txBody>
      </p:sp>
      <p:pic>
        <p:nvPicPr>
          <p:cNvPr id="6044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43"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1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12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51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1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1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124200" y="1443038"/>
            <a:ext cx="6324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Việt Nam có đường biên giới quốc gia trên đất liền dài:</a:t>
            </a:r>
            <a:endParaRPr lang="vi-VN" altLang="en-US" sz="2300" b="1" i="1"/>
          </a:p>
        </p:txBody>
      </p:sp>
      <p:sp>
        <p:nvSpPr>
          <p:cNvPr id="65541" name="AutoShape 5"/>
          <p:cNvSpPr>
            <a:spLocks noChangeArrowheads="1"/>
          </p:cNvSpPr>
          <p:nvPr/>
        </p:nvSpPr>
        <p:spPr bwMode="auto">
          <a:xfrm>
            <a:off x="6248400" y="2459038"/>
            <a:ext cx="3848100" cy="12747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4550 km</a:t>
            </a:r>
          </a:p>
        </p:txBody>
      </p:sp>
      <p:sp>
        <p:nvSpPr>
          <p:cNvPr id="65549" name="AutoShape 13"/>
          <p:cNvSpPr>
            <a:spLocks noChangeArrowheads="1"/>
          </p:cNvSpPr>
          <p:nvPr/>
        </p:nvSpPr>
        <p:spPr bwMode="auto">
          <a:xfrm>
            <a:off x="6248400" y="4038600"/>
            <a:ext cx="38481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5405 km</a:t>
            </a:r>
            <a:endParaRPr lang="vi-VN" altLang="en-US" sz="2400" b="1"/>
          </a:p>
        </p:txBody>
      </p:sp>
      <p:sp>
        <p:nvSpPr>
          <p:cNvPr id="61448" name="Text Box 16"/>
          <p:cNvSpPr txBox="1">
            <a:spLocks noChangeArrowheads="1"/>
          </p:cNvSpPr>
          <p:nvPr/>
        </p:nvSpPr>
        <p:spPr bwMode="auto">
          <a:xfrm>
            <a:off x="1600200" y="1479550"/>
            <a:ext cx="126682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55</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145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221413"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230938"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2214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2484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6172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146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1" name="Text Box 69"/>
          <p:cNvSpPr txBox="1">
            <a:spLocks noChangeArrowheads="1"/>
          </p:cNvSpPr>
          <p:nvPr/>
        </p:nvSpPr>
        <p:spPr bwMode="auto">
          <a:xfrm>
            <a:off x="2057400" y="9144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6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5" y="114300"/>
            <a:ext cx="1495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2057400" y="4038600"/>
            <a:ext cx="38100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5450 km</a:t>
            </a:r>
          </a:p>
        </p:txBody>
      </p:sp>
      <p:sp>
        <p:nvSpPr>
          <p:cNvPr id="28" name="AutoShape 13"/>
          <p:cNvSpPr>
            <a:spLocks noChangeArrowheads="1"/>
          </p:cNvSpPr>
          <p:nvPr/>
        </p:nvSpPr>
        <p:spPr bwMode="auto">
          <a:xfrm>
            <a:off x="2057400" y="2459038"/>
            <a:ext cx="3810000" cy="12747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A. 4505 km</a:t>
            </a:r>
            <a:endParaRPr lang="en-US" altLang="en-US" sz="2200" b="1">
              <a:latin typeface="Times New Roman" panose="02020603050405020304" pitchFamily="18" charset="0"/>
              <a:cs typeface="Times New Roman" panose="02020603050405020304" pitchFamily="18" charset="0"/>
            </a:endParaRPr>
          </a:p>
        </p:txBody>
      </p:sp>
      <p:pic>
        <p:nvPicPr>
          <p:cNvPr id="6146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7"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8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80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8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8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8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08" name="Oval 44"/>
          <p:cNvSpPr>
            <a:spLocks noChangeArrowheads="1"/>
          </p:cNvSpPr>
          <p:nvPr/>
        </p:nvSpPr>
        <p:spPr bwMode="auto">
          <a:xfrm>
            <a:off x="6781800" y="6078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62466"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636963" y="1443038"/>
            <a:ext cx="55070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Lãnh hải của Việt Nam là vùng biển:</a:t>
            </a:r>
          </a:p>
        </p:txBody>
      </p:sp>
      <p:sp>
        <p:nvSpPr>
          <p:cNvPr id="65541" name="AutoShape 5"/>
          <p:cNvSpPr>
            <a:spLocks noChangeArrowheads="1"/>
          </p:cNvSpPr>
          <p:nvPr/>
        </p:nvSpPr>
        <p:spPr bwMode="auto">
          <a:xfrm>
            <a:off x="1993900" y="3962400"/>
            <a:ext cx="39497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Có chiều rộng 12 hải lý </a:t>
            </a:r>
          </a:p>
          <a:p>
            <a:pPr algn="ctr">
              <a:spcBef>
                <a:spcPct val="0"/>
              </a:spcBef>
              <a:buFontTx/>
              <a:buNone/>
            </a:pPr>
            <a:r>
              <a:rPr lang="en-US" altLang="en-US" sz="2400"/>
              <a:t>tính từ đường cơ sở</a:t>
            </a:r>
            <a:endParaRPr lang="vi-VN" altLang="en-US" sz="2400"/>
          </a:p>
        </p:txBody>
      </p:sp>
      <p:sp>
        <p:nvSpPr>
          <p:cNvPr id="65549" name="AutoShape 13"/>
          <p:cNvSpPr>
            <a:spLocks noChangeArrowheads="1"/>
          </p:cNvSpPr>
          <p:nvPr/>
        </p:nvSpPr>
        <p:spPr bwMode="auto">
          <a:xfrm>
            <a:off x="6249988" y="3962400"/>
            <a:ext cx="3884612"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Nằm ngoài nội thủy </a:t>
            </a:r>
          </a:p>
          <a:p>
            <a:pPr algn="ctr">
              <a:spcBef>
                <a:spcPct val="0"/>
              </a:spcBef>
              <a:buFontTx/>
              <a:buNone/>
            </a:pPr>
            <a:r>
              <a:rPr lang="en-US" altLang="en-US" sz="2400"/>
              <a:t>có chiều rộng 24 hải lý</a:t>
            </a:r>
            <a:endParaRPr lang="en-US" altLang="en-US" sz="2800">
              <a:latin typeface="Times New Roman" panose="02020603050405020304" pitchFamily="18" charset="0"/>
              <a:cs typeface="Times New Roman" panose="02020603050405020304" pitchFamily="18" charset="0"/>
            </a:endParaRPr>
          </a:p>
        </p:txBody>
      </p:sp>
      <p:sp>
        <p:nvSpPr>
          <p:cNvPr id="7175" name="Text Box 15"/>
          <p:cNvSpPr txBox="1">
            <a:spLocks noChangeArrowheads="1"/>
          </p:cNvSpPr>
          <p:nvPr/>
        </p:nvSpPr>
        <p:spPr bwMode="auto">
          <a:xfrm>
            <a:off x="1892300" y="1524000"/>
            <a:ext cx="13081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02</a:t>
            </a:r>
          </a:p>
        </p:txBody>
      </p:sp>
      <p:pic>
        <p:nvPicPr>
          <p:cNvPr id="6248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6" name="Oval 22"/>
          <p:cNvSpPr>
            <a:spLocks noChangeArrowheads="1"/>
          </p:cNvSpPr>
          <p:nvPr/>
        </p:nvSpPr>
        <p:spPr bwMode="auto">
          <a:xfrm>
            <a:off x="6781800" y="60880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7178" name="Picture 23"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29800" y="6019800"/>
            <a:ext cx="633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8" name="Oval 24"/>
          <p:cNvSpPr>
            <a:spLocks noChangeArrowheads="1"/>
          </p:cNvSpPr>
          <p:nvPr/>
        </p:nvSpPr>
        <p:spPr bwMode="auto">
          <a:xfrm>
            <a:off x="67818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62495" name="Oval 31"/>
          <p:cNvSpPr>
            <a:spLocks noChangeArrowheads="1"/>
          </p:cNvSpPr>
          <p:nvPr/>
        </p:nvSpPr>
        <p:spPr bwMode="auto">
          <a:xfrm>
            <a:off x="67818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62496" name="Oval 32"/>
          <p:cNvSpPr>
            <a:spLocks noChangeArrowheads="1"/>
          </p:cNvSpPr>
          <p:nvPr/>
        </p:nvSpPr>
        <p:spPr bwMode="auto">
          <a:xfrm>
            <a:off x="6781800" y="61118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62497" name="Oval 33"/>
          <p:cNvSpPr>
            <a:spLocks noChangeArrowheads="1"/>
          </p:cNvSpPr>
          <p:nvPr/>
        </p:nvSpPr>
        <p:spPr bwMode="auto">
          <a:xfrm>
            <a:off x="6781800" y="60928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62498" name="Oval 34"/>
          <p:cNvSpPr>
            <a:spLocks noChangeArrowheads="1"/>
          </p:cNvSpPr>
          <p:nvPr/>
        </p:nvSpPr>
        <p:spPr bwMode="auto">
          <a:xfrm>
            <a:off x="6777038" y="60944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62499" name="Oval 35"/>
          <p:cNvSpPr>
            <a:spLocks noChangeArrowheads="1"/>
          </p:cNvSpPr>
          <p:nvPr/>
        </p:nvSpPr>
        <p:spPr bwMode="auto">
          <a:xfrm>
            <a:off x="6773863" y="60991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62512" name="Text Box 48"/>
          <p:cNvSpPr txBox="1">
            <a:spLocks noChangeArrowheads="1"/>
          </p:cNvSpPr>
          <p:nvPr/>
        </p:nvSpPr>
        <p:spPr bwMode="auto">
          <a:xfrm>
            <a:off x="4843463" y="6170613"/>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62513" name="Text Box 49"/>
          <p:cNvSpPr txBox="1">
            <a:spLocks noChangeArrowheads="1"/>
          </p:cNvSpPr>
          <p:nvPr/>
        </p:nvSpPr>
        <p:spPr bwMode="auto">
          <a:xfrm>
            <a:off x="6553200" y="5849938"/>
            <a:ext cx="838200" cy="7810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7187"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6670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Text Box 69"/>
          <p:cNvSpPr txBox="1">
            <a:spLocks noChangeArrowheads="1"/>
          </p:cNvSpPr>
          <p:nvPr/>
        </p:nvSpPr>
        <p:spPr bwMode="auto">
          <a:xfrm>
            <a:off x="2133600" y="914400"/>
            <a:ext cx="8001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914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0"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55575"/>
            <a:ext cx="13716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6134100" y="2209800"/>
            <a:ext cx="4000500"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Nằm tiếp liền với </a:t>
            </a:r>
          </a:p>
          <a:p>
            <a:pPr algn="ctr">
              <a:spcBef>
                <a:spcPct val="0"/>
              </a:spcBef>
              <a:buFontTx/>
              <a:buNone/>
            </a:pPr>
            <a:r>
              <a:rPr lang="en-US" altLang="en-US" sz="2400"/>
              <a:t>vùng tiếp giáp lãnh hải </a:t>
            </a:r>
            <a:endParaRPr lang="en-US" altLang="en-US" sz="2800">
              <a:latin typeface="Times New Roman" panose="02020603050405020304" pitchFamily="18" charset="0"/>
              <a:cs typeface="Times New Roman" panose="02020603050405020304" pitchFamily="18" charset="0"/>
            </a:endParaRPr>
          </a:p>
        </p:txBody>
      </p:sp>
      <p:sp>
        <p:nvSpPr>
          <p:cNvPr id="28" name="AutoShape 13"/>
          <p:cNvSpPr>
            <a:spLocks noChangeArrowheads="1"/>
          </p:cNvSpPr>
          <p:nvPr/>
        </p:nvSpPr>
        <p:spPr bwMode="auto">
          <a:xfrm>
            <a:off x="1993900" y="2209800"/>
            <a:ext cx="3949700" cy="14478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algn="ctr">
              <a:defRPr/>
            </a:pPr>
            <a:r>
              <a:rPr lang="en-US" altLang="en-US" sz="2400" dirty="0">
                <a:latin typeface="+mn-lt"/>
                <a:cs typeface="Times New Roman" pitchFamily="18" charset="0"/>
              </a:rPr>
              <a:t>A. </a:t>
            </a:r>
            <a:r>
              <a:rPr lang="en-US" sz="2400" dirty="0" err="1">
                <a:latin typeface="Arial" charset="0"/>
              </a:rPr>
              <a:t>Có</a:t>
            </a:r>
            <a:r>
              <a:rPr lang="en-US" sz="2400" dirty="0">
                <a:latin typeface="Arial" charset="0"/>
              </a:rPr>
              <a:t> </a:t>
            </a:r>
            <a:r>
              <a:rPr lang="en-US" sz="2400" dirty="0" err="1">
                <a:latin typeface="Arial" charset="0"/>
              </a:rPr>
              <a:t>chiều</a:t>
            </a:r>
            <a:r>
              <a:rPr lang="en-US" sz="2400" dirty="0">
                <a:latin typeface="Arial" charset="0"/>
              </a:rPr>
              <a:t> </a:t>
            </a:r>
            <a:r>
              <a:rPr lang="en-US" sz="2400" dirty="0" err="1">
                <a:latin typeface="Arial" charset="0"/>
              </a:rPr>
              <a:t>rộng</a:t>
            </a:r>
            <a:r>
              <a:rPr lang="en-US" sz="2400" dirty="0">
                <a:latin typeface="Arial" charset="0"/>
              </a:rPr>
              <a:t> 12 </a:t>
            </a:r>
            <a:r>
              <a:rPr lang="en-US" sz="2400" dirty="0" err="1">
                <a:latin typeface="Arial" charset="0"/>
              </a:rPr>
              <a:t>hải</a:t>
            </a:r>
            <a:r>
              <a:rPr lang="en-US" sz="2400" dirty="0">
                <a:latin typeface="Arial" charset="0"/>
              </a:rPr>
              <a:t> </a:t>
            </a:r>
            <a:r>
              <a:rPr lang="en-US" sz="2400" dirty="0" err="1">
                <a:latin typeface="Arial" charset="0"/>
              </a:rPr>
              <a:t>lý</a:t>
            </a:r>
            <a:r>
              <a:rPr lang="en-US" sz="2400" dirty="0">
                <a:latin typeface="Arial" charset="0"/>
              </a:rPr>
              <a:t> </a:t>
            </a:r>
          </a:p>
          <a:p>
            <a:pPr algn="ctr">
              <a:defRPr/>
            </a:pPr>
            <a:r>
              <a:rPr lang="en-US" sz="2400" dirty="0" err="1">
                <a:latin typeface="Arial" charset="0"/>
              </a:rPr>
              <a:t>tính</a:t>
            </a:r>
            <a:r>
              <a:rPr lang="en-US" sz="2400" dirty="0">
                <a:latin typeface="Arial" charset="0"/>
              </a:rPr>
              <a:t> </a:t>
            </a:r>
            <a:r>
              <a:rPr lang="en-US" sz="2400" dirty="0" err="1">
                <a:latin typeface="Arial" charset="0"/>
              </a:rPr>
              <a:t>từ</a:t>
            </a:r>
            <a:r>
              <a:rPr lang="en-US" sz="2400" dirty="0">
                <a:latin typeface="Arial" charset="0"/>
              </a:rPr>
              <a:t> </a:t>
            </a:r>
            <a:r>
              <a:rPr lang="en-US" sz="2400" dirty="0" err="1">
                <a:latin typeface="Arial" charset="0"/>
              </a:rPr>
              <a:t>đường</a:t>
            </a:r>
            <a:r>
              <a:rPr lang="en-US" sz="2400" dirty="0">
                <a:latin typeface="Arial" charset="0"/>
              </a:rPr>
              <a:t> </a:t>
            </a:r>
            <a:r>
              <a:rPr lang="en-US" sz="2400" dirty="0" err="1">
                <a:latin typeface="Arial" charset="0"/>
              </a:rPr>
              <a:t>biên</a:t>
            </a:r>
            <a:r>
              <a:rPr lang="en-US" sz="2400" dirty="0">
                <a:latin typeface="Arial" charset="0"/>
              </a:rPr>
              <a:t> </a:t>
            </a:r>
            <a:r>
              <a:rPr lang="en-US" sz="2400" dirty="0" err="1">
                <a:latin typeface="Arial" charset="0"/>
              </a:rPr>
              <a:t>giới</a:t>
            </a:r>
            <a:endParaRPr lang="en-US" altLang="en-US" sz="2800" dirty="0">
              <a:latin typeface="Times New Roman" pitchFamily="18" charset="0"/>
              <a:cs typeface="Times New Roman" pitchFamily="18" charset="0"/>
            </a:endParaRPr>
          </a:p>
        </p:txBody>
      </p:sp>
      <p:pic>
        <p:nvPicPr>
          <p:cNvPr id="7193"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1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21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31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6" presetClass="entr" presetSubtype="16"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circle(in)">
                                      <p:cBhvr>
                                        <p:cTn id="23" dur="2000"/>
                                        <p:tgtEl>
                                          <p:spTgt spid="26"/>
                                        </p:tgtEl>
                                      </p:cBhvr>
                                    </p:animEffect>
                                  </p:childTnLst>
                                </p:cTn>
                              </p:par>
                            </p:childTnLst>
                          </p:cTn>
                        </p:par>
                        <p:par>
                          <p:cTn id="24" fill="hold" nodeType="afterGroup">
                            <p:stCondLst>
                              <p:cond delay="5160"/>
                            </p:stCondLst>
                            <p:childTnLst>
                              <p:par>
                                <p:cTn id="25" presetID="4" presetClass="entr" presetSubtype="32"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ox(out)">
                                      <p:cBhvr>
                                        <p:cTn id="2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8" restart="whenNotActive" fill="hold" evtFilter="cancelBubble" nodeType="interactiveSeq">
                <p:stCondLst>
                  <p:cond evt="onClick" delay="0">
                    <p:tgtEl>
                      <p:spTgt spid="62466"/>
                    </p:tgtEl>
                  </p:cond>
                </p:stCondLst>
                <p:endSync evt="end" delay="0">
                  <p:rtn val="all"/>
                </p:endSync>
                <p:childTnLst>
                  <p:par>
                    <p:cTn id="29" fill="hold" nodeType="clickPar">
                      <p:stCondLst>
                        <p:cond delay="0"/>
                      </p:stCondLst>
                      <p:childTnLst>
                        <p:par>
                          <p:cTn id="30" fill="hold" nodeType="withGroup">
                            <p:stCondLst>
                              <p:cond delay="0"/>
                            </p:stCondLst>
                            <p:childTnLst>
                              <p:par>
                                <p:cTn id="31" presetID="22" presetClass="emph" presetSubtype="0" fill="hold" grpId="1" nodeType="clickEffect">
                                  <p:stCondLst>
                                    <p:cond delay="0"/>
                                  </p:stCondLst>
                                  <p:childTnLst>
                                    <p:animClr clrSpc="hsl" dir="cw">
                                      <p:cBhvr override="childStyle">
                                        <p:cTn id="32" dur="500" fill="hold"/>
                                        <p:tgtEl>
                                          <p:spTgt spid="65541"/>
                                        </p:tgtEl>
                                        <p:attrNameLst>
                                          <p:attrName>style.color</p:attrName>
                                        </p:attrNameLst>
                                      </p:cBhvr>
                                      <p:by>
                                        <p:hsl h="-7200000" s="0" l="0"/>
                                      </p:by>
                                    </p:animClr>
                                    <p:animClr clrSpc="hsl" dir="cw">
                                      <p:cBhvr>
                                        <p:cTn id="33" dur="500" fill="hold"/>
                                        <p:tgtEl>
                                          <p:spTgt spid="65541"/>
                                        </p:tgtEl>
                                        <p:attrNameLst>
                                          <p:attrName>fillcolor</p:attrName>
                                        </p:attrNameLst>
                                      </p:cBhvr>
                                      <p:by>
                                        <p:hsl h="-7200000" s="0" l="0"/>
                                      </p:by>
                                    </p:animClr>
                                    <p:animClr clrSpc="hsl" dir="cw">
                                      <p:cBhvr>
                                        <p:cTn id="34" dur="500" fill="hold"/>
                                        <p:tgtEl>
                                          <p:spTgt spid="65541"/>
                                        </p:tgtEl>
                                        <p:attrNameLst>
                                          <p:attrName>stroke.color</p:attrName>
                                        </p:attrNameLst>
                                      </p:cBhvr>
                                      <p:by>
                                        <p:hsl h="-7200000" s="0" l="0"/>
                                      </p:by>
                                    </p:animClr>
                                    <p:set>
                                      <p:cBhvr>
                                        <p:cTn id="35" dur="500" fill="hold"/>
                                        <p:tgtEl>
                                          <p:spTgt spid="65541"/>
                                        </p:tgtEl>
                                        <p:attrNameLst>
                                          <p:attrName>fill.type</p:attrName>
                                        </p:attrNameLst>
                                      </p:cBhvr>
                                      <p:to>
                                        <p:strVal val="solid"/>
                                      </p:to>
                                    </p:set>
                                  </p:childTnLst>
                                  <p:subTnLst>
                                    <p:audio>
                                      <p:cMediaNode>
                                        <p:cTn display="0" masterRel="sameClick">
                                          <p:stCondLst>
                                            <p:cond evt="begin" delay="0">
                                              <p:tn val="31"/>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62466"/>
                  </p:tgtEl>
                </p:cond>
              </p:nextCondLst>
            </p:seq>
            <p:audio>
              <p:cMediaNode>
                <p:cTn id="36" fill="hold" display="0">
                  <p:stCondLst>
                    <p:cond delay="indefinite"/>
                  </p:stCondLst>
                  <p:endCondLst>
                    <p:cond evt="onNext" delay="0">
                      <p:tgtEl>
                        <p:sldTgt/>
                      </p:tgtEl>
                    </p:cond>
                    <p:cond evt="onPrev" delay="0">
                      <p:tgtEl>
                        <p:sldTgt/>
                      </p:tgtEl>
                    </p:cond>
                    <p:cond evt="onStopAudio" delay="0">
                      <p:tgtEl>
                        <p:sldTgt/>
                      </p:tgtEl>
                    </p:cond>
                  </p:endCondLst>
                </p:cTn>
                <p:tgtEl>
                  <p:spTgt spid="62484"/>
                </p:tgtEl>
              </p:cMediaNode>
            </p:audio>
            <p:seq concurrent="1" nextAc="seek">
              <p:cTn id="37" restart="whenNotActive" fill="hold" evtFilter="cancelBubble" nodeType="interactiveSeq">
                <p:stCondLst>
                  <p:cond evt="onClick" delay="0">
                    <p:tgtEl>
                      <p:spTgt spid="62512"/>
                    </p:tgtEl>
                  </p:cond>
                </p:stCondLst>
                <p:endSync evt="end" delay="0">
                  <p:rtn val="all"/>
                </p:endSync>
                <p:childTnLst>
                  <p:par>
                    <p:cTn id="38" fill="hold" nodeType="clickPar">
                      <p:stCondLst>
                        <p:cond delay="0"/>
                      </p:stCondLst>
                      <p:childTnLst>
                        <p:par>
                          <p:cTn id="39" fill="hold" nodeType="withGroup">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62513"/>
                                        </p:tgtEl>
                                        <p:attrNameLst>
                                          <p:attrName>style.visibility</p:attrName>
                                        </p:attrNameLst>
                                      </p:cBhvr>
                                      <p:to>
                                        <p:strVal val="hidden"/>
                                      </p:to>
                                    </p:set>
                                  </p:childTnLst>
                                </p:cTn>
                              </p:par>
                            </p:childTnLst>
                          </p:cTn>
                        </p:par>
                        <p:par>
                          <p:cTn id="42" fill="hold" nodeType="afterGroup">
                            <p:stCondLst>
                              <p:cond delay="0"/>
                            </p:stCondLst>
                            <p:childTnLst>
                              <p:par>
                                <p:cTn id="43" presetID="4" presetClass="exit" presetSubtype="16" fill="hold" grpId="0" nodeType="afterEffect">
                                  <p:stCondLst>
                                    <p:cond delay="1000"/>
                                  </p:stCondLst>
                                  <p:childTnLst>
                                    <p:animEffect transition="out" filter="box(in)">
                                      <p:cBhvr>
                                        <p:cTn id="44" dur="500"/>
                                        <p:tgtEl>
                                          <p:spTgt spid="62499"/>
                                        </p:tgtEl>
                                      </p:cBhvr>
                                    </p:animEffect>
                                    <p:set>
                                      <p:cBhvr>
                                        <p:cTn id="45" dur="1" fill="hold">
                                          <p:stCondLst>
                                            <p:cond delay="499"/>
                                          </p:stCondLst>
                                        </p:cTn>
                                        <p:tgtEl>
                                          <p:spTgt spid="62499"/>
                                        </p:tgtEl>
                                        <p:attrNameLst>
                                          <p:attrName>style.visibility</p:attrName>
                                        </p:attrNameLst>
                                      </p:cBhvr>
                                      <p:to>
                                        <p:strVal val="hidden"/>
                                      </p:to>
                                    </p:set>
                                  </p:childTnLst>
                                  <p:subTnLst>
                                    <p:audio>
                                      <p:cMediaNode>
                                        <p:cTn display="0" masterRel="sameClick">
                                          <p:stCondLst>
                                            <p:cond evt="begin" delay="0">
                                              <p:tn val="43"/>
                                            </p:cond>
                                          </p:stCondLst>
                                          <p:endCondLst>
                                            <p:cond evt="onStopAudio" delay="0">
                                              <p:tgtEl>
                                                <p:sldTgt/>
                                              </p:tgtEl>
                                            </p:cond>
                                          </p:endCondLst>
                                        </p:cTn>
                                        <p:tgtEl>
                                          <p:sndTgt r:embed="rId4" name="beep.wav"/>
                                        </p:tgtEl>
                                      </p:cMediaNode>
                                    </p:audio>
                                  </p:subTnLst>
                                </p:cTn>
                              </p:par>
                            </p:childTnLst>
                          </p:cTn>
                        </p:par>
                        <p:par>
                          <p:cTn id="46" fill="hold" nodeType="afterGroup">
                            <p:stCondLst>
                              <p:cond delay="1500"/>
                            </p:stCondLst>
                            <p:childTnLst>
                              <p:par>
                                <p:cTn id="47" presetID="4" presetClass="exit" presetSubtype="16" fill="hold" grpId="0" nodeType="afterEffect">
                                  <p:stCondLst>
                                    <p:cond delay="1000"/>
                                  </p:stCondLst>
                                  <p:childTnLst>
                                    <p:animEffect transition="out" filter="box(in)">
                                      <p:cBhvr>
                                        <p:cTn id="48" dur="500"/>
                                        <p:tgtEl>
                                          <p:spTgt spid="62498"/>
                                        </p:tgtEl>
                                      </p:cBhvr>
                                    </p:animEffect>
                                    <p:set>
                                      <p:cBhvr>
                                        <p:cTn id="49" dur="1" fill="hold">
                                          <p:stCondLst>
                                            <p:cond delay="499"/>
                                          </p:stCondLst>
                                        </p:cTn>
                                        <p:tgtEl>
                                          <p:spTgt spid="62498"/>
                                        </p:tgtEl>
                                        <p:attrNameLst>
                                          <p:attrName>style.visibility</p:attrName>
                                        </p:attrNameLst>
                                      </p:cBhvr>
                                      <p:to>
                                        <p:strVal val="hidden"/>
                                      </p:to>
                                    </p:set>
                                  </p:childTnLst>
                                  <p:subTnLst>
                                    <p:audio>
                                      <p:cMediaNode>
                                        <p:cTn display="0" masterRel="sameClick">
                                          <p:stCondLst>
                                            <p:cond evt="begin" delay="0">
                                              <p:tn val="47"/>
                                            </p:cond>
                                          </p:stCondLst>
                                          <p:endCondLst>
                                            <p:cond evt="onStopAudio" delay="0">
                                              <p:tgtEl>
                                                <p:sldTgt/>
                                              </p:tgtEl>
                                            </p:cond>
                                          </p:endCondLst>
                                        </p:cTn>
                                        <p:tgtEl>
                                          <p:sndTgt r:embed="rId4" name="beep.wav"/>
                                        </p:tgtEl>
                                      </p:cMediaNode>
                                    </p:audio>
                                  </p:subTnLst>
                                </p:cTn>
                              </p:par>
                            </p:childTnLst>
                          </p:cTn>
                        </p:par>
                        <p:par>
                          <p:cTn id="50" fill="hold" nodeType="afterGroup">
                            <p:stCondLst>
                              <p:cond delay="3000"/>
                            </p:stCondLst>
                            <p:childTnLst>
                              <p:par>
                                <p:cTn id="51" presetID="4" presetClass="exit" presetSubtype="16" fill="hold" grpId="0" nodeType="afterEffect">
                                  <p:stCondLst>
                                    <p:cond delay="1000"/>
                                  </p:stCondLst>
                                  <p:childTnLst>
                                    <p:animEffect transition="out" filter="box(in)">
                                      <p:cBhvr>
                                        <p:cTn id="52" dur="500"/>
                                        <p:tgtEl>
                                          <p:spTgt spid="62497"/>
                                        </p:tgtEl>
                                      </p:cBhvr>
                                    </p:animEffect>
                                    <p:set>
                                      <p:cBhvr>
                                        <p:cTn id="53" dur="1" fill="hold">
                                          <p:stCondLst>
                                            <p:cond delay="499"/>
                                          </p:stCondLst>
                                        </p:cTn>
                                        <p:tgtEl>
                                          <p:spTgt spid="62497"/>
                                        </p:tgtEl>
                                        <p:attrNameLst>
                                          <p:attrName>style.visibility</p:attrName>
                                        </p:attrNameLst>
                                      </p:cBhvr>
                                      <p:to>
                                        <p:strVal val="hidden"/>
                                      </p:to>
                                    </p:set>
                                  </p:childTnLst>
                                  <p:subTnLst>
                                    <p:audio>
                                      <p:cMediaNode>
                                        <p:cTn display="0" masterRel="sameClick">
                                          <p:stCondLst>
                                            <p:cond evt="begin" delay="0">
                                              <p:tn val="51"/>
                                            </p:cond>
                                          </p:stCondLst>
                                          <p:endCondLst>
                                            <p:cond evt="onStopAudio" delay="0">
                                              <p:tgtEl>
                                                <p:sldTgt/>
                                              </p:tgtEl>
                                            </p:cond>
                                          </p:endCondLst>
                                        </p:cTn>
                                        <p:tgtEl>
                                          <p:sndTgt r:embed="rId4" name="beep.wav"/>
                                        </p:tgtEl>
                                      </p:cMediaNode>
                                    </p:audio>
                                  </p:subTnLst>
                                </p:cTn>
                              </p:par>
                            </p:childTnLst>
                          </p:cTn>
                        </p:par>
                        <p:par>
                          <p:cTn id="54" fill="hold" nodeType="afterGroup">
                            <p:stCondLst>
                              <p:cond delay="4500"/>
                            </p:stCondLst>
                            <p:childTnLst>
                              <p:par>
                                <p:cTn id="55" presetID="4" presetClass="exit" presetSubtype="16" fill="hold" grpId="0" nodeType="afterEffect">
                                  <p:stCondLst>
                                    <p:cond delay="1000"/>
                                  </p:stCondLst>
                                  <p:childTnLst>
                                    <p:animEffect transition="out" filter="box(in)">
                                      <p:cBhvr>
                                        <p:cTn id="56" dur="500"/>
                                        <p:tgtEl>
                                          <p:spTgt spid="62496"/>
                                        </p:tgtEl>
                                      </p:cBhvr>
                                    </p:animEffect>
                                    <p:set>
                                      <p:cBhvr>
                                        <p:cTn id="57" dur="1" fill="hold">
                                          <p:stCondLst>
                                            <p:cond delay="499"/>
                                          </p:stCondLst>
                                        </p:cTn>
                                        <p:tgtEl>
                                          <p:spTgt spid="62496"/>
                                        </p:tgtEl>
                                        <p:attrNameLst>
                                          <p:attrName>style.visibility</p:attrName>
                                        </p:attrNameLst>
                                      </p:cBhvr>
                                      <p:to>
                                        <p:strVal val="hidden"/>
                                      </p:to>
                                    </p:set>
                                  </p:childTnLst>
                                  <p:subTnLst>
                                    <p:audio>
                                      <p:cMediaNode>
                                        <p:cTn display="0" masterRel="sameClick">
                                          <p:stCondLst>
                                            <p:cond evt="begin" delay="0">
                                              <p:tn val="55"/>
                                            </p:cond>
                                          </p:stCondLst>
                                          <p:endCondLst>
                                            <p:cond evt="onStopAudio" delay="0">
                                              <p:tgtEl>
                                                <p:sldTgt/>
                                              </p:tgtEl>
                                            </p:cond>
                                          </p:endCondLst>
                                        </p:cTn>
                                        <p:tgtEl>
                                          <p:sndTgt r:embed="rId4" name="beep.wav"/>
                                        </p:tgtEl>
                                      </p:cMediaNode>
                                    </p:audio>
                                  </p:subTnLst>
                                </p:cTn>
                              </p:par>
                            </p:childTnLst>
                          </p:cTn>
                        </p:par>
                        <p:par>
                          <p:cTn id="58" fill="hold" nodeType="afterGroup">
                            <p:stCondLst>
                              <p:cond delay="6000"/>
                            </p:stCondLst>
                            <p:childTnLst>
                              <p:par>
                                <p:cTn id="59" presetID="4" presetClass="exit" presetSubtype="16" fill="hold" grpId="0" nodeType="afterEffect">
                                  <p:stCondLst>
                                    <p:cond delay="1000"/>
                                  </p:stCondLst>
                                  <p:childTnLst>
                                    <p:animEffect transition="out" filter="box(in)">
                                      <p:cBhvr>
                                        <p:cTn id="60" dur="500"/>
                                        <p:tgtEl>
                                          <p:spTgt spid="62495"/>
                                        </p:tgtEl>
                                      </p:cBhvr>
                                    </p:animEffect>
                                    <p:set>
                                      <p:cBhvr>
                                        <p:cTn id="61" dur="1" fill="hold">
                                          <p:stCondLst>
                                            <p:cond delay="499"/>
                                          </p:stCondLst>
                                        </p:cTn>
                                        <p:tgtEl>
                                          <p:spTgt spid="62495"/>
                                        </p:tgtEl>
                                        <p:attrNameLst>
                                          <p:attrName>style.visibility</p:attrName>
                                        </p:attrNameLst>
                                      </p:cBhvr>
                                      <p:to>
                                        <p:strVal val="hidden"/>
                                      </p:to>
                                    </p:set>
                                  </p:childTnLst>
                                  <p:subTnLst>
                                    <p:audio>
                                      <p:cMediaNode>
                                        <p:cTn display="0" masterRel="sameClick">
                                          <p:stCondLst>
                                            <p:cond evt="begin" delay="0">
                                              <p:tn val="59"/>
                                            </p:cond>
                                          </p:stCondLst>
                                          <p:endCondLst>
                                            <p:cond evt="onStopAudio" delay="0">
                                              <p:tgtEl>
                                                <p:sldTgt/>
                                              </p:tgtEl>
                                            </p:cond>
                                          </p:endCondLst>
                                        </p:cTn>
                                        <p:tgtEl>
                                          <p:sndTgt r:embed="rId4" name="beep.wav"/>
                                        </p:tgtEl>
                                      </p:cMediaNode>
                                    </p:audio>
                                  </p:subTnLst>
                                </p:cTn>
                              </p:par>
                            </p:childTnLst>
                          </p:cTn>
                        </p:par>
                        <p:par>
                          <p:cTn id="62" fill="hold" nodeType="afterGroup">
                            <p:stCondLst>
                              <p:cond delay="7500"/>
                            </p:stCondLst>
                            <p:childTnLst>
                              <p:par>
                                <p:cTn id="63" presetID="4" presetClass="exit" presetSubtype="16" fill="hold" grpId="0" nodeType="afterEffect">
                                  <p:stCondLst>
                                    <p:cond delay="1000"/>
                                  </p:stCondLst>
                                  <p:childTnLst>
                                    <p:animEffect transition="out" filter="box(in)">
                                      <p:cBhvr>
                                        <p:cTn id="64" dur="500"/>
                                        <p:tgtEl>
                                          <p:spTgt spid="62488"/>
                                        </p:tgtEl>
                                      </p:cBhvr>
                                    </p:animEffect>
                                    <p:set>
                                      <p:cBhvr>
                                        <p:cTn id="65" dur="1" fill="hold">
                                          <p:stCondLst>
                                            <p:cond delay="499"/>
                                          </p:stCondLst>
                                        </p:cTn>
                                        <p:tgtEl>
                                          <p:spTgt spid="62488"/>
                                        </p:tgtEl>
                                        <p:attrNameLst>
                                          <p:attrName>style.visibility</p:attrName>
                                        </p:attrNameLst>
                                      </p:cBhvr>
                                      <p:to>
                                        <p:strVal val="hidden"/>
                                      </p:to>
                                    </p:set>
                                  </p:childTnLst>
                                  <p:subTnLst>
                                    <p:audio>
                                      <p:cMediaNode>
                                        <p:cTn display="0" masterRel="sameClick">
                                          <p:stCondLst>
                                            <p:cond evt="begin" delay="0">
                                              <p:tn val="63"/>
                                            </p:cond>
                                          </p:stCondLst>
                                          <p:endCondLst>
                                            <p:cond evt="onStopAudio" delay="0">
                                              <p:tgtEl>
                                                <p:sldTgt/>
                                              </p:tgtEl>
                                            </p:cond>
                                          </p:endCondLst>
                                        </p:cTn>
                                        <p:tgtEl>
                                          <p:sndTgt r:embed="rId4" name="beep.wav"/>
                                        </p:tgtEl>
                                      </p:cMediaNode>
                                    </p:audio>
                                  </p:subTnLst>
                                </p:cTn>
                              </p:par>
                            </p:childTnLst>
                          </p:cTn>
                        </p:par>
                        <p:par>
                          <p:cTn id="66" fill="hold" nodeType="afterGroup">
                            <p:stCondLst>
                              <p:cond delay="9000"/>
                            </p:stCondLst>
                            <p:childTnLst>
                              <p:par>
                                <p:cTn id="67" presetID="4" presetClass="exit" presetSubtype="16" fill="hold" grpId="0" nodeType="afterEffect">
                                  <p:stCondLst>
                                    <p:cond delay="1000"/>
                                  </p:stCondLst>
                                  <p:childTnLst>
                                    <p:animEffect transition="out" filter="box(in)">
                                      <p:cBhvr>
                                        <p:cTn id="68" dur="500"/>
                                        <p:tgtEl>
                                          <p:spTgt spid="62486"/>
                                        </p:tgtEl>
                                      </p:cBhvr>
                                    </p:animEffect>
                                    <p:set>
                                      <p:cBhvr>
                                        <p:cTn id="69" dur="1" fill="hold">
                                          <p:stCondLst>
                                            <p:cond delay="499"/>
                                          </p:stCondLst>
                                        </p:cTn>
                                        <p:tgtEl>
                                          <p:spTgt spid="62486"/>
                                        </p:tgtEl>
                                        <p:attrNameLst>
                                          <p:attrName>style.visibility</p:attrName>
                                        </p:attrNameLst>
                                      </p:cBhvr>
                                      <p:to>
                                        <p:strVal val="hidden"/>
                                      </p:to>
                                    </p:set>
                                  </p:childTnLst>
                                  <p:subTnLst>
                                    <p:audio>
                                      <p:cMediaNode>
                                        <p:cTn display="0" masterRel="sameClick">
                                          <p:stCondLst>
                                            <p:cond evt="begin" delay="0">
                                              <p:tn val="67"/>
                                            </p:cond>
                                          </p:stCondLst>
                                          <p:endCondLst>
                                            <p:cond evt="onStopAudio" delay="0">
                                              <p:tgtEl>
                                                <p:sldTgt/>
                                              </p:tgtEl>
                                            </p:cond>
                                          </p:endCondLst>
                                        </p:cTn>
                                        <p:tgtEl>
                                          <p:sndTgt r:embed="rId4" name="beep.wav"/>
                                        </p:tgtEl>
                                      </p:cMediaNode>
                                    </p:audio>
                                  </p:subTnLst>
                                </p:cTn>
                              </p:par>
                            </p:childTnLst>
                          </p:cTn>
                        </p:par>
                        <p:par>
                          <p:cTn id="70" fill="hold" nodeType="afterGroup">
                            <p:stCondLst>
                              <p:cond delay="10500"/>
                            </p:stCondLst>
                            <p:childTnLst>
                              <p:par>
                                <p:cTn id="71" presetID="4" presetClass="exit" presetSubtype="16" fill="hold" grpId="0" nodeType="afterEffect">
                                  <p:stCondLst>
                                    <p:cond delay="500"/>
                                  </p:stCondLst>
                                  <p:childTnLst>
                                    <p:animEffect transition="out" filter="box(in)">
                                      <p:cBhvr>
                                        <p:cTn id="72" dur="500"/>
                                        <p:tgtEl>
                                          <p:spTgt spid="62508"/>
                                        </p:tgtEl>
                                      </p:cBhvr>
                                    </p:animEffect>
                                    <p:set>
                                      <p:cBhvr>
                                        <p:cTn id="73" dur="1" fill="hold">
                                          <p:stCondLst>
                                            <p:cond delay="499"/>
                                          </p:stCondLst>
                                        </p:cTn>
                                        <p:tgtEl>
                                          <p:spTgt spid="62508"/>
                                        </p:tgtEl>
                                        <p:attrNameLst>
                                          <p:attrName>style.visibility</p:attrName>
                                        </p:attrNameLst>
                                      </p:cBhvr>
                                      <p:to>
                                        <p:strVal val="hidden"/>
                                      </p:to>
                                    </p:set>
                                  </p:childTnLst>
                                  <p:subTnLst>
                                    <p:audio>
                                      <p:cMediaNode>
                                        <p:cTn display="0" masterRel="sameClick">
                                          <p:stCondLst>
                                            <p:cond evt="begin" delay="0">
                                              <p:tn val="71"/>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62512"/>
                  </p:tgtEl>
                </p:cond>
              </p:nextCondLst>
            </p:seq>
          </p:childTnLst>
        </p:cTn>
      </p:par>
    </p:tnLst>
    <p:bldLst>
      <p:bldP spid="62508" grpId="0" animBg="1"/>
      <p:bldP spid="65540" grpId="0"/>
      <p:bldP spid="65541" grpId="0" animBg="1"/>
      <p:bldP spid="65541" grpId="1" animBg="1"/>
      <p:bldP spid="65549" grpId="0" animBg="1"/>
      <p:bldP spid="62486" grpId="0" animBg="1"/>
      <p:bldP spid="62488" grpId="0" animBg="1"/>
      <p:bldP spid="62495" grpId="0" animBg="1"/>
      <p:bldP spid="62496" grpId="0" animBg="1"/>
      <p:bldP spid="62497" grpId="0" animBg="1"/>
      <p:bldP spid="62498" grpId="0" animBg="1"/>
      <p:bldP spid="62499" grpId="0" animBg="1"/>
      <p:bldP spid="62513" grpId="0" animBg="1"/>
      <p:bldP spid="26" grpId="0" animBg="1"/>
      <p:bldP spid="28"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124200" y="1379538"/>
            <a:ext cx="6629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Việt Nam có đường biến giới tiếp giáp với Trung Quốc dài:</a:t>
            </a:r>
            <a:endParaRPr lang="vi-VN" altLang="en-US" sz="2400" b="1" i="1"/>
          </a:p>
        </p:txBody>
      </p:sp>
      <p:sp>
        <p:nvSpPr>
          <p:cNvPr id="65541" name="AutoShape 5"/>
          <p:cNvSpPr>
            <a:spLocks noChangeArrowheads="1"/>
          </p:cNvSpPr>
          <p:nvPr/>
        </p:nvSpPr>
        <p:spPr bwMode="auto">
          <a:xfrm>
            <a:off x="2019300" y="2417763"/>
            <a:ext cx="3898900" cy="11636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 1350 km</a:t>
            </a:r>
            <a:endParaRPr lang="vi-VN" altLang="en-US" sz="2400" b="1"/>
          </a:p>
        </p:txBody>
      </p:sp>
      <p:sp>
        <p:nvSpPr>
          <p:cNvPr id="65549" name="AutoShape 13"/>
          <p:cNvSpPr>
            <a:spLocks noChangeArrowheads="1"/>
          </p:cNvSpPr>
          <p:nvPr/>
        </p:nvSpPr>
        <p:spPr bwMode="auto">
          <a:xfrm>
            <a:off x="2019300" y="4114800"/>
            <a:ext cx="38100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1503 km</a:t>
            </a:r>
            <a:endParaRPr lang="vi-VN" altLang="en-US" sz="2400" b="1"/>
          </a:p>
        </p:txBody>
      </p:sp>
      <p:sp>
        <p:nvSpPr>
          <p:cNvPr id="62472" name="Text Box 16"/>
          <p:cNvSpPr txBox="1">
            <a:spLocks noChangeArrowheads="1"/>
          </p:cNvSpPr>
          <p:nvPr/>
        </p:nvSpPr>
        <p:spPr bwMode="auto">
          <a:xfrm>
            <a:off x="1600200" y="1422400"/>
            <a:ext cx="126682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56</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247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221413"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230938"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2214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2484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6172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248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5" name="Text Box 69"/>
          <p:cNvSpPr txBox="1">
            <a:spLocks noChangeArrowheads="1"/>
          </p:cNvSpPr>
          <p:nvPr/>
        </p:nvSpPr>
        <p:spPr bwMode="auto">
          <a:xfrm>
            <a:off x="2057400" y="9144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5" y="114300"/>
            <a:ext cx="1495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350000" y="2417763"/>
            <a:ext cx="3810000" cy="11636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1530 km</a:t>
            </a:r>
            <a:endParaRPr lang="vi-VN" altLang="en-US" sz="2400" b="1"/>
          </a:p>
        </p:txBody>
      </p:sp>
      <p:sp>
        <p:nvSpPr>
          <p:cNvPr id="28" name="AutoShape 13"/>
          <p:cNvSpPr>
            <a:spLocks noChangeArrowheads="1"/>
          </p:cNvSpPr>
          <p:nvPr/>
        </p:nvSpPr>
        <p:spPr bwMode="auto">
          <a:xfrm>
            <a:off x="6350000" y="4114800"/>
            <a:ext cx="38100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1305 km</a:t>
            </a:r>
            <a:endParaRPr lang="vi-VN" altLang="en-US" sz="2400" b="1"/>
          </a:p>
        </p:txBody>
      </p:sp>
      <p:pic>
        <p:nvPicPr>
          <p:cNvPr id="6249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91"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8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88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8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88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88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048000" y="1443038"/>
            <a:ext cx="7391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Việt Nam có đường biến giới tiếp giáp với Lào dài:</a:t>
            </a:r>
          </a:p>
        </p:txBody>
      </p:sp>
      <p:sp>
        <p:nvSpPr>
          <p:cNvPr id="65541" name="AutoShape 5"/>
          <p:cNvSpPr>
            <a:spLocks noChangeArrowheads="1"/>
          </p:cNvSpPr>
          <p:nvPr/>
        </p:nvSpPr>
        <p:spPr bwMode="auto">
          <a:xfrm>
            <a:off x="6248400" y="4067175"/>
            <a:ext cx="4038600" cy="1350963"/>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2067 km</a:t>
            </a:r>
          </a:p>
        </p:txBody>
      </p:sp>
      <p:sp>
        <p:nvSpPr>
          <p:cNvPr id="65549" name="AutoShape 13"/>
          <p:cNvSpPr>
            <a:spLocks noChangeArrowheads="1"/>
          </p:cNvSpPr>
          <p:nvPr/>
        </p:nvSpPr>
        <p:spPr bwMode="auto">
          <a:xfrm>
            <a:off x="1919288" y="2306638"/>
            <a:ext cx="4054475" cy="13509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2076  km</a:t>
            </a:r>
            <a:endParaRPr lang="vi-VN" altLang="en-US" sz="2400" b="1"/>
          </a:p>
        </p:txBody>
      </p:sp>
      <p:sp>
        <p:nvSpPr>
          <p:cNvPr id="63496" name="Text Box 16"/>
          <p:cNvSpPr txBox="1">
            <a:spLocks noChangeArrowheads="1"/>
          </p:cNvSpPr>
          <p:nvPr/>
        </p:nvSpPr>
        <p:spPr bwMode="auto">
          <a:xfrm>
            <a:off x="1600200" y="1479550"/>
            <a:ext cx="126682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57</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349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221413"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230938"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2214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2484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6172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350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09" name="Text Box 69"/>
          <p:cNvSpPr txBox="1">
            <a:spLocks noChangeArrowheads="1"/>
          </p:cNvSpPr>
          <p:nvPr/>
        </p:nvSpPr>
        <p:spPr bwMode="auto">
          <a:xfrm>
            <a:off x="2057400" y="9144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1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5" y="114300"/>
            <a:ext cx="1495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48400" y="2306638"/>
            <a:ext cx="4038600" cy="13509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2607 km</a:t>
            </a:r>
            <a:endParaRPr lang="vi-VN" altLang="en-US" sz="2400" b="1"/>
          </a:p>
        </p:txBody>
      </p:sp>
      <p:sp>
        <p:nvSpPr>
          <p:cNvPr id="28" name="AutoShape 13"/>
          <p:cNvSpPr>
            <a:spLocks noChangeArrowheads="1"/>
          </p:cNvSpPr>
          <p:nvPr/>
        </p:nvSpPr>
        <p:spPr bwMode="auto">
          <a:xfrm>
            <a:off x="1919288" y="4038600"/>
            <a:ext cx="4054475" cy="1350963"/>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2670 km</a:t>
            </a:r>
            <a:endParaRPr lang="en-US" altLang="en-US" sz="2300" b="1">
              <a:latin typeface="Times New Roman" panose="02020603050405020304" pitchFamily="18" charset="0"/>
              <a:cs typeface="Times New Roman" panose="02020603050405020304" pitchFamily="18" charset="0"/>
            </a:endParaRPr>
          </a:p>
        </p:txBody>
      </p:sp>
      <p:pic>
        <p:nvPicPr>
          <p:cNvPr id="6351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515"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6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6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6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6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6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971800" y="1295400"/>
            <a:ext cx="7315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a:t>Việt Nam có đường biến giới tiếp giáp với Campuchia dài:</a:t>
            </a:r>
            <a:endParaRPr lang="en-US" altLang="en-US" sz="2400" i="1"/>
          </a:p>
        </p:txBody>
      </p:sp>
      <p:sp>
        <p:nvSpPr>
          <p:cNvPr id="65541" name="AutoShape 5"/>
          <p:cNvSpPr>
            <a:spLocks noChangeArrowheads="1"/>
          </p:cNvSpPr>
          <p:nvPr/>
        </p:nvSpPr>
        <p:spPr bwMode="auto">
          <a:xfrm>
            <a:off x="6253163" y="2514600"/>
            <a:ext cx="4162425"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1137 km</a:t>
            </a:r>
          </a:p>
        </p:txBody>
      </p:sp>
      <p:sp>
        <p:nvSpPr>
          <p:cNvPr id="65549" name="AutoShape 13"/>
          <p:cNvSpPr>
            <a:spLocks noChangeArrowheads="1"/>
          </p:cNvSpPr>
          <p:nvPr/>
        </p:nvSpPr>
        <p:spPr bwMode="auto">
          <a:xfrm>
            <a:off x="6230938" y="4191000"/>
            <a:ext cx="4208462"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1173 km</a:t>
            </a:r>
          </a:p>
        </p:txBody>
      </p:sp>
      <p:sp>
        <p:nvSpPr>
          <p:cNvPr id="64519" name="Text Box 16"/>
          <p:cNvSpPr txBox="1">
            <a:spLocks noChangeArrowheads="1"/>
          </p:cNvSpPr>
          <p:nvPr/>
        </p:nvSpPr>
        <p:spPr bwMode="auto">
          <a:xfrm>
            <a:off x="1600200" y="1479550"/>
            <a:ext cx="126682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58</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4522"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221413"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230938"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2214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2484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6172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4531"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32" name="Text Box 69"/>
          <p:cNvSpPr txBox="1">
            <a:spLocks noChangeArrowheads="1"/>
          </p:cNvSpPr>
          <p:nvPr/>
        </p:nvSpPr>
        <p:spPr bwMode="auto">
          <a:xfrm>
            <a:off x="2057400" y="9144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34"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5" y="114300"/>
            <a:ext cx="1495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1676400" y="4191000"/>
            <a:ext cx="43434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1371 km</a:t>
            </a:r>
            <a:endParaRPr lang="vi-VN" altLang="en-US" sz="2200" b="1"/>
          </a:p>
        </p:txBody>
      </p:sp>
      <p:sp>
        <p:nvSpPr>
          <p:cNvPr id="28" name="AutoShape 13"/>
          <p:cNvSpPr>
            <a:spLocks noChangeArrowheads="1"/>
          </p:cNvSpPr>
          <p:nvPr/>
        </p:nvSpPr>
        <p:spPr bwMode="auto">
          <a:xfrm>
            <a:off x="1676400" y="2514600"/>
            <a:ext cx="43434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A. 1317 km</a:t>
            </a:r>
          </a:p>
        </p:txBody>
      </p:sp>
      <p:pic>
        <p:nvPicPr>
          <p:cNvPr id="64537"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38"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8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88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8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88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88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2" name="Text Box 4"/>
          <p:cNvSpPr txBox="1">
            <a:spLocks noChangeArrowheads="1"/>
          </p:cNvSpPr>
          <p:nvPr/>
        </p:nvSpPr>
        <p:spPr bwMode="auto">
          <a:xfrm>
            <a:off x="3124200" y="1443038"/>
            <a:ext cx="6629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Đảo Thổ Chu thuộc địa phận tỉnh:</a:t>
            </a:r>
          </a:p>
        </p:txBody>
      </p:sp>
      <p:sp>
        <p:nvSpPr>
          <p:cNvPr id="65541" name="AutoShape 5"/>
          <p:cNvSpPr>
            <a:spLocks noChangeArrowheads="1"/>
          </p:cNvSpPr>
          <p:nvPr/>
        </p:nvSpPr>
        <p:spPr bwMode="auto">
          <a:xfrm>
            <a:off x="1839913" y="4038600"/>
            <a:ext cx="4027487" cy="1344613"/>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Kiên Giang</a:t>
            </a:r>
          </a:p>
        </p:txBody>
      </p:sp>
      <p:sp>
        <p:nvSpPr>
          <p:cNvPr id="65549" name="AutoShape 13"/>
          <p:cNvSpPr>
            <a:spLocks noChangeArrowheads="1"/>
          </p:cNvSpPr>
          <p:nvPr/>
        </p:nvSpPr>
        <p:spPr bwMode="auto">
          <a:xfrm>
            <a:off x="6248400" y="2438400"/>
            <a:ext cx="4124325"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An Giang</a:t>
            </a:r>
            <a:endParaRPr lang="vi-VN" altLang="en-US" sz="2400" b="1"/>
          </a:p>
        </p:txBody>
      </p:sp>
      <p:sp>
        <p:nvSpPr>
          <p:cNvPr id="65544" name="Text Box 16"/>
          <p:cNvSpPr txBox="1">
            <a:spLocks noChangeArrowheads="1"/>
          </p:cNvSpPr>
          <p:nvPr/>
        </p:nvSpPr>
        <p:spPr bwMode="auto">
          <a:xfrm>
            <a:off x="1600200" y="1416050"/>
            <a:ext cx="126682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59</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554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221413"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230938"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2214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2484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6172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555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57" name="Text Box 69"/>
          <p:cNvSpPr txBox="1">
            <a:spLocks noChangeArrowheads="1"/>
          </p:cNvSpPr>
          <p:nvPr/>
        </p:nvSpPr>
        <p:spPr bwMode="auto">
          <a:xfrm>
            <a:off x="2057400" y="9144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5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5" y="114300"/>
            <a:ext cx="1495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48400" y="4038600"/>
            <a:ext cx="4086225" cy="1344613"/>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Cà Mau</a:t>
            </a:r>
            <a:endParaRPr lang="vi-VN" altLang="en-US" sz="2400" b="1"/>
          </a:p>
        </p:txBody>
      </p:sp>
      <p:sp>
        <p:nvSpPr>
          <p:cNvPr id="28" name="AutoShape 13"/>
          <p:cNvSpPr>
            <a:spLocks noChangeArrowheads="1"/>
          </p:cNvSpPr>
          <p:nvPr/>
        </p:nvSpPr>
        <p:spPr bwMode="auto">
          <a:xfrm>
            <a:off x="1839913" y="2438400"/>
            <a:ext cx="4027487"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Hậu Giang</a:t>
            </a:r>
            <a:endParaRPr lang="vi-VN" altLang="en-US" sz="2400" b="1"/>
          </a:p>
        </p:txBody>
      </p:sp>
      <p:pic>
        <p:nvPicPr>
          <p:cNvPr id="6556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3"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par>
                          <p:cTn id="10" fill="hold" nodeType="afterGroup">
                            <p:stCondLst>
                              <p:cond delay="10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08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0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08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08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2"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505200" y="1366838"/>
            <a:ext cx="6629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Điểm cuối cùng của đường cơ sở vùng biển Việt Nam là:</a:t>
            </a:r>
          </a:p>
        </p:txBody>
      </p:sp>
      <p:sp>
        <p:nvSpPr>
          <p:cNvPr id="65541" name="AutoShape 5"/>
          <p:cNvSpPr>
            <a:spLocks noChangeArrowheads="1"/>
          </p:cNvSpPr>
          <p:nvPr/>
        </p:nvSpPr>
        <p:spPr bwMode="auto">
          <a:xfrm>
            <a:off x="6332538" y="4160838"/>
            <a:ext cx="3827462" cy="12493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Đảo Cồn Cỏ</a:t>
            </a:r>
            <a:endParaRPr lang="vi-VN" altLang="en-US" sz="2400" b="1"/>
          </a:p>
        </p:txBody>
      </p:sp>
      <p:sp>
        <p:nvSpPr>
          <p:cNvPr id="65549" name="AutoShape 13"/>
          <p:cNvSpPr>
            <a:spLocks noChangeArrowheads="1"/>
          </p:cNvSpPr>
          <p:nvPr/>
        </p:nvSpPr>
        <p:spPr bwMode="auto">
          <a:xfrm>
            <a:off x="6315075" y="2459038"/>
            <a:ext cx="3844925" cy="11985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Đảo Lý Sơn</a:t>
            </a:r>
            <a:endParaRPr lang="vi-VN" altLang="en-US" sz="2400" b="1"/>
          </a:p>
        </p:txBody>
      </p:sp>
      <p:sp>
        <p:nvSpPr>
          <p:cNvPr id="66568" name="Text Box 16"/>
          <p:cNvSpPr txBox="1">
            <a:spLocks noChangeArrowheads="1"/>
          </p:cNvSpPr>
          <p:nvPr/>
        </p:nvSpPr>
        <p:spPr bwMode="auto">
          <a:xfrm>
            <a:off x="2162175" y="1414463"/>
            <a:ext cx="126682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60</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657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72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221413"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230938"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22141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2309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2484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6172200" y="5903913"/>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658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81" name="Text Box 69"/>
          <p:cNvSpPr txBox="1">
            <a:spLocks noChangeArrowheads="1"/>
          </p:cNvSpPr>
          <p:nvPr/>
        </p:nvSpPr>
        <p:spPr bwMode="auto">
          <a:xfrm>
            <a:off x="2057400" y="9144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8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5" y="114300"/>
            <a:ext cx="1495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2124075" y="4084638"/>
            <a:ext cx="3857625" cy="12493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Đảo Hòn Mê</a:t>
            </a:r>
          </a:p>
        </p:txBody>
      </p:sp>
      <p:sp>
        <p:nvSpPr>
          <p:cNvPr id="28" name="AutoShape 13"/>
          <p:cNvSpPr>
            <a:spLocks noChangeArrowheads="1"/>
          </p:cNvSpPr>
          <p:nvPr/>
        </p:nvSpPr>
        <p:spPr bwMode="auto">
          <a:xfrm>
            <a:off x="2124075" y="2459038"/>
            <a:ext cx="3857625" cy="11985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t> A. Đảo Bạch Long Vĩ</a:t>
            </a:r>
          </a:p>
        </p:txBody>
      </p:sp>
      <p:pic>
        <p:nvPicPr>
          <p:cNvPr id="6658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587" name="Picture 23"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9800"/>
            <a:ext cx="8620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7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72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7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7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7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5" descr="C:\Users\NamHV\Documents\images (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191000"/>
            <a:ext cx="6745288"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7" name="Picture 6" descr="C:\Users\NamHV\Documents\images (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403350"/>
            <a:ext cx="2876550"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8" name="Picture 1" descr="logoTDT-banquy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0"/>
            <a:ext cx="2286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LOI BAC DAN.mp4">
            <a:hlinkClick r:id="" action="ppaction://media"/>
          </p:cNvPr>
          <p:cNvPicPr>
            <a:picLocks noRot="1" noChangeAspect="1"/>
          </p:cNvPicPr>
          <p:nvPr>
            <a:videoFile r:link="rId1"/>
          </p:nvPr>
        </p:nvPicPr>
        <p:blipFill>
          <a:blip r:embed="rId6">
            <a:extLst>
              <a:ext uri="{28A0092B-C50C-407E-A947-70E740481C1C}">
                <a14:useLocalDpi xmlns:a14="http://schemas.microsoft.com/office/drawing/2010/main" val="0"/>
              </a:ext>
            </a:extLst>
          </a:blip>
          <a:srcRect/>
          <a:stretch>
            <a:fillRect/>
          </a:stretch>
        </p:blipFill>
        <p:spPr bwMode="auto">
          <a:xfrm>
            <a:off x="4724400" y="228600"/>
            <a:ext cx="5715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p:cNvPicPr>
            <a:picLocks noChangeAspect="1" noChangeArrowheads="1"/>
          </p:cNvPicPr>
          <p:nvPr/>
        </p:nvPicPr>
        <p:blipFill>
          <a:blip r:embed="rId7" cstate="print"/>
          <a:srcRect l="5769" t="11966" r="65495" b="36395"/>
          <a:stretch>
            <a:fillRect/>
          </a:stretch>
        </p:blipFill>
        <p:spPr bwMode="auto">
          <a:xfrm>
            <a:off x="1752601" y="4876800"/>
            <a:ext cx="762001" cy="628650"/>
          </a:xfrm>
          <a:prstGeom prst="ellipse">
            <a:avLst/>
          </a:prstGeom>
          <a:ln>
            <a:noFill/>
          </a:ln>
          <a:effectLst>
            <a:softEdge rad="112500"/>
          </a:effectLst>
        </p:spPr>
      </p:pic>
      <p:pic>
        <p:nvPicPr>
          <p:cNvPr id="10" name="Picture 5"/>
          <p:cNvPicPr>
            <a:picLocks noChangeAspect="1" noChangeArrowheads="1"/>
          </p:cNvPicPr>
          <p:nvPr/>
        </p:nvPicPr>
        <p:blipFill>
          <a:blip r:embed="rId8">
            <a:extLst>
              <a:ext uri="{28A0092B-C50C-407E-A947-70E740481C1C}">
                <a14:useLocalDpi xmlns:a14="http://schemas.microsoft.com/office/drawing/2010/main" val="0"/>
              </a:ext>
            </a:extLst>
          </a:blip>
          <a:srcRect l="5769" t="11966" r="65495" b="36395"/>
          <a:stretch>
            <a:fillRect/>
          </a:stretch>
        </p:blipFill>
        <p:spPr bwMode="auto">
          <a:xfrm>
            <a:off x="9601200" y="5257800"/>
            <a:ext cx="1019175"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to="" calcmode="lin" valueType="num">
                                      <p:cBhvr>
                                        <p:cTn id="7" dur="1" fill="hold"/>
                                        <p:tgtEl>
                                          <p:spTgt spid="10"/>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to="" calcmode="lin" valueType="num">
                                      <p:cBhvr>
                                        <p:cTn id="10" dur="1" fill="hold"/>
                                        <p:tgtEl>
                                          <p:spTgt spid="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4"/>
                    </p:tgtEl>
                  </p:cond>
                </p:stCondLst>
                <p:endSync evt="end" delay="0">
                  <p:rtn val="all"/>
                </p:endSync>
                <p:childTnLst>
                  <p:par>
                    <p:cTn id="12" fill="hold" nodeType="clickPar">
                      <p:stCondLst>
                        <p:cond delay="0"/>
                      </p:stCondLst>
                      <p:childTnLst>
                        <p:par>
                          <p:cTn id="13" fill="hold" nodeType="withGroup">
                            <p:stCondLst>
                              <p:cond delay="0"/>
                            </p:stCondLst>
                            <p:childTnLst>
                              <p:par>
                                <p:cTn id="14" presetID="2" presetClass="mediacall" presetSubtype="0" fill="hold" nodeType="clickEffect">
                                  <p:stCondLst>
                                    <p:cond delay="0"/>
                                  </p:stCondLst>
                                  <p:childTnLst>
                                    <p:cmd type="call" cmd="togglePause">
                                      <p:cBhvr>
                                        <p:cTn id="15" dur="1" fill="hold"/>
                                        <p:tgtEl>
                                          <p:spTgt spid="4"/>
                                        </p:tgtEl>
                                      </p:cBhvr>
                                    </p:cmd>
                                  </p:childTnLst>
                                </p:cTn>
                              </p:par>
                            </p:childTnLst>
                          </p:cTn>
                        </p:par>
                      </p:childTnLst>
                    </p:cTn>
                  </p:par>
                </p:childTnLst>
              </p:cTn>
              <p:nextCondLst>
                <p:cond evt="onClick" delay="0">
                  <p:tgtEl>
                    <p:spTgt spid="4"/>
                  </p:tgtEl>
                </p:cond>
              </p:nextCondLst>
            </p:seq>
            <p:video>
              <p:cMediaNode vol="80000">
                <p:cTn id="16" fill="hold" display="0">
                  <p:stCondLst>
                    <p:cond delay="indefinite"/>
                  </p:stCondLst>
                </p:cTn>
                <p:tgtEl>
                  <p:spTgt spid="4"/>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Oval 2"/>
          <p:cNvSpPr>
            <a:spLocks noChangeArrowheads="1"/>
          </p:cNvSpPr>
          <p:nvPr/>
        </p:nvSpPr>
        <p:spPr bwMode="auto">
          <a:xfrm>
            <a:off x="6653213" y="5943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626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200400" y="1447800"/>
            <a:ext cx="70104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Nội thủy của lãnh thổ quốc gia Việt Nam </a:t>
            </a:r>
          </a:p>
          <a:p>
            <a:pPr algn="ctr">
              <a:buFontTx/>
              <a:buNone/>
            </a:pPr>
            <a:r>
              <a:rPr lang="en-US" altLang="en-US" sz="2400" i="1"/>
              <a:t>là vùng biển:</a:t>
            </a:r>
          </a:p>
        </p:txBody>
      </p:sp>
      <p:sp>
        <p:nvSpPr>
          <p:cNvPr id="65541" name="AutoShape 5"/>
          <p:cNvSpPr>
            <a:spLocks noChangeArrowheads="1"/>
          </p:cNvSpPr>
          <p:nvPr/>
        </p:nvSpPr>
        <p:spPr bwMode="auto">
          <a:xfrm>
            <a:off x="6099175" y="2667000"/>
            <a:ext cx="40386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Nằm ở phía trong </a:t>
            </a:r>
          </a:p>
          <a:p>
            <a:pPr algn="ctr">
              <a:spcBef>
                <a:spcPct val="0"/>
              </a:spcBef>
              <a:buFontTx/>
              <a:buNone/>
            </a:pPr>
            <a:r>
              <a:rPr lang="en-US" altLang="en-US" sz="2400"/>
              <a:t>đường cơ sở</a:t>
            </a:r>
            <a:endParaRPr lang="vi-VN" altLang="en-US" sz="2400" b="1"/>
          </a:p>
        </p:txBody>
      </p:sp>
      <p:sp>
        <p:nvSpPr>
          <p:cNvPr id="65549" name="AutoShape 13"/>
          <p:cNvSpPr>
            <a:spLocks noChangeArrowheads="1"/>
          </p:cNvSpPr>
          <p:nvPr/>
        </p:nvSpPr>
        <p:spPr bwMode="auto">
          <a:xfrm>
            <a:off x="6172200" y="4267200"/>
            <a:ext cx="40386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Được giới hạn bởi </a:t>
            </a:r>
          </a:p>
          <a:p>
            <a:pPr algn="ctr">
              <a:spcBef>
                <a:spcPct val="0"/>
              </a:spcBef>
              <a:buFontTx/>
              <a:buNone/>
            </a:pPr>
            <a:r>
              <a:rPr lang="en-US" altLang="en-US" sz="2400"/>
              <a:t>đường biên giới trên biển</a:t>
            </a:r>
            <a:endParaRPr lang="vi-VN" altLang="en-US" sz="2400" b="1"/>
          </a:p>
        </p:txBody>
      </p:sp>
      <p:sp>
        <p:nvSpPr>
          <p:cNvPr id="8200" name="Text Box 16"/>
          <p:cNvSpPr txBox="1">
            <a:spLocks noChangeArrowheads="1"/>
          </p:cNvSpPr>
          <p:nvPr/>
        </p:nvSpPr>
        <p:spPr bwMode="auto">
          <a:xfrm>
            <a:off x="1868488" y="1584325"/>
            <a:ext cx="1179512" cy="4000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03</a:t>
            </a:r>
          </a:p>
        </p:txBody>
      </p:sp>
      <p:pic>
        <p:nvPicPr>
          <p:cNvPr id="9627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75" name="Oval 19"/>
          <p:cNvSpPr>
            <a:spLocks noChangeArrowheads="1"/>
          </p:cNvSpPr>
          <p:nvPr/>
        </p:nvSpPr>
        <p:spPr bwMode="auto">
          <a:xfrm>
            <a:off x="6653213" y="5943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820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48800"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77" name="Oval 21"/>
          <p:cNvSpPr>
            <a:spLocks noChangeArrowheads="1"/>
          </p:cNvSpPr>
          <p:nvPr/>
        </p:nvSpPr>
        <p:spPr bwMode="auto">
          <a:xfrm>
            <a:off x="6653213" y="5951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6278" name="Oval 22"/>
          <p:cNvSpPr>
            <a:spLocks noChangeArrowheads="1"/>
          </p:cNvSpPr>
          <p:nvPr/>
        </p:nvSpPr>
        <p:spPr bwMode="auto">
          <a:xfrm>
            <a:off x="6653213" y="5943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6279" name="Oval 23"/>
          <p:cNvSpPr>
            <a:spLocks noChangeArrowheads="1"/>
          </p:cNvSpPr>
          <p:nvPr/>
        </p:nvSpPr>
        <p:spPr bwMode="auto">
          <a:xfrm>
            <a:off x="6653213" y="5937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6280" name="Oval 24"/>
          <p:cNvSpPr>
            <a:spLocks noChangeArrowheads="1"/>
          </p:cNvSpPr>
          <p:nvPr/>
        </p:nvSpPr>
        <p:spPr bwMode="auto">
          <a:xfrm>
            <a:off x="6653213" y="5943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6281" name="Oval 25"/>
          <p:cNvSpPr>
            <a:spLocks noChangeArrowheads="1"/>
          </p:cNvSpPr>
          <p:nvPr/>
        </p:nvSpPr>
        <p:spPr bwMode="auto">
          <a:xfrm>
            <a:off x="6653213" y="5943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6282" name="Oval 26"/>
          <p:cNvSpPr>
            <a:spLocks noChangeArrowheads="1"/>
          </p:cNvSpPr>
          <p:nvPr/>
        </p:nvSpPr>
        <p:spPr bwMode="auto">
          <a:xfrm>
            <a:off x="6653213" y="5951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6283" name="Text Box 27"/>
          <p:cNvSpPr txBox="1">
            <a:spLocks noChangeArrowheads="1"/>
          </p:cNvSpPr>
          <p:nvPr/>
        </p:nvSpPr>
        <p:spPr bwMode="auto">
          <a:xfrm>
            <a:off x="5257800" y="60340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6284" name="Text Box 28"/>
          <p:cNvSpPr txBox="1">
            <a:spLocks noChangeArrowheads="1"/>
          </p:cNvSpPr>
          <p:nvPr/>
        </p:nvSpPr>
        <p:spPr bwMode="auto">
          <a:xfrm>
            <a:off x="6500813" y="5824538"/>
            <a:ext cx="7620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821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954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3" name="Text Box 69"/>
          <p:cNvSpPr txBox="1">
            <a:spLocks noChangeArrowheads="1"/>
          </p:cNvSpPr>
          <p:nvPr/>
        </p:nvSpPr>
        <p:spPr bwMode="auto">
          <a:xfrm>
            <a:off x="2057400" y="990600"/>
            <a:ext cx="807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14300"/>
            <a:ext cx="1295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1868488" y="2667000"/>
            <a:ext cx="3884612"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Được giới hạn bởi </a:t>
            </a:r>
          </a:p>
          <a:p>
            <a:pPr algn="ctr">
              <a:spcBef>
                <a:spcPct val="0"/>
              </a:spcBef>
              <a:buFontTx/>
              <a:buNone/>
            </a:pPr>
            <a:r>
              <a:rPr lang="en-US" altLang="en-US" sz="2400"/>
              <a:t>bờ biển và lãnh hải</a:t>
            </a:r>
            <a:endParaRPr lang="vi-VN" altLang="en-US" sz="2400" b="1"/>
          </a:p>
        </p:txBody>
      </p:sp>
      <p:sp>
        <p:nvSpPr>
          <p:cNvPr id="28" name="AutoShape 13"/>
          <p:cNvSpPr>
            <a:spLocks noChangeArrowheads="1"/>
          </p:cNvSpPr>
          <p:nvPr/>
        </p:nvSpPr>
        <p:spPr bwMode="auto">
          <a:xfrm>
            <a:off x="1868488" y="4191000"/>
            <a:ext cx="3884612"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Thuộc lãnh hải </a:t>
            </a:r>
          </a:p>
          <a:p>
            <a:pPr algn="ctr">
              <a:spcBef>
                <a:spcPct val="0"/>
              </a:spcBef>
              <a:buFontTx/>
              <a:buNone/>
            </a:pPr>
            <a:r>
              <a:rPr lang="en-US" altLang="en-US" sz="2400"/>
              <a:t>và tiếp giáp lãnh hải</a:t>
            </a:r>
            <a:endParaRPr lang="vi-VN" altLang="en-US" sz="2400" b="1"/>
          </a:p>
        </p:txBody>
      </p:sp>
      <p:pic>
        <p:nvPicPr>
          <p:cNvPr id="8218" name="Picture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7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72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7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7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7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626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626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6274"/>
                </p:tgtEl>
              </p:cMediaNode>
            </p:audio>
            <p:seq concurrent="1" nextAc="seek">
              <p:cTn id="38" restart="whenNotActive" fill="hold" evtFilter="cancelBubble" nodeType="interactiveSeq">
                <p:stCondLst>
                  <p:cond evt="onClick" delay="0">
                    <p:tgtEl>
                      <p:spTgt spid="96283"/>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6284"/>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6282"/>
                                        </p:tgtEl>
                                      </p:cBhvr>
                                    </p:animEffect>
                                    <p:set>
                                      <p:cBhvr>
                                        <p:cTn id="46" dur="1" fill="hold">
                                          <p:stCondLst>
                                            <p:cond delay="499"/>
                                          </p:stCondLst>
                                        </p:cTn>
                                        <p:tgtEl>
                                          <p:spTgt spid="96282"/>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6281"/>
                                        </p:tgtEl>
                                      </p:cBhvr>
                                    </p:animEffect>
                                    <p:set>
                                      <p:cBhvr>
                                        <p:cTn id="50" dur="1" fill="hold">
                                          <p:stCondLst>
                                            <p:cond delay="499"/>
                                          </p:stCondLst>
                                        </p:cTn>
                                        <p:tgtEl>
                                          <p:spTgt spid="96281"/>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6280"/>
                                        </p:tgtEl>
                                      </p:cBhvr>
                                    </p:animEffect>
                                    <p:set>
                                      <p:cBhvr>
                                        <p:cTn id="54" dur="1" fill="hold">
                                          <p:stCondLst>
                                            <p:cond delay="499"/>
                                          </p:stCondLst>
                                        </p:cTn>
                                        <p:tgtEl>
                                          <p:spTgt spid="96280"/>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6279"/>
                                        </p:tgtEl>
                                      </p:cBhvr>
                                    </p:animEffect>
                                    <p:set>
                                      <p:cBhvr>
                                        <p:cTn id="58" dur="1" fill="hold">
                                          <p:stCondLst>
                                            <p:cond delay="499"/>
                                          </p:stCondLst>
                                        </p:cTn>
                                        <p:tgtEl>
                                          <p:spTgt spid="9627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6278"/>
                                        </p:tgtEl>
                                      </p:cBhvr>
                                    </p:animEffect>
                                    <p:set>
                                      <p:cBhvr>
                                        <p:cTn id="62" dur="1" fill="hold">
                                          <p:stCondLst>
                                            <p:cond delay="499"/>
                                          </p:stCondLst>
                                        </p:cTn>
                                        <p:tgtEl>
                                          <p:spTgt spid="9627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6277"/>
                                        </p:tgtEl>
                                      </p:cBhvr>
                                    </p:animEffect>
                                    <p:set>
                                      <p:cBhvr>
                                        <p:cTn id="66" dur="1" fill="hold">
                                          <p:stCondLst>
                                            <p:cond delay="499"/>
                                          </p:stCondLst>
                                        </p:cTn>
                                        <p:tgtEl>
                                          <p:spTgt spid="9627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6275"/>
                                        </p:tgtEl>
                                      </p:cBhvr>
                                    </p:animEffect>
                                    <p:set>
                                      <p:cBhvr>
                                        <p:cTn id="70" dur="1" fill="hold">
                                          <p:stCondLst>
                                            <p:cond delay="499"/>
                                          </p:stCondLst>
                                        </p:cTn>
                                        <p:tgtEl>
                                          <p:spTgt spid="96275"/>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6258"/>
                                        </p:tgtEl>
                                      </p:cBhvr>
                                    </p:animEffect>
                                    <p:set>
                                      <p:cBhvr>
                                        <p:cTn id="74" dur="1" fill="hold">
                                          <p:stCondLst>
                                            <p:cond delay="499"/>
                                          </p:stCondLst>
                                        </p:cTn>
                                        <p:tgtEl>
                                          <p:spTgt spid="96258"/>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6283"/>
                  </p:tgtEl>
                </p:cond>
              </p:nextCondLst>
            </p:seq>
          </p:childTnLst>
        </p:cTn>
      </p:par>
    </p:tnLst>
    <p:bldLst>
      <p:bldP spid="96258" grpId="0" animBg="1"/>
      <p:bldP spid="65540" grpId="0"/>
      <p:bldP spid="65541" grpId="0" animBg="1"/>
      <p:bldP spid="65541" grpId="1" animBg="1"/>
      <p:bldP spid="65549" grpId="0" animBg="1"/>
      <p:bldP spid="96275" grpId="0" animBg="1"/>
      <p:bldP spid="96277" grpId="0" animBg="1"/>
      <p:bldP spid="96278" grpId="0" animBg="1"/>
      <p:bldP spid="96279" grpId="0" animBg="1"/>
      <p:bldP spid="96280" grpId="0" animBg="1"/>
      <p:bldP spid="96281" grpId="0" animBg="1"/>
      <p:bldP spid="96282" grpId="0" animBg="1"/>
      <p:bldP spid="96284" grpId="0" animBg="1"/>
      <p:bldP spid="2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Oval 2"/>
          <p:cNvSpPr>
            <a:spLocks noChangeArrowheads="1"/>
          </p:cNvSpPr>
          <p:nvPr/>
        </p:nvSpPr>
        <p:spPr bwMode="auto">
          <a:xfrm>
            <a:off x="62865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728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543300" y="1371600"/>
            <a:ext cx="6591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Xây dựng và bảo vệ biên giới quốc gia là một nội dung của xây dựng và bảo vệ chủ quyền:</a:t>
            </a:r>
          </a:p>
        </p:txBody>
      </p:sp>
      <p:sp>
        <p:nvSpPr>
          <p:cNvPr id="65541" name="AutoShape 5"/>
          <p:cNvSpPr>
            <a:spLocks noChangeArrowheads="1"/>
          </p:cNvSpPr>
          <p:nvPr/>
        </p:nvSpPr>
        <p:spPr bwMode="auto">
          <a:xfrm>
            <a:off x="2035175" y="2613025"/>
            <a:ext cx="3781425"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 Lãnh thổ quốc gia</a:t>
            </a:r>
            <a:endParaRPr lang="en-US" altLang="en-US" sz="2200" b="1"/>
          </a:p>
        </p:txBody>
      </p:sp>
      <p:sp>
        <p:nvSpPr>
          <p:cNvPr id="65549" name="AutoShape 13"/>
          <p:cNvSpPr>
            <a:spLocks noChangeArrowheads="1"/>
          </p:cNvSpPr>
          <p:nvPr/>
        </p:nvSpPr>
        <p:spPr bwMode="auto">
          <a:xfrm>
            <a:off x="6289675" y="2597150"/>
            <a:ext cx="3870325"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Biên giới quốc gia</a:t>
            </a:r>
            <a:endParaRPr lang="vi-VN" altLang="en-US" sz="2400" b="1"/>
          </a:p>
        </p:txBody>
      </p:sp>
      <p:sp>
        <p:nvSpPr>
          <p:cNvPr id="9224" name="Text Box 16"/>
          <p:cNvSpPr txBox="1">
            <a:spLocks noChangeArrowheads="1"/>
          </p:cNvSpPr>
          <p:nvPr/>
        </p:nvSpPr>
        <p:spPr bwMode="auto">
          <a:xfrm>
            <a:off x="2232025" y="1600200"/>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04</a:t>
            </a:r>
          </a:p>
        </p:txBody>
      </p:sp>
      <p:pic>
        <p:nvPicPr>
          <p:cNvPr id="9729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9" name="Oval 19"/>
          <p:cNvSpPr>
            <a:spLocks noChangeArrowheads="1"/>
          </p:cNvSpPr>
          <p:nvPr/>
        </p:nvSpPr>
        <p:spPr bwMode="auto">
          <a:xfrm>
            <a:off x="62865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922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01" name="Oval 21"/>
          <p:cNvSpPr>
            <a:spLocks noChangeArrowheads="1"/>
          </p:cNvSpPr>
          <p:nvPr/>
        </p:nvSpPr>
        <p:spPr bwMode="auto">
          <a:xfrm>
            <a:off x="6289675"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7302" name="Oval 22"/>
          <p:cNvSpPr>
            <a:spLocks noChangeArrowheads="1"/>
          </p:cNvSpPr>
          <p:nvPr/>
        </p:nvSpPr>
        <p:spPr bwMode="auto">
          <a:xfrm>
            <a:off x="62992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7303" name="Oval 23"/>
          <p:cNvSpPr>
            <a:spLocks noChangeArrowheads="1"/>
          </p:cNvSpPr>
          <p:nvPr/>
        </p:nvSpPr>
        <p:spPr bwMode="auto">
          <a:xfrm>
            <a:off x="6286500" y="60182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7304" name="Oval 24"/>
          <p:cNvSpPr>
            <a:spLocks noChangeArrowheads="1"/>
          </p:cNvSpPr>
          <p:nvPr/>
        </p:nvSpPr>
        <p:spPr bwMode="auto">
          <a:xfrm>
            <a:off x="6286500" y="60436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7305" name="Oval 25"/>
          <p:cNvSpPr>
            <a:spLocks noChangeArrowheads="1"/>
          </p:cNvSpPr>
          <p:nvPr/>
        </p:nvSpPr>
        <p:spPr bwMode="auto">
          <a:xfrm>
            <a:off x="6299200" y="6045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7306" name="Oval 26"/>
          <p:cNvSpPr>
            <a:spLocks noChangeArrowheads="1"/>
          </p:cNvSpPr>
          <p:nvPr/>
        </p:nvSpPr>
        <p:spPr bwMode="auto">
          <a:xfrm>
            <a:off x="6299200" y="60436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7307" name="Text Box 27"/>
          <p:cNvSpPr txBox="1">
            <a:spLocks noChangeArrowheads="1"/>
          </p:cNvSpPr>
          <p:nvPr/>
        </p:nvSpPr>
        <p:spPr bwMode="auto">
          <a:xfrm>
            <a:off x="4953000" y="61102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7308" name="Text Box 28"/>
          <p:cNvSpPr txBox="1">
            <a:spLocks noChangeArrowheads="1"/>
          </p:cNvSpPr>
          <p:nvPr/>
        </p:nvSpPr>
        <p:spPr bwMode="auto">
          <a:xfrm>
            <a:off x="6022975" y="5857875"/>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923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954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7" name="Text Box 69"/>
          <p:cNvSpPr txBox="1">
            <a:spLocks noChangeArrowheads="1"/>
          </p:cNvSpPr>
          <p:nvPr/>
        </p:nvSpPr>
        <p:spPr bwMode="auto">
          <a:xfrm>
            <a:off x="2057400" y="987425"/>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72600" y="0"/>
            <a:ext cx="914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52600" y="76200"/>
            <a:ext cx="152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99200" y="4114800"/>
            <a:ext cx="3860800" cy="1066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Độc lập dân tộc</a:t>
            </a:r>
            <a:endParaRPr lang="vi-VN" altLang="en-US" sz="2400" b="1"/>
          </a:p>
        </p:txBody>
      </p:sp>
      <p:sp>
        <p:nvSpPr>
          <p:cNvPr id="28" name="AutoShape 13"/>
          <p:cNvSpPr>
            <a:spLocks noChangeArrowheads="1"/>
          </p:cNvSpPr>
          <p:nvPr/>
        </p:nvSpPr>
        <p:spPr bwMode="auto">
          <a:xfrm>
            <a:off x="1981200" y="4114800"/>
            <a:ext cx="3835400" cy="1066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Dân tộc thống nhất</a:t>
            </a:r>
            <a:endParaRPr lang="vi-VN" altLang="en-US" sz="2400" b="1"/>
          </a:p>
        </p:txBody>
      </p:sp>
      <p:pic>
        <p:nvPicPr>
          <p:cNvPr id="9242" name="Picture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7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7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7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7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7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728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728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7298"/>
                </p:tgtEl>
              </p:cMediaNode>
            </p:audio>
            <p:seq concurrent="1" nextAc="seek">
              <p:cTn id="38" restart="whenNotActive" fill="hold" evtFilter="cancelBubble" nodeType="interactiveSeq">
                <p:stCondLst>
                  <p:cond evt="onClick" delay="0">
                    <p:tgtEl>
                      <p:spTgt spid="9730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730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7306"/>
                                        </p:tgtEl>
                                      </p:cBhvr>
                                    </p:animEffect>
                                    <p:set>
                                      <p:cBhvr>
                                        <p:cTn id="46" dur="1" fill="hold">
                                          <p:stCondLst>
                                            <p:cond delay="499"/>
                                          </p:stCondLst>
                                        </p:cTn>
                                        <p:tgtEl>
                                          <p:spTgt spid="9730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7305"/>
                                        </p:tgtEl>
                                      </p:cBhvr>
                                    </p:animEffect>
                                    <p:set>
                                      <p:cBhvr>
                                        <p:cTn id="50" dur="1" fill="hold">
                                          <p:stCondLst>
                                            <p:cond delay="499"/>
                                          </p:stCondLst>
                                        </p:cTn>
                                        <p:tgtEl>
                                          <p:spTgt spid="9730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7304"/>
                                        </p:tgtEl>
                                      </p:cBhvr>
                                    </p:animEffect>
                                    <p:set>
                                      <p:cBhvr>
                                        <p:cTn id="54" dur="1" fill="hold">
                                          <p:stCondLst>
                                            <p:cond delay="499"/>
                                          </p:stCondLst>
                                        </p:cTn>
                                        <p:tgtEl>
                                          <p:spTgt spid="9730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7303"/>
                                        </p:tgtEl>
                                      </p:cBhvr>
                                    </p:animEffect>
                                    <p:set>
                                      <p:cBhvr>
                                        <p:cTn id="58" dur="1" fill="hold">
                                          <p:stCondLst>
                                            <p:cond delay="499"/>
                                          </p:stCondLst>
                                        </p:cTn>
                                        <p:tgtEl>
                                          <p:spTgt spid="9730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7302"/>
                                        </p:tgtEl>
                                      </p:cBhvr>
                                    </p:animEffect>
                                    <p:set>
                                      <p:cBhvr>
                                        <p:cTn id="62" dur="1" fill="hold">
                                          <p:stCondLst>
                                            <p:cond delay="499"/>
                                          </p:stCondLst>
                                        </p:cTn>
                                        <p:tgtEl>
                                          <p:spTgt spid="9730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7301"/>
                                        </p:tgtEl>
                                      </p:cBhvr>
                                    </p:animEffect>
                                    <p:set>
                                      <p:cBhvr>
                                        <p:cTn id="66" dur="1" fill="hold">
                                          <p:stCondLst>
                                            <p:cond delay="499"/>
                                          </p:stCondLst>
                                        </p:cTn>
                                        <p:tgtEl>
                                          <p:spTgt spid="9730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7299"/>
                                        </p:tgtEl>
                                      </p:cBhvr>
                                    </p:animEffect>
                                    <p:set>
                                      <p:cBhvr>
                                        <p:cTn id="70" dur="1" fill="hold">
                                          <p:stCondLst>
                                            <p:cond delay="499"/>
                                          </p:stCondLst>
                                        </p:cTn>
                                        <p:tgtEl>
                                          <p:spTgt spid="9729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7282"/>
                                        </p:tgtEl>
                                      </p:cBhvr>
                                    </p:animEffect>
                                    <p:set>
                                      <p:cBhvr>
                                        <p:cTn id="74" dur="1" fill="hold">
                                          <p:stCondLst>
                                            <p:cond delay="499"/>
                                          </p:stCondLst>
                                        </p:cTn>
                                        <p:tgtEl>
                                          <p:spTgt spid="9728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7307"/>
                  </p:tgtEl>
                </p:cond>
              </p:nextCondLst>
            </p:seq>
          </p:childTnLst>
        </p:cTn>
      </p:par>
    </p:tnLst>
    <p:bldLst>
      <p:bldP spid="97282" grpId="0" animBg="1"/>
      <p:bldP spid="65540" grpId="0"/>
      <p:bldP spid="65541" grpId="0" animBg="1"/>
      <p:bldP spid="65541" grpId="1" animBg="1"/>
      <p:bldP spid="65549" grpId="0" animBg="1"/>
      <p:bldP spid="97299" grpId="0" animBg="1"/>
      <p:bldP spid="97301" grpId="0" animBg="1"/>
      <p:bldP spid="97302" grpId="0" animBg="1"/>
      <p:bldP spid="97303" grpId="0" animBg="1"/>
      <p:bldP spid="97304" grpId="0" animBg="1"/>
      <p:bldP spid="97305" grpId="0" animBg="1"/>
      <p:bldP spid="97306" grpId="0" animBg="1"/>
      <p:bldP spid="97308" grpId="0" animBg="1"/>
      <p:bldP spid="27"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Oval 2"/>
          <p:cNvSpPr>
            <a:spLocks noChangeArrowheads="1"/>
          </p:cNvSpPr>
          <p:nvPr/>
        </p:nvSpPr>
        <p:spPr bwMode="auto">
          <a:xfrm>
            <a:off x="64008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830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124200" y="1295400"/>
            <a:ext cx="68961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Biên giới quốc gia Việt Nam trên đất liền là đường</a:t>
            </a:r>
            <a:r>
              <a:rPr lang="vi-VN" altLang="en-US" sz="2400" i="1"/>
              <a:t> phân định</a:t>
            </a:r>
            <a:r>
              <a:rPr lang="en-US" altLang="en-US" sz="2400" i="1"/>
              <a:t>:</a:t>
            </a:r>
            <a:endParaRPr lang="vi-VN" altLang="en-US" sz="2400" b="1" i="1"/>
          </a:p>
        </p:txBody>
      </p:sp>
      <p:sp>
        <p:nvSpPr>
          <p:cNvPr id="65541" name="AutoShape 5"/>
          <p:cNvSpPr>
            <a:spLocks noChangeArrowheads="1"/>
          </p:cNvSpPr>
          <p:nvPr/>
        </p:nvSpPr>
        <p:spPr bwMode="auto">
          <a:xfrm>
            <a:off x="6362700" y="3962400"/>
            <a:ext cx="3924300" cy="1252538"/>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D. </a:t>
            </a:r>
            <a:r>
              <a:rPr lang="vi-VN" sz="2400" dirty="0">
                <a:solidFill>
                  <a:schemeClr val="tx1"/>
                </a:solidFill>
              </a:rPr>
              <a:t>L</a:t>
            </a:r>
            <a:r>
              <a:rPr lang="en-US" sz="2400" dirty="0" err="1">
                <a:solidFill>
                  <a:schemeClr val="tx1"/>
                </a:solidFill>
              </a:rPr>
              <a:t>ãnh</a:t>
            </a:r>
            <a:r>
              <a:rPr lang="en-US" sz="2400" dirty="0">
                <a:solidFill>
                  <a:schemeClr val="tx1"/>
                </a:solidFill>
              </a:rPr>
              <a:t> </a:t>
            </a:r>
            <a:r>
              <a:rPr lang="en-US" sz="2400" dirty="0" err="1">
                <a:solidFill>
                  <a:schemeClr val="tx1"/>
                </a:solidFill>
              </a:rPr>
              <a:t>thổ</a:t>
            </a:r>
            <a:r>
              <a:rPr lang="en-US" sz="2400" dirty="0">
                <a:solidFill>
                  <a:schemeClr val="tx1"/>
                </a:solidFill>
              </a:rPr>
              <a:t> </a:t>
            </a:r>
            <a:r>
              <a:rPr lang="en-US" sz="2400" dirty="0" err="1">
                <a:solidFill>
                  <a:schemeClr val="tx1"/>
                </a:solidFill>
              </a:rPr>
              <a:t>trên</a:t>
            </a:r>
            <a:r>
              <a:rPr lang="en-US" sz="2400" dirty="0">
                <a:solidFill>
                  <a:schemeClr val="tx1"/>
                </a:solidFill>
              </a:rPr>
              <a:t> </a:t>
            </a:r>
            <a:r>
              <a:rPr lang="en-US" sz="2400" dirty="0" err="1">
                <a:solidFill>
                  <a:schemeClr val="tx1"/>
                </a:solidFill>
              </a:rPr>
              <a:t>bề</a:t>
            </a:r>
            <a:r>
              <a:rPr lang="en-US" sz="2400" dirty="0">
                <a:solidFill>
                  <a:schemeClr val="tx1"/>
                </a:solidFill>
              </a:rPr>
              <a:t> </a:t>
            </a:r>
            <a:r>
              <a:rPr lang="en-US" sz="2400" dirty="0" err="1">
                <a:solidFill>
                  <a:schemeClr val="tx1"/>
                </a:solidFill>
              </a:rPr>
              <a:t>mặt</a:t>
            </a:r>
            <a:r>
              <a:rPr lang="en-US" sz="2400" dirty="0">
                <a:solidFill>
                  <a:schemeClr val="tx1"/>
                </a:solidFill>
              </a:rPr>
              <a:t> </a:t>
            </a:r>
          </a:p>
          <a:p>
            <a:pPr algn="ctr">
              <a:defRPr/>
            </a:pPr>
            <a:r>
              <a:rPr lang="en-US" sz="2400" dirty="0" err="1">
                <a:solidFill>
                  <a:schemeClr val="tx1"/>
                </a:solidFill>
              </a:rPr>
              <a:t>đất</a:t>
            </a:r>
            <a:r>
              <a:rPr lang="en-US" sz="2400" dirty="0">
                <a:solidFill>
                  <a:schemeClr val="tx1"/>
                </a:solidFill>
              </a:rPr>
              <a:t> </a:t>
            </a:r>
            <a:r>
              <a:rPr lang="en-US" sz="2400" dirty="0" err="1">
                <a:solidFill>
                  <a:schemeClr val="tx1"/>
                </a:solidFill>
              </a:rPr>
              <a:t>liền</a:t>
            </a:r>
            <a:r>
              <a:rPr lang="en-US" sz="2400" dirty="0">
                <a:solidFill>
                  <a:schemeClr val="tx1"/>
                </a:solidFill>
              </a:rPr>
              <a:t> </a:t>
            </a:r>
            <a:r>
              <a:rPr lang="en-US" sz="2400" dirty="0" err="1">
                <a:solidFill>
                  <a:schemeClr val="tx1"/>
                </a:solidFill>
              </a:rPr>
              <a:t>của</a:t>
            </a:r>
            <a:r>
              <a:rPr lang="en-US" sz="2400" dirty="0">
                <a:solidFill>
                  <a:schemeClr val="tx1"/>
                </a:solidFill>
              </a:rPr>
              <a:t> </a:t>
            </a:r>
            <a:r>
              <a:rPr lang="en-US" sz="2400" dirty="0" err="1">
                <a:solidFill>
                  <a:schemeClr val="tx1"/>
                </a:solidFill>
              </a:rPr>
              <a:t>vùng</a:t>
            </a:r>
            <a:r>
              <a:rPr lang="en-US" sz="2400" dirty="0">
                <a:solidFill>
                  <a:schemeClr val="tx1"/>
                </a:solidFill>
              </a:rPr>
              <a:t> </a:t>
            </a:r>
            <a:r>
              <a:rPr lang="en-US" sz="2400" dirty="0" err="1">
                <a:solidFill>
                  <a:schemeClr val="tx1"/>
                </a:solidFill>
              </a:rPr>
              <a:t>đất</a:t>
            </a:r>
            <a:r>
              <a:rPr lang="en-US" sz="2400" dirty="0">
                <a:solidFill>
                  <a:schemeClr val="tx1"/>
                </a:solidFill>
              </a:rPr>
              <a:t> </a:t>
            </a:r>
          </a:p>
          <a:p>
            <a:pPr algn="ctr">
              <a:defRPr/>
            </a:pPr>
            <a:r>
              <a:rPr lang="en-US" sz="2400" dirty="0" err="1">
                <a:solidFill>
                  <a:schemeClr val="tx1"/>
                </a:solidFill>
              </a:rPr>
              <a:t>quốc</a:t>
            </a:r>
            <a:r>
              <a:rPr lang="en-US" sz="2400" dirty="0">
                <a:solidFill>
                  <a:schemeClr val="tx1"/>
                </a:solidFill>
              </a:rPr>
              <a:t> </a:t>
            </a:r>
            <a:r>
              <a:rPr lang="en-US" sz="2400" dirty="0" err="1">
                <a:solidFill>
                  <a:schemeClr val="tx1"/>
                </a:solidFill>
              </a:rPr>
              <a:t>gia</a:t>
            </a:r>
            <a:r>
              <a:rPr lang="vi-VN" sz="2400" dirty="0">
                <a:solidFill>
                  <a:schemeClr val="tx1"/>
                </a:solidFill>
              </a:rPr>
              <a:t> Việt Nam</a:t>
            </a:r>
            <a:endParaRPr lang="en-US" sz="2400" b="1" dirty="0">
              <a:solidFill>
                <a:schemeClr val="tx1"/>
              </a:solidFill>
            </a:endParaRPr>
          </a:p>
        </p:txBody>
      </p:sp>
      <p:sp>
        <p:nvSpPr>
          <p:cNvPr id="65549" name="AutoShape 13"/>
          <p:cNvSpPr>
            <a:spLocks noChangeArrowheads="1"/>
          </p:cNvSpPr>
          <p:nvPr/>
        </p:nvSpPr>
        <p:spPr bwMode="auto">
          <a:xfrm>
            <a:off x="6362700" y="2438400"/>
            <a:ext cx="3924300" cy="12192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B. </a:t>
            </a:r>
            <a:r>
              <a:rPr lang="en-US" sz="2400" dirty="0" err="1">
                <a:solidFill>
                  <a:schemeClr val="tx1"/>
                </a:solidFill>
              </a:rPr>
              <a:t>Phạm</a:t>
            </a:r>
            <a:r>
              <a:rPr lang="en-US" sz="2400" dirty="0">
                <a:solidFill>
                  <a:schemeClr val="tx1"/>
                </a:solidFill>
              </a:rPr>
              <a:t> vi </a:t>
            </a:r>
            <a:r>
              <a:rPr lang="en-US" sz="2400" dirty="0" err="1">
                <a:solidFill>
                  <a:schemeClr val="tx1"/>
                </a:solidFill>
              </a:rPr>
              <a:t>vùng</a:t>
            </a:r>
            <a:r>
              <a:rPr lang="en-US" sz="2400" dirty="0">
                <a:solidFill>
                  <a:schemeClr val="tx1"/>
                </a:solidFill>
              </a:rPr>
              <a:t> </a:t>
            </a:r>
            <a:r>
              <a:rPr lang="en-US" sz="2400" dirty="0" err="1">
                <a:solidFill>
                  <a:schemeClr val="tx1"/>
                </a:solidFill>
              </a:rPr>
              <a:t>đất</a:t>
            </a:r>
            <a:r>
              <a:rPr lang="en-US" sz="2400" dirty="0">
                <a:solidFill>
                  <a:schemeClr val="tx1"/>
                </a:solidFill>
              </a:rPr>
              <a:t> </a:t>
            </a:r>
          </a:p>
          <a:p>
            <a:pPr algn="ctr">
              <a:defRPr/>
            </a:pPr>
            <a:r>
              <a:rPr lang="en-US" sz="2400" dirty="0" err="1">
                <a:solidFill>
                  <a:schemeClr val="tx1"/>
                </a:solidFill>
              </a:rPr>
              <a:t>quốc</a:t>
            </a:r>
            <a:r>
              <a:rPr lang="en-US" sz="2400" dirty="0">
                <a:solidFill>
                  <a:schemeClr val="tx1"/>
                </a:solidFill>
              </a:rPr>
              <a:t> </a:t>
            </a:r>
            <a:r>
              <a:rPr lang="en-US" sz="2400" dirty="0" err="1">
                <a:solidFill>
                  <a:schemeClr val="tx1"/>
                </a:solidFill>
              </a:rPr>
              <a:t>gia</a:t>
            </a:r>
            <a:r>
              <a:rPr lang="en-US" sz="2400" dirty="0">
                <a:solidFill>
                  <a:schemeClr val="tx1"/>
                </a:solidFill>
              </a:rPr>
              <a:t> </a:t>
            </a:r>
            <a:r>
              <a:rPr lang="en-US" sz="2400" dirty="0" err="1">
                <a:solidFill>
                  <a:schemeClr val="tx1"/>
                </a:solidFill>
              </a:rPr>
              <a:t>Việt</a:t>
            </a:r>
            <a:r>
              <a:rPr lang="en-US" sz="2400" dirty="0">
                <a:solidFill>
                  <a:schemeClr val="tx1"/>
                </a:solidFill>
              </a:rPr>
              <a:t> Nam </a:t>
            </a:r>
            <a:r>
              <a:rPr lang="en-US" sz="2400" dirty="0" err="1">
                <a:solidFill>
                  <a:schemeClr val="tx1"/>
                </a:solidFill>
              </a:rPr>
              <a:t>với</a:t>
            </a:r>
            <a:r>
              <a:rPr lang="en-US" sz="2400" dirty="0">
                <a:solidFill>
                  <a:schemeClr val="tx1"/>
                </a:solidFill>
              </a:rPr>
              <a:t> </a:t>
            </a:r>
          </a:p>
          <a:p>
            <a:pPr algn="ctr">
              <a:defRPr/>
            </a:pPr>
            <a:r>
              <a:rPr lang="en-US" sz="2400" dirty="0" err="1">
                <a:solidFill>
                  <a:schemeClr val="tx1"/>
                </a:solidFill>
              </a:rPr>
              <a:t>quốc</a:t>
            </a:r>
            <a:r>
              <a:rPr lang="en-US" sz="2400" dirty="0">
                <a:solidFill>
                  <a:schemeClr val="tx1"/>
                </a:solidFill>
              </a:rPr>
              <a:t> </a:t>
            </a:r>
            <a:r>
              <a:rPr lang="en-US" sz="2400" dirty="0" err="1">
                <a:solidFill>
                  <a:schemeClr val="tx1"/>
                </a:solidFill>
              </a:rPr>
              <a:t>gia</a:t>
            </a:r>
            <a:r>
              <a:rPr lang="en-US" sz="2400" dirty="0">
                <a:solidFill>
                  <a:schemeClr val="tx1"/>
                </a:solidFill>
              </a:rPr>
              <a:t> </a:t>
            </a:r>
            <a:r>
              <a:rPr lang="en-US" sz="2400" dirty="0" err="1">
                <a:solidFill>
                  <a:schemeClr val="tx1"/>
                </a:solidFill>
              </a:rPr>
              <a:t>khác</a:t>
            </a:r>
            <a:r>
              <a:rPr lang="en-US" sz="2400" dirty="0">
                <a:solidFill>
                  <a:schemeClr val="tx1"/>
                </a:solidFill>
              </a:rPr>
              <a:t> </a:t>
            </a:r>
            <a:endParaRPr lang="en-US" sz="2400" b="1" dirty="0">
              <a:solidFill>
                <a:schemeClr val="tx1"/>
              </a:solidFill>
              <a:latin typeface="Times New Roman" pitchFamily="18" charset="0"/>
              <a:cs typeface="Times New Roman" pitchFamily="18" charset="0"/>
            </a:endParaRPr>
          </a:p>
        </p:txBody>
      </p:sp>
      <p:sp>
        <p:nvSpPr>
          <p:cNvPr id="10248" name="Text Box 16"/>
          <p:cNvSpPr txBox="1">
            <a:spLocks noChangeArrowheads="1"/>
          </p:cNvSpPr>
          <p:nvPr/>
        </p:nvSpPr>
        <p:spPr bwMode="auto">
          <a:xfrm>
            <a:off x="1752600" y="1584325"/>
            <a:ext cx="13081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05</a:t>
            </a:r>
          </a:p>
        </p:txBody>
      </p:sp>
      <p:pic>
        <p:nvPicPr>
          <p:cNvPr id="9832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3" name="Oval 19"/>
          <p:cNvSpPr>
            <a:spLocks noChangeArrowheads="1"/>
          </p:cNvSpPr>
          <p:nvPr/>
        </p:nvSpPr>
        <p:spPr bwMode="auto">
          <a:xfrm>
            <a:off x="6400800" y="6030913"/>
            <a:ext cx="457200" cy="434975"/>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025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77400" y="59436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5" name="Oval 21"/>
          <p:cNvSpPr>
            <a:spLocks noChangeArrowheads="1"/>
          </p:cNvSpPr>
          <p:nvPr/>
        </p:nvSpPr>
        <p:spPr bwMode="auto">
          <a:xfrm>
            <a:off x="64008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8326" name="Oval 22"/>
          <p:cNvSpPr>
            <a:spLocks noChangeArrowheads="1"/>
          </p:cNvSpPr>
          <p:nvPr/>
        </p:nvSpPr>
        <p:spPr bwMode="auto">
          <a:xfrm>
            <a:off x="6400800" y="60356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8327" name="Oval 23"/>
          <p:cNvSpPr>
            <a:spLocks noChangeArrowheads="1"/>
          </p:cNvSpPr>
          <p:nvPr/>
        </p:nvSpPr>
        <p:spPr bwMode="auto">
          <a:xfrm>
            <a:off x="6400800" y="60356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8328" name="Oval 24"/>
          <p:cNvSpPr>
            <a:spLocks noChangeArrowheads="1"/>
          </p:cNvSpPr>
          <p:nvPr/>
        </p:nvSpPr>
        <p:spPr bwMode="auto">
          <a:xfrm>
            <a:off x="64008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8329" name="Oval 25"/>
          <p:cNvSpPr>
            <a:spLocks noChangeArrowheads="1"/>
          </p:cNvSpPr>
          <p:nvPr/>
        </p:nvSpPr>
        <p:spPr bwMode="auto">
          <a:xfrm>
            <a:off x="64008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8330" name="Oval 26"/>
          <p:cNvSpPr>
            <a:spLocks noChangeArrowheads="1"/>
          </p:cNvSpPr>
          <p:nvPr/>
        </p:nvSpPr>
        <p:spPr bwMode="auto">
          <a:xfrm>
            <a:off x="6400800" y="60388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8331" name="Text Box 27"/>
          <p:cNvSpPr txBox="1">
            <a:spLocks noChangeArrowheads="1"/>
          </p:cNvSpPr>
          <p:nvPr/>
        </p:nvSpPr>
        <p:spPr bwMode="auto">
          <a:xfrm>
            <a:off x="4953000" y="6110288"/>
            <a:ext cx="109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8332" name="Text Box 28"/>
          <p:cNvSpPr txBox="1">
            <a:spLocks noChangeArrowheads="1"/>
          </p:cNvSpPr>
          <p:nvPr/>
        </p:nvSpPr>
        <p:spPr bwMode="auto">
          <a:xfrm>
            <a:off x="6096000" y="57737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026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2192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1" name="Text Box 69"/>
          <p:cNvSpPr txBox="1">
            <a:spLocks noChangeArrowheads="1"/>
          </p:cNvSpPr>
          <p:nvPr/>
        </p:nvSpPr>
        <p:spPr bwMode="auto">
          <a:xfrm>
            <a:off x="2057400" y="914400"/>
            <a:ext cx="8001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38100"/>
            <a:ext cx="14478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1906588" y="3962400"/>
            <a:ext cx="3924300" cy="1252538"/>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C. </a:t>
            </a:r>
            <a:r>
              <a:rPr lang="vi-VN" sz="2400" dirty="0">
                <a:solidFill>
                  <a:schemeClr val="tx1"/>
                </a:solidFill>
              </a:rPr>
              <a:t>R</a:t>
            </a:r>
            <a:r>
              <a:rPr lang="en-US" sz="2400" dirty="0" err="1">
                <a:solidFill>
                  <a:schemeClr val="tx1"/>
                </a:solidFill>
              </a:rPr>
              <a:t>anh</a:t>
            </a:r>
            <a:r>
              <a:rPr lang="en-US" sz="2400" dirty="0">
                <a:solidFill>
                  <a:schemeClr val="tx1"/>
                </a:solidFill>
              </a:rPr>
              <a:t> </a:t>
            </a:r>
            <a:r>
              <a:rPr lang="en-US" sz="2400" dirty="0" err="1">
                <a:solidFill>
                  <a:schemeClr val="tx1"/>
                </a:solidFill>
              </a:rPr>
              <a:t>giới</a:t>
            </a:r>
            <a:r>
              <a:rPr lang="en-US" sz="2400" dirty="0">
                <a:solidFill>
                  <a:schemeClr val="tx1"/>
                </a:solidFill>
              </a:rPr>
              <a:t> </a:t>
            </a:r>
            <a:r>
              <a:rPr lang="en-US" sz="2400" dirty="0" err="1">
                <a:solidFill>
                  <a:schemeClr val="tx1"/>
                </a:solidFill>
              </a:rPr>
              <a:t>lãnh</a:t>
            </a:r>
            <a:r>
              <a:rPr lang="en-US" sz="2400" dirty="0">
                <a:solidFill>
                  <a:schemeClr val="tx1"/>
                </a:solidFill>
              </a:rPr>
              <a:t> </a:t>
            </a:r>
            <a:r>
              <a:rPr lang="en-US" sz="2400" dirty="0" err="1">
                <a:solidFill>
                  <a:schemeClr val="tx1"/>
                </a:solidFill>
              </a:rPr>
              <a:t>thổ</a:t>
            </a:r>
            <a:r>
              <a:rPr lang="en-US" sz="2400" dirty="0">
                <a:solidFill>
                  <a:schemeClr val="tx1"/>
                </a:solidFill>
              </a:rPr>
              <a:t> </a:t>
            </a:r>
          </a:p>
          <a:p>
            <a:pPr algn="ctr">
              <a:defRPr/>
            </a:pPr>
            <a:r>
              <a:rPr lang="en-US" sz="2400" dirty="0" err="1">
                <a:solidFill>
                  <a:schemeClr val="tx1"/>
                </a:solidFill>
              </a:rPr>
              <a:t>quốc</a:t>
            </a:r>
            <a:r>
              <a:rPr lang="en-US" sz="2400" dirty="0">
                <a:solidFill>
                  <a:schemeClr val="tx1"/>
                </a:solidFill>
              </a:rPr>
              <a:t> </a:t>
            </a:r>
            <a:r>
              <a:rPr lang="en-US" sz="2400" dirty="0" err="1">
                <a:solidFill>
                  <a:schemeClr val="tx1"/>
                </a:solidFill>
              </a:rPr>
              <a:t>gia</a:t>
            </a:r>
            <a:r>
              <a:rPr lang="en-US" sz="2400" dirty="0">
                <a:solidFill>
                  <a:schemeClr val="tx1"/>
                </a:solidFill>
              </a:rPr>
              <a:t> </a:t>
            </a:r>
            <a:r>
              <a:rPr lang="en-US" sz="2400" dirty="0" err="1">
                <a:solidFill>
                  <a:schemeClr val="tx1"/>
                </a:solidFill>
              </a:rPr>
              <a:t>Việt</a:t>
            </a:r>
            <a:r>
              <a:rPr lang="en-US" sz="2400" dirty="0">
                <a:solidFill>
                  <a:schemeClr val="tx1"/>
                </a:solidFill>
              </a:rPr>
              <a:t> Nam </a:t>
            </a:r>
            <a:r>
              <a:rPr lang="en-US" sz="2400" dirty="0" err="1">
                <a:solidFill>
                  <a:schemeClr val="tx1"/>
                </a:solidFill>
              </a:rPr>
              <a:t>với</a:t>
            </a:r>
            <a:r>
              <a:rPr lang="en-US" sz="2400" dirty="0">
                <a:solidFill>
                  <a:schemeClr val="tx1"/>
                </a:solidFill>
              </a:rPr>
              <a:t> </a:t>
            </a:r>
          </a:p>
          <a:p>
            <a:pPr algn="ctr">
              <a:defRPr/>
            </a:pPr>
            <a:r>
              <a:rPr lang="en-US" sz="2400" dirty="0" err="1">
                <a:solidFill>
                  <a:schemeClr val="tx1"/>
                </a:solidFill>
              </a:rPr>
              <a:t>quốc</a:t>
            </a:r>
            <a:r>
              <a:rPr lang="en-US" sz="2400" dirty="0">
                <a:solidFill>
                  <a:schemeClr val="tx1"/>
                </a:solidFill>
              </a:rPr>
              <a:t> </a:t>
            </a:r>
            <a:r>
              <a:rPr lang="en-US" sz="2400" dirty="0" err="1">
                <a:solidFill>
                  <a:schemeClr val="tx1"/>
                </a:solidFill>
              </a:rPr>
              <a:t>gia</a:t>
            </a:r>
            <a:r>
              <a:rPr lang="en-US" sz="2400" dirty="0">
                <a:solidFill>
                  <a:schemeClr val="tx1"/>
                </a:solidFill>
              </a:rPr>
              <a:t> </a:t>
            </a:r>
            <a:r>
              <a:rPr lang="en-US" sz="2400" dirty="0" err="1">
                <a:solidFill>
                  <a:schemeClr val="tx1"/>
                </a:solidFill>
              </a:rPr>
              <a:t>khác</a:t>
            </a:r>
            <a:endParaRPr lang="en-US" sz="2400" b="1" dirty="0">
              <a:solidFill>
                <a:schemeClr val="tx1"/>
              </a:solidFill>
              <a:latin typeface="Times New Roman" pitchFamily="18" charset="0"/>
              <a:cs typeface="Times New Roman" pitchFamily="18" charset="0"/>
            </a:endParaRPr>
          </a:p>
        </p:txBody>
      </p:sp>
      <p:sp>
        <p:nvSpPr>
          <p:cNvPr id="28" name="AutoShape 13"/>
          <p:cNvSpPr>
            <a:spLocks noChangeArrowheads="1"/>
          </p:cNvSpPr>
          <p:nvPr/>
        </p:nvSpPr>
        <p:spPr bwMode="auto">
          <a:xfrm>
            <a:off x="1906588" y="2438400"/>
            <a:ext cx="3924300" cy="12192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514350" indent="-514350" algn="ctr" eaLnBrk="1" hangingPunct="1">
              <a:defRPr/>
            </a:pPr>
            <a:r>
              <a:rPr lang="en-US" sz="2400" dirty="0">
                <a:solidFill>
                  <a:schemeClr val="tx1"/>
                </a:solidFill>
              </a:rPr>
              <a:t> A. </a:t>
            </a:r>
            <a:r>
              <a:rPr lang="vi-VN" sz="2400" dirty="0">
                <a:solidFill>
                  <a:schemeClr val="tx1"/>
                </a:solidFill>
              </a:rPr>
              <a:t>P</a:t>
            </a:r>
            <a:r>
              <a:rPr lang="en-US" sz="2400" dirty="0" err="1">
                <a:solidFill>
                  <a:schemeClr val="tx1"/>
                </a:solidFill>
              </a:rPr>
              <a:t>hạm</a:t>
            </a:r>
            <a:r>
              <a:rPr lang="en-US" sz="2400" dirty="0">
                <a:solidFill>
                  <a:schemeClr val="tx1"/>
                </a:solidFill>
              </a:rPr>
              <a:t> vi </a:t>
            </a:r>
            <a:r>
              <a:rPr lang="en-US" sz="2400" dirty="0" err="1">
                <a:solidFill>
                  <a:schemeClr val="tx1"/>
                </a:solidFill>
              </a:rPr>
              <a:t>lãnh</a:t>
            </a:r>
            <a:r>
              <a:rPr lang="en-US" sz="2400" dirty="0">
                <a:solidFill>
                  <a:schemeClr val="tx1"/>
                </a:solidFill>
              </a:rPr>
              <a:t> </a:t>
            </a:r>
            <a:r>
              <a:rPr lang="en-US" sz="2400" dirty="0" err="1">
                <a:solidFill>
                  <a:schemeClr val="tx1"/>
                </a:solidFill>
              </a:rPr>
              <a:t>thổ</a:t>
            </a:r>
            <a:r>
              <a:rPr lang="en-US" sz="2400" dirty="0">
                <a:solidFill>
                  <a:schemeClr val="tx1"/>
                </a:solidFill>
              </a:rPr>
              <a:t> </a:t>
            </a:r>
          </a:p>
          <a:p>
            <a:pPr marL="514350" indent="-514350" algn="ctr" eaLnBrk="1" hangingPunct="1">
              <a:defRPr/>
            </a:pPr>
            <a:r>
              <a:rPr lang="en-US" sz="2400" dirty="0" err="1">
                <a:solidFill>
                  <a:schemeClr val="tx1"/>
                </a:solidFill>
              </a:rPr>
              <a:t>quốc</a:t>
            </a:r>
            <a:r>
              <a:rPr lang="en-US" sz="2400" dirty="0">
                <a:solidFill>
                  <a:schemeClr val="tx1"/>
                </a:solidFill>
              </a:rPr>
              <a:t> </a:t>
            </a:r>
            <a:r>
              <a:rPr lang="en-US" sz="2400" dirty="0" err="1">
                <a:solidFill>
                  <a:schemeClr val="tx1"/>
                </a:solidFill>
              </a:rPr>
              <a:t>gia</a:t>
            </a:r>
            <a:r>
              <a:rPr lang="en-US" sz="2400" dirty="0">
                <a:solidFill>
                  <a:schemeClr val="tx1"/>
                </a:solidFill>
              </a:rPr>
              <a:t> </a:t>
            </a:r>
            <a:r>
              <a:rPr lang="en-US" sz="2400" dirty="0" err="1">
                <a:solidFill>
                  <a:schemeClr val="tx1"/>
                </a:solidFill>
              </a:rPr>
              <a:t>Việt</a:t>
            </a:r>
            <a:r>
              <a:rPr lang="en-US" sz="2400" dirty="0">
                <a:solidFill>
                  <a:schemeClr val="tx1"/>
                </a:solidFill>
              </a:rPr>
              <a:t> Nam </a:t>
            </a:r>
            <a:r>
              <a:rPr lang="en-US" sz="2400" dirty="0" err="1">
                <a:solidFill>
                  <a:schemeClr val="tx1"/>
                </a:solidFill>
              </a:rPr>
              <a:t>với</a:t>
            </a:r>
            <a:r>
              <a:rPr lang="en-US" sz="2400" dirty="0">
                <a:solidFill>
                  <a:schemeClr val="tx1"/>
                </a:solidFill>
              </a:rPr>
              <a:t> </a:t>
            </a:r>
          </a:p>
          <a:p>
            <a:pPr marL="514350" indent="-514350" algn="ctr" eaLnBrk="1" hangingPunct="1">
              <a:defRPr/>
            </a:pPr>
            <a:r>
              <a:rPr lang="en-US" sz="2400" dirty="0" err="1">
                <a:solidFill>
                  <a:schemeClr val="tx1"/>
                </a:solidFill>
              </a:rPr>
              <a:t>quốc</a:t>
            </a:r>
            <a:r>
              <a:rPr lang="en-US" sz="2400" dirty="0">
                <a:solidFill>
                  <a:schemeClr val="tx1"/>
                </a:solidFill>
              </a:rPr>
              <a:t> </a:t>
            </a:r>
            <a:r>
              <a:rPr lang="en-US" sz="2400" dirty="0" err="1">
                <a:solidFill>
                  <a:schemeClr val="tx1"/>
                </a:solidFill>
              </a:rPr>
              <a:t>gia</a:t>
            </a:r>
            <a:r>
              <a:rPr lang="en-US" sz="2400" dirty="0">
                <a:solidFill>
                  <a:schemeClr val="tx1"/>
                </a:solidFill>
              </a:rPr>
              <a:t> </a:t>
            </a:r>
            <a:r>
              <a:rPr lang="en-US" sz="2400" dirty="0" err="1">
                <a:solidFill>
                  <a:schemeClr val="tx1"/>
                </a:solidFill>
              </a:rPr>
              <a:t>khác</a:t>
            </a:r>
            <a:endParaRPr lang="en-US" sz="2400" b="1" dirty="0">
              <a:solidFill>
                <a:schemeClr val="tx1"/>
              </a:solidFill>
              <a:latin typeface="Times New Roman" pitchFamily="18" charset="0"/>
              <a:cs typeface="Times New Roman" pitchFamily="18" charset="0"/>
            </a:endParaRPr>
          </a:p>
        </p:txBody>
      </p:sp>
      <p:pic>
        <p:nvPicPr>
          <p:cNvPr id="10266" name="Picture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5" y="152400"/>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0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00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0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0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0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8309"/>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8309"/>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8322"/>
                </p:tgtEl>
              </p:cMediaNode>
            </p:audio>
            <p:seq concurrent="1" nextAc="seek">
              <p:cTn id="38" restart="whenNotActive" fill="hold" evtFilter="cancelBubble" nodeType="interactiveSeq">
                <p:stCondLst>
                  <p:cond evt="onClick" delay="0">
                    <p:tgtEl>
                      <p:spTgt spid="98331"/>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8332"/>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8330"/>
                                        </p:tgtEl>
                                      </p:cBhvr>
                                    </p:animEffect>
                                    <p:set>
                                      <p:cBhvr>
                                        <p:cTn id="46" dur="1" fill="hold">
                                          <p:stCondLst>
                                            <p:cond delay="499"/>
                                          </p:stCondLst>
                                        </p:cTn>
                                        <p:tgtEl>
                                          <p:spTgt spid="98330"/>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8329"/>
                                        </p:tgtEl>
                                      </p:cBhvr>
                                    </p:animEffect>
                                    <p:set>
                                      <p:cBhvr>
                                        <p:cTn id="50" dur="1" fill="hold">
                                          <p:stCondLst>
                                            <p:cond delay="499"/>
                                          </p:stCondLst>
                                        </p:cTn>
                                        <p:tgtEl>
                                          <p:spTgt spid="98329"/>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8328"/>
                                        </p:tgtEl>
                                      </p:cBhvr>
                                    </p:animEffect>
                                    <p:set>
                                      <p:cBhvr>
                                        <p:cTn id="54" dur="1" fill="hold">
                                          <p:stCondLst>
                                            <p:cond delay="499"/>
                                          </p:stCondLst>
                                        </p:cTn>
                                        <p:tgtEl>
                                          <p:spTgt spid="98328"/>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8327"/>
                                        </p:tgtEl>
                                      </p:cBhvr>
                                    </p:animEffect>
                                    <p:set>
                                      <p:cBhvr>
                                        <p:cTn id="58" dur="1" fill="hold">
                                          <p:stCondLst>
                                            <p:cond delay="499"/>
                                          </p:stCondLst>
                                        </p:cTn>
                                        <p:tgtEl>
                                          <p:spTgt spid="98327"/>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8326"/>
                                        </p:tgtEl>
                                      </p:cBhvr>
                                    </p:animEffect>
                                    <p:set>
                                      <p:cBhvr>
                                        <p:cTn id="62" dur="1" fill="hold">
                                          <p:stCondLst>
                                            <p:cond delay="499"/>
                                          </p:stCondLst>
                                        </p:cTn>
                                        <p:tgtEl>
                                          <p:spTgt spid="98326"/>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8325"/>
                                        </p:tgtEl>
                                      </p:cBhvr>
                                    </p:animEffect>
                                    <p:set>
                                      <p:cBhvr>
                                        <p:cTn id="66" dur="1" fill="hold">
                                          <p:stCondLst>
                                            <p:cond delay="499"/>
                                          </p:stCondLst>
                                        </p:cTn>
                                        <p:tgtEl>
                                          <p:spTgt spid="9832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8323"/>
                                        </p:tgtEl>
                                      </p:cBhvr>
                                    </p:animEffect>
                                    <p:set>
                                      <p:cBhvr>
                                        <p:cTn id="70" dur="1" fill="hold">
                                          <p:stCondLst>
                                            <p:cond delay="499"/>
                                          </p:stCondLst>
                                        </p:cTn>
                                        <p:tgtEl>
                                          <p:spTgt spid="98323"/>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8306"/>
                                        </p:tgtEl>
                                      </p:cBhvr>
                                    </p:animEffect>
                                    <p:set>
                                      <p:cBhvr>
                                        <p:cTn id="74" dur="1" fill="hold">
                                          <p:stCondLst>
                                            <p:cond delay="499"/>
                                          </p:stCondLst>
                                        </p:cTn>
                                        <p:tgtEl>
                                          <p:spTgt spid="98306"/>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8331"/>
                  </p:tgtEl>
                </p:cond>
              </p:nextCondLst>
            </p:seq>
          </p:childTnLst>
        </p:cTn>
      </p:par>
    </p:tnLst>
    <p:bldLst>
      <p:bldP spid="98306" grpId="0" animBg="1"/>
      <p:bldP spid="65540" grpId="0"/>
      <p:bldP spid="65541" grpId="0" animBg="1"/>
      <p:bldP spid="65541" grpId="1" animBg="1"/>
      <p:bldP spid="65549" grpId="0" animBg="1"/>
      <p:bldP spid="98323" grpId="0" animBg="1"/>
      <p:bldP spid="98325" grpId="0" animBg="1"/>
      <p:bldP spid="98326" grpId="0" animBg="1"/>
      <p:bldP spid="98327" grpId="0" animBg="1"/>
      <p:bldP spid="98328" grpId="0" animBg="1"/>
      <p:bldP spid="98329" grpId="0" animBg="1"/>
      <p:bldP spid="98330" grpId="0" animBg="1"/>
      <p:bldP spid="98332" grpId="0" animBg="1"/>
      <p:bldP spid="27" grpId="0" animBg="1"/>
      <p:bldP spid="2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42&quot;&gt;&lt;property id=&quot;20148&quot; value=&quot;5&quot;/&gt;&lt;property id=&quot;20300&quot; value=&quot;Slide 37&quot;/&gt;&lt;property id=&quot;20307&quot; value=&quot;289&quot;/&gt;&lt;/object&gt;&lt;object type=&quot;3&quot; unique_id=&quot;10208&quot;&gt;&lt;property id=&quot;20148&quot; value=&quot;5&quot;/&gt;&lt;property id=&quot;20300&quot; value=&quot;Slide 1&quot;/&gt;&lt;property id=&quot;20307&quot; value=&quot;308&quot;/&gt;&lt;/object&gt;&lt;object type=&quot;3&quot; unique_id=&quot;10209&quot;&gt;&lt;property id=&quot;20148&quot; value=&quot;5&quot;/&gt;&lt;property id=&quot;20300&quot; value=&quot;Slide 2&quot;/&gt;&lt;property id=&quot;20307&quot; value=&quot;309&quot;/&gt;&lt;/object&gt;&lt;object type=&quot;3&quot; unique_id=&quot;10210&quot;&gt;&lt;property id=&quot;20148&quot; value=&quot;5&quot;/&gt;&lt;property id=&quot;20300&quot; value=&quot;Slide 3&quot;/&gt;&lt;property id=&quot;20307&quot; value=&quot;310&quot;/&gt;&lt;/object&gt;&lt;object type=&quot;3&quot; unique_id=&quot;10211&quot;&gt;&lt;property id=&quot;20148&quot; value=&quot;5&quot;/&gt;&lt;property id=&quot;20300&quot; value=&quot;Slide 4&quot;/&gt;&lt;property id=&quot;20307&quot; value=&quot;311&quot;/&gt;&lt;/object&gt;&lt;object type=&quot;3&quot; unique_id=&quot;10212&quot;&gt;&lt;property id=&quot;20148&quot; value=&quot;5&quot;/&gt;&lt;property id=&quot;20300&quot; value=&quot;Slide 5&quot;/&gt;&lt;property id=&quot;20307&quot; value=&quot;313&quot;/&gt;&lt;/object&gt;&lt;object type=&quot;3&quot; unique_id=&quot;10213&quot;&gt;&lt;property id=&quot;20148&quot; value=&quot;5&quot;/&gt;&lt;property id=&quot;20300&quot; value=&quot;Slide 6&quot;/&gt;&lt;property id=&quot;20307&quot; value=&quot;314&quot;/&gt;&lt;/object&gt;&lt;object type=&quot;3&quot; unique_id=&quot;10214&quot;&gt;&lt;property id=&quot;20148&quot; value=&quot;5&quot;/&gt;&lt;property id=&quot;20300&quot; value=&quot;Slide 7&quot;/&gt;&lt;property id=&quot;20307&quot; value=&quot;315&quot;/&gt;&lt;/object&gt;&lt;object type=&quot;3&quot; unique_id=&quot;10215&quot;&gt;&lt;property id=&quot;20148&quot; value=&quot;5&quot;/&gt;&lt;property id=&quot;20300&quot; value=&quot;Slide 8&quot;/&gt;&lt;property id=&quot;20307&quot; value=&quot;316&quot;/&gt;&lt;/object&gt;&lt;object type=&quot;3&quot; unique_id=&quot;10216&quot;&gt;&lt;property id=&quot;20148&quot; value=&quot;5&quot;/&gt;&lt;property id=&quot;20300&quot; value=&quot;Slide 9&quot;/&gt;&lt;property id=&quot;20307&quot; value=&quot;317&quot;/&gt;&lt;/object&gt;&lt;object type=&quot;3&quot; unique_id=&quot;10217&quot;&gt;&lt;property id=&quot;20148&quot; value=&quot;5&quot;/&gt;&lt;property id=&quot;20300&quot; value=&quot;Slide 10&quot;/&gt;&lt;property id=&quot;20307&quot; value=&quot;318&quot;/&gt;&lt;/object&gt;&lt;object type=&quot;3&quot; unique_id=&quot;10218&quot;&gt;&lt;property id=&quot;20148&quot; value=&quot;5&quot;/&gt;&lt;property id=&quot;20300&quot; value=&quot;Slide 11&quot;/&gt;&lt;property id=&quot;20307&quot; value=&quot;319&quot;/&gt;&lt;/object&gt;&lt;object type=&quot;3&quot; unique_id=&quot;10219&quot;&gt;&lt;property id=&quot;20148&quot; value=&quot;5&quot;/&gt;&lt;property id=&quot;20300&quot; value=&quot;Slide 12&quot;/&gt;&lt;property id=&quot;20307&quot; value=&quot;320&quot;/&gt;&lt;/object&gt;&lt;object type=&quot;3&quot; unique_id=&quot;10220&quot;&gt;&lt;property id=&quot;20148&quot; value=&quot;5&quot;/&gt;&lt;property id=&quot;20300&quot; value=&quot;Slide 13&quot;/&gt;&lt;property id=&quot;20307&quot; value=&quot;321&quot;/&gt;&lt;/object&gt;&lt;object type=&quot;3&quot; unique_id=&quot;10221&quot;&gt;&lt;property id=&quot;20148&quot; value=&quot;5&quot;/&gt;&lt;property id=&quot;20300&quot; value=&quot;Slide 14&quot;/&gt;&lt;property id=&quot;20307&quot; value=&quot;322&quot;/&gt;&lt;/object&gt;&lt;object type=&quot;3&quot; unique_id=&quot;10222&quot;&gt;&lt;property id=&quot;20148&quot; value=&quot;5&quot;/&gt;&lt;property id=&quot;20300&quot; value=&quot;Slide 15&quot;/&gt;&lt;property id=&quot;20307&quot; value=&quot;323&quot;/&gt;&lt;/object&gt;&lt;object type=&quot;3&quot; unique_id=&quot;10223&quot;&gt;&lt;property id=&quot;20148&quot; value=&quot;5&quot;/&gt;&lt;property id=&quot;20300&quot; value=&quot;Slide 16&quot;/&gt;&lt;property id=&quot;20307&quot; value=&quot;324&quot;/&gt;&lt;/object&gt;&lt;object type=&quot;3&quot; unique_id=&quot;10224&quot;&gt;&lt;property id=&quot;20148&quot; value=&quot;5&quot;/&gt;&lt;property id=&quot;20300&quot; value=&quot;Slide 17&quot;/&gt;&lt;property id=&quot;20307&quot; value=&quot;325&quot;/&gt;&lt;/object&gt;&lt;object type=&quot;3&quot; unique_id=&quot;10225&quot;&gt;&lt;property id=&quot;20148&quot; value=&quot;5&quot;/&gt;&lt;property id=&quot;20300&quot; value=&quot;Slide 18&quot;/&gt;&lt;property id=&quot;20307&quot; value=&quot;326&quot;/&gt;&lt;/object&gt;&lt;object type=&quot;3&quot; unique_id=&quot;10227&quot;&gt;&lt;property id=&quot;20148&quot; value=&quot;5&quot;/&gt;&lt;property id=&quot;20300&quot; value=&quot;Slide 20&quot;/&gt;&lt;property id=&quot;20307&quot; value=&quot;328&quot;/&gt;&lt;/object&gt;&lt;object type=&quot;3&quot; unique_id=&quot;10228&quot;&gt;&lt;property id=&quot;20148&quot; value=&quot;5&quot;/&gt;&lt;property id=&quot;20300&quot; value=&quot;Slide 21&quot;/&gt;&lt;property id=&quot;20307&quot; value=&quot;329&quot;/&gt;&lt;/object&gt;&lt;object type=&quot;3&quot; unique_id=&quot;10229&quot;&gt;&lt;property id=&quot;20148&quot; value=&quot;5&quot;/&gt;&lt;property id=&quot;20300&quot; value=&quot;Slide 22&quot;/&gt;&lt;property id=&quot;20307&quot; value=&quot;330&quot;/&gt;&lt;/object&gt;&lt;object type=&quot;3&quot; unique_id=&quot;10230&quot;&gt;&lt;property id=&quot;20148&quot; value=&quot;5&quot;/&gt;&lt;property id=&quot;20300&quot; value=&quot;Slide 23&quot;/&gt;&lt;property id=&quot;20307&quot; value=&quot;331&quot;/&gt;&lt;/object&gt;&lt;object type=&quot;3&quot; unique_id=&quot;10231&quot;&gt;&lt;property id=&quot;20148&quot; value=&quot;5&quot;/&gt;&lt;property id=&quot;20300&quot; value=&quot;Slide 24&quot;/&gt;&lt;property id=&quot;20307&quot; value=&quot;332&quot;/&gt;&lt;/object&gt;&lt;object type=&quot;3&quot; unique_id=&quot;10232&quot;&gt;&lt;property id=&quot;20148&quot; value=&quot;5&quot;/&gt;&lt;property id=&quot;20300&quot; value=&quot;Slide 25&quot;/&gt;&lt;property id=&quot;20307&quot; value=&quot;333&quot;/&gt;&lt;/object&gt;&lt;object type=&quot;3&quot; unique_id=&quot;10233&quot;&gt;&lt;property id=&quot;20148&quot; value=&quot;5&quot;/&gt;&lt;property id=&quot;20300&quot; value=&quot;Slide 26&quot;/&gt;&lt;property id=&quot;20307&quot; value=&quot;334&quot;/&gt;&lt;/object&gt;&lt;object type=&quot;3&quot; unique_id=&quot;10234&quot;&gt;&lt;property id=&quot;20148&quot; value=&quot;5&quot;/&gt;&lt;property id=&quot;20300&quot; value=&quot;Slide 27&quot;/&gt;&lt;property id=&quot;20307&quot; value=&quot;335&quot;/&gt;&lt;/object&gt;&lt;object type=&quot;3&quot; unique_id=&quot;10235&quot;&gt;&lt;property id=&quot;20148&quot; value=&quot;5&quot;/&gt;&lt;property id=&quot;20300&quot; value=&quot;Slide 28&quot;/&gt;&lt;property id=&quot;20307&quot; value=&quot;336&quot;/&gt;&lt;/object&gt;&lt;object type=&quot;3&quot; unique_id=&quot;10236&quot;&gt;&lt;property id=&quot;20148&quot; value=&quot;5&quot;/&gt;&lt;property id=&quot;20300&quot; value=&quot;Slide 29&quot;/&gt;&lt;property id=&quot;20307&quot; value=&quot;337&quot;/&gt;&lt;/object&gt;&lt;object type=&quot;3&quot; unique_id=&quot;10237&quot;&gt;&lt;property id=&quot;20148&quot; value=&quot;5&quot;/&gt;&lt;property id=&quot;20300&quot; value=&quot;Slide 30&quot;/&gt;&lt;property id=&quot;20307&quot; value=&quot;338&quot;/&gt;&lt;/object&gt;&lt;object type=&quot;3&quot; unique_id=&quot;10238&quot;&gt;&lt;property id=&quot;20148&quot; value=&quot;5&quot;/&gt;&lt;property id=&quot;20300&quot; value=&quot;Slide 31&quot;/&gt;&lt;property id=&quot;20307&quot; value=&quot;339&quot;/&gt;&lt;/object&gt;&lt;object type=&quot;3&quot; unique_id=&quot;10239&quot;&gt;&lt;property id=&quot;20148&quot; value=&quot;5&quot;/&gt;&lt;property id=&quot;20300&quot; value=&quot;Slide 32&quot;/&gt;&lt;property id=&quot;20307&quot; value=&quot;340&quot;/&gt;&lt;/object&gt;&lt;object type=&quot;3&quot; unique_id=&quot;10240&quot;&gt;&lt;property id=&quot;20148&quot; value=&quot;5&quot;/&gt;&lt;property id=&quot;20300&quot; value=&quot;Slide 33&quot;/&gt;&lt;property id=&quot;20307&quot; value=&quot;341&quot;/&gt;&lt;/object&gt;&lt;object type=&quot;3&quot; unique_id=&quot;10241&quot;&gt;&lt;property id=&quot;20148&quot; value=&quot;5&quot;/&gt;&lt;property id=&quot;20300&quot; value=&quot;Slide 34&quot;/&gt;&lt;property id=&quot;20307&quot; value=&quot;354&quot;/&gt;&lt;/object&gt;&lt;object type=&quot;3&quot; unique_id=&quot;10242&quot;&gt;&lt;property id=&quot;20148&quot; value=&quot;5&quot;/&gt;&lt;property id=&quot;20300&quot; value=&quot;Slide 35&quot;/&gt;&lt;property id=&quot;20307&quot; value=&quot;355&quot;/&gt;&lt;/object&gt;&lt;object type=&quot;3&quot; unique_id=&quot;10243&quot;&gt;&lt;property id=&quot;20148&quot; value=&quot;5&quot;/&gt;&lt;property id=&quot;20300&quot; value=&quot;Slide 36&quot;/&gt;&lt;property id=&quot;20307&quot; value=&quot;343&quot;/&gt;&lt;/object&gt;&lt;object type=&quot;3&quot; unique_id=&quot;10325&quot;&gt;&lt;property id=&quot;20148&quot; value=&quot;5&quot;/&gt;&lt;property id=&quot;20300&quot; value=&quot;Slide 19&quot;/&gt;&lt;property id=&quot;20307&quot; value=&quot;356&quot;/&gt;&lt;/object&gt;&lt;/object&gt;&lt;/object&gt;&lt;/database&gt;"/>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6613</TotalTime>
  <Words>6065</Words>
  <Application>Microsoft Office PowerPoint</Application>
  <PresentationFormat>Widescreen</PresentationFormat>
  <Paragraphs>1319</Paragraphs>
  <Slides>65</Slides>
  <Notes>0</Notes>
  <HiddenSlides>0</HiddenSlides>
  <MMClips>64</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65</vt:i4>
      </vt:variant>
    </vt:vector>
  </HeadingPairs>
  <TitlesOfParts>
    <vt:vector size="68" baseType="lpstr">
      <vt:lpstr>Arial</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8 LY DAO THANH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c:title>
  <dc:creator>LH</dc:creator>
  <cp:lastModifiedBy>Nguyen Duong</cp:lastModifiedBy>
  <cp:revision>586</cp:revision>
  <dcterms:created xsi:type="dcterms:W3CDTF">2009-03-12T15:37:18Z</dcterms:created>
  <dcterms:modified xsi:type="dcterms:W3CDTF">2022-03-22T09:51:16Z</dcterms:modified>
</cp:coreProperties>
</file>