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9"/>
  </p:notesMasterIdLst>
  <p:handoutMasterIdLst>
    <p:handoutMasterId r:id="rId50"/>
  </p:handoutMasterIdLst>
  <p:sldIdLst>
    <p:sldId id="256" r:id="rId2"/>
    <p:sldId id="546" r:id="rId3"/>
    <p:sldId id="547" r:id="rId4"/>
    <p:sldId id="548" r:id="rId5"/>
    <p:sldId id="549" r:id="rId6"/>
    <p:sldId id="468" r:id="rId7"/>
    <p:sldId id="509" r:id="rId8"/>
    <p:sldId id="543" r:id="rId9"/>
    <p:sldId id="525" r:id="rId10"/>
    <p:sldId id="503" r:id="rId11"/>
    <p:sldId id="512" r:id="rId12"/>
    <p:sldId id="504" r:id="rId13"/>
    <p:sldId id="513" r:id="rId14"/>
    <p:sldId id="514" r:id="rId15"/>
    <p:sldId id="516" r:id="rId16"/>
    <p:sldId id="517" r:id="rId17"/>
    <p:sldId id="518" r:id="rId18"/>
    <p:sldId id="519" r:id="rId19"/>
    <p:sldId id="520" r:id="rId20"/>
    <p:sldId id="515" r:id="rId21"/>
    <p:sldId id="522" r:id="rId22"/>
    <p:sldId id="521" r:id="rId23"/>
    <p:sldId id="524" r:id="rId24"/>
    <p:sldId id="523" r:id="rId25"/>
    <p:sldId id="528" r:id="rId26"/>
    <p:sldId id="529" r:id="rId27"/>
    <p:sldId id="535" r:id="rId28"/>
    <p:sldId id="536" r:id="rId29"/>
    <p:sldId id="537" r:id="rId30"/>
    <p:sldId id="538" r:id="rId31"/>
    <p:sldId id="530" r:id="rId32"/>
    <p:sldId id="531" r:id="rId33"/>
    <p:sldId id="532" r:id="rId34"/>
    <p:sldId id="533" r:id="rId35"/>
    <p:sldId id="534" r:id="rId36"/>
    <p:sldId id="505" r:id="rId37"/>
    <p:sldId id="526" r:id="rId38"/>
    <p:sldId id="527" r:id="rId39"/>
    <p:sldId id="539" r:id="rId40"/>
    <p:sldId id="540" r:id="rId41"/>
    <p:sldId id="541" r:id="rId42"/>
    <p:sldId id="542" r:id="rId43"/>
    <p:sldId id="544" r:id="rId44"/>
    <p:sldId id="545" r:id="rId45"/>
    <p:sldId id="506" r:id="rId46"/>
    <p:sldId id="308" r:id="rId47"/>
    <p:sldId id="511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3300"/>
    <a:srgbClr val="0000FF"/>
    <a:srgbClr val="9900CC"/>
    <a:srgbClr val="CCFFFF"/>
    <a:srgbClr val="E6E6E6"/>
    <a:srgbClr val="FFFF99"/>
    <a:srgbClr val="FFFFCC"/>
    <a:srgbClr val="CC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8" autoAdjust="0"/>
    <p:restoredTop sz="86775" autoAdjust="0"/>
  </p:normalViewPr>
  <p:slideViewPr>
    <p:cSldViewPr snapToGrid="0">
      <p:cViewPr varScale="1">
        <p:scale>
          <a:sx n="124" d="100"/>
          <a:sy n="124" d="100"/>
        </p:scale>
        <p:origin x="17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/>
            <a:t>Compute Total Weight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/>
            <a:t>Ask for all inputs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/>
            <a:t>Compute Weight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 dirty="0"/>
            <a:t>Output total weight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29E154A7-9057-4800-ACFA-D97CF77263A0}">
      <dgm:prSet phldrT="[Text]"/>
      <dgm:spPr/>
      <dgm:t>
        <a:bodyPr/>
        <a:lstStyle/>
        <a:p>
          <a:r>
            <a:rPr lang="en-US" dirty="0"/>
            <a:t>qty?</a:t>
          </a:r>
        </a:p>
      </dgm:t>
    </dgm:pt>
    <dgm:pt modelId="{28AB6F52-C9C6-4324-AAED-46701DE14D44}" type="parTrans" cxnId="{5C0E5E1F-61AB-471D-BE76-82C666FB8121}">
      <dgm:prSet/>
      <dgm:spPr/>
      <dgm:t>
        <a:bodyPr/>
        <a:lstStyle/>
        <a:p>
          <a:endParaRPr lang="en-US"/>
        </a:p>
      </dgm:t>
    </dgm:pt>
    <dgm:pt modelId="{A0E4BD2C-8248-4FD2-B4E6-699FC98B8C06}" type="sibTrans" cxnId="{5C0E5E1F-61AB-471D-BE76-82C666FB8121}">
      <dgm:prSet/>
      <dgm:spPr/>
      <dgm:t>
        <a:bodyPr/>
        <a:lstStyle/>
        <a:p>
          <a:endParaRPr lang="en-US"/>
        </a:p>
      </dgm:t>
    </dgm:pt>
    <dgm:pt modelId="{96BA6F75-0C59-4180-B36E-D871ECD759BB}">
      <dgm:prSet phldrT="[Text]"/>
      <dgm:spPr/>
      <dgm:t>
        <a:bodyPr/>
        <a:lstStyle/>
        <a:p>
          <a:r>
            <a:rPr lang="en-US" dirty="0"/>
            <a:t>density?</a:t>
          </a:r>
        </a:p>
      </dgm:t>
    </dgm:pt>
    <dgm:pt modelId="{610A5A49-FCAC-4754-A557-D3CE65E632D1}" type="parTrans" cxnId="{087C8766-546B-46C0-BC4C-E2839D0BC091}">
      <dgm:prSet/>
      <dgm:spPr/>
      <dgm:t>
        <a:bodyPr/>
        <a:lstStyle/>
        <a:p>
          <a:endParaRPr lang="en-US"/>
        </a:p>
      </dgm:t>
    </dgm:pt>
    <dgm:pt modelId="{C51B9370-0AB2-462E-A910-5E5B8F55EFCD}" type="sibTrans" cxnId="{087C8766-546B-46C0-BC4C-E2839D0BC091}">
      <dgm:prSet/>
      <dgm:spPr/>
      <dgm:t>
        <a:bodyPr/>
        <a:lstStyle/>
        <a:p>
          <a:endParaRPr lang="en-US"/>
        </a:p>
      </dgm:t>
    </dgm:pt>
    <dgm:pt modelId="{36EA3F22-8728-49B4-9A7F-7882FAC530FF}">
      <dgm:prSet phldrT="[Text]"/>
      <dgm:spPr/>
      <dgm:t>
        <a:bodyPr/>
        <a:lstStyle/>
        <a:p>
          <a:r>
            <a:rPr lang="en-US" dirty="0"/>
            <a:t>thickness?</a:t>
          </a:r>
        </a:p>
      </dgm:t>
    </dgm:pt>
    <dgm:pt modelId="{ECC00540-C25D-43AD-BA3E-56D68177274F}" type="parTrans" cxnId="{1C50B5E1-CB5F-413B-87D0-C850A146178E}">
      <dgm:prSet/>
      <dgm:spPr/>
      <dgm:t>
        <a:bodyPr/>
        <a:lstStyle/>
        <a:p>
          <a:endParaRPr lang="en-US"/>
        </a:p>
      </dgm:t>
    </dgm:pt>
    <dgm:pt modelId="{D2AE96F7-619C-4280-B33F-25806B9A9A63}" type="sibTrans" cxnId="{1C50B5E1-CB5F-413B-87D0-C850A146178E}">
      <dgm:prSet/>
      <dgm:spPr/>
      <dgm:t>
        <a:bodyPr/>
        <a:lstStyle/>
        <a:p>
          <a:endParaRPr lang="en-US"/>
        </a:p>
      </dgm:t>
    </dgm:pt>
    <dgm:pt modelId="{20F6D4A3-4469-462C-9D2B-4AA9312C68A2}">
      <dgm:prSet phldrT="[Text]"/>
      <dgm:spPr/>
      <dgm:t>
        <a:bodyPr/>
        <a:lstStyle/>
        <a:p>
          <a:r>
            <a:rPr lang="en-US" dirty="0"/>
            <a:t>d1?</a:t>
          </a:r>
        </a:p>
      </dgm:t>
    </dgm:pt>
    <dgm:pt modelId="{59F002C5-DAA6-4416-9022-745B89D0C2A7}" type="parTrans" cxnId="{F81929A1-7DF3-45FF-BCC0-BFA5C17B2C50}">
      <dgm:prSet/>
      <dgm:spPr/>
      <dgm:t>
        <a:bodyPr/>
        <a:lstStyle/>
        <a:p>
          <a:endParaRPr lang="en-US"/>
        </a:p>
      </dgm:t>
    </dgm:pt>
    <dgm:pt modelId="{49613B60-81C4-472D-B8FC-416836B9B4E8}" type="sibTrans" cxnId="{F81929A1-7DF3-45FF-BCC0-BFA5C17B2C50}">
      <dgm:prSet/>
      <dgm:spPr/>
      <dgm:t>
        <a:bodyPr/>
        <a:lstStyle/>
        <a:p>
          <a:endParaRPr lang="en-US"/>
        </a:p>
      </dgm:t>
    </dgm:pt>
    <dgm:pt modelId="{9145755C-BA03-41C1-BF1A-1562C9CCA94C}">
      <dgm:prSet phldrT="[Text]"/>
      <dgm:spPr/>
      <dgm:t>
        <a:bodyPr/>
        <a:lstStyle/>
        <a:p>
          <a:r>
            <a:rPr lang="en-US" dirty="0"/>
            <a:t>d2?</a:t>
          </a:r>
        </a:p>
      </dgm:t>
    </dgm:pt>
    <dgm:pt modelId="{E1C70B74-276F-4254-8A93-F2E73533AF96}" type="parTrans" cxnId="{05B43181-A061-49E3-91BF-37949D38D3B3}">
      <dgm:prSet/>
      <dgm:spPr/>
      <dgm:t>
        <a:bodyPr/>
        <a:lstStyle/>
        <a:p>
          <a:endParaRPr lang="en-US"/>
        </a:p>
      </dgm:t>
    </dgm:pt>
    <dgm:pt modelId="{96064F71-3530-4440-ACDC-CCFF08D4F79E}" type="sibTrans" cxnId="{05B43181-A061-49E3-91BF-37949D38D3B3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/>
            <a:t>Compute weight x </a:t>
          </a:r>
          <a:r>
            <a:rPr lang="en-US" dirty="0">
              <a:solidFill>
                <a:srgbClr val="FF0000"/>
              </a:solidFill>
            </a:rPr>
            <a:t>qty</a:t>
          </a: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E67010FA-330D-4AC1-911C-29FA8409DE40}">
      <dgm:prSet phldrT="[Text]"/>
      <dgm:spPr/>
      <dgm:t>
        <a:bodyPr/>
        <a:lstStyle/>
        <a:p>
          <a:r>
            <a:rPr lang="en-US" dirty="0"/>
            <a:t>Compute hole area (use </a:t>
          </a:r>
          <a:r>
            <a:rPr lang="en-US" dirty="0">
              <a:solidFill>
                <a:srgbClr val="FF0000"/>
              </a:solidFill>
            </a:rPr>
            <a:t>d1</a:t>
          </a:r>
          <a:r>
            <a:rPr lang="en-US" dirty="0"/>
            <a:t>)</a:t>
          </a:r>
        </a:p>
      </dgm:t>
    </dgm:pt>
    <dgm:pt modelId="{310C83C1-87F1-4FD5-A2F8-96E5A4AF58D1}" type="parTrans" cxnId="{91C33ED6-0BCE-4071-9144-6B5951D9030E}">
      <dgm:prSet/>
      <dgm:spPr/>
      <dgm:t>
        <a:bodyPr/>
        <a:lstStyle/>
        <a:p>
          <a:endParaRPr lang="en-US"/>
        </a:p>
      </dgm:t>
    </dgm:pt>
    <dgm:pt modelId="{364ABAAB-353F-46D2-8931-7790F8417747}" type="sibTrans" cxnId="{91C33ED6-0BCE-4071-9144-6B5951D9030E}">
      <dgm:prSet/>
      <dgm:spPr/>
      <dgm:t>
        <a:bodyPr/>
        <a:lstStyle/>
        <a:p>
          <a:endParaRPr lang="en-US"/>
        </a:p>
      </dgm:t>
    </dgm:pt>
    <dgm:pt modelId="{C0E0D782-1374-4294-B3BF-4A78D38CB038}">
      <dgm:prSet phldrT="[Text]"/>
      <dgm:spPr/>
      <dgm:t>
        <a:bodyPr/>
        <a:lstStyle/>
        <a:p>
          <a:r>
            <a:rPr lang="en-US" dirty="0"/>
            <a:t>Compute big circle area (use </a:t>
          </a:r>
          <a:r>
            <a:rPr lang="en-US" dirty="0">
              <a:solidFill>
                <a:srgbClr val="FF0000"/>
              </a:solidFill>
            </a:rPr>
            <a:t>d2</a:t>
          </a:r>
          <a:r>
            <a:rPr lang="en-US" dirty="0"/>
            <a:t>)</a:t>
          </a:r>
        </a:p>
      </dgm:t>
    </dgm:pt>
    <dgm:pt modelId="{DB08C5F2-F6E9-40F4-B27F-4CDF49BB88E8}" type="parTrans" cxnId="{CAA45D61-C1A4-4E87-BF46-C8DD9BB87B62}">
      <dgm:prSet/>
      <dgm:spPr/>
      <dgm:t>
        <a:bodyPr/>
        <a:lstStyle/>
        <a:p>
          <a:endParaRPr lang="en-US"/>
        </a:p>
      </dgm:t>
    </dgm:pt>
    <dgm:pt modelId="{F2AA8981-995F-4CA9-A277-8AD8891E44B2}" type="sibTrans" cxnId="{CAA45D61-C1A4-4E87-BF46-C8DD9BB87B62}">
      <dgm:prSet/>
      <dgm:spPr/>
      <dgm:t>
        <a:bodyPr/>
        <a:lstStyle/>
        <a:p>
          <a:endParaRPr lang="en-US"/>
        </a:p>
      </dgm:t>
    </dgm:pt>
    <dgm:pt modelId="{19389E5E-1435-4B37-B6A3-A4AE69E82731}">
      <dgm:prSet phldrT="[Text]"/>
      <dgm:spPr/>
      <dgm:t>
        <a:bodyPr/>
        <a:lstStyle/>
        <a:p>
          <a:r>
            <a:rPr lang="en-US" dirty="0"/>
            <a:t>Compute rim area</a:t>
          </a:r>
        </a:p>
      </dgm:t>
    </dgm:pt>
    <dgm:pt modelId="{A6933F0F-7428-4084-A690-F98048839C65}" type="parTrans" cxnId="{A26CE403-6E85-4732-975A-AB20AB4886F6}">
      <dgm:prSet/>
      <dgm:spPr/>
      <dgm:t>
        <a:bodyPr/>
        <a:lstStyle/>
        <a:p>
          <a:endParaRPr lang="en-US"/>
        </a:p>
      </dgm:t>
    </dgm:pt>
    <dgm:pt modelId="{1184D7F9-8202-4D08-A629-1BBC8C96CEED}" type="sibTrans" cxnId="{A26CE403-6E85-4732-975A-AB20AB4886F6}">
      <dgm:prSet/>
      <dgm:spPr/>
      <dgm:t>
        <a:bodyPr/>
        <a:lstStyle/>
        <a:p>
          <a:endParaRPr lang="en-US"/>
        </a:p>
      </dgm:t>
    </dgm:pt>
    <dgm:pt modelId="{519AB930-35E1-4A29-A902-6A3532B20248}">
      <dgm:prSet phldrT="[Text]"/>
      <dgm:spPr/>
      <dgm:t>
        <a:bodyPr/>
        <a:lstStyle/>
        <a:p>
          <a:r>
            <a:rPr lang="en-US" dirty="0"/>
            <a:t>Compute volume (use </a:t>
          </a:r>
          <a:r>
            <a:rPr lang="en-US" dirty="0">
              <a:solidFill>
                <a:srgbClr val="FF0000"/>
              </a:solidFill>
            </a:rPr>
            <a:t>thickness</a:t>
          </a:r>
          <a:r>
            <a:rPr lang="en-US" dirty="0"/>
            <a:t>)</a:t>
          </a:r>
        </a:p>
      </dgm:t>
    </dgm:pt>
    <dgm:pt modelId="{CFA4C5EC-42A8-4B82-88E8-28268E0D2EF0}" type="parTrans" cxnId="{5250B8FC-5D4F-40F7-8DBF-D5A7DF27C928}">
      <dgm:prSet/>
      <dgm:spPr/>
      <dgm:t>
        <a:bodyPr/>
        <a:lstStyle/>
        <a:p>
          <a:endParaRPr lang="en-SG"/>
        </a:p>
      </dgm:t>
    </dgm:pt>
    <dgm:pt modelId="{321F20AB-A614-45F8-A11B-9E641E87662F}" type="sibTrans" cxnId="{5250B8FC-5D4F-40F7-8DBF-D5A7DF27C928}">
      <dgm:prSet/>
      <dgm:spPr/>
      <dgm:t>
        <a:bodyPr/>
        <a:lstStyle/>
        <a:p>
          <a:endParaRPr lang="en-SG"/>
        </a:p>
      </dgm:t>
    </dgm:pt>
    <dgm:pt modelId="{80BF10B1-EF85-452C-81C7-2F89489E7FAE}">
      <dgm:prSet phldrT="[Text]"/>
      <dgm:spPr/>
      <dgm:t>
        <a:bodyPr/>
        <a:lstStyle/>
        <a:p>
          <a:r>
            <a:rPr lang="en-US" dirty="0"/>
            <a:t>Compute weight (use </a:t>
          </a:r>
          <a:r>
            <a:rPr lang="en-US" dirty="0">
              <a:solidFill>
                <a:srgbClr val="FF0000"/>
              </a:solidFill>
            </a:rPr>
            <a:t>density</a:t>
          </a:r>
          <a:r>
            <a:rPr lang="en-US" dirty="0"/>
            <a:t>)</a:t>
          </a:r>
        </a:p>
      </dgm:t>
    </dgm:pt>
    <dgm:pt modelId="{7D9FB279-635C-4F10-92F2-B9D7C5F4681A}" type="parTrans" cxnId="{DCF1B57A-EC9F-4858-8111-B859B2712AD2}">
      <dgm:prSet/>
      <dgm:spPr/>
      <dgm:t>
        <a:bodyPr/>
        <a:lstStyle/>
        <a:p>
          <a:endParaRPr lang="en-SG"/>
        </a:p>
      </dgm:t>
    </dgm:pt>
    <dgm:pt modelId="{CF910F60-EB5E-46EE-A8AF-560A2B66DB06}" type="sibTrans" cxnId="{DCF1B57A-EC9F-4858-8111-B859B2712AD2}">
      <dgm:prSet/>
      <dgm:spPr/>
      <dgm:t>
        <a:bodyPr/>
        <a:lstStyle/>
        <a:p>
          <a:endParaRPr lang="en-SG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4"/>
      <dgm:spPr/>
    </dgm:pt>
    <dgm:pt modelId="{55A8AC32-985C-48E0-B618-A887D86275B1}" type="pres">
      <dgm:prSet presAssocID="{FFAA1270-6D67-4A73-80EA-92F4965075CC}" presName="hierChild4" presStyleCnt="0"/>
      <dgm:spPr/>
    </dgm:pt>
    <dgm:pt modelId="{096182EA-ECDC-4447-AD3D-7A1E67E31D5D}" type="pres">
      <dgm:prSet presAssocID="{28AB6F52-C9C6-4324-AAED-46701DE14D44}" presName="Name37" presStyleLbl="parChTrans1D3" presStyleIdx="0" presStyleCnt="10"/>
      <dgm:spPr/>
    </dgm:pt>
    <dgm:pt modelId="{6DB52DBF-8A8C-4EB3-84D7-C2AFA2DD8449}" type="pres">
      <dgm:prSet presAssocID="{29E154A7-9057-4800-ACFA-D97CF77263A0}" presName="hierRoot2" presStyleCnt="0">
        <dgm:presLayoutVars>
          <dgm:hierBranch val="init"/>
        </dgm:presLayoutVars>
      </dgm:prSet>
      <dgm:spPr/>
    </dgm:pt>
    <dgm:pt modelId="{36308C56-837D-4B00-BB32-9F8ACE089EE6}" type="pres">
      <dgm:prSet presAssocID="{29E154A7-9057-4800-ACFA-D97CF77263A0}" presName="rootComposite" presStyleCnt="0"/>
      <dgm:spPr/>
    </dgm:pt>
    <dgm:pt modelId="{4DB07FE5-D9E9-4F4D-BFB9-EFFB997403B0}" type="pres">
      <dgm:prSet presAssocID="{29E154A7-9057-4800-ACFA-D97CF77263A0}" presName="rootText" presStyleLbl="node3" presStyleIdx="0" presStyleCnt="10">
        <dgm:presLayoutVars>
          <dgm:chPref val="3"/>
        </dgm:presLayoutVars>
      </dgm:prSet>
      <dgm:spPr/>
    </dgm:pt>
    <dgm:pt modelId="{3916042D-A7C1-4EED-AF79-63D3EB758BE1}" type="pres">
      <dgm:prSet presAssocID="{29E154A7-9057-4800-ACFA-D97CF77263A0}" presName="rootConnector" presStyleLbl="node3" presStyleIdx="0" presStyleCnt="10"/>
      <dgm:spPr/>
    </dgm:pt>
    <dgm:pt modelId="{158BA03E-59CD-486B-B21A-FA1E3A396B52}" type="pres">
      <dgm:prSet presAssocID="{29E154A7-9057-4800-ACFA-D97CF77263A0}" presName="hierChild4" presStyleCnt="0"/>
      <dgm:spPr/>
    </dgm:pt>
    <dgm:pt modelId="{F2EACB9A-E694-48F3-A2D6-DED5CCA9EB6E}" type="pres">
      <dgm:prSet presAssocID="{29E154A7-9057-4800-ACFA-D97CF77263A0}" presName="hierChild5" presStyleCnt="0"/>
      <dgm:spPr/>
    </dgm:pt>
    <dgm:pt modelId="{414A06C2-86DC-45E8-90A6-7A60CBBA6C8E}" type="pres">
      <dgm:prSet presAssocID="{610A5A49-FCAC-4754-A557-D3CE65E632D1}" presName="Name37" presStyleLbl="parChTrans1D3" presStyleIdx="1" presStyleCnt="10"/>
      <dgm:spPr/>
    </dgm:pt>
    <dgm:pt modelId="{238AB3FB-29A7-46DF-A080-DA636BC41162}" type="pres">
      <dgm:prSet presAssocID="{96BA6F75-0C59-4180-B36E-D871ECD759BB}" presName="hierRoot2" presStyleCnt="0">
        <dgm:presLayoutVars>
          <dgm:hierBranch val="init"/>
        </dgm:presLayoutVars>
      </dgm:prSet>
      <dgm:spPr/>
    </dgm:pt>
    <dgm:pt modelId="{DE7D5FF9-930D-4C5D-B714-356D2DC4AA5D}" type="pres">
      <dgm:prSet presAssocID="{96BA6F75-0C59-4180-B36E-D871ECD759BB}" presName="rootComposite" presStyleCnt="0"/>
      <dgm:spPr/>
    </dgm:pt>
    <dgm:pt modelId="{91D15D18-51E9-4A83-9523-E81D4BDEA0B6}" type="pres">
      <dgm:prSet presAssocID="{96BA6F75-0C59-4180-B36E-D871ECD759BB}" presName="rootText" presStyleLbl="node3" presStyleIdx="1" presStyleCnt="10">
        <dgm:presLayoutVars>
          <dgm:chPref val="3"/>
        </dgm:presLayoutVars>
      </dgm:prSet>
      <dgm:spPr/>
    </dgm:pt>
    <dgm:pt modelId="{72F2588B-AA82-47AC-B14D-8455992FC58C}" type="pres">
      <dgm:prSet presAssocID="{96BA6F75-0C59-4180-B36E-D871ECD759BB}" presName="rootConnector" presStyleLbl="node3" presStyleIdx="1" presStyleCnt="10"/>
      <dgm:spPr/>
    </dgm:pt>
    <dgm:pt modelId="{339FD2DE-1256-4BDF-84DA-290193F1035A}" type="pres">
      <dgm:prSet presAssocID="{96BA6F75-0C59-4180-B36E-D871ECD759BB}" presName="hierChild4" presStyleCnt="0"/>
      <dgm:spPr/>
    </dgm:pt>
    <dgm:pt modelId="{579FDE4F-CBD4-49C5-823A-F06DCFC04725}" type="pres">
      <dgm:prSet presAssocID="{96BA6F75-0C59-4180-B36E-D871ECD759BB}" presName="hierChild5" presStyleCnt="0"/>
      <dgm:spPr/>
    </dgm:pt>
    <dgm:pt modelId="{A6C538A8-CA08-41E9-B550-B027C37CCE61}" type="pres">
      <dgm:prSet presAssocID="{ECC00540-C25D-43AD-BA3E-56D68177274F}" presName="Name37" presStyleLbl="parChTrans1D3" presStyleIdx="2" presStyleCnt="10"/>
      <dgm:spPr/>
    </dgm:pt>
    <dgm:pt modelId="{20FA6792-367D-455E-80C0-D4B81199AAC9}" type="pres">
      <dgm:prSet presAssocID="{36EA3F22-8728-49B4-9A7F-7882FAC530FF}" presName="hierRoot2" presStyleCnt="0">
        <dgm:presLayoutVars>
          <dgm:hierBranch val="init"/>
        </dgm:presLayoutVars>
      </dgm:prSet>
      <dgm:spPr/>
    </dgm:pt>
    <dgm:pt modelId="{B90936E0-BFFA-4AFF-AF22-723DFEE91BAD}" type="pres">
      <dgm:prSet presAssocID="{36EA3F22-8728-49B4-9A7F-7882FAC530FF}" presName="rootComposite" presStyleCnt="0"/>
      <dgm:spPr/>
    </dgm:pt>
    <dgm:pt modelId="{7A6E8CE1-D02B-4614-A14C-9D13AB507A07}" type="pres">
      <dgm:prSet presAssocID="{36EA3F22-8728-49B4-9A7F-7882FAC530FF}" presName="rootText" presStyleLbl="node3" presStyleIdx="2" presStyleCnt="10">
        <dgm:presLayoutVars>
          <dgm:chPref val="3"/>
        </dgm:presLayoutVars>
      </dgm:prSet>
      <dgm:spPr/>
    </dgm:pt>
    <dgm:pt modelId="{C65292F6-E726-4222-B3F5-84BC6AF8578C}" type="pres">
      <dgm:prSet presAssocID="{36EA3F22-8728-49B4-9A7F-7882FAC530FF}" presName="rootConnector" presStyleLbl="node3" presStyleIdx="2" presStyleCnt="10"/>
      <dgm:spPr/>
    </dgm:pt>
    <dgm:pt modelId="{51F9AC70-BB04-402A-AB04-28B1082EBCB6}" type="pres">
      <dgm:prSet presAssocID="{36EA3F22-8728-49B4-9A7F-7882FAC530FF}" presName="hierChild4" presStyleCnt="0"/>
      <dgm:spPr/>
    </dgm:pt>
    <dgm:pt modelId="{9A3D1BC1-8D29-4F63-909A-79F3CD63A138}" type="pres">
      <dgm:prSet presAssocID="{36EA3F22-8728-49B4-9A7F-7882FAC530FF}" presName="hierChild5" presStyleCnt="0"/>
      <dgm:spPr/>
    </dgm:pt>
    <dgm:pt modelId="{D7C04813-A54C-41B6-9525-68E5C5A1C90C}" type="pres">
      <dgm:prSet presAssocID="{59F002C5-DAA6-4416-9022-745B89D0C2A7}" presName="Name37" presStyleLbl="parChTrans1D3" presStyleIdx="3" presStyleCnt="10"/>
      <dgm:spPr/>
    </dgm:pt>
    <dgm:pt modelId="{B07080B2-185B-46CA-8CA5-EA21993B344D}" type="pres">
      <dgm:prSet presAssocID="{20F6D4A3-4469-462C-9D2B-4AA9312C68A2}" presName="hierRoot2" presStyleCnt="0">
        <dgm:presLayoutVars>
          <dgm:hierBranch val="init"/>
        </dgm:presLayoutVars>
      </dgm:prSet>
      <dgm:spPr/>
    </dgm:pt>
    <dgm:pt modelId="{2EFA77D4-D210-4B1A-B974-AC2F88331C84}" type="pres">
      <dgm:prSet presAssocID="{20F6D4A3-4469-462C-9D2B-4AA9312C68A2}" presName="rootComposite" presStyleCnt="0"/>
      <dgm:spPr/>
    </dgm:pt>
    <dgm:pt modelId="{B5D5662B-9CAE-45EF-B808-405CF51CEB70}" type="pres">
      <dgm:prSet presAssocID="{20F6D4A3-4469-462C-9D2B-4AA9312C68A2}" presName="rootText" presStyleLbl="node3" presStyleIdx="3" presStyleCnt="10">
        <dgm:presLayoutVars>
          <dgm:chPref val="3"/>
        </dgm:presLayoutVars>
      </dgm:prSet>
      <dgm:spPr/>
    </dgm:pt>
    <dgm:pt modelId="{ABBEE331-8FF7-4395-8742-496937E91745}" type="pres">
      <dgm:prSet presAssocID="{20F6D4A3-4469-462C-9D2B-4AA9312C68A2}" presName="rootConnector" presStyleLbl="node3" presStyleIdx="3" presStyleCnt="10"/>
      <dgm:spPr/>
    </dgm:pt>
    <dgm:pt modelId="{0BBEFA71-226B-4EE9-A45B-F5F6629938DE}" type="pres">
      <dgm:prSet presAssocID="{20F6D4A3-4469-462C-9D2B-4AA9312C68A2}" presName="hierChild4" presStyleCnt="0"/>
      <dgm:spPr/>
    </dgm:pt>
    <dgm:pt modelId="{C6D4AF32-8553-4E3C-B01C-1C3C3924F8AD}" type="pres">
      <dgm:prSet presAssocID="{20F6D4A3-4469-462C-9D2B-4AA9312C68A2}" presName="hierChild5" presStyleCnt="0"/>
      <dgm:spPr/>
    </dgm:pt>
    <dgm:pt modelId="{387A6187-E0DE-493B-B179-9949BC0E72C8}" type="pres">
      <dgm:prSet presAssocID="{E1C70B74-276F-4254-8A93-F2E73533AF96}" presName="Name37" presStyleLbl="parChTrans1D3" presStyleIdx="4" presStyleCnt="10"/>
      <dgm:spPr/>
    </dgm:pt>
    <dgm:pt modelId="{399FE56C-24AF-48AF-80FF-78C1CF195494}" type="pres">
      <dgm:prSet presAssocID="{9145755C-BA03-41C1-BF1A-1562C9CCA94C}" presName="hierRoot2" presStyleCnt="0">
        <dgm:presLayoutVars>
          <dgm:hierBranch val="init"/>
        </dgm:presLayoutVars>
      </dgm:prSet>
      <dgm:spPr/>
    </dgm:pt>
    <dgm:pt modelId="{99EEE53E-40FB-4815-84EF-24C1208E99CD}" type="pres">
      <dgm:prSet presAssocID="{9145755C-BA03-41C1-BF1A-1562C9CCA94C}" presName="rootComposite" presStyleCnt="0"/>
      <dgm:spPr/>
    </dgm:pt>
    <dgm:pt modelId="{1B1271A3-DA09-42EE-8FA8-A53AB3819A0A}" type="pres">
      <dgm:prSet presAssocID="{9145755C-BA03-41C1-BF1A-1562C9CCA94C}" presName="rootText" presStyleLbl="node3" presStyleIdx="4" presStyleCnt="10">
        <dgm:presLayoutVars>
          <dgm:chPref val="3"/>
        </dgm:presLayoutVars>
      </dgm:prSet>
      <dgm:spPr/>
    </dgm:pt>
    <dgm:pt modelId="{5EC0EA79-4263-4482-B4FA-E29509762B12}" type="pres">
      <dgm:prSet presAssocID="{9145755C-BA03-41C1-BF1A-1562C9CCA94C}" presName="rootConnector" presStyleLbl="node3" presStyleIdx="4" presStyleCnt="10"/>
      <dgm:spPr/>
    </dgm:pt>
    <dgm:pt modelId="{FEE68DB2-EBF6-4AC4-80C2-A06F3DC836D3}" type="pres">
      <dgm:prSet presAssocID="{9145755C-BA03-41C1-BF1A-1562C9CCA94C}" presName="hierChild4" presStyleCnt="0"/>
      <dgm:spPr/>
    </dgm:pt>
    <dgm:pt modelId="{0E073F1C-61C0-43E6-9AE3-374570708BDE}" type="pres">
      <dgm:prSet presAssocID="{9145755C-BA03-41C1-BF1A-1562C9CCA94C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</dgm:pt>
    <dgm:pt modelId="{4EA65949-326C-4DC1-A810-D27B8EC70B07}" type="pres">
      <dgm:prSet presAssocID="{384DBA0A-24FA-4D07-B557-64CBE543628E}" presName="hierRoot2" presStyleCnt="0">
        <dgm:presLayoutVars>
          <dgm:hierBranch val="init"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4"/>
      <dgm:spPr/>
    </dgm:pt>
    <dgm:pt modelId="{DE145A04-D953-44E9-AB89-99A7929EB078}" type="pres">
      <dgm:prSet presAssocID="{384DBA0A-24FA-4D07-B557-64CBE543628E}" presName="hierChild4" presStyleCnt="0"/>
      <dgm:spPr/>
    </dgm:pt>
    <dgm:pt modelId="{B00114AB-EE54-4785-96EC-F90CA03D6BF9}" type="pres">
      <dgm:prSet presAssocID="{310C83C1-87F1-4FD5-A2F8-96E5A4AF58D1}" presName="Name37" presStyleLbl="parChTrans1D3" presStyleIdx="5" presStyleCnt="10"/>
      <dgm:spPr/>
    </dgm:pt>
    <dgm:pt modelId="{5B6E2AE1-3401-4187-89D2-2FAFAF0B89FF}" type="pres">
      <dgm:prSet presAssocID="{E67010FA-330D-4AC1-911C-29FA8409DE40}" presName="hierRoot2" presStyleCnt="0">
        <dgm:presLayoutVars>
          <dgm:hierBranch val="init"/>
        </dgm:presLayoutVars>
      </dgm:prSet>
      <dgm:spPr/>
    </dgm:pt>
    <dgm:pt modelId="{4A6CF311-4682-4B73-9836-67DE0F66100C}" type="pres">
      <dgm:prSet presAssocID="{E67010FA-330D-4AC1-911C-29FA8409DE40}" presName="rootComposite" presStyleCnt="0"/>
      <dgm:spPr/>
    </dgm:pt>
    <dgm:pt modelId="{B33D72CE-EE4A-4E33-BB9B-A3FCEBFB1A1A}" type="pres">
      <dgm:prSet presAssocID="{E67010FA-330D-4AC1-911C-29FA8409DE40}" presName="rootText" presStyleLbl="node3" presStyleIdx="5" presStyleCnt="10">
        <dgm:presLayoutVars>
          <dgm:chPref val="3"/>
        </dgm:presLayoutVars>
      </dgm:prSet>
      <dgm:spPr/>
    </dgm:pt>
    <dgm:pt modelId="{20438057-1004-4A19-B044-A377DB9B2881}" type="pres">
      <dgm:prSet presAssocID="{E67010FA-330D-4AC1-911C-29FA8409DE40}" presName="rootConnector" presStyleLbl="node3" presStyleIdx="5" presStyleCnt="10"/>
      <dgm:spPr/>
    </dgm:pt>
    <dgm:pt modelId="{D37314B6-06D0-4978-AFBF-652F988B3378}" type="pres">
      <dgm:prSet presAssocID="{E67010FA-330D-4AC1-911C-29FA8409DE40}" presName="hierChild4" presStyleCnt="0"/>
      <dgm:spPr/>
    </dgm:pt>
    <dgm:pt modelId="{5E6C915F-9393-4D68-AC60-8336EF667394}" type="pres">
      <dgm:prSet presAssocID="{E67010FA-330D-4AC1-911C-29FA8409DE40}" presName="hierChild5" presStyleCnt="0"/>
      <dgm:spPr/>
    </dgm:pt>
    <dgm:pt modelId="{54DE6CB7-E671-45AF-93D2-29E696492A5E}" type="pres">
      <dgm:prSet presAssocID="{DB08C5F2-F6E9-40F4-B27F-4CDF49BB88E8}" presName="Name37" presStyleLbl="parChTrans1D3" presStyleIdx="6" presStyleCnt="10"/>
      <dgm:spPr/>
    </dgm:pt>
    <dgm:pt modelId="{1E32D80C-42EA-474C-AD7B-36A52453CD71}" type="pres">
      <dgm:prSet presAssocID="{C0E0D782-1374-4294-B3BF-4A78D38CB038}" presName="hierRoot2" presStyleCnt="0">
        <dgm:presLayoutVars>
          <dgm:hierBranch val="init"/>
        </dgm:presLayoutVars>
      </dgm:prSet>
      <dgm:spPr/>
    </dgm:pt>
    <dgm:pt modelId="{BD84977E-A0BA-48FF-A204-57E9FFE0F745}" type="pres">
      <dgm:prSet presAssocID="{C0E0D782-1374-4294-B3BF-4A78D38CB038}" presName="rootComposite" presStyleCnt="0"/>
      <dgm:spPr/>
    </dgm:pt>
    <dgm:pt modelId="{18CF5DAB-DFD6-4F28-AC86-0953E7AB68C4}" type="pres">
      <dgm:prSet presAssocID="{C0E0D782-1374-4294-B3BF-4A78D38CB038}" presName="rootText" presStyleLbl="node3" presStyleIdx="6" presStyleCnt="10">
        <dgm:presLayoutVars>
          <dgm:chPref val="3"/>
        </dgm:presLayoutVars>
      </dgm:prSet>
      <dgm:spPr/>
    </dgm:pt>
    <dgm:pt modelId="{0DC733EC-2B82-4D3F-9F9C-A23C3A0814B9}" type="pres">
      <dgm:prSet presAssocID="{C0E0D782-1374-4294-B3BF-4A78D38CB038}" presName="rootConnector" presStyleLbl="node3" presStyleIdx="6" presStyleCnt="10"/>
      <dgm:spPr/>
    </dgm:pt>
    <dgm:pt modelId="{54CD02FF-0BE9-44E3-9DC7-E195FCEF508C}" type="pres">
      <dgm:prSet presAssocID="{C0E0D782-1374-4294-B3BF-4A78D38CB038}" presName="hierChild4" presStyleCnt="0"/>
      <dgm:spPr/>
    </dgm:pt>
    <dgm:pt modelId="{5D172C14-CAF4-4488-9BE7-8C06D7B6330A}" type="pres">
      <dgm:prSet presAssocID="{C0E0D782-1374-4294-B3BF-4A78D38CB038}" presName="hierChild5" presStyleCnt="0"/>
      <dgm:spPr/>
    </dgm:pt>
    <dgm:pt modelId="{78F01BC3-C6F8-461E-A467-0572B8E9282E}" type="pres">
      <dgm:prSet presAssocID="{A6933F0F-7428-4084-A690-F98048839C65}" presName="Name37" presStyleLbl="parChTrans1D3" presStyleIdx="7" presStyleCnt="10"/>
      <dgm:spPr/>
    </dgm:pt>
    <dgm:pt modelId="{7EF14373-4C77-40DF-AD44-BC4264E2A4DD}" type="pres">
      <dgm:prSet presAssocID="{19389E5E-1435-4B37-B6A3-A4AE69E82731}" presName="hierRoot2" presStyleCnt="0">
        <dgm:presLayoutVars>
          <dgm:hierBranch val="init"/>
        </dgm:presLayoutVars>
      </dgm:prSet>
      <dgm:spPr/>
    </dgm:pt>
    <dgm:pt modelId="{674D91A3-EF37-4C99-B022-9C0E562F1C2B}" type="pres">
      <dgm:prSet presAssocID="{19389E5E-1435-4B37-B6A3-A4AE69E82731}" presName="rootComposite" presStyleCnt="0"/>
      <dgm:spPr/>
    </dgm:pt>
    <dgm:pt modelId="{19D1A392-F393-4A23-B17D-1D1E8D0BE4C1}" type="pres">
      <dgm:prSet presAssocID="{19389E5E-1435-4B37-B6A3-A4AE69E82731}" presName="rootText" presStyleLbl="node3" presStyleIdx="7" presStyleCnt="10">
        <dgm:presLayoutVars>
          <dgm:chPref val="3"/>
        </dgm:presLayoutVars>
      </dgm:prSet>
      <dgm:spPr/>
    </dgm:pt>
    <dgm:pt modelId="{2EAD5B3E-CEFA-4804-9E61-0D5CAB840BA9}" type="pres">
      <dgm:prSet presAssocID="{19389E5E-1435-4B37-B6A3-A4AE69E82731}" presName="rootConnector" presStyleLbl="node3" presStyleIdx="7" presStyleCnt="10"/>
      <dgm:spPr/>
    </dgm:pt>
    <dgm:pt modelId="{97D4D248-9FBF-4EEA-9032-55B145869FAD}" type="pres">
      <dgm:prSet presAssocID="{19389E5E-1435-4B37-B6A3-A4AE69E82731}" presName="hierChild4" presStyleCnt="0"/>
      <dgm:spPr/>
    </dgm:pt>
    <dgm:pt modelId="{E5593056-559A-4DC6-9943-9B78333B569B}" type="pres">
      <dgm:prSet presAssocID="{19389E5E-1435-4B37-B6A3-A4AE69E82731}" presName="hierChild5" presStyleCnt="0"/>
      <dgm:spPr/>
    </dgm:pt>
    <dgm:pt modelId="{17A06A99-BE9C-488C-9739-6C7200CFCD42}" type="pres">
      <dgm:prSet presAssocID="{CFA4C5EC-42A8-4B82-88E8-28268E0D2EF0}" presName="Name37" presStyleLbl="parChTrans1D3" presStyleIdx="8" presStyleCnt="10"/>
      <dgm:spPr/>
    </dgm:pt>
    <dgm:pt modelId="{F220F35A-3BE4-42D5-B07E-DFA9E1A7099F}" type="pres">
      <dgm:prSet presAssocID="{519AB930-35E1-4A29-A902-6A3532B20248}" presName="hierRoot2" presStyleCnt="0">
        <dgm:presLayoutVars>
          <dgm:hierBranch val="init"/>
        </dgm:presLayoutVars>
      </dgm:prSet>
      <dgm:spPr/>
    </dgm:pt>
    <dgm:pt modelId="{4AB3815E-5A0E-46D5-BBD6-441E9219AD07}" type="pres">
      <dgm:prSet presAssocID="{519AB930-35E1-4A29-A902-6A3532B20248}" presName="rootComposite" presStyleCnt="0"/>
      <dgm:spPr/>
    </dgm:pt>
    <dgm:pt modelId="{78FE526B-0CB6-43BD-B0FC-9C152718FA53}" type="pres">
      <dgm:prSet presAssocID="{519AB930-35E1-4A29-A902-6A3532B20248}" presName="rootText" presStyleLbl="node3" presStyleIdx="8" presStyleCnt="10">
        <dgm:presLayoutVars>
          <dgm:chPref val="3"/>
        </dgm:presLayoutVars>
      </dgm:prSet>
      <dgm:spPr/>
    </dgm:pt>
    <dgm:pt modelId="{29A769F6-BDC6-4D24-A1C9-937E77C9A98D}" type="pres">
      <dgm:prSet presAssocID="{519AB930-35E1-4A29-A902-6A3532B20248}" presName="rootConnector" presStyleLbl="node3" presStyleIdx="8" presStyleCnt="10"/>
      <dgm:spPr/>
    </dgm:pt>
    <dgm:pt modelId="{8BE96B91-A502-4C51-8E41-E4A02B6070B6}" type="pres">
      <dgm:prSet presAssocID="{519AB930-35E1-4A29-A902-6A3532B20248}" presName="hierChild4" presStyleCnt="0"/>
      <dgm:spPr/>
    </dgm:pt>
    <dgm:pt modelId="{4AFEAD89-E8D3-4F29-921A-B12846174393}" type="pres">
      <dgm:prSet presAssocID="{519AB930-35E1-4A29-A902-6A3532B20248}" presName="hierChild5" presStyleCnt="0"/>
      <dgm:spPr/>
    </dgm:pt>
    <dgm:pt modelId="{41CCE081-2EB4-4470-A212-4E366BFE9788}" type="pres">
      <dgm:prSet presAssocID="{7D9FB279-635C-4F10-92F2-B9D7C5F4681A}" presName="Name37" presStyleLbl="parChTrans1D3" presStyleIdx="9" presStyleCnt="10"/>
      <dgm:spPr/>
    </dgm:pt>
    <dgm:pt modelId="{62D9F6DE-11A2-4D95-8044-61E1E42305C9}" type="pres">
      <dgm:prSet presAssocID="{80BF10B1-EF85-452C-81C7-2F89489E7FAE}" presName="hierRoot2" presStyleCnt="0">
        <dgm:presLayoutVars>
          <dgm:hierBranch val="init"/>
        </dgm:presLayoutVars>
      </dgm:prSet>
      <dgm:spPr/>
    </dgm:pt>
    <dgm:pt modelId="{D0AA525E-D284-4D70-98F2-68A94C283984}" type="pres">
      <dgm:prSet presAssocID="{80BF10B1-EF85-452C-81C7-2F89489E7FAE}" presName="rootComposite" presStyleCnt="0"/>
      <dgm:spPr/>
    </dgm:pt>
    <dgm:pt modelId="{271A19FD-ED49-485D-A275-CD8EAC61CE8F}" type="pres">
      <dgm:prSet presAssocID="{80BF10B1-EF85-452C-81C7-2F89489E7FAE}" presName="rootText" presStyleLbl="node3" presStyleIdx="9" presStyleCnt="10">
        <dgm:presLayoutVars>
          <dgm:chPref val="3"/>
        </dgm:presLayoutVars>
      </dgm:prSet>
      <dgm:spPr/>
    </dgm:pt>
    <dgm:pt modelId="{F4B7176D-6AAE-499E-9792-BFDD3BD5B637}" type="pres">
      <dgm:prSet presAssocID="{80BF10B1-EF85-452C-81C7-2F89489E7FAE}" presName="rootConnector" presStyleLbl="node3" presStyleIdx="9" presStyleCnt="10"/>
      <dgm:spPr/>
    </dgm:pt>
    <dgm:pt modelId="{B0D901BB-B18C-4A54-B36B-0964ADDD5AAD}" type="pres">
      <dgm:prSet presAssocID="{80BF10B1-EF85-452C-81C7-2F89489E7FAE}" presName="hierChild4" presStyleCnt="0"/>
      <dgm:spPr/>
    </dgm:pt>
    <dgm:pt modelId="{75857328-2DAA-442E-A70C-FE58DF725F6D}" type="pres">
      <dgm:prSet presAssocID="{80BF10B1-EF85-452C-81C7-2F89489E7FA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4"/>
      <dgm:spPr/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2" presStyleIdx="3" presStyleCnt="4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179BC300-641E-488B-A458-EA8B3399018F}" type="presOf" srcId="{9145755C-BA03-41C1-BF1A-1562C9CCA94C}" destId="{5EC0EA79-4263-4482-B4FA-E29509762B12}" srcOrd="1" destOrd="0" presId="urn:microsoft.com/office/officeart/2005/8/layout/orgChart1"/>
    <dgm:cxn modelId="{9E7E8C03-7E63-493A-A0E9-385681F4A444}" type="presOf" srcId="{F45B4A23-5160-48E2-B05D-79220BE8E6A0}" destId="{D9E07E61-3F72-4B59-9172-EB9CEF90BD8C}" srcOrd="0" destOrd="0" presId="urn:microsoft.com/office/officeart/2005/8/layout/orgChart1"/>
    <dgm:cxn modelId="{A26CE403-6E85-4732-975A-AB20AB4886F6}" srcId="{384DBA0A-24FA-4D07-B557-64CBE543628E}" destId="{19389E5E-1435-4B37-B6A3-A4AE69E82731}" srcOrd="2" destOrd="0" parTransId="{A6933F0F-7428-4084-A690-F98048839C65}" sibTransId="{1184D7F9-8202-4D08-A629-1BBC8C96CEED}"/>
    <dgm:cxn modelId="{F316CB07-C0BB-4AC8-90C0-175623E84239}" type="presOf" srcId="{610A5A49-FCAC-4754-A557-D3CE65E632D1}" destId="{414A06C2-86DC-45E8-90A6-7A60CBBA6C8E}" srcOrd="0" destOrd="0" presId="urn:microsoft.com/office/officeart/2005/8/layout/orgChart1"/>
    <dgm:cxn modelId="{68F1D20D-2AF0-4912-A8AB-7B30090D2C63}" type="presOf" srcId="{F45B4A23-5160-48E2-B05D-79220BE8E6A0}" destId="{FEDFACBC-81BB-45B5-BE07-A52D262E1373}" srcOrd="1" destOrd="0" presId="urn:microsoft.com/office/officeart/2005/8/layout/orgChart1"/>
    <dgm:cxn modelId="{CA07101A-CC89-425B-A667-19C19EB43EBB}" type="presOf" srcId="{19389E5E-1435-4B37-B6A3-A4AE69E82731}" destId="{2EAD5B3E-CEFA-4804-9E61-0D5CAB840BA9}" srcOrd="1" destOrd="0" presId="urn:microsoft.com/office/officeart/2005/8/layout/orgChart1"/>
    <dgm:cxn modelId="{4708E11C-5490-43C1-BC1E-9BA9B36F2172}" type="presOf" srcId="{E1C70B74-276F-4254-8A93-F2E73533AF96}" destId="{387A6187-E0DE-493B-B179-9949BC0E72C8}" srcOrd="0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5C0E5E1F-61AB-471D-BE76-82C666FB8121}" srcId="{FFAA1270-6D67-4A73-80EA-92F4965075CC}" destId="{29E154A7-9057-4800-ACFA-D97CF77263A0}" srcOrd="0" destOrd="0" parTransId="{28AB6F52-C9C6-4324-AAED-46701DE14D44}" sibTransId="{A0E4BD2C-8248-4FD2-B4E6-699FC98B8C06}"/>
    <dgm:cxn modelId="{E897892B-BDF1-48BB-B89B-1EC6FAC24A4F}" type="presOf" srcId="{36EA3F22-8728-49B4-9A7F-7882FAC530FF}" destId="{C65292F6-E726-4222-B3F5-84BC6AF8578C}" srcOrd="1" destOrd="0" presId="urn:microsoft.com/office/officeart/2005/8/layout/orgChart1"/>
    <dgm:cxn modelId="{8E213F33-2966-4C62-86EC-DAFA311F6B9E}" type="presOf" srcId="{30C07EF7-57ED-4250-B795-135C86E384D0}" destId="{72F6AD65-7EC3-4C92-9F1C-66047313E97F}" srcOrd="1" destOrd="0" presId="urn:microsoft.com/office/officeart/2005/8/layout/orgChart1"/>
    <dgm:cxn modelId="{ABDAD53D-95F7-43D5-926A-2A16CE5A118E}" type="presOf" srcId="{29E154A7-9057-4800-ACFA-D97CF77263A0}" destId="{4DB07FE5-D9E9-4F4D-BFB9-EFFB997403B0}" srcOrd="0" destOrd="0" presId="urn:microsoft.com/office/officeart/2005/8/layout/orgChart1"/>
    <dgm:cxn modelId="{2D697B3F-5707-43FE-B290-572B2C17F0B9}" type="presOf" srcId="{CFA4C5EC-42A8-4B82-88E8-28268E0D2EF0}" destId="{17A06A99-BE9C-488C-9739-6C7200CFCD42}" srcOrd="0" destOrd="0" presId="urn:microsoft.com/office/officeart/2005/8/layout/orgChart1"/>
    <dgm:cxn modelId="{9134074F-46E2-44ED-9D86-C0158C9AF9D0}" type="presOf" srcId="{ECC00540-C25D-43AD-BA3E-56D68177274F}" destId="{A6C538A8-CA08-41E9-B550-B027C37CCE61}" srcOrd="0" destOrd="0" presId="urn:microsoft.com/office/officeart/2005/8/layout/orgChart1"/>
    <dgm:cxn modelId="{49B6374F-C43E-42A6-9E04-DFC3BC16C612}" type="presOf" srcId="{384DBA0A-24FA-4D07-B557-64CBE543628E}" destId="{84304C50-FF9F-4566-8333-F1C14DBD4558}" srcOrd="1" destOrd="0" presId="urn:microsoft.com/office/officeart/2005/8/layout/orgChart1"/>
    <dgm:cxn modelId="{1D9A5E4F-7725-4E8D-94A0-FB4E77EA2C1D}" type="presOf" srcId="{29E154A7-9057-4800-ACFA-D97CF77263A0}" destId="{3916042D-A7C1-4EED-AF79-63D3EB758BE1}" srcOrd="1" destOrd="0" presId="urn:microsoft.com/office/officeart/2005/8/layout/orgChart1"/>
    <dgm:cxn modelId="{26068550-FE8D-4ADC-9BB4-86DF20EC0F2C}" type="presOf" srcId="{28AB6F52-C9C6-4324-AAED-46701DE14D44}" destId="{096182EA-ECDC-4447-AD3D-7A1E67E31D5D}" srcOrd="0" destOrd="0" presId="urn:microsoft.com/office/officeart/2005/8/layout/orgChart1"/>
    <dgm:cxn modelId="{9D40FC56-C50B-464E-A441-7766E131BE70}" type="presOf" srcId="{7D9FB279-635C-4F10-92F2-B9D7C5F4681A}" destId="{41CCE081-2EB4-4470-A212-4E366BFE9788}" srcOrd="0" destOrd="0" presId="urn:microsoft.com/office/officeart/2005/8/layout/orgChart1"/>
    <dgm:cxn modelId="{A97FC560-A73E-408B-8938-FD4C274D95B8}" type="presOf" srcId="{96BA6F75-0C59-4180-B36E-D871ECD759BB}" destId="{91D15D18-51E9-4A83-9523-E81D4BDEA0B6}" srcOrd="0" destOrd="0" presId="urn:microsoft.com/office/officeart/2005/8/layout/orgChart1"/>
    <dgm:cxn modelId="{CAA45D61-C1A4-4E87-BF46-C8DD9BB87B62}" srcId="{384DBA0A-24FA-4D07-B557-64CBE543628E}" destId="{C0E0D782-1374-4294-B3BF-4A78D38CB038}" srcOrd="1" destOrd="0" parTransId="{DB08C5F2-F6E9-40F4-B27F-4CDF49BB88E8}" sibTransId="{F2AA8981-995F-4CA9-A277-8AD8891E44B2}"/>
    <dgm:cxn modelId="{087C8766-546B-46C0-BC4C-E2839D0BC091}" srcId="{FFAA1270-6D67-4A73-80EA-92F4965075CC}" destId="{96BA6F75-0C59-4180-B36E-D871ECD759BB}" srcOrd="1" destOrd="0" parTransId="{610A5A49-FCAC-4754-A557-D3CE65E632D1}" sibTransId="{C51B9370-0AB2-462E-A910-5E5B8F55EFCD}"/>
    <dgm:cxn modelId="{50188668-9AC8-48B1-A2CF-8136D0A80B49}" type="presOf" srcId="{519AB930-35E1-4A29-A902-6A3532B20248}" destId="{29A769F6-BDC6-4D24-A1C9-937E77C9A98D}" srcOrd="1" destOrd="0" presId="urn:microsoft.com/office/officeart/2005/8/layout/orgChart1"/>
    <dgm:cxn modelId="{023E9571-C2E2-4FE1-9A3E-85FE807E2202}" type="presOf" srcId="{20F6D4A3-4469-462C-9D2B-4AA9312C68A2}" destId="{B5D5662B-9CAE-45EF-B808-405CF51CEB70}" srcOrd="0" destOrd="0" presId="urn:microsoft.com/office/officeart/2005/8/layout/orgChart1"/>
    <dgm:cxn modelId="{A167747A-A9AE-4C97-A561-2A9A2C718BFA}" type="presOf" srcId="{80BF10B1-EF85-452C-81C7-2F89489E7FAE}" destId="{F4B7176D-6AAE-499E-9792-BFDD3BD5B637}" srcOrd="1" destOrd="0" presId="urn:microsoft.com/office/officeart/2005/8/layout/orgChart1"/>
    <dgm:cxn modelId="{DCF1B57A-EC9F-4858-8111-B859B2712AD2}" srcId="{384DBA0A-24FA-4D07-B557-64CBE543628E}" destId="{80BF10B1-EF85-452C-81C7-2F89489E7FAE}" srcOrd="4" destOrd="0" parTransId="{7D9FB279-635C-4F10-92F2-B9D7C5F4681A}" sibTransId="{CF910F60-EB5E-46EE-A8AF-560A2B66DB06}"/>
    <dgm:cxn modelId="{05B43181-A061-49E3-91BF-37949D38D3B3}" srcId="{FFAA1270-6D67-4A73-80EA-92F4965075CC}" destId="{9145755C-BA03-41C1-BF1A-1562C9CCA94C}" srcOrd="4" destOrd="0" parTransId="{E1C70B74-276F-4254-8A93-F2E73533AF96}" sibTransId="{96064F71-3530-4440-ACDC-CCFF08D4F79E}"/>
    <dgm:cxn modelId="{5D2A0484-B75E-4ABC-9C10-ABB0034887E0}" type="presOf" srcId="{59F002C5-DAA6-4416-9022-745B89D0C2A7}" destId="{D7C04813-A54C-41B6-9525-68E5C5A1C90C}" srcOrd="0" destOrd="0" presId="urn:microsoft.com/office/officeart/2005/8/layout/orgChart1"/>
    <dgm:cxn modelId="{972DBE99-B48C-4701-8B3C-415AB5225B13}" type="presOf" srcId="{519AB930-35E1-4A29-A902-6A3532B20248}" destId="{78FE526B-0CB6-43BD-B0FC-9C152718FA53}" srcOrd="0" destOrd="0" presId="urn:microsoft.com/office/officeart/2005/8/layout/orgChart1"/>
    <dgm:cxn modelId="{D36C1F9A-1254-4BE8-982D-2451018F8EB0}" type="presOf" srcId="{C0E0D782-1374-4294-B3BF-4A78D38CB038}" destId="{18CF5DAB-DFD6-4F28-AC86-0953E7AB68C4}" srcOrd="0" destOrd="0" presId="urn:microsoft.com/office/officeart/2005/8/layout/orgChart1"/>
    <dgm:cxn modelId="{184A459C-8E0D-413F-8FCC-39B610E50C56}" type="presOf" srcId="{C0E0D782-1374-4294-B3BF-4A78D38CB038}" destId="{0DC733EC-2B82-4D3F-9F9C-A23C3A0814B9}" srcOrd="1" destOrd="0" presId="urn:microsoft.com/office/officeart/2005/8/layout/orgChart1"/>
    <dgm:cxn modelId="{7461219D-EE8A-4F0D-8BF4-53EB99873465}" type="presOf" srcId="{4D0F05B2-C4F6-4365-9E92-D51D88C83A29}" destId="{60F7423D-974F-413D-BDAD-007ECC5E4356}" srcOrd="0" destOrd="0" presId="urn:microsoft.com/office/officeart/2005/8/layout/orgChart1"/>
    <dgm:cxn modelId="{F81929A1-7DF3-45FF-BCC0-BFA5C17B2C50}" srcId="{FFAA1270-6D67-4A73-80EA-92F4965075CC}" destId="{20F6D4A3-4469-462C-9D2B-4AA9312C68A2}" srcOrd="3" destOrd="0" parTransId="{59F002C5-DAA6-4416-9022-745B89D0C2A7}" sibTransId="{49613B60-81C4-472D-B8FC-416836B9B4E8}"/>
    <dgm:cxn modelId="{F62B6CA1-2B4E-4555-ACD4-A157BB2FB622}" type="presOf" srcId="{FFAA1270-6D67-4A73-80EA-92F4965075CC}" destId="{72B91CF1-7161-4B21-8EF7-A55AFE7AB578}" srcOrd="0" destOrd="0" presId="urn:microsoft.com/office/officeart/2005/8/layout/orgChart1"/>
    <dgm:cxn modelId="{1EEA8AA3-4796-45FC-8042-1C7844ABBB5B}" type="presOf" srcId="{E67010FA-330D-4AC1-911C-29FA8409DE40}" destId="{B33D72CE-EE4A-4E33-BB9B-A3FCEBFB1A1A}" srcOrd="0" destOrd="0" presId="urn:microsoft.com/office/officeart/2005/8/layout/orgChart1"/>
    <dgm:cxn modelId="{5CB728AD-4D44-4BDB-83E6-77B5BD1EBF1B}" type="presOf" srcId="{9145755C-BA03-41C1-BF1A-1562C9CCA94C}" destId="{1B1271A3-DA09-42EE-8FA8-A53AB3819A0A}" srcOrd="0" destOrd="0" presId="urn:microsoft.com/office/officeart/2005/8/layout/orgChart1"/>
    <dgm:cxn modelId="{D874EBB0-6B5A-4454-8364-292FCD219FF8}" type="presOf" srcId="{9B08A61B-E7B5-4D2D-A732-B355E7DE964A}" destId="{14F81CE7-5EAF-4222-85C2-CA9FB863D9C4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27877B6-2265-4E58-8E15-42D15D8DE95B}" type="presOf" srcId="{36EA3F22-8728-49B4-9A7F-7882FAC530FF}" destId="{7A6E8CE1-D02B-4614-A14C-9D13AB507A07}" srcOrd="0" destOrd="0" presId="urn:microsoft.com/office/officeart/2005/8/layout/orgChart1"/>
    <dgm:cxn modelId="{100BC0B6-AE7E-429D-A2B7-BF2305906976}" type="presOf" srcId="{FFAA1270-6D67-4A73-80EA-92F4965075CC}" destId="{3A4A2AE2-B978-4179-B315-3F92C8CDEE58}" srcOrd="1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2C445AB9-C4B7-4A09-AC07-5191D408D97E}" type="presOf" srcId="{80BF10B1-EF85-452C-81C7-2F89489E7FAE}" destId="{271A19FD-ED49-485D-A275-CD8EAC61CE8F}" srcOrd="0" destOrd="0" presId="urn:microsoft.com/office/officeart/2005/8/layout/orgChart1"/>
    <dgm:cxn modelId="{E9C786C0-107B-49F6-ADEF-7EDDEAB3A89B}" type="presOf" srcId="{19389E5E-1435-4B37-B6A3-A4AE69E82731}" destId="{19D1A392-F393-4A23-B17D-1D1E8D0BE4C1}" srcOrd="0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385C44C8-7B3F-4BA9-B319-63A2CDFC7B9D}" type="presOf" srcId="{E67010FA-330D-4AC1-911C-29FA8409DE40}" destId="{20438057-1004-4A19-B044-A377DB9B2881}" srcOrd="1" destOrd="0" presId="urn:microsoft.com/office/officeart/2005/8/layout/orgChart1"/>
    <dgm:cxn modelId="{775118C9-4522-4B95-8C8E-BE733928BA37}" type="presOf" srcId="{310C83C1-87F1-4FD5-A2F8-96E5A4AF58D1}" destId="{B00114AB-EE54-4785-96EC-F90CA03D6BF9}" srcOrd="0" destOrd="0" presId="urn:microsoft.com/office/officeart/2005/8/layout/orgChart1"/>
    <dgm:cxn modelId="{09631BCB-E353-427F-9A8F-C0F9DFF23809}" type="presOf" srcId="{B47D5D51-144F-4939-822D-184D719FC4D8}" destId="{C65F9734-5876-436E-A803-EBD12390F0C8}" srcOrd="0" destOrd="0" presId="urn:microsoft.com/office/officeart/2005/8/layout/orgChart1"/>
    <dgm:cxn modelId="{91C33ED6-0BCE-4071-9144-6B5951D9030E}" srcId="{384DBA0A-24FA-4D07-B557-64CBE543628E}" destId="{E67010FA-330D-4AC1-911C-29FA8409DE40}" srcOrd="0" destOrd="0" parTransId="{310C83C1-87F1-4FD5-A2F8-96E5A4AF58D1}" sibTransId="{364ABAAB-353F-46D2-8931-7790F8417747}"/>
    <dgm:cxn modelId="{E884D0D7-1EE5-4E33-84E6-7C851C320953}" type="presOf" srcId="{8ECE73B4-EA93-47B3-8EC2-F7ED692E3675}" destId="{C4110DA1-8F2D-4D47-8B4E-6A26CEFCE751}" srcOrd="0" destOrd="0" presId="urn:microsoft.com/office/officeart/2005/8/layout/orgChart1"/>
    <dgm:cxn modelId="{8B7589D8-6AE0-4DE7-9BE8-F562F00623FF}" type="presOf" srcId="{8ECE73B4-EA93-47B3-8EC2-F7ED692E3675}" destId="{F87D91D9-A2CC-4778-B63C-383E827BF3BF}" srcOrd="1" destOrd="0" presId="urn:microsoft.com/office/officeart/2005/8/layout/orgChart1"/>
    <dgm:cxn modelId="{35CFCADB-569E-4C03-A755-753D4C46AEA6}" type="presOf" srcId="{30C07EF7-57ED-4250-B795-135C86E384D0}" destId="{5E0D3B8B-77DF-40DC-8C6C-1E2B3F380D7E}" srcOrd="0" destOrd="0" presId="urn:microsoft.com/office/officeart/2005/8/layout/orgChart1"/>
    <dgm:cxn modelId="{1C50B5E1-CB5F-413B-87D0-C850A146178E}" srcId="{FFAA1270-6D67-4A73-80EA-92F4965075CC}" destId="{36EA3F22-8728-49B4-9A7F-7882FAC530FF}" srcOrd="2" destOrd="0" parTransId="{ECC00540-C25D-43AD-BA3E-56D68177274F}" sibTransId="{D2AE96F7-619C-4280-B33F-25806B9A9A63}"/>
    <dgm:cxn modelId="{41E03CE4-2B0B-43C1-AA5E-6739950E3014}" type="presOf" srcId="{96BA6F75-0C59-4180-B36E-D871ECD759BB}" destId="{72F2588B-AA82-47AC-B14D-8455992FC58C}" srcOrd="1" destOrd="0" presId="urn:microsoft.com/office/officeart/2005/8/layout/orgChart1"/>
    <dgm:cxn modelId="{AE3DCBE4-FF2C-4407-BDD8-790420DDF9DD}" type="presOf" srcId="{7E6D309A-79CB-4C43-AE34-1521813852D1}" destId="{78D06581-4C56-44ED-A48B-3E074D7D4A12}" srcOrd="0" destOrd="0" presId="urn:microsoft.com/office/officeart/2005/8/layout/orgChart1"/>
    <dgm:cxn modelId="{6DB361E8-25DF-4488-9300-7408C3A7D258}" type="presOf" srcId="{A6933F0F-7428-4084-A690-F98048839C65}" destId="{78F01BC3-C6F8-461E-A467-0572B8E9282E}" srcOrd="0" destOrd="0" presId="urn:microsoft.com/office/officeart/2005/8/layout/orgChart1"/>
    <dgm:cxn modelId="{36AC84E9-09F7-4782-965F-58DAC0C34F16}" type="presOf" srcId="{384DBA0A-24FA-4D07-B557-64CBE543628E}" destId="{667CB6C0-6565-4AD5-813A-D534ABD39159}" srcOrd="0" destOrd="0" presId="urn:microsoft.com/office/officeart/2005/8/layout/orgChart1"/>
    <dgm:cxn modelId="{FEEF34EE-15FE-4DF8-A11E-2BE1433C1EE7}" type="presOf" srcId="{20F6D4A3-4469-462C-9D2B-4AA9312C68A2}" destId="{ABBEE331-8FF7-4395-8742-496937E91745}" srcOrd="1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CC1AF9FB-61C8-4CBA-A023-E928252E77CA}" type="presOf" srcId="{863A04C4-6207-46B3-8C8D-9F979BBF9A05}" destId="{CFB47309-B816-4314-8EAB-FF38977E96E2}" srcOrd="0" destOrd="0" presId="urn:microsoft.com/office/officeart/2005/8/layout/orgChart1"/>
    <dgm:cxn modelId="{5250B8FC-5D4F-40F7-8DBF-D5A7DF27C928}" srcId="{384DBA0A-24FA-4D07-B557-64CBE543628E}" destId="{519AB930-35E1-4A29-A902-6A3532B20248}" srcOrd="3" destOrd="0" parTransId="{CFA4C5EC-42A8-4B82-88E8-28268E0D2EF0}" sibTransId="{321F20AB-A614-45F8-A11B-9E641E87662F}"/>
    <dgm:cxn modelId="{70574AFF-16F8-4DF3-BA38-5C70CF251482}" type="presOf" srcId="{DB08C5F2-F6E9-40F4-B27F-4CDF49BB88E8}" destId="{54DE6CB7-E671-45AF-93D2-29E696492A5E}" srcOrd="0" destOrd="0" presId="urn:microsoft.com/office/officeart/2005/8/layout/orgChart1"/>
    <dgm:cxn modelId="{947D0B85-ED67-48A9-9141-668E1B9DA16B}" type="presParOf" srcId="{60F7423D-974F-413D-BDAD-007ECC5E4356}" destId="{25F5FF24-50F0-45A1-8114-9BCF3B439E64}" srcOrd="0" destOrd="0" presId="urn:microsoft.com/office/officeart/2005/8/layout/orgChart1"/>
    <dgm:cxn modelId="{A4325732-E9F7-46F8-9C27-0FAB0526CD91}" type="presParOf" srcId="{25F5FF24-50F0-45A1-8114-9BCF3B439E64}" destId="{2A31A118-8A23-4C7F-92B0-6FBA05C63FFF}" srcOrd="0" destOrd="0" presId="urn:microsoft.com/office/officeart/2005/8/layout/orgChart1"/>
    <dgm:cxn modelId="{B5AB1A99-D77A-450D-B867-56E069A42CAE}" type="presParOf" srcId="{2A31A118-8A23-4C7F-92B0-6FBA05C63FFF}" destId="{5E0D3B8B-77DF-40DC-8C6C-1E2B3F380D7E}" srcOrd="0" destOrd="0" presId="urn:microsoft.com/office/officeart/2005/8/layout/orgChart1"/>
    <dgm:cxn modelId="{FC470CC8-A5D6-49A9-8054-FBB44D2974AB}" type="presParOf" srcId="{2A31A118-8A23-4C7F-92B0-6FBA05C63FFF}" destId="{72F6AD65-7EC3-4C92-9F1C-66047313E97F}" srcOrd="1" destOrd="0" presId="urn:microsoft.com/office/officeart/2005/8/layout/orgChart1"/>
    <dgm:cxn modelId="{A642915E-B6A4-4A6E-A834-F26F69341940}" type="presParOf" srcId="{25F5FF24-50F0-45A1-8114-9BCF3B439E64}" destId="{D2B17DB4-F450-49F1-BA87-FC0828A920F4}" srcOrd="1" destOrd="0" presId="urn:microsoft.com/office/officeart/2005/8/layout/orgChart1"/>
    <dgm:cxn modelId="{52A59CBD-A68E-45A0-A35F-74201F96AACE}" type="presParOf" srcId="{D2B17DB4-F450-49F1-BA87-FC0828A920F4}" destId="{14F81CE7-5EAF-4222-85C2-CA9FB863D9C4}" srcOrd="0" destOrd="0" presId="urn:microsoft.com/office/officeart/2005/8/layout/orgChart1"/>
    <dgm:cxn modelId="{7BF04A1D-B171-4C14-9F35-57F7C1ED48FF}" type="presParOf" srcId="{D2B17DB4-F450-49F1-BA87-FC0828A920F4}" destId="{16EC7DBA-0427-4F7D-BD52-A226629769E2}" srcOrd="1" destOrd="0" presId="urn:microsoft.com/office/officeart/2005/8/layout/orgChart1"/>
    <dgm:cxn modelId="{BF75E1FE-D79A-4E2B-9AFD-E36D55D7675A}" type="presParOf" srcId="{16EC7DBA-0427-4F7D-BD52-A226629769E2}" destId="{BB014FCE-F9D1-4455-8292-DB660E678942}" srcOrd="0" destOrd="0" presId="urn:microsoft.com/office/officeart/2005/8/layout/orgChart1"/>
    <dgm:cxn modelId="{1A42C84F-8E47-474D-8C2E-EB3D5F36BFCA}" type="presParOf" srcId="{BB014FCE-F9D1-4455-8292-DB660E678942}" destId="{72B91CF1-7161-4B21-8EF7-A55AFE7AB578}" srcOrd="0" destOrd="0" presId="urn:microsoft.com/office/officeart/2005/8/layout/orgChart1"/>
    <dgm:cxn modelId="{699BC944-F115-4E17-8693-D99763859395}" type="presParOf" srcId="{BB014FCE-F9D1-4455-8292-DB660E678942}" destId="{3A4A2AE2-B978-4179-B315-3F92C8CDEE58}" srcOrd="1" destOrd="0" presId="urn:microsoft.com/office/officeart/2005/8/layout/orgChart1"/>
    <dgm:cxn modelId="{6BB78999-A85E-4807-9D57-1ED59E0CA045}" type="presParOf" srcId="{16EC7DBA-0427-4F7D-BD52-A226629769E2}" destId="{55A8AC32-985C-48E0-B618-A887D86275B1}" srcOrd="1" destOrd="0" presId="urn:microsoft.com/office/officeart/2005/8/layout/orgChart1"/>
    <dgm:cxn modelId="{6EF14919-88A8-4EEA-B130-06192F5A29E1}" type="presParOf" srcId="{55A8AC32-985C-48E0-B618-A887D86275B1}" destId="{096182EA-ECDC-4447-AD3D-7A1E67E31D5D}" srcOrd="0" destOrd="0" presId="urn:microsoft.com/office/officeart/2005/8/layout/orgChart1"/>
    <dgm:cxn modelId="{7FC05B7F-A69D-459E-B9EE-61A8FBDB37ED}" type="presParOf" srcId="{55A8AC32-985C-48E0-B618-A887D86275B1}" destId="{6DB52DBF-8A8C-4EB3-84D7-C2AFA2DD8449}" srcOrd="1" destOrd="0" presId="urn:microsoft.com/office/officeart/2005/8/layout/orgChart1"/>
    <dgm:cxn modelId="{870BB026-EA17-4357-9378-AF782AC871A3}" type="presParOf" srcId="{6DB52DBF-8A8C-4EB3-84D7-C2AFA2DD8449}" destId="{36308C56-837D-4B00-BB32-9F8ACE089EE6}" srcOrd="0" destOrd="0" presId="urn:microsoft.com/office/officeart/2005/8/layout/orgChart1"/>
    <dgm:cxn modelId="{427F7C28-AA1F-43B7-B3F6-50D064C411D1}" type="presParOf" srcId="{36308C56-837D-4B00-BB32-9F8ACE089EE6}" destId="{4DB07FE5-D9E9-4F4D-BFB9-EFFB997403B0}" srcOrd="0" destOrd="0" presId="urn:microsoft.com/office/officeart/2005/8/layout/orgChart1"/>
    <dgm:cxn modelId="{2A1D2CFD-8529-415E-855F-4E6B4A6B33F4}" type="presParOf" srcId="{36308C56-837D-4B00-BB32-9F8ACE089EE6}" destId="{3916042D-A7C1-4EED-AF79-63D3EB758BE1}" srcOrd="1" destOrd="0" presId="urn:microsoft.com/office/officeart/2005/8/layout/orgChart1"/>
    <dgm:cxn modelId="{DB5263C2-D031-419F-BA59-F1D635AB00D1}" type="presParOf" srcId="{6DB52DBF-8A8C-4EB3-84D7-C2AFA2DD8449}" destId="{158BA03E-59CD-486B-B21A-FA1E3A396B52}" srcOrd="1" destOrd="0" presId="urn:microsoft.com/office/officeart/2005/8/layout/orgChart1"/>
    <dgm:cxn modelId="{8B36390D-D1FD-4EE0-919D-BE46C798F313}" type="presParOf" srcId="{6DB52DBF-8A8C-4EB3-84D7-C2AFA2DD8449}" destId="{F2EACB9A-E694-48F3-A2D6-DED5CCA9EB6E}" srcOrd="2" destOrd="0" presId="urn:microsoft.com/office/officeart/2005/8/layout/orgChart1"/>
    <dgm:cxn modelId="{48CBDB9B-DFC4-47AE-9B6E-85289CF0E504}" type="presParOf" srcId="{55A8AC32-985C-48E0-B618-A887D86275B1}" destId="{414A06C2-86DC-45E8-90A6-7A60CBBA6C8E}" srcOrd="2" destOrd="0" presId="urn:microsoft.com/office/officeart/2005/8/layout/orgChart1"/>
    <dgm:cxn modelId="{D0CB78F8-8423-45B9-A3AC-3DD5CAB9493A}" type="presParOf" srcId="{55A8AC32-985C-48E0-B618-A887D86275B1}" destId="{238AB3FB-29A7-46DF-A080-DA636BC41162}" srcOrd="3" destOrd="0" presId="urn:microsoft.com/office/officeart/2005/8/layout/orgChart1"/>
    <dgm:cxn modelId="{A6149684-7BEB-49EC-988B-0580DE3C7534}" type="presParOf" srcId="{238AB3FB-29A7-46DF-A080-DA636BC41162}" destId="{DE7D5FF9-930D-4C5D-B714-356D2DC4AA5D}" srcOrd="0" destOrd="0" presId="urn:microsoft.com/office/officeart/2005/8/layout/orgChart1"/>
    <dgm:cxn modelId="{7903E052-90EE-4E6F-B1C4-ED0D33A9387F}" type="presParOf" srcId="{DE7D5FF9-930D-4C5D-B714-356D2DC4AA5D}" destId="{91D15D18-51E9-4A83-9523-E81D4BDEA0B6}" srcOrd="0" destOrd="0" presId="urn:microsoft.com/office/officeart/2005/8/layout/orgChart1"/>
    <dgm:cxn modelId="{25E467FB-3E7A-4070-996A-2D2485F2DD44}" type="presParOf" srcId="{DE7D5FF9-930D-4C5D-B714-356D2DC4AA5D}" destId="{72F2588B-AA82-47AC-B14D-8455992FC58C}" srcOrd="1" destOrd="0" presId="urn:microsoft.com/office/officeart/2005/8/layout/orgChart1"/>
    <dgm:cxn modelId="{4210F000-3C63-4388-8814-41F89D1D6D6C}" type="presParOf" srcId="{238AB3FB-29A7-46DF-A080-DA636BC41162}" destId="{339FD2DE-1256-4BDF-84DA-290193F1035A}" srcOrd="1" destOrd="0" presId="urn:microsoft.com/office/officeart/2005/8/layout/orgChart1"/>
    <dgm:cxn modelId="{83B21189-A809-4975-960C-3112894DE354}" type="presParOf" srcId="{238AB3FB-29A7-46DF-A080-DA636BC41162}" destId="{579FDE4F-CBD4-49C5-823A-F06DCFC04725}" srcOrd="2" destOrd="0" presId="urn:microsoft.com/office/officeart/2005/8/layout/orgChart1"/>
    <dgm:cxn modelId="{23D05C26-3872-4E0E-804E-31974949A482}" type="presParOf" srcId="{55A8AC32-985C-48E0-B618-A887D86275B1}" destId="{A6C538A8-CA08-41E9-B550-B027C37CCE61}" srcOrd="4" destOrd="0" presId="urn:microsoft.com/office/officeart/2005/8/layout/orgChart1"/>
    <dgm:cxn modelId="{0FF076C5-ADCC-41A6-B7E6-2035EFB6D505}" type="presParOf" srcId="{55A8AC32-985C-48E0-B618-A887D86275B1}" destId="{20FA6792-367D-455E-80C0-D4B81199AAC9}" srcOrd="5" destOrd="0" presId="urn:microsoft.com/office/officeart/2005/8/layout/orgChart1"/>
    <dgm:cxn modelId="{3916C0A3-D369-4815-96AF-E3BC059A2FAA}" type="presParOf" srcId="{20FA6792-367D-455E-80C0-D4B81199AAC9}" destId="{B90936E0-BFFA-4AFF-AF22-723DFEE91BAD}" srcOrd="0" destOrd="0" presId="urn:microsoft.com/office/officeart/2005/8/layout/orgChart1"/>
    <dgm:cxn modelId="{E5BB0815-071C-45A7-9F40-95A9FB98726E}" type="presParOf" srcId="{B90936E0-BFFA-4AFF-AF22-723DFEE91BAD}" destId="{7A6E8CE1-D02B-4614-A14C-9D13AB507A07}" srcOrd="0" destOrd="0" presId="urn:microsoft.com/office/officeart/2005/8/layout/orgChart1"/>
    <dgm:cxn modelId="{2A6A9E86-57A3-4012-BEFA-0291D9593936}" type="presParOf" srcId="{B90936E0-BFFA-4AFF-AF22-723DFEE91BAD}" destId="{C65292F6-E726-4222-B3F5-84BC6AF8578C}" srcOrd="1" destOrd="0" presId="urn:microsoft.com/office/officeart/2005/8/layout/orgChart1"/>
    <dgm:cxn modelId="{9491904B-4D70-4CA0-BD47-8BA1E6B7DDA5}" type="presParOf" srcId="{20FA6792-367D-455E-80C0-D4B81199AAC9}" destId="{51F9AC70-BB04-402A-AB04-28B1082EBCB6}" srcOrd="1" destOrd="0" presId="urn:microsoft.com/office/officeart/2005/8/layout/orgChart1"/>
    <dgm:cxn modelId="{6ECE9ADB-4F4B-4BEF-A5E3-C7D2CED673D1}" type="presParOf" srcId="{20FA6792-367D-455E-80C0-D4B81199AAC9}" destId="{9A3D1BC1-8D29-4F63-909A-79F3CD63A138}" srcOrd="2" destOrd="0" presId="urn:microsoft.com/office/officeart/2005/8/layout/orgChart1"/>
    <dgm:cxn modelId="{CB9C1D08-6C74-4F2C-BDA1-F3FE07FACB92}" type="presParOf" srcId="{55A8AC32-985C-48E0-B618-A887D86275B1}" destId="{D7C04813-A54C-41B6-9525-68E5C5A1C90C}" srcOrd="6" destOrd="0" presId="urn:microsoft.com/office/officeart/2005/8/layout/orgChart1"/>
    <dgm:cxn modelId="{8752A541-538B-465A-9B79-EE81E0BD4605}" type="presParOf" srcId="{55A8AC32-985C-48E0-B618-A887D86275B1}" destId="{B07080B2-185B-46CA-8CA5-EA21993B344D}" srcOrd="7" destOrd="0" presId="urn:microsoft.com/office/officeart/2005/8/layout/orgChart1"/>
    <dgm:cxn modelId="{99E47CC3-E356-443C-AAED-4C91AF02BE2C}" type="presParOf" srcId="{B07080B2-185B-46CA-8CA5-EA21993B344D}" destId="{2EFA77D4-D210-4B1A-B974-AC2F88331C84}" srcOrd="0" destOrd="0" presId="urn:microsoft.com/office/officeart/2005/8/layout/orgChart1"/>
    <dgm:cxn modelId="{E566F482-C5D4-4281-81ED-FD84B70406F7}" type="presParOf" srcId="{2EFA77D4-D210-4B1A-B974-AC2F88331C84}" destId="{B5D5662B-9CAE-45EF-B808-405CF51CEB70}" srcOrd="0" destOrd="0" presId="urn:microsoft.com/office/officeart/2005/8/layout/orgChart1"/>
    <dgm:cxn modelId="{6430345A-C914-4934-B7A8-E21F443DC519}" type="presParOf" srcId="{2EFA77D4-D210-4B1A-B974-AC2F88331C84}" destId="{ABBEE331-8FF7-4395-8742-496937E91745}" srcOrd="1" destOrd="0" presId="urn:microsoft.com/office/officeart/2005/8/layout/orgChart1"/>
    <dgm:cxn modelId="{185DA546-F055-4B99-8FC3-CC3F286FA7DE}" type="presParOf" srcId="{B07080B2-185B-46CA-8CA5-EA21993B344D}" destId="{0BBEFA71-226B-4EE9-A45B-F5F6629938DE}" srcOrd="1" destOrd="0" presId="urn:microsoft.com/office/officeart/2005/8/layout/orgChart1"/>
    <dgm:cxn modelId="{0B011158-AAEC-4EC1-964C-6DCC72793A78}" type="presParOf" srcId="{B07080B2-185B-46CA-8CA5-EA21993B344D}" destId="{C6D4AF32-8553-4E3C-B01C-1C3C3924F8AD}" srcOrd="2" destOrd="0" presId="urn:microsoft.com/office/officeart/2005/8/layout/orgChart1"/>
    <dgm:cxn modelId="{3FACFD35-3129-4B92-A17F-AC24DA180186}" type="presParOf" srcId="{55A8AC32-985C-48E0-B618-A887D86275B1}" destId="{387A6187-E0DE-493B-B179-9949BC0E72C8}" srcOrd="8" destOrd="0" presId="urn:microsoft.com/office/officeart/2005/8/layout/orgChart1"/>
    <dgm:cxn modelId="{2B331812-AB8F-4FB8-972B-3B0C6B097803}" type="presParOf" srcId="{55A8AC32-985C-48E0-B618-A887D86275B1}" destId="{399FE56C-24AF-48AF-80FF-78C1CF195494}" srcOrd="9" destOrd="0" presId="urn:microsoft.com/office/officeart/2005/8/layout/orgChart1"/>
    <dgm:cxn modelId="{BD7E035E-0589-447A-BA61-4E20AF58FF31}" type="presParOf" srcId="{399FE56C-24AF-48AF-80FF-78C1CF195494}" destId="{99EEE53E-40FB-4815-84EF-24C1208E99CD}" srcOrd="0" destOrd="0" presId="urn:microsoft.com/office/officeart/2005/8/layout/orgChart1"/>
    <dgm:cxn modelId="{17CD64AC-E093-4D58-9000-120AA288AF1F}" type="presParOf" srcId="{99EEE53E-40FB-4815-84EF-24C1208E99CD}" destId="{1B1271A3-DA09-42EE-8FA8-A53AB3819A0A}" srcOrd="0" destOrd="0" presId="urn:microsoft.com/office/officeart/2005/8/layout/orgChart1"/>
    <dgm:cxn modelId="{678C4113-C6A1-44A4-A7F6-79510C9EDEDE}" type="presParOf" srcId="{99EEE53E-40FB-4815-84EF-24C1208E99CD}" destId="{5EC0EA79-4263-4482-B4FA-E29509762B12}" srcOrd="1" destOrd="0" presId="urn:microsoft.com/office/officeart/2005/8/layout/orgChart1"/>
    <dgm:cxn modelId="{4D6FAA4F-8D46-446C-8971-608B2BAAFE7A}" type="presParOf" srcId="{399FE56C-24AF-48AF-80FF-78C1CF195494}" destId="{FEE68DB2-EBF6-4AC4-80C2-A06F3DC836D3}" srcOrd="1" destOrd="0" presId="urn:microsoft.com/office/officeart/2005/8/layout/orgChart1"/>
    <dgm:cxn modelId="{20AC9308-5171-48F5-BAEC-7BDBD048E202}" type="presParOf" srcId="{399FE56C-24AF-48AF-80FF-78C1CF195494}" destId="{0E073F1C-61C0-43E6-9AE3-374570708BDE}" srcOrd="2" destOrd="0" presId="urn:microsoft.com/office/officeart/2005/8/layout/orgChart1"/>
    <dgm:cxn modelId="{41C5BF7B-64F6-4ECA-8451-274D6DFA97C8}" type="presParOf" srcId="{16EC7DBA-0427-4F7D-BD52-A226629769E2}" destId="{E4CEC0EF-DF2D-4FDA-B4D1-1588F8D7640A}" srcOrd="2" destOrd="0" presId="urn:microsoft.com/office/officeart/2005/8/layout/orgChart1"/>
    <dgm:cxn modelId="{591D3E82-E00A-4DF3-AB2C-1FDC5B8E8243}" type="presParOf" srcId="{D2B17DB4-F450-49F1-BA87-FC0828A920F4}" destId="{C65F9734-5876-436E-A803-EBD12390F0C8}" srcOrd="2" destOrd="0" presId="urn:microsoft.com/office/officeart/2005/8/layout/orgChart1"/>
    <dgm:cxn modelId="{C7D0AB76-893B-4024-B118-83508967608C}" type="presParOf" srcId="{D2B17DB4-F450-49F1-BA87-FC0828A920F4}" destId="{4EA65949-326C-4DC1-A810-D27B8EC70B07}" srcOrd="3" destOrd="0" presId="urn:microsoft.com/office/officeart/2005/8/layout/orgChart1"/>
    <dgm:cxn modelId="{123577B1-DA4C-4188-A195-DB11A1E7E395}" type="presParOf" srcId="{4EA65949-326C-4DC1-A810-D27B8EC70B07}" destId="{5EDC20A4-46F2-449E-8034-8C6F19793642}" srcOrd="0" destOrd="0" presId="urn:microsoft.com/office/officeart/2005/8/layout/orgChart1"/>
    <dgm:cxn modelId="{CA926C75-A975-4B75-A45A-C11415FF6E71}" type="presParOf" srcId="{5EDC20A4-46F2-449E-8034-8C6F19793642}" destId="{667CB6C0-6565-4AD5-813A-D534ABD39159}" srcOrd="0" destOrd="0" presId="urn:microsoft.com/office/officeart/2005/8/layout/orgChart1"/>
    <dgm:cxn modelId="{AE712F02-0FA7-4514-A28C-CFA00E8109B7}" type="presParOf" srcId="{5EDC20A4-46F2-449E-8034-8C6F19793642}" destId="{84304C50-FF9F-4566-8333-F1C14DBD4558}" srcOrd="1" destOrd="0" presId="urn:microsoft.com/office/officeart/2005/8/layout/orgChart1"/>
    <dgm:cxn modelId="{6EDF0D60-C7EB-439F-A39D-FA9F319F62C5}" type="presParOf" srcId="{4EA65949-326C-4DC1-A810-D27B8EC70B07}" destId="{DE145A04-D953-44E9-AB89-99A7929EB078}" srcOrd="1" destOrd="0" presId="urn:microsoft.com/office/officeart/2005/8/layout/orgChart1"/>
    <dgm:cxn modelId="{086561E9-58C7-4565-B166-46E8561FFBD6}" type="presParOf" srcId="{DE145A04-D953-44E9-AB89-99A7929EB078}" destId="{B00114AB-EE54-4785-96EC-F90CA03D6BF9}" srcOrd="0" destOrd="0" presId="urn:microsoft.com/office/officeart/2005/8/layout/orgChart1"/>
    <dgm:cxn modelId="{794BC3EB-25A9-400E-AD0D-A00306D0501E}" type="presParOf" srcId="{DE145A04-D953-44E9-AB89-99A7929EB078}" destId="{5B6E2AE1-3401-4187-89D2-2FAFAF0B89FF}" srcOrd="1" destOrd="0" presId="urn:microsoft.com/office/officeart/2005/8/layout/orgChart1"/>
    <dgm:cxn modelId="{B4A2B350-61BE-479A-887B-F9E7F1895609}" type="presParOf" srcId="{5B6E2AE1-3401-4187-89D2-2FAFAF0B89FF}" destId="{4A6CF311-4682-4B73-9836-67DE0F66100C}" srcOrd="0" destOrd="0" presId="urn:microsoft.com/office/officeart/2005/8/layout/orgChart1"/>
    <dgm:cxn modelId="{6D8499F2-5A9A-48BE-9963-8C108FC23ABB}" type="presParOf" srcId="{4A6CF311-4682-4B73-9836-67DE0F66100C}" destId="{B33D72CE-EE4A-4E33-BB9B-A3FCEBFB1A1A}" srcOrd="0" destOrd="0" presId="urn:microsoft.com/office/officeart/2005/8/layout/orgChart1"/>
    <dgm:cxn modelId="{1DC5857C-16F0-493A-BA01-78FE554004BD}" type="presParOf" srcId="{4A6CF311-4682-4B73-9836-67DE0F66100C}" destId="{20438057-1004-4A19-B044-A377DB9B2881}" srcOrd="1" destOrd="0" presId="urn:microsoft.com/office/officeart/2005/8/layout/orgChart1"/>
    <dgm:cxn modelId="{5ED8AD9A-3D92-4D80-8CA0-6DF311244140}" type="presParOf" srcId="{5B6E2AE1-3401-4187-89D2-2FAFAF0B89FF}" destId="{D37314B6-06D0-4978-AFBF-652F988B3378}" srcOrd="1" destOrd="0" presId="urn:microsoft.com/office/officeart/2005/8/layout/orgChart1"/>
    <dgm:cxn modelId="{E0BEDDBC-BEB7-4121-A7D8-C873D6ACD8A2}" type="presParOf" srcId="{5B6E2AE1-3401-4187-89D2-2FAFAF0B89FF}" destId="{5E6C915F-9393-4D68-AC60-8336EF667394}" srcOrd="2" destOrd="0" presId="urn:microsoft.com/office/officeart/2005/8/layout/orgChart1"/>
    <dgm:cxn modelId="{FDF807A4-7B3F-4B79-9F70-A3DB941230BD}" type="presParOf" srcId="{DE145A04-D953-44E9-AB89-99A7929EB078}" destId="{54DE6CB7-E671-45AF-93D2-29E696492A5E}" srcOrd="2" destOrd="0" presId="urn:microsoft.com/office/officeart/2005/8/layout/orgChart1"/>
    <dgm:cxn modelId="{586A8603-2C75-4A69-96D6-A40432B6018B}" type="presParOf" srcId="{DE145A04-D953-44E9-AB89-99A7929EB078}" destId="{1E32D80C-42EA-474C-AD7B-36A52453CD71}" srcOrd="3" destOrd="0" presId="urn:microsoft.com/office/officeart/2005/8/layout/orgChart1"/>
    <dgm:cxn modelId="{9D83FB32-7FBB-42A2-8B2F-0AF2E5213962}" type="presParOf" srcId="{1E32D80C-42EA-474C-AD7B-36A52453CD71}" destId="{BD84977E-A0BA-48FF-A204-57E9FFE0F745}" srcOrd="0" destOrd="0" presId="urn:microsoft.com/office/officeart/2005/8/layout/orgChart1"/>
    <dgm:cxn modelId="{EE1099F1-6785-4ADF-A9E6-87EE02D47250}" type="presParOf" srcId="{BD84977E-A0BA-48FF-A204-57E9FFE0F745}" destId="{18CF5DAB-DFD6-4F28-AC86-0953E7AB68C4}" srcOrd="0" destOrd="0" presId="urn:microsoft.com/office/officeart/2005/8/layout/orgChart1"/>
    <dgm:cxn modelId="{EF44C6B0-7448-49E7-AB97-001527AFA77E}" type="presParOf" srcId="{BD84977E-A0BA-48FF-A204-57E9FFE0F745}" destId="{0DC733EC-2B82-4D3F-9F9C-A23C3A0814B9}" srcOrd="1" destOrd="0" presId="urn:microsoft.com/office/officeart/2005/8/layout/orgChart1"/>
    <dgm:cxn modelId="{30FCC892-FE3A-4224-8688-11FA0E9E21DD}" type="presParOf" srcId="{1E32D80C-42EA-474C-AD7B-36A52453CD71}" destId="{54CD02FF-0BE9-44E3-9DC7-E195FCEF508C}" srcOrd="1" destOrd="0" presId="urn:microsoft.com/office/officeart/2005/8/layout/orgChart1"/>
    <dgm:cxn modelId="{CB5E536E-EE78-45CF-A976-50A15C8534E2}" type="presParOf" srcId="{1E32D80C-42EA-474C-AD7B-36A52453CD71}" destId="{5D172C14-CAF4-4488-9BE7-8C06D7B6330A}" srcOrd="2" destOrd="0" presId="urn:microsoft.com/office/officeart/2005/8/layout/orgChart1"/>
    <dgm:cxn modelId="{DA1D2DA6-8680-4786-817B-48AF0D4E623C}" type="presParOf" srcId="{DE145A04-D953-44E9-AB89-99A7929EB078}" destId="{78F01BC3-C6F8-461E-A467-0572B8E9282E}" srcOrd="4" destOrd="0" presId="urn:microsoft.com/office/officeart/2005/8/layout/orgChart1"/>
    <dgm:cxn modelId="{BD4000F5-7C31-437A-848E-84E6686FBE09}" type="presParOf" srcId="{DE145A04-D953-44E9-AB89-99A7929EB078}" destId="{7EF14373-4C77-40DF-AD44-BC4264E2A4DD}" srcOrd="5" destOrd="0" presId="urn:microsoft.com/office/officeart/2005/8/layout/orgChart1"/>
    <dgm:cxn modelId="{54B1E1F6-750F-41E7-8D97-EE255D3FFA93}" type="presParOf" srcId="{7EF14373-4C77-40DF-AD44-BC4264E2A4DD}" destId="{674D91A3-EF37-4C99-B022-9C0E562F1C2B}" srcOrd="0" destOrd="0" presId="urn:microsoft.com/office/officeart/2005/8/layout/orgChart1"/>
    <dgm:cxn modelId="{79792826-5E06-4C98-A9F4-DB1AE91C4007}" type="presParOf" srcId="{674D91A3-EF37-4C99-B022-9C0E562F1C2B}" destId="{19D1A392-F393-4A23-B17D-1D1E8D0BE4C1}" srcOrd="0" destOrd="0" presId="urn:microsoft.com/office/officeart/2005/8/layout/orgChart1"/>
    <dgm:cxn modelId="{7FB7FC29-CC74-4B75-8468-A0123A1F7F48}" type="presParOf" srcId="{674D91A3-EF37-4C99-B022-9C0E562F1C2B}" destId="{2EAD5B3E-CEFA-4804-9E61-0D5CAB840BA9}" srcOrd="1" destOrd="0" presId="urn:microsoft.com/office/officeart/2005/8/layout/orgChart1"/>
    <dgm:cxn modelId="{411538C8-2693-4B2C-888E-44ED07876A6E}" type="presParOf" srcId="{7EF14373-4C77-40DF-AD44-BC4264E2A4DD}" destId="{97D4D248-9FBF-4EEA-9032-55B145869FAD}" srcOrd="1" destOrd="0" presId="urn:microsoft.com/office/officeart/2005/8/layout/orgChart1"/>
    <dgm:cxn modelId="{0BD70D6C-BE02-4F5C-BE48-40BF0428B1D5}" type="presParOf" srcId="{7EF14373-4C77-40DF-AD44-BC4264E2A4DD}" destId="{E5593056-559A-4DC6-9943-9B78333B569B}" srcOrd="2" destOrd="0" presId="urn:microsoft.com/office/officeart/2005/8/layout/orgChart1"/>
    <dgm:cxn modelId="{0C518F63-E4B9-41CD-A8A0-75EE3CF16D8B}" type="presParOf" srcId="{DE145A04-D953-44E9-AB89-99A7929EB078}" destId="{17A06A99-BE9C-488C-9739-6C7200CFCD42}" srcOrd="6" destOrd="0" presId="urn:microsoft.com/office/officeart/2005/8/layout/orgChart1"/>
    <dgm:cxn modelId="{DBDDEC1A-4365-4229-B71D-15D0F1D0E3C7}" type="presParOf" srcId="{DE145A04-D953-44E9-AB89-99A7929EB078}" destId="{F220F35A-3BE4-42D5-B07E-DFA9E1A7099F}" srcOrd="7" destOrd="0" presId="urn:microsoft.com/office/officeart/2005/8/layout/orgChart1"/>
    <dgm:cxn modelId="{319318DA-4D89-4389-AD9D-49C2DBF2FFAE}" type="presParOf" srcId="{F220F35A-3BE4-42D5-B07E-DFA9E1A7099F}" destId="{4AB3815E-5A0E-46D5-BBD6-441E9219AD07}" srcOrd="0" destOrd="0" presId="urn:microsoft.com/office/officeart/2005/8/layout/orgChart1"/>
    <dgm:cxn modelId="{D0C01B7C-DC60-450A-BA4F-DEF0F120F2AD}" type="presParOf" srcId="{4AB3815E-5A0E-46D5-BBD6-441E9219AD07}" destId="{78FE526B-0CB6-43BD-B0FC-9C152718FA53}" srcOrd="0" destOrd="0" presId="urn:microsoft.com/office/officeart/2005/8/layout/orgChart1"/>
    <dgm:cxn modelId="{30F0E3B8-AC32-475E-9024-FFAEC30B47EA}" type="presParOf" srcId="{4AB3815E-5A0E-46D5-BBD6-441E9219AD07}" destId="{29A769F6-BDC6-4D24-A1C9-937E77C9A98D}" srcOrd="1" destOrd="0" presId="urn:microsoft.com/office/officeart/2005/8/layout/orgChart1"/>
    <dgm:cxn modelId="{AE1015E5-4072-493D-93DE-17F033D9DC99}" type="presParOf" srcId="{F220F35A-3BE4-42D5-B07E-DFA9E1A7099F}" destId="{8BE96B91-A502-4C51-8E41-E4A02B6070B6}" srcOrd="1" destOrd="0" presId="urn:microsoft.com/office/officeart/2005/8/layout/orgChart1"/>
    <dgm:cxn modelId="{0C67B199-9B77-4403-A3ED-78262D18453A}" type="presParOf" srcId="{F220F35A-3BE4-42D5-B07E-DFA9E1A7099F}" destId="{4AFEAD89-E8D3-4F29-921A-B12846174393}" srcOrd="2" destOrd="0" presId="urn:microsoft.com/office/officeart/2005/8/layout/orgChart1"/>
    <dgm:cxn modelId="{D1218627-7552-4B18-A925-DB928A1B9C7E}" type="presParOf" srcId="{DE145A04-D953-44E9-AB89-99A7929EB078}" destId="{41CCE081-2EB4-4470-A212-4E366BFE9788}" srcOrd="8" destOrd="0" presId="urn:microsoft.com/office/officeart/2005/8/layout/orgChart1"/>
    <dgm:cxn modelId="{C221534B-C554-4999-87A4-06452B4DDA76}" type="presParOf" srcId="{DE145A04-D953-44E9-AB89-99A7929EB078}" destId="{62D9F6DE-11A2-4D95-8044-61E1E42305C9}" srcOrd="9" destOrd="0" presId="urn:microsoft.com/office/officeart/2005/8/layout/orgChart1"/>
    <dgm:cxn modelId="{D569D787-EB4F-467A-B319-9D35B22D5D1F}" type="presParOf" srcId="{62D9F6DE-11A2-4D95-8044-61E1E42305C9}" destId="{D0AA525E-D284-4D70-98F2-68A94C283984}" srcOrd="0" destOrd="0" presId="urn:microsoft.com/office/officeart/2005/8/layout/orgChart1"/>
    <dgm:cxn modelId="{8B08D019-A59D-47C2-AD56-E0EB15CB5A70}" type="presParOf" srcId="{D0AA525E-D284-4D70-98F2-68A94C283984}" destId="{271A19FD-ED49-485D-A275-CD8EAC61CE8F}" srcOrd="0" destOrd="0" presId="urn:microsoft.com/office/officeart/2005/8/layout/orgChart1"/>
    <dgm:cxn modelId="{DAC3226E-F4AD-49ED-868B-1149097FA990}" type="presParOf" srcId="{D0AA525E-D284-4D70-98F2-68A94C283984}" destId="{F4B7176D-6AAE-499E-9792-BFDD3BD5B637}" srcOrd="1" destOrd="0" presId="urn:microsoft.com/office/officeart/2005/8/layout/orgChart1"/>
    <dgm:cxn modelId="{EE3F4574-F6EF-4FD4-96B6-5B9D3A03C89B}" type="presParOf" srcId="{62D9F6DE-11A2-4D95-8044-61E1E42305C9}" destId="{B0D901BB-B18C-4A54-B36B-0964ADDD5AAD}" srcOrd="1" destOrd="0" presId="urn:microsoft.com/office/officeart/2005/8/layout/orgChart1"/>
    <dgm:cxn modelId="{E972654D-A58A-4045-B7F0-4DA53BDF0BC7}" type="presParOf" srcId="{62D9F6DE-11A2-4D95-8044-61E1E42305C9}" destId="{75857328-2DAA-442E-A70C-FE58DF725F6D}" srcOrd="2" destOrd="0" presId="urn:microsoft.com/office/officeart/2005/8/layout/orgChart1"/>
    <dgm:cxn modelId="{4B8B1B7A-6F95-48C1-BD9E-55FCD5AA5277}" type="presParOf" srcId="{4EA65949-326C-4DC1-A810-D27B8EC70B07}" destId="{BEDF29B7-D0B3-4C49-A78A-BF4A3180527C}" srcOrd="2" destOrd="0" presId="urn:microsoft.com/office/officeart/2005/8/layout/orgChart1"/>
    <dgm:cxn modelId="{57E48403-3A6F-4CD1-BBD6-3E19793A0EEC}" type="presParOf" srcId="{D2B17DB4-F450-49F1-BA87-FC0828A920F4}" destId="{CFB47309-B816-4314-8EAB-FF38977E96E2}" srcOrd="4" destOrd="0" presId="urn:microsoft.com/office/officeart/2005/8/layout/orgChart1"/>
    <dgm:cxn modelId="{C25D2401-AE16-4BD5-BD5C-B0651EC84D8A}" type="presParOf" srcId="{D2B17DB4-F450-49F1-BA87-FC0828A920F4}" destId="{8485C17F-F03D-4628-B122-3D8796D5D2C4}" srcOrd="5" destOrd="0" presId="urn:microsoft.com/office/officeart/2005/8/layout/orgChart1"/>
    <dgm:cxn modelId="{AB9BCDEB-1105-4363-B89F-8C926DBC2E06}" type="presParOf" srcId="{8485C17F-F03D-4628-B122-3D8796D5D2C4}" destId="{4F7BDDDC-47D7-415C-96E4-943E6C84F9DA}" srcOrd="0" destOrd="0" presId="urn:microsoft.com/office/officeart/2005/8/layout/orgChart1"/>
    <dgm:cxn modelId="{5A24EDBF-7621-4307-BCFA-8E12EAFCF54E}" type="presParOf" srcId="{4F7BDDDC-47D7-415C-96E4-943E6C84F9DA}" destId="{D9E07E61-3F72-4B59-9172-EB9CEF90BD8C}" srcOrd="0" destOrd="0" presId="urn:microsoft.com/office/officeart/2005/8/layout/orgChart1"/>
    <dgm:cxn modelId="{6EE4BD2C-0287-41F4-A237-24D46B1B0F7F}" type="presParOf" srcId="{4F7BDDDC-47D7-415C-96E4-943E6C84F9DA}" destId="{FEDFACBC-81BB-45B5-BE07-A52D262E1373}" srcOrd="1" destOrd="0" presId="urn:microsoft.com/office/officeart/2005/8/layout/orgChart1"/>
    <dgm:cxn modelId="{E626AFB9-7EC0-4B96-830F-44A7F9E6C93F}" type="presParOf" srcId="{8485C17F-F03D-4628-B122-3D8796D5D2C4}" destId="{A989CD9A-F1B0-4601-8D90-9F8EC2CE2AEF}" srcOrd="1" destOrd="0" presId="urn:microsoft.com/office/officeart/2005/8/layout/orgChart1"/>
    <dgm:cxn modelId="{BD29CA65-2BE7-4E43-BE80-453244B29066}" type="presParOf" srcId="{8485C17F-F03D-4628-B122-3D8796D5D2C4}" destId="{A3DC562A-2AC6-4DD3-B82D-3CA0C539CFE8}" srcOrd="2" destOrd="0" presId="urn:microsoft.com/office/officeart/2005/8/layout/orgChart1"/>
    <dgm:cxn modelId="{AA3BF534-D4DC-4B6C-8875-375D85EE0BE3}" type="presParOf" srcId="{D2B17DB4-F450-49F1-BA87-FC0828A920F4}" destId="{78D06581-4C56-44ED-A48B-3E074D7D4A12}" srcOrd="6" destOrd="0" presId="urn:microsoft.com/office/officeart/2005/8/layout/orgChart1"/>
    <dgm:cxn modelId="{8714C72C-DD95-4BFB-B89A-AC893154B4CD}" type="presParOf" srcId="{D2B17DB4-F450-49F1-BA87-FC0828A920F4}" destId="{F1512D98-582F-4A73-A6AB-C0B3420A999D}" srcOrd="7" destOrd="0" presId="urn:microsoft.com/office/officeart/2005/8/layout/orgChart1"/>
    <dgm:cxn modelId="{E5842636-CA87-4E23-A1FF-B00532EAE10D}" type="presParOf" srcId="{F1512D98-582F-4A73-A6AB-C0B3420A999D}" destId="{349D34DD-564A-4285-A9B8-15A2A4FAD750}" srcOrd="0" destOrd="0" presId="urn:microsoft.com/office/officeart/2005/8/layout/orgChart1"/>
    <dgm:cxn modelId="{8DBC7052-EC94-4150-A423-C3B216206907}" type="presParOf" srcId="{349D34DD-564A-4285-A9B8-15A2A4FAD750}" destId="{C4110DA1-8F2D-4D47-8B4E-6A26CEFCE751}" srcOrd="0" destOrd="0" presId="urn:microsoft.com/office/officeart/2005/8/layout/orgChart1"/>
    <dgm:cxn modelId="{D93168B2-0765-4E0C-9318-6DF579B5F4D0}" type="presParOf" srcId="{349D34DD-564A-4285-A9B8-15A2A4FAD750}" destId="{F87D91D9-A2CC-4778-B63C-383E827BF3BF}" srcOrd="1" destOrd="0" presId="urn:microsoft.com/office/officeart/2005/8/layout/orgChart1"/>
    <dgm:cxn modelId="{D837E1DF-C49C-4987-BD2E-8D401B4E18A8}" type="presParOf" srcId="{F1512D98-582F-4A73-A6AB-C0B3420A999D}" destId="{081D5200-7F93-48A8-8662-A001DB71F6A8}" srcOrd="1" destOrd="0" presId="urn:microsoft.com/office/officeart/2005/8/layout/orgChart1"/>
    <dgm:cxn modelId="{57BFB551-AD22-4442-B8A3-22FAD371F574}" type="presParOf" srcId="{F1512D98-582F-4A73-A6AB-C0B3420A999D}" destId="{12516E6B-5008-49CA-972E-0DA52E0350F5}" srcOrd="2" destOrd="0" presId="urn:microsoft.com/office/officeart/2005/8/layout/orgChart1"/>
    <dgm:cxn modelId="{0E0FAA1A-9860-4B30-8014-A09F27A14942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/>
            <a:t>Compute Total Weight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/>
            <a:t>Input : qty, density, thickness, d1, d2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/>
            <a:t>Compute Weight of a single washer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 dirty="0"/>
            <a:t>Output total weight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/>
            <a:t>Compute total Weight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/>
      <dgm:t>
        <a:bodyPr/>
        <a:lstStyle/>
        <a:p>
          <a:r>
            <a:rPr lang="en-US" dirty="0"/>
            <a:t>Compute circle area</a:t>
          </a:r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4"/>
      <dgm:spPr/>
    </dgm:pt>
    <dgm:pt modelId="{55A8AC32-985C-48E0-B618-A887D86275B1}" type="pres">
      <dgm:prSet presAssocID="{FFAA1270-6D67-4A73-80EA-92F4965075CC}" presName="hierChild4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4"/>
      <dgm:spPr/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0" presStyleCnt="1"/>
      <dgm:spPr/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0" presStyleCnt="1">
        <dgm:presLayoutVars>
          <dgm:chPref val="3"/>
        </dgm:presLayoutVars>
      </dgm:prSet>
      <dgm:spPr/>
    </dgm:pt>
    <dgm:pt modelId="{42FEB5B0-1D76-4367-B7F1-C15F56ED28E4}" type="pres">
      <dgm:prSet presAssocID="{DAC69E91-0613-4999-AFAA-732052BC759E}" presName="rootConnector" presStyleLbl="node3" presStyleIdx="0" presStyleCnt="1"/>
      <dgm:spPr/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4"/>
      <dgm:spPr/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2" presStyleIdx="3" presStyleCnt="4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BE7F2214-EBC7-474E-B974-76CAB38D9D84}" type="presOf" srcId="{30C07EF7-57ED-4250-B795-135C86E384D0}" destId="{72F6AD65-7EC3-4C92-9F1C-66047313E97F}" srcOrd="1" destOrd="0" presId="urn:microsoft.com/office/officeart/2005/8/layout/orgChart1"/>
    <dgm:cxn modelId="{C366A01B-7662-41B4-97B2-E86A45CB00C1}" type="presOf" srcId="{ADBFCB45-89E9-4965-B599-F7F718E283B7}" destId="{9316EB06-2157-456B-957F-C49D7C28B376}" srcOrd="0" destOrd="0" presId="urn:microsoft.com/office/officeart/2005/8/layout/orgChart1"/>
    <dgm:cxn modelId="{B6C9BD1C-4909-4B70-A1AA-6ABDC6AA8C31}" type="presOf" srcId="{DAC69E91-0613-4999-AFAA-732052BC759E}" destId="{42FEB5B0-1D76-4367-B7F1-C15F56ED28E4}" srcOrd="1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BF24C526-BC9A-476B-8C51-EB25ED43B123}" type="presOf" srcId="{B47D5D51-144F-4939-822D-184D719FC4D8}" destId="{C65F9734-5876-436E-A803-EBD12390F0C8}" srcOrd="0" destOrd="0" presId="urn:microsoft.com/office/officeart/2005/8/layout/orgChart1"/>
    <dgm:cxn modelId="{C2030B35-8CA9-466D-8098-37B3E6EB61BA}" type="presOf" srcId="{863A04C4-6207-46B3-8C8D-9F979BBF9A05}" destId="{CFB47309-B816-4314-8EAB-FF38977E96E2}" srcOrd="0" destOrd="0" presId="urn:microsoft.com/office/officeart/2005/8/layout/orgChart1"/>
    <dgm:cxn modelId="{F6DD5536-00FE-4ECC-A722-CC7169D88519}" type="presOf" srcId="{8ECE73B4-EA93-47B3-8EC2-F7ED692E3675}" destId="{F87D91D9-A2CC-4778-B63C-383E827BF3BF}" srcOrd="1" destOrd="0" presId="urn:microsoft.com/office/officeart/2005/8/layout/orgChart1"/>
    <dgm:cxn modelId="{22767D41-263A-42D6-BC4C-1D39B7480FF1}" type="presOf" srcId="{F45B4A23-5160-48E2-B05D-79220BE8E6A0}" destId="{FEDFACBC-81BB-45B5-BE07-A52D262E1373}" srcOrd="1" destOrd="0" presId="urn:microsoft.com/office/officeart/2005/8/layout/orgChart1"/>
    <dgm:cxn modelId="{265D764C-9A0A-410E-9989-09A47093971B}" type="presOf" srcId="{7E6D309A-79CB-4C43-AE34-1521813852D1}" destId="{78D06581-4C56-44ED-A48B-3E074D7D4A12}" srcOrd="0" destOrd="0" presId="urn:microsoft.com/office/officeart/2005/8/layout/orgChart1"/>
    <dgm:cxn modelId="{CA67A35A-98D8-463D-9BE6-0FEA559F44DB}" type="presOf" srcId="{FFAA1270-6D67-4A73-80EA-92F4965075CC}" destId="{3A4A2AE2-B978-4179-B315-3F92C8CDEE58}" srcOrd="1" destOrd="0" presId="urn:microsoft.com/office/officeart/2005/8/layout/orgChart1"/>
    <dgm:cxn modelId="{61C8F767-D005-4DFE-910C-5C5522F45AEB}" type="presOf" srcId="{9B08A61B-E7B5-4D2D-A732-B355E7DE964A}" destId="{14F81CE7-5EAF-4222-85C2-CA9FB863D9C4}" srcOrd="0" destOrd="0" presId="urn:microsoft.com/office/officeart/2005/8/layout/orgChart1"/>
    <dgm:cxn modelId="{41C5056A-1DAF-4174-B7FC-0539343B6474}" type="presOf" srcId="{8ECE73B4-EA93-47B3-8EC2-F7ED692E3675}" destId="{C4110DA1-8F2D-4D47-8B4E-6A26CEFCE751}" srcOrd="0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BBD65290-0135-45ED-BA0F-803FB89F8454}" type="presOf" srcId="{30C07EF7-57ED-4250-B795-135C86E384D0}" destId="{5E0D3B8B-77DF-40DC-8C6C-1E2B3F380D7E}" srcOrd="0" destOrd="0" presId="urn:microsoft.com/office/officeart/2005/8/layout/orgChart1"/>
    <dgm:cxn modelId="{3E8FFD92-3B06-49D7-BFD9-5D9A0F4B3FB8}" type="presOf" srcId="{F45B4A23-5160-48E2-B05D-79220BE8E6A0}" destId="{D9E07E61-3F72-4B59-9172-EB9CEF90BD8C}" srcOrd="0" destOrd="0" presId="urn:microsoft.com/office/officeart/2005/8/layout/orgChart1"/>
    <dgm:cxn modelId="{5A888899-FD2C-4264-8499-5C3AB7A5F484}" type="presOf" srcId="{FFAA1270-6D67-4A73-80EA-92F4965075CC}" destId="{72B91CF1-7161-4B21-8EF7-A55AFE7AB578}" srcOrd="0" destOrd="0" presId="urn:microsoft.com/office/officeart/2005/8/layout/orgChart1"/>
    <dgm:cxn modelId="{FFBEA99E-2A1F-4226-9FAC-C12CB04B0DBC}" type="presOf" srcId="{DAC69E91-0613-4999-AFAA-732052BC759E}" destId="{B217E01A-AEA5-4335-9F18-1A7C6761C7D6}" srcOrd="0" destOrd="0" presId="urn:microsoft.com/office/officeart/2005/8/layout/orgChart1"/>
    <dgm:cxn modelId="{FFB06BA6-4FED-4B5D-A441-64DD54C62A00}" type="presOf" srcId="{384DBA0A-24FA-4D07-B557-64CBE543628E}" destId="{667CB6C0-6565-4AD5-813A-D534ABD39159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0E6A08BC-2686-457D-A321-98EF50EB9A3F}" type="presOf" srcId="{384DBA0A-24FA-4D07-B557-64CBE543628E}" destId="{84304C50-FF9F-4566-8333-F1C14DBD4558}" srcOrd="1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8FFEFFD5-2EC2-49E3-9285-FEB6047D5A4A}" type="presOf" srcId="{4D0F05B2-C4F6-4365-9E92-D51D88C83A29}" destId="{60F7423D-974F-413D-BDAD-007ECC5E4356}" srcOrd="0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23D079AA-BA95-4A00-8563-CE75742AB987}" type="presParOf" srcId="{60F7423D-974F-413D-BDAD-007ECC5E4356}" destId="{25F5FF24-50F0-45A1-8114-9BCF3B439E64}" srcOrd="0" destOrd="0" presId="urn:microsoft.com/office/officeart/2005/8/layout/orgChart1"/>
    <dgm:cxn modelId="{020F665B-989D-4246-8B37-ACE7F6FA37EA}" type="presParOf" srcId="{25F5FF24-50F0-45A1-8114-9BCF3B439E64}" destId="{2A31A118-8A23-4C7F-92B0-6FBA05C63FFF}" srcOrd="0" destOrd="0" presId="urn:microsoft.com/office/officeart/2005/8/layout/orgChart1"/>
    <dgm:cxn modelId="{A03D0695-CDA2-4F41-B27F-40156819E837}" type="presParOf" srcId="{2A31A118-8A23-4C7F-92B0-6FBA05C63FFF}" destId="{5E0D3B8B-77DF-40DC-8C6C-1E2B3F380D7E}" srcOrd="0" destOrd="0" presId="urn:microsoft.com/office/officeart/2005/8/layout/orgChart1"/>
    <dgm:cxn modelId="{46615F68-0F10-4DCD-BF7A-AFB835A78AF2}" type="presParOf" srcId="{2A31A118-8A23-4C7F-92B0-6FBA05C63FFF}" destId="{72F6AD65-7EC3-4C92-9F1C-66047313E97F}" srcOrd="1" destOrd="0" presId="urn:microsoft.com/office/officeart/2005/8/layout/orgChart1"/>
    <dgm:cxn modelId="{CFC7C970-0B9E-4009-A0B4-0F1185785208}" type="presParOf" srcId="{25F5FF24-50F0-45A1-8114-9BCF3B439E64}" destId="{D2B17DB4-F450-49F1-BA87-FC0828A920F4}" srcOrd="1" destOrd="0" presId="urn:microsoft.com/office/officeart/2005/8/layout/orgChart1"/>
    <dgm:cxn modelId="{9A574510-154B-4E3E-89D4-B5407F488AAE}" type="presParOf" srcId="{D2B17DB4-F450-49F1-BA87-FC0828A920F4}" destId="{14F81CE7-5EAF-4222-85C2-CA9FB863D9C4}" srcOrd="0" destOrd="0" presId="urn:microsoft.com/office/officeart/2005/8/layout/orgChart1"/>
    <dgm:cxn modelId="{E8446981-547F-4F84-8479-AD335F0678EA}" type="presParOf" srcId="{D2B17DB4-F450-49F1-BA87-FC0828A920F4}" destId="{16EC7DBA-0427-4F7D-BD52-A226629769E2}" srcOrd="1" destOrd="0" presId="urn:microsoft.com/office/officeart/2005/8/layout/orgChart1"/>
    <dgm:cxn modelId="{5A253837-67FC-4701-814D-E73470CE621A}" type="presParOf" srcId="{16EC7DBA-0427-4F7D-BD52-A226629769E2}" destId="{BB014FCE-F9D1-4455-8292-DB660E678942}" srcOrd="0" destOrd="0" presId="urn:microsoft.com/office/officeart/2005/8/layout/orgChart1"/>
    <dgm:cxn modelId="{AB2BB717-81CF-4F38-887C-4B66FF810958}" type="presParOf" srcId="{BB014FCE-F9D1-4455-8292-DB660E678942}" destId="{72B91CF1-7161-4B21-8EF7-A55AFE7AB578}" srcOrd="0" destOrd="0" presId="urn:microsoft.com/office/officeart/2005/8/layout/orgChart1"/>
    <dgm:cxn modelId="{8C88E664-D787-4DF7-8005-7B94584E299A}" type="presParOf" srcId="{BB014FCE-F9D1-4455-8292-DB660E678942}" destId="{3A4A2AE2-B978-4179-B315-3F92C8CDEE58}" srcOrd="1" destOrd="0" presId="urn:microsoft.com/office/officeart/2005/8/layout/orgChart1"/>
    <dgm:cxn modelId="{22EE0FF7-B193-4001-949A-AEA3EB3F8CF8}" type="presParOf" srcId="{16EC7DBA-0427-4F7D-BD52-A226629769E2}" destId="{55A8AC32-985C-48E0-B618-A887D86275B1}" srcOrd="1" destOrd="0" presId="urn:microsoft.com/office/officeart/2005/8/layout/orgChart1"/>
    <dgm:cxn modelId="{427FB307-47D2-4816-9983-398A2A18ACE8}" type="presParOf" srcId="{16EC7DBA-0427-4F7D-BD52-A226629769E2}" destId="{E4CEC0EF-DF2D-4FDA-B4D1-1588F8D7640A}" srcOrd="2" destOrd="0" presId="urn:microsoft.com/office/officeart/2005/8/layout/orgChart1"/>
    <dgm:cxn modelId="{0848BDB5-E828-414A-B5F0-CC8FDB0C0B79}" type="presParOf" srcId="{D2B17DB4-F450-49F1-BA87-FC0828A920F4}" destId="{C65F9734-5876-436E-A803-EBD12390F0C8}" srcOrd="2" destOrd="0" presId="urn:microsoft.com/office/officeart/2005/8/layout/orgChart1"/>
    <dgm:cxn modelId="{09E1F04C-D114-4445-AFF6-C653C283C1CF}" type="presParOf" srcId="{D2B17DB4-F450-49F1-BA87-FC0828A920F4}" destId="{4EA65949-326C-4DC1-A810-D27B8EC70B07}" srcOrd="3" destOrd="0" presId="urn:microsoft.com/office/officeart/2005/8/layout/orgChart1"/>
    <dgm:cxn modelId="{E5D93016-811D-4449-8F9E-E1C59686B9FF}" type="presParOf" srcId="{4EA65949-326C-4DC1-A810-D27B8EC70B07}" destId="{5EDC20A4-46F2-449E-8034-8C6F19793642}" srcOrd="0" destOrd="0" presId="urn:microsoft.com/office/officeart/2005/8/layout/orgChart1"/>
    <dgm:cxn modelId="{0FA8CA6C-71D3-4C6E-9DAE-F810F0388EF9}" type="presParOf" srcId="{5EDC20A4-46F2-449E-8034-8C6F19793642}" destId="{667CB6C0-6565-4AD5-813A-D534ABD39159}" srcOrd="0" destOrd="0" presId="urn:microsoft.com/office/officeart/2005/8/layout/orgChart1"/>
    <dgm:cxn modelId="{B793B85C-2C10-4DD5-8258-94539D62B2DC}" type="presParOf" srcId="{5EDC20A4-46F2-449E-8034-8C6F19793642}" destId="{84304C50-FF9F-4566-8333-F1C14DBD4558}" srcOrd="1" destOrd="0" presId="urn:microsoft.com/office/officeart/2005/8/layout/orgChart1"/>
    <dgm:cxn modelId="{1DA3BA32-F0F2-467F-9C67-FD44DAFDE578}" type="presParOf" srcId="{4EA65949-326C-4DC1-A810-D27B8EC70B07}" destId="{DE145A04-D953-44E9-AB89-99A7929EB078}" srcOrd="1" destOrd="0" presId="urn:microsoft.com/office/officeart/2005/8/layout/orgChart1"/>
    <dgm:cxn modelId="{F87000E4-BDDC-4DFC-AAAF-D010AA30A188}" type="presParOf" srcId="{DE145A04-D953-44E9-AB89-99A7929EB078}" destId="{9316EB06-2157-456B-957F-C49D7C28B376}" srcOrd="0" destOrd="0" presId="urn:microsoft.com/office/officeart/2005/8/layout/orgChart1"/>
    <dgm:cxn modelId="{766C8943-95F2-4551-AEA4-03C723ED793F}" type="presParOf" srcId="{DE145A04-D953-44E9-AB89-99A7929EB078}" destId="{9A0ED9B3-6D75-40AE-81DF-9041F6E2DCBC}" srcOrd="1" destOrd="0" presId="urn:microsoft.com/office/officeart/2005/8/layout/orgChart1"/>
    <dgm:cxn modelId="{815ABA42-34B9-45E1-B815-96789A7C2AAB}" type="presParOf" srcId="{9A0ED9B3-6D75-40AE-81DF-9041F6E2DCBC}" destId="{C95C3E24-B1C9-4683-811A-ED174125B8A6}" srcOrd="0" destOrd="0" presId="urn:microsoft.com/office/officeart/2005/8/layout/orgChart1"/>
    <dgm:cxn modelId="{2F3975FC-5B1C-4B70-BA56-7F1EB66E23D1}" type="presParOf" srcId="{C95C3E24-B1C9-4683-811A-ED174125B8A6}" destId="{B217E01A-AEA5-4335-9F18-1A7C6761C7D6}" srcOrd="0" destOrd="0" presId="urn:microsoft.com/office/officeart/2005/8/layout/orgChart1"/>
    <dgm:cxn modelId="{A3C297E0-525A-461C-BED3-40CF40D551A0}" type="presParOf" srcId="{C95C3E24-B1C9-4683-811A-ED174125B8A6}" destId="{42FEB5B0-1D76-4367-B7F1-C15F56ED28E4}" srcOrd="1" destOrd="0" presId="urn:microsoft.com/office/officeart/2005/8/layout/orgChart1"/>
    <dgm:cxn modelId="{19940D51-09CA-4511-9884-AC5FC02FE0EB}" type="presParOf" srcId="{9A0ED9B3-6D75-40AE-81DF-9041F6E2DCBC}" destId="{753D1BD4-6594-4B3C-8F7C-985198B58796}" srcOrd="1" destOrd="0" presId="urn:microsoft.com/office/officeart/2005/8/layout/orgChart1"/>
    <dgm:cxn modelId="{0A1F034F-B158-4973-BB29-18B3267B25C1}" type="presParOf" srcId="{9A0ED9B3-6D75-40AE-81DF-9041F6E2DCBC}" destId="{11968861-D99C-443F-A04E-8E8DCA60B1A0}" srcOrd="2" destOrd="0" presId="urn:microsoft.com/office/officeart/2005/8/layout/orgChart1"/>
    <dgm:cxn modelId="{B1B3F024-0BDD-4698-8938-7772130BFB59}" type="presParOf" srcId="{4EA65949-326C-4DC1-A810-D27B8EC70B07}" destId="{BEDF29B7-D0B3-4C49-A78A-BF4A3180527C}" srcOrd="2" destOrd="0" presId="urn:microsoft.com/office/officeart/2005/8/layout/orgChart1"/>
    <dgm:cxn modelId="{4F5A726F-84BC-4FA2-A2C5-0316A977666A}" type="presParOf" srcId="{D2B17DB4-F450-49F1-BA87-FC0828A920F4}" destId="{CFB47309-B816-4314-8EAB-FF38977E96E2}" srcOrd="4" destOrd="0" presId="urn:microsoft.com/office/officeart/2005/8/layout/orgChart1"/>
    <dgm:cxn modelId="{FE6A3FCB-8C6B-44DD-8853-480A1EFF820B}" type="presParOf" srcId="{D2B17DB4-F450-49F1-BA87-FC0828A920F4}" destId="{8485C17F-F03D-4628-B122-3D8796D5D2C4}" srcOrd="5" destOrd="0" presId="urn:microsoft.com/office/officeart/2005/8/layout/orgChart1"/>
    <dgm:cxn modelId="{850D5E21-4196-43CC-96CF-B34C25DC36C0}" type="presParOf" srcId="{8485C17F-F03D-4628-B122-3D8796D5D2C4}" destId="{4F7BDDDC-47D7-415C-96E4-943E6C84F9DA}" srcOrd="0" destOrd="0" presId="urn:microsoft.com/office/officeart/2005/8/layout/orgChart1"/>
    <dgm:cxn modelId="{425F80D0-58D5-4FEA-ADAD-ADEDE2C75F67}" type="presParOf" srcId="{4F7BDDDC-47D7-415C-96E4-943E6C84F9DA}" destId="{D9E07E61-3F72-4B59-9172-EB9CEF90BD8C}" srcOrd="0" destOrd="0" presId="urn:microsoft.com/office/officeart/2005/8/layout/orgChart1"/>
    <dgm:cxn modelId="{D4CE614C-EDEA-415A-A55E-F6F32D0F292C}" type="presParOf" srcId="{4F7BDDDC-47D7-415C-96E4-943E6C84F9DA}" destId="{FEDFACBC-81BB-45B5-BE07-A52D262E1373}" srcOrd="1" destOrd="0" presId="urn:microsoft.com/office/officeart/2005/8/layout/orgChart1"/>
    <dgm:cxn modelId="{950B1C03-106C-499B-8383-02E34CE44E7C}" type="presParOf" srcId="{8485C17F-F03D-4628-B122-3D8796D5D2C4}" destId="{A989CD9A-F1B0-4601-8D90-9F8EC2CE2AEF}" srcOrd="1" destOrd="0" presId="urn:microsoft.com/office/officeart/2005/8/layout/orgChart1"/>
    <dgm:cxn modelId="{111498B0-95A1-4601-9C67-765FBE17FE11}" type="presParOf" srcId="{8485C17F-F03D-4628-B122-3D8796D5D2C4}" destId="{A3DC562A-2AC6-4DD3-B82D-3CA0C539CFE8}" srcOrd="2" destOrd="0" presId="urn:microsoft.com/office/officeart/2005/8/layout/orgChart1"/>
    <dgm:cxn modelId="{858FC74D-6877-4932-ABD1-76E4D7F6B6EC}" type="presParOf" srcId="{D2B17DB4-F450-49F1-BA87-FC0828A920F4}" destId="{78D06581-4C56-44ED-A48B-3E074D7D4A12}" srcOrd="6" destOrd="0" presId="urn:microsoft.com/office/officeart/2005/8/layout/orgChart1"/>
    <dgm:cxn modelId="{33A1496C-5828-476E-9E2B-531EDFB6BF85}" type="presParOf" srcId="{D2B17DB4-F450-49F1-BA87-FC0828A920F4}" destId="{F1512D98-582F-4A73-A6AB-C0B3420A999D}" srcOrd="7" destOrd="0" presId="urn:microsoft.com/office/officeart/2005/8/layout/orgChart1"/>
    <dgm:cxn modelId="{C7A476E6-39D4-46D9-AB04-B49236FFF05B}" type="presParOf" srcId="{F1512D98-582F-4A73-A6AB-C0B3420A999D}" destId="{349D34DD-564A-4285-A9B8-15A2A4FAD750}" srcOrd="0" destOrd="0" presId="urn:microsoft.com/office/officeart/2005/8/layout/orgChart1"/>
    <dgm:cxn modelId="{955EC8BB-6610-4DB5-B5BE-9D2762F54D62}" type="presParOf" srcId="{349D34DD-564A-4285-A9B8-15A2A4FAD750}" destId="{C4110DA1-8F2D-4D47-8B4E-6A26CEFCE751}" srcOrd="0" destOrd="0" presId="urn:microsoft.com/office/officeart/2005/8/layout/orgChart1"/>
    <dgm:cxn modelId="{04FF136C-7F8E-455F-AC74-586C371354E8}" type="presParOf" srcId="{349D34DD-564A-4285-A9B8-15A2A4FAD750}" destId="{F87D91D9-A2CC-4778-B63C-383E827BF3BF}" srcOrd="1" destOrd="0" presId="urn:microsoft.com/office/officeart/2005/8/layout/orgChart1"/>
    <dgm:cxn modelId="{7993FDC5-2EF3-49AA-BB86-6802A58CCC7C}" type="presParOf" srcId="{F1512D98-582F-4A73-A6AB-C0B3420A999D}" destId="{081D5200-7F93-48A8-8662-A001DB71F6A8}" srcOrd="1" destOrd="0" presId="urn:microsoft.com/office/officeart/2005/8/layout/orgChart1"/>
    <dgm:cxn modelId="{13479AA9-8750-4361-9748-E81141966DC5}" type="presParOf" srcId="{F1512D98-582F-4A73-A6AB-C0B3420A999D}" destId="{12516E6B-5008-49CA-972E-0DA52E0350F5}" srcOrd="2" destOrd="0" presId="urn:microsoft.com/office/officeart/2005/8/layout/orgChart1"/>
    <dgm:cxn modelId="{A9467E3C-9A8E-42A5-8A0A-6B839B595E0B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/>
            <a:t>Draw 3 Figures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/>
            <a:t>Draw Rocket Ship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/>
            <a:t>Draw Male Stick Figure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Circle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/>
            <a:t>Draw Female Stick Figure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Circle</a:t>
          </a:r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CBB8BAFF-EF79-477C-BA7F-EEB88F01DDD2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Triangle</a:t>
          </a:r>
        </a:p>
      </dgm:t>
    </dgm:pt>
    <dgm:pt modelId="{E354F5F9-1D9C-4B6A-9E4B-3AE3CAD52B6D}" type="parTrans" cxnId="{AF768AE2-3F0A-4715-821D-AC0329047696}">
      <dgm:prSet/>
      <dgm:spPr/>
      <dgm:t>
        <a:bodyPr/>
        <a:lstStyle/>
        <a:p>
          <a:endParaRPr lang="en-US"/>
        </a:p>
      </dgm:t>
    </dgm:pt>
    <dgm:pt modelId="{4B25E10B-64B4-40C7-835D-D00015238ED1}" type="sibTrans" cxnId="{AF768AE2-3F0A-4715-821D-AC0329047696}">
      <dgm:prSet/>
      <dgm:spPr/>
      <dgm:t>
        <a:bodyPr/>
        <a:lstStyle/>
        <a:p>
          <a:endParaRPr lang="en-US"/>
        </a:p>
      </dgm:t>
    </dgm:pt>
    <dgm:pt modelId="{A9686E81-75EC-47A4-9CFE-1E7874AB309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Rectangle</a:t>
          </a:r>
        </a:p>
      </dgm:t>
    </dgm:pt>
    <dgm:pt modelId="{9BA6F90E-4418-4FCF-B129-9AEFAEC24005}" type="parTrans" cxnId="{C174D67D-4A38-4A5C-A242-F08AFA992923}">
      <dgm:prSet/>
      <dgm:spPr/>
      <dgm:t>
        <a:bodyPr/>
        <a:lstStyle/>
        <a:p>
          <a:endParaRPr lang="en-US"/>
        </a:p>
      </dgm:t>
    </dgm:pt>
    <dgm:pt modelId="{B53C528D-12F7-4EEC-98FC-570A7E2E8352}" type="sibTrans" cxnId="{C174D67D-4A38-4A5C-A242-F08AFA992923}">
      <dgm:prSet/>
      <dgm:spPr/>
      <dgm:t>
        <a:bodyPr/>
        <a:lstStyle/>
        <a:p>
          <a:endParaRPr lang="en-US"/>
        </a:p>
      </dgm:t>
    </dgm:pt>
    <dgm:pt modelId="{0C8EB31E-070F-4D80-881E-D7F27492A773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1A3EEF98-5B03-4B7F-946C-CA12D28266E5}" type="parTrans" cxnId="{C3CF7BAD-DE9F-4598-AD25-74C5C93CD798}">
      <dgm:prSet/>
      <dgm:spPr/>
      <dgm:t>
        <a:bodyPr/>
        <a:lstStyle/>
        <a:p>
          <a:endParaRPr lang="en-US"/>
        </a:p>
      </dgm:t>
    </dgm:pt>
    <dgm:pt modelId="{EFB4F86F-F32E-4949-A8B6-E109F5922542}" type="sibTrans" cxnId="{C3CF7BAD-DE9F-4598-AD25-74C5C93CD798}">
      <dgm:prSet/>
      <dgm:spPr/>
      <dgm:t>
        <a:bodyPr/>
        <a:lstStyle/>
        <a:p>
          <a:endParaRPr lang="en-US"/>
        </a:p>
      </dgm:t>
    </dgm:pt>
    <dgm:pt modelId="{3348BE81-235D-4101-A615-C7E73F9D7AC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Rectangle</a:t>
          </a:r>
        </a:p>
      </dgm:t>
    </dgm:pt>
    <dgm:pt modelId="{9942CFD4-069E-40CF-BCE9-A6BB9C36F17E}" type="parTrans" cxnId="{02DD05A6-7F70-468A-A640-C4C53C0D2ED4}">
      <dgm:prSet/>
      <dgm:spPr/>
      <dgm:t>
        <a:bodyPr/>
        <a:lstStyle/>
        <a:p>
          <a:endParaRPr lang="en-US"/>
        </a:p>
      </dgm:t>
    </dgm:pt>
    <dgm:pt modelId="{87C09928-3F9B-4EF6-ABD7-5C043EA491FA}" type="sibTrans" cxnId="{02DD05A6-7F70-468A-A640-C4C53C0D2ED4}">
      <dgm:prSet/>
      <dgm:spPr/>
      <dgm:t>
        <a:bodyPr/>
        <a:lstStyle/>
        <a:p>
          <a:endParaRPr lang="en-US"/>
        </a:p>
      </dgm:t>
    </dgm:pt>
    <dgm:pt modelId="{48C667EF-B0F9-4132-AC9C-EF28F09048E7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246EEBD5-71E4-425B-8B7F-9B5ED88E37B1}" type="parTrans" cxnId="{35B928BE-94AA-420C-BCEC-4440EC19515C}">
      <dgm:prSet/>
      <dgm:spPr/>
      <dgm:t>
        <a:bodyPr/>
        <a:lstStyle/>
        <a:p>
          <a:endParaRPr lang="en-US"/>
        </a:p>
      </dgm:t>
    </dgm:pt>
    <dgm:pt modelId="{1C83894B-4396-49CE-ABC5-2A32BC86C53A}" type="sibTrans" cxnId="{35B928BE-94AA-420C-BCEC-4440EC19515C}">
      <dgm:prSet/>
      <dgm:spPr/>
      <dgm:t>
        <a:bodyPr/>
        <a:lstStyle/>
        <a:p>
          <a:endParaRPr lang="en-US"/>
        </a:p>
      </dgm:t>
    </dgm:pt>
    <dgm:pt modelId="{96716523-DBC3-464D-B656-3D1EE227F3A8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Triangle</a:t>
          </a:r>
        </a:p>
      </dgm:t>
    </dgm:pt>
    <dgm:pt modelId="{AA52C87C-608E-4CC0-9AF0-08CDD027D954}" type="parTrans" cxnId="{7B4AB122-DFB1-4C42-AEEA-B36A3E878A9E}">
      <dgm:prSet/>
      <dgm:spPr/>
      <dgm:t>
        <a:bodyPr/>
        <a:lstStyle/>
        <a:p>
          <a:endParaRPr lang="en-US"/>
        </a:p>
      </dgm:t>
    </dgm:pt>
    <dgm:pt modelId="{56F1D94C-B01E-4818-9A40-871FE9C94754}" type="sibTrans" cxnId="{7B4AB122-DFB1-4C42-AEEA-B36A3E878A9E}">
      <dgm:prSet/>
      <dgm:spPr/>
      <dgm:t>
        <a:bodyPr/>
        <a:lstStyle/>
        <a:p>
          <a:endParaRPr lang="en-US"/>
        </a:p>
      </dgm:t>
    </dgm:pt>
    <dgm:pt modelId="{36750836-22B4-4EDC-A527-8AC476651D6A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774E6DD1-0D79-4D97-BCFB-2759F5D83305}" type="parTrans" cxnId="{704F1F9C-A941-4E45-95AC-9786BF0F4766}">
      <dgm:prSet/>
      <dgm:spPr/>
      <dgm:t>
        <a:bodyPr/>
        <a:lstStyle/>
        <a:p>
          <a:endParaRPr lang="en-US"/>
        </a:p>
      </dgm:t>
    </dgm:pt>
    <dgm:pt modelId="{3AE4899A-26F5-4EF7-9AE9-8EE19B86A3D7}" type="sibTrans" cxnId="{704F1F9C-A941-4E45-95AC-9786BF0F4766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3"/>
      <dgm:spPr/>
    </dgm:pt>
    <dgm:pt modelId="{16EC7DBA-0427-4F7D-BD52-A226629769E2}" type="pres">
      <dgm:prSet presAssocID="{FFAA1270-6D67-4A73-80EA-92F4965075CC}" presName="hierRoot2" presStyleCnt="0">
        <dgm:presLayoutVars>
          <dgm:hierBranch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3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3"/>
      <dgm:spPr/>
    </dgm:pt>
    <dgm:pt modelId="{55A8AC32-985C-48E0-B618-A887D86275B1}" type="pres">
      <dgm:prSet presAssocID="{FFAA1270-6D67-4A73-80EA-92F4965075CC}" presName="hierChild4" presStyleCnt="0"/>
      <dgm:spPr/>
    </dgm:pt>
    <dgm:pt modelId="{F1368C55-B18A-4473-91F6-17DF04708C3E}" type="pres">
      <dgm:prSet presAssocID="{E354F5F9-1D9C-4B6A-9E4B-3AE3CAD52B6D}" presName="Name35" presStyleLbl="parChTrans1D3" presStyleIdx="0" presStyleCnt="9"/>
      <dgm:spPr/>
    </dgm:pt>
    <dgm:pt modelId="{8A3616B8-253D-4221-996F-C8C96A3F851B}" type="pres">
      <dgm:prSet presAssocID="{CBB8BAFF-EF79-477C-BA7F-EEB88F01DDD2}" presName="hierRoot2" presStyleCnt="0">
        <dgm:presLayoutVars>
          <dgm:hierBranch val="init"/>
        </dgm:presLayoutVars>
      </dgm:prSet>
      <dgm:spPr/>
    </dgm:pt>
    <dgm:pt modelId="{A15752D1-94AE-4CDC-A4C4-697CC66EAFF8}" type="pres">
      <dgm:prSet presAssocID="{CBB8BAFF-EF79-477C-BA7F-EEB88F01DDD2}" presName="rootComposite" presStyleCnt="0"/>
      <dgm:spPr/>
    </dgm:pt>
    <dgm:pt modelId="{E71D76A0-C923-45D2-899F-8B39C8E69124}" type="pres">
      <dgm:prSet presAssocID="{CBB8BAFF-EF79-477C-BA7F-EEB88F01DDD2}" presName="rootText" presStyleLbl="node3" presStyleIdx="0" presStyleCnt="9">
        <dgm:presLayoutVars>
          <dgm:chPref val="3"/>
        </dgm:presLayoutVars>
      </dgm:prSet>
      <dgm:spPr/>
    </dgm:pt>
    <dgm:pt modelId="{F0D3ACCF-8440-45F4-AA36-9165B64F3B77}" type="pres">
      <dgm:prSet presAssocID="{CBB8BAFF-EF79-477C-BA7F-EEB88F01DDD2}" presName="rootConnector" presStyleLbl="node3" presStyleIdx="0" presStyleCnt="9"/>
      <dgm:spPr/>
    </dgm:pt>
    <dgm:pt modelId="{D3910498-A949-42B8-BB5B-20FBD3AFA7D1}" type="pres">
      <dgm:prSet presAssocID="{CBB8BAFF-EF79-477C-BA7F-EEB88F01DDD2}" presName="hierChild4" presStyleCnt="0"/>
      <dgm:spPr/>
    </dgm:pt>
    <dgm:pt modelId="{93D29F50-62F7-4FB3-B613-C44393822EDF}" type="pres">
      <dgm:prSet presAssocID="{CBB8BAFF-EF79-477C-BA7F-EEB88F01DDD2}" presName="hierChild5" presStyleCnt="0"/>
      <dgm:spPr/>
    </dgm:pt>
    <dgm:pt modelId="{4BDA6EB8-A71D-4444-B940-83DBAAF3A190}" type="pres">
      <dgm:prSet presAssocID="{9BA6F90E-4418-4FCF-B129-9AEFAEC24005}" presName="Name35" presStyleLbl="parChTrans1D3" presStyleIdx="1" presStyleCnt="9"/>
      <dgm:spPr/>
    </dgm:pt>
    <dgm:pt modelId="{AFF16011-0F69-44D1-9086-707FD7251F6A}" type="pres">
      <dgm:prSet presAssocID="{A9686E81-75EC-47A4-9CFE-1E7874AB3096}" presName="hierRoot2" presStyleCnt="0">
        <dgm:presLayoutVars>
          <dgm:hierBranch val="init"/>
        </dgm:presLayoutVars>
      </dgm:prSet>
      <dgm:spPr/>
    </dgm:pt>
    <dgm:pt modelId="{7B77A308-1771-4C10-B881-FE5EF7B8747D}" type="pres">
      <dgm:prSet presAssocID="{A9686E81-75EC-47A4-9CFE-1E7874AB3096}" presName="rootComposite" presStyleCnt="0"/>
      <dgm:spPr/>
    </dgm:pt>
    <dgm:pt modelId="{72F7ABD0-7DE5-4FFF-AF94-0DB673DE9BD7}" type="pres">
      <dgm:prSet presAssocID="{A9686E81-75EC-47A4-9CFE-1E7874AB3096}" presName="rootText" presStyleLbl="node3" presStyleIdx="1" presStyleCnt="9">
        <dgm:presLayoutVars>
          <dgm:chPref val="3"/>
        </dgm:presLayoutVars>
      </dgm:prSet>
      <dgm:spPr/>
    </dgm:pt>
    <dgm:pt modelId="{4F894A30-1889-4408-9162-B22AA29B107F}" type="pres">
      <dgm:prSet presAssocID="{A9686E81-75EC-47A4-9CFE-1E7874AB3096}" presName="rootConnector" presStyleLbl="node3" presStyleIdx="1" presStyleCnt="9"/>
      <dgm:spPr/>
    </dgm:pt>
    <dgm:pt modelId="{E460D4A7-B102-4879-9A99-D711EB9B9CF6}" type="pres">
      <dgm:prSet presAssocID="{A9686E81-75EC-47A4-9CFE-1E7874AB3096}" presName="hierChild4" presStyleCnt="0"/>
      <dgm:spPr/>
    </dgm:pt>
    <dgm:pt modelId="{31E45BC8-0C69-40FA-BD4D-7E2E972B415F}" type="pres">
      <dgm:prSet presAssocID="{A9686E81-75EC-47A4-9CFE-1E7874AB3096}" presName="hierChild5" presStyleCnt="0"/>
      <dgm:spPr/>
    </dgm:pt>
    <dgm:pt modelId="{77279B7B-9EFD-4949-9243-AD2F969EFAF9}" type="pres">
      <dgm:prSet presAssocID="{1A3EEF98-5B03-4B7F-946C-CA12D28266E5}" presName="Name35" presStyleLbl="parChTrans1D3" presStyleIdx="2" presStyleCnt="9"/>
      <dgm:spPr/>
    </dgm:pt>
    <dgm:pt modelId="{00F669B0-8BA6-43D1-9C03-E62721E8C3A9}" type="pres">
      <dgm:prSet presAssocID="{0C8EB31E-070F-4D80-881E-D7F27492A773}" presName="hierRoot2" presStyleCnt="0">
        <dgm:presLayoutVars>
          <dgm:hierBranch val="init"/>
        </dgm:presLayoutVars>
      </dgm:prSet>
      <dgm:spPr/>
    </dgm:pt>
    <dgm:pt modelId="{4D46340E-BFB9-412E-9680-73ACBEBF17D1}" type="pres">
      <dgm:prSet presAssocID="{0C8EB31E-070F-4D80-881E-D7F27492A773}" presName="rootComposite" presStyleCnt="0"/>
      <dgm:spPr/>
    </dgm:pt>
    <dgm:pt modelId="{0899E656-3DAA-4E2E-8046-738799664983}" type="pres">
      <dgm:prSet presAssocID="{0C8EB31E-070F-4D80-881E-D7F27492A773}" presName="rootText" presStyleLbl="node3" presStyleIdx="2" presStyleCnt="9">
        <dgm:presLayoutVars>
          <dgm:chPref val="3"/>
        </dgm:presLayoutVars>
      </dgm:prSet>
      <dgm:spPr/>
    </dgm:pt>
    <dgm:pt modelId="{4C2FF6F4-7252-4C44-B3D8-74CE3F04DC2E}" type="pres">
      <dgm:prSet presAssocID="{0C8EB31E-070F-4D80-881E-D7F27492A773}" presName="rootConnector" presStyleLbl="node3" presStyleIdx="2" presStyleCnt="9"/>
      <dgm:spPr/>
    </dgm:pt>
    <dgm:pt modelId="{B5043DBB-B3E1-4D33-ADDC-4AC0C3277345}" type="pres">
      <dgm:prSet presAssocID="{0C8EB31E-070F-4D80-881E-D7F27492A773}" presName="hierChild4" presStyleCnt="0"/>
      <dgm:spPr/>
    </dgm:pt>
    <dgm:pt modelId="{1AD9F719-F712-4800-AB05-46D2DBB55989}" type="pres">
      <dgm:prSet presAssocID="{0C8EB31E-070F-4D80-881E-D7F27492A773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3"/>
      <dgm:spPr/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3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3"/>
      <dgm:spPr/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3" presStyleCnt="9"/>
      <dgm:spPr/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3" presStyleCnt="9">
        <dgm:presLayoutVars>
          <dgm:chPref val="3"/>
        </dgm:presLayoutVars>
      </dgm:prSet>
      <dgm:spPr/>
    </dgm:pt>
    <dgm:pt modelId="{42FEB5B0-1D76-4367-B7F1-C15F56ED28E4}" type="pres">
      <dgm:prSet presAssocID="{DAC69E91-0613-4999-AFAA-732052BC759E}" presName="rootConnector" presStyleLbl="node3" presStyleIdx="3" presStyleCnt="9"/>
      <dgm:spPr/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3E4EE682-9705-4F86-87F2-96479BB4CF23}" type="pres">
      <dgm:prSet presAssocID="{9942CFD4-069E-40CF-BCE9-A6BB9C36F17E}" presName="Name35" presStyleLbl="parChTrans1D3" presStyleIdx="4" presStyleCnt="9"/>
      <dgm:spPr/>
    </dgm:pt>
    <dgm:pt modelId="{9A80F554-A3FF-448E-A0D6-AB99D85B37B9}" type="pres">
      <dgm:prSet presAssocID="{3348BE81-235D-4101-A615-C7E73F9D7AC6}" presName="hierRoot2" presStyleCnt="0">
        <dgm:presLayoutVars>
          <dgm:hierBranch val="init"/>
        </dgm:presLayoutVars>
      </dgm:prSet>
      <dgm:spPr/>
    </dgm:pt>
    <dgm:pt modelId="{71282B29-7CAB-454D-AFA9-74EBF1BBB5AA}" type="pres">
      <dgm:prSet presAssocID="{3348BE81-235D-4101-A615-C7E73F9D7AC6}" presName="rootComposite" presStyleCnt="0"/>
      <dgm:spPr/>
    </dgm:pt>
    <dgm:pt modelId="{20C88D64-9383-49FD-8BB7-6C7920D27996}" type="pres">
      <dgm:prSet presAssocID="{3348BE81-235D-4101-A615-C7E73F9D7AC6}" presName="rootText" presStyleLbl="node3" presStyleIdx="4" presStyleCnt="9">
        <dgm:presLayoutVars>
          <dgm:chPref val="3"/>
        </dgm:presLayoutVars>
      </dgm:prSet>
      <dgm:spPr/>
    </dgm:pt>
    <dgm:pt modelId="{60F3C63D-3EAD-4256-B9F7-A05A32F6CB40}" type="pres">
      <dgm:prSet presAssocID="{3348BE81-235D-4101-A615-C7E73F9D7AC6}" presName="rootConnector" presStyleLbl="node3" presStyleIdx="4" presStyleCnt="9"/>
      <dgm:spPr/>
    </dgm:pt>
    <dgm:pt modelId="{5D64760A-962D-48E8-B082-B40BB2DC192F}" type="pres">
      <dgm:prSet presAssocID="{3348BE81-235D-4101-A615-C7E73F9D7AC6}" presName="hierChild4" presStyleCnt="0"/>
      <dgm:spPr/>
    </dgm:pt>
    <dgm:pt modelId="{7124BC1E-C699-49FF-966A-7E25EF24BE54}" type="pres">
      <dgm:prSet presAssocID="{3348BE81-235D-4101-A615-C7E73F9D7AC6}" presName="hierChild5" presStyleCnt="0"/>
      <dgm:spPr/>
    </dgm:pt>
    <dgm:pt modelId="{AA7EEDFA-7D76-43FF-AC94-29AD3D681471}" type="pres">
      <dgm:prSet presAssocID="{246EEBD5-71E4-425B-8B7F-9B5ED88E37B1}" presName="Name35" presStyleLbl="parChTrans1D3" presStyleIdx="5" presStyleCnt="9"/>
      <dgm:spPr/>
    </dgm:pt>
    <dgm:pt modelId="{D6E7754D-E5E5-4D3B-88E4-A5B857A6CAAC}" type="pres">
      <dgm:prSet presAssocID="{48C667EF-B0F9-4132-AC9C-EF28F09048E7}" presName="hierRoot2" presStyleCnt="0">
        <dgm:presLayoutVars>
          <dgm:hierBranch val="init"/>
        </dgm:presLayoutVars>
      </dgm:prSet>
      <dgm:spPr/>
    </dgm:pt>
    <dgm:pt modelId="{70385958-0756-472E-97FA-43EE3409AC9D}" type="pres">
      <dgm:prSet presAssocID="{48C667EF-B0F9-4132-AC9C-EF28F09048E7}" presName="rootComposite" presStyleCnt="0"/>
      <dgm:spPr/>
    </dgm:pt>
    <dgm:pt modelId="{8D3692A3-7C3F-41F9-9536-4075DABC9DDB}" type="pres">
      <dgm:prSet presAssocID="{48C667EF-B0F9-4132-AC9C-EF28F09048E7}" presName="rootText" presStyleLbl="node3" presStyleIdx="5" presStyleCnt="9">
        <dgm:presLayoutVars>
          <dgm:chPref val="3"/>
        </dgm:presLayoutVars>
      </dgm:prSet>
      <dgm:spPr/>
    </dgm:pt>
    <dgm:pt modelId="{E8C728FD-73E8-4975-B433-C71EB0E70BCF}" type="pres">
      <dgm:prSet presAssocID="{48C667EF-B0F9-4132-AC9C-EF28F09048E7}" presName="rootConnector" presStyleLbl="node3" presStyleIdx="5" presStyleCnt="9"/>
      <dgm:spPr/>
    </dgm:pt>
    <dgm:pt modelId="{415FA978-D749-4C89-8082-E4AE80E79DAB}" type="pres">
      <dgm:prSet presAssocID="{48C667EF-B0F9-4132-AC9C-EF28F09048E7}" presName="hierChild4" presStyleCnt="0"/>
      <dgm:spPr/>
    </dgm:pt>
    <dgm:pt modelId="{912ECF0D-50E6-4C45-BF7A-3FC00D450383}" type="pres">
      <dgm:prSet presAssocID="{48C667EF-B0F9-4132-AC9C-EF28F09048E7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3"/>
      <dgm:spPr/>
    </dgm:pt>
    <dgm:pt modelId="{8485C17F-F03D-4628-B122-3D8796D5D2C4}" type="pres">
      <dgm:prSet presAssocID="{F45B4A23-5160-48E2-B05D-79220BE8E6A0}" presName="hierRoot2" presStyleCnt="0">
        <dgm:presLayoutVars>
          <dgm:hierBranch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3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3"/>
      <dgm:spPr/>
    </dgm:pt>
    <dgm:pt modelId="{A989CD9A-F1B0-4601-8D90-9F8EC2CE2AEF}" type="pres">
      <dgm:prSet presAssocID="{F45B4A23-5160-48E2-B05D-79220BE8E6A0}" presName="hierChild4" presStyleCnt="0"/>
      <dgm:spPr/>
    </dgm:pt>
    <dgm:pt modelId="{24D76437-B1C4-4E26-A1A8-4E865A36D496}" type="pres">
      <dgm:prSet presAssocID="{7E6D309A-79CB-4C43-AE34-1521813852D1}" presName="Name35" presStyleLbl="parChTrans1D3" presStyleIdx="6" presStyleCnt="9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3" presStyleIdx="6" presStyleCnt="9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3" presStyleIdx="6" presStyleCnt="9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F6558E33-FDDF-4AF6-9FF2-7F28E3CA0FAA}" type="pres">
      <dgm:prSet presAssocID="{AA52C87C-608E-4CC0-9AF0-08CDD027D954}" presName="Name35" presStyleLbl="parChTrans1D3" presStyleIdx="7" presStyleCnt="9"/>
      <dgm:spPr/>
    </dgm:pt>
    <dgm:pt modelId="{EA1A34BD-241E-4F26-9DD0-41509ABDCEB3}" type="pres">
      <dgm:prSet presAssocID="{96716523-DBC3-464D-B656-3D1EE227F3A8}" presName="hierRoot2" presStyleCnt="0">
        <dgm:presLayoutVars>
          <dgm:hierBranch val="init"/>
        </dgm:presLayoutVars>
      </dgm:prSet>
      <dgm:spPr/>
    </dgm:pt>
    <dgm:pt modelId="{E9047C9A-A969-4BB5-943F-4406525E876C}" type="pres">
      <dgm:prSet presAssocID="{96716523-DBC3-464D-B656-3D1EE227F3A8}" presName="rootComposite" presStyleCnt="0"/>
      <dgm:spPr/>
    </dgm:pt>
    <dgm:pt modelId="{A896CA11-1BA3-4CD3-A263-EB01A713F19B}" type="pres">
      <dgm:prSet presAssocID="{96716523-DBC3-464D-B656-3D1EE227F3A8}" presName="rootText" presStyleLbl="node3" presStyleIdx="7" presStyleCnt="9">
        <dgm:presLayoutVars>
          <dgm:chPref val="3"/>
        </dgm:presLayoutVars>
      </dgm:prSet>
      <dgm:spPr/>
    </dgm:pt>
    <dgm:pt modelId="{86B47626-737E-4CFA-937B-0811A832C540}" type="pres">
      <dgm:prSet presAssocID="{96716523-DBC3-464D-B656-3D1EE227F3A8}" presName="rootConnector" presStyleLbl="node3" presStyleIdx="7" presStyleCnt="9"/>
      <dgm:spPr/>
    </dgm:pt>
    <dgm:pt modelId="{2D8886C3-2FB3-41C0-9003-34466AEC2346}" type="pres">
      <dgm:prSet presAssocID="{96716523-DBC3-464D-B656-3D1EE227F3A8}" presName="hierChild4" presStyleCnt="0"/>
      <dgm:spPr/>
    </dgm:pt>
    <dgm:pt modelId="{E742612A-849F-4882-A9A3-D3182E94A05B}" type="pres">
      <dgm:prSet presAssocID="{96716523-DBC3-464D-B656-3D1EE227F3A8}" presName="hierChild5" presStyleCnt="0"/>
      <dgm:spPr/>
    </dgm:pt>
    <dgm:pt modelId="{FE256B6E-EEBE-41D2-9101-E05A7CB9F3E2}" type="pres">
      <dgm:prSet presAssocID="{774E6DD1-0D79-4D97-BCFB-2759F5D83305}" presName="Name35" presStyleLbl="parChTrans1D3" presStyleIdx="8" presStyleCnt="9"/>
      <dgm:spPr/>
    </dgm:pt>
    <dgm:pt modelId="{C006F113-0C87-408C-AB6D-DE6449485A6A}" type="pres">
      <dgm:prSet presAssocID="{36750836-22B4-4EDC-A527-8AC476651D6A}" presName="hierRoot2" presStyleCnt="0">
        <dgm:presLayoutVars>
          <dgm:hierBranch val="init"/>
        </dgm:presLayoutVars>
      </dgm:prSet>
      <dgm:spPr/>
    </dgm:pt>
    <dgm:pt modelId="{64EECA18-DC27-4F5B-86C8-2743581BD39C}" type="pres">
      <dgm:prSet presAssocID="{36750836-22B4-4EDC-A527-8AC476651D6A}" presName="rootComposite" presStyleCnt="0"/>
      <dgm:spPr/>
    </dgm:pt>
    <dgm:pt modelId="{4DB9D100-0B2A-4E28-BED4-B0A7DEDF6428}" type="pres">
      <dgm:prSet presAssocID="{36750836-22B4-4EDC-A527-8AC476651D6A}" presName="rootText" presStyleLbl="node3" presStyleIdx="8" presStyleCnt="9">
        <dgm:presLayoutVars>
          <dgm:chPref val="3"/>
        </dgm:presLayoutVars>
      </dgm:prSet>
      <dgm:spPr/>
    </dgm:pt>
    <dgm:pt modelId="{4FB00103-694E-47F9-AC7B-3CD2A641D1E8}" type="pres">
      <dgm:prSet presAssocID="{36750836-22B4-4EDC-A527-8AC476651D6A}" presName="rootConnector" presStyleLbl="node3" presStyleIdx="8" presStyleCnt="9"/>
      <dgm:spPr/>
    </dgm:pt>
    <dgm:pt modelId="{56582AE3-9D3A-4E94-BC2C-3D38BC06FEC5}" type="pres">
      <dgm:prSet presAssocID="{36750836-22B4-4EDC-A527-8AC476651D6A}" presName="hierChild4" presStyleCnt="0"/>
      <dgm:spPr/>
    </dgm:pt>
    <dgm:pt modelId="{CDB8CAFB-732A-405F-B547-2C4D7E269960}" type="pres">
      <dgm:prSet presAssocID="{36750836-22B4-4EDC-A527-8AC476651D6A}" presName="hierChild5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65118502-1C51-4825-9753-3FE01D14088B}" type="presOf" srcId="{36750836-22B4-4EDC-A527-8AC476651D6A}" destId="{4FB00103-694E-47F9-AC7B-3CD2A641D1E8}" srcOrd="1" destOrd="0" presId="urn:microsoft.com/office/officeart/2005/8/layout/orgChart1"/>
    <dgm:cxn modelId="{6FC30904-0954-4D1F-ADC7-7A9E74B414E2}" type="presOf" srcId="{384DBA0A-24FA-4D07-B557-64CBE543628E}" destId="{667CB6C0-6565-4AD5-813A-D534ABD39159}" srcOrd="0" destOrd="0" presId="urn:microsoft.com/office/officeart/2005/8/layout/orgChart1"/>
    <dgm:cxn modelId="{1BA0BD06-EE2B-4FF3-85CC-A46987B5A565}" type="presOf" srcId="{9942CFD4-069E-40CF-BCE9-A6BB9C36F17E}" destId="{3E4EE682-9705-4F86-87F2-96479BB4CF23}" srcOrd="0" destOrd="0" presId="urn:microsoft.com/office/officeart/2005/8/layout/orgChart1"/>
    <dgm:cxn modelId="{57D5BE13-987B-4385-B26A-889BD2181EDC}" type="presOf" srcId="{3348BE81-235D-4101-A615-C7E73F9D7AC6}" destId="{20C88D64-9383-49FD-8BB7-6C7920D27996}" srcOrd="0" destOrd="0" presId="urn:microsoft.com/office/officeart/2005/8/layout/orgChart1"/>
    <dgm:cxn modelId="{BA44F814-C993-4429-A4ED-AE7666007307}" type="presOf" srcId="{774E6DD1-0D79-4D97-BCFB-2759F5D83305}" destId="{FE256B6E-EEBE-41D2-9101-E05A7CB9F3E2}" srcOrd="0" destOrd="0" presId="urn:microsoft.com/office/officeart/2005/8/layout/orgChart1"/>
    <dgm:cxn modelId="{64C7D91D-A2E4-40E2-A05E-EEDA79978A44}" srcId="{F45B4A23-5160-48E2-B05D-79220BE8E6A0}" destId="{8ECE73B4-EA93-47B3-8EC2-F7ED692E3675}" srcOrd="0" destOrd="0" parTransId="{7E6D309A-79CB-4C43-AE34-1521813852D1}" sibTransId="{EB2E925D-C33C-4151-A5DA-90C837B41953}"/>
    <dgm:cxn modelId="{7B4AB122-DFB1-4C42-AEEA-B36A3E878A9E}" srcId="{F45B4A23-5160-48E2-B05D-79220BE8E6A0}" destId="{96716523-DBC3-464D-B656-3D1EE227F3A8}" srcOrd="1" destOrd="0" parTransId="{AA52C87C-608E-4CC0-9AF0-08CDD027D954}" sibTransId="{56F1D94C-B01E-4818-9A40-871FE9C94754}"/>
    <dgm:cxn modelId="{36AE7D25-1817-4EE3-BB75-F017C253ECF7}" type="presOf" srcId="{1A3EEF98-5B03-4B7F-946C-CA12D28266E5}" destId="{77279B7B-9EFD-4949-9243-AD2F969EFAF9}" srcOrd="0" destOrd="0" presId="urn:microsoft.com/office/officeart/2005/8/layout/orgChart1"/>
    <dgm:cxn modelId="{37454235-0EB5-4718-BE84-074697555669}" type="presOf" srcId="{AA52C87C-608E-4CC0-9AF0-08CDD027D954}" destId="{F6558E33-FDDF-4AF6-9FF2-7F28E3CA0FAA}" srcOrd="0" destOrd="0" presId="urn:microsoft.com/office/officeart/2005/8/layout/orgChart1"/>
    <dgm:cxn modelId="{A37A605C-F646-4C0A-A255-93FB425BDC42}" type="presOf" srcId="{48C667EF-B0F9-4132-AC9C-EF28F09048E7}" destId="{8D3692A3-7C3F-41F9-9536-4075DABC9DDB}" srcOrd="0" destOrd="0" presId="urn:microsoft.com/office/officeart/2005/8/layout/orgChart1"/>
    <dgm:cxn modelId="{ED79975E-CE92-45D5-93FE-1BA8A31927A8}" type="presOf" srcId="{7E6D309A-79CB-4C43-AE34-1521813852D1}" destId="{24D76437-B1C4-4E26-A1A8-4E865A36D496}" srcOrd="0" destOrd="0" presId="urn:microsoft.com/office/officeart/2005/8/layout/orgChart1"/>
    <dgm:cxn modelId="{72AEB960-4A86-492A-9022-19CEB182FE72}" type="presOf" srcId="{9B08A61B-E7B5-4D2D-A732-B355E7DE964A}" destId="{14F81CE7-5EAF-4222-85C2-CA9FB863D9C4}" srcOrd="0" destOrd="0" presId="urn:microsoft.com/office/officeart/2005/8/layout/orgChart1"/>
    <dgm:cxn modelId="{FF56CA60-D6A2-4ADD-A36A-22C897C4225F}" type="presOf" srcId="{FFAA1270-6D67-4A73-80EA-92F4965075CC}" destId="{3A4A2AE2-B978-4179-B315-3F92C8CDEE58}" srcOrd="1" destOrd="0" presId="urn:microsoft.com/office/officeart/2005/8/layout/orgChart1"/>
    <dgm:cxn modelId="{1598CD66-A6DD-4F1D-8375-42C3A33FEA9B}" type="presOf" srcId="{4D0F05B2-C4F6-4365-9E92-D51D88C83A29}" destId="{60F7423D-974F-413D-BDAD-007ECC5E4356}" srcOrd="0" destOrd="0" presId="urn:microsoft.com/office/officeart/2005/8/layout/orgChart1"/>
    <dgm:cxn modelId="{33D24167-E10D-401F-A696-BD34666F2846}" type="presOf" srcId="{863A04C4-6207-46B3-8C8D-9F979BBF9A05}" destId="{CFB47309-B816-4314-8EAB-FF38977E96E2}" srcOrd="0" destOrd="0" presId="urn:microsoft.com/office/officeart/2005/8/layout/orgChart1"/>
    <dgm:cxn modelId="{3C9BF968-FBC8-4FEE-A624-AF7499E8A08A}" type="presOf" srcId="{FFAA1270-6D67-4A73-80EA-92F4965075CC}" destId="{72B91CF1-7161-4B21-8EF7-A55AFE7AB578}" srcOrd="0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B9DA6174-7CE5-439A-B7DF-807374352283}" type="presOf" srcId="{48C667EF-B0F9-4132-AC9C-EF28F09048E7}" destId="{E8C728FD-73E8-4975-B433-C71EB0E70BCF}" srcOrd="1" destOrd="0" presId="urn:microsoft.com/office/officeart/2005/8/layout/orgChart1"/>
    <dgm:cxn modelId="{EBD14379-4E2B-49DA-8B7E-430D312CF630}" type="presOf" srcId="{DAC69E91-0613-4999-AFAA-732052BC759E}" destId="{42FEB5B0-1D76-4367-B7F1-C15F56ED28E4}" srcOrd="1" destOrd="0" presId="urn:microsoft.com/office/officeart/2005/8/layout/orgChart1"/>
    <dgm:cxn modelId="{C174D67D-4A38-4A5C-A242-F08AFA992923}" srcId="{FFAA1270-6D67-4A73-80EA-92F4965075CC}" destId="{A9686E81-75EC-47A4-9CFE-1E7874AB3096}" srcOrd="1" destOrd="0" parTransId="{9BA6F90E-4418-4FCF-B129-9AEFAEC24005}" sibTransId="{B53C528D-12F7-4EEC-98FC-570A7E2E8352}"/>
    <dgm:cxn modelId="{47564C82-B5EB-4FB8-88B3-97BAB07236C4}" type="presOf" srcId="{ADBFCB45-89E9-4965-B599-F7F718E283B7}" destId="{9316EB06-2157-456B-957F-C49D7C28B376}" srcOrd="0" destOrd="0" presId="urn:microsoft.com/office/officeart/2005/8/layout/orgChart1"/>
    <dgm:cxn modelId="{BD1BDC93-F9D4-4711-B7CF-43DB372D359B}" type="presOf" srcId="{A9686E81-75EC-47A4-9CFE-1E7874AB3096}" destId="{4F894A30-1889-4408-9162-B22AA29B107F}" srcOrd="1" destOrd="0" presId="urn:microsoft.com/office/officeart/2005/8/layout/orgChart1"/>
    <dgm:cxn modelId="{B6529D94-71B9-4B92-8BC7-33F664CB58C1}" type="presOf" srcId="{0C8EB31E-070F-4D80-881E-D7F27492A773}" destId="{0899E656-3DAA-4E2E-8046-738799664983}" srcOrd="0" destOrd="0" presId="urn:microsoft.com/office/officeart/2005/8/layout/orgChart1"/>
    <dgm:cxn modelId="{704F1F9C-A941-4E45-95AC-9786BF0F4766}" srcId="{F45B4A23-5160-48E2-B05D-79220BE8E6A0}" destId="{36750836-22B4-4EDC-A527-8AC476651D6A}" srcOrd="2" destOrd="0" parTransId="{774E6DD1-0D79-4D97-BCFB-2759F5D83305}" sibTransId="{3AE4899A-26F5-4EF7-9AE9-8EE19B86A3D7}"/>
    <dgm:cxn modelId="{6E44D69D-85E0-4B4B-B9A2-4D4F61AE5320}" type="presOf" srcId="{246EEBD5-71E4-425B-8B7F-9B5ED88E37B1}" destId="{AA7EEDFA-7D76-43FF-AC94-29AD3D681471}" srcOrd="0" destOrd="0" presId="urn:microsoft.com/office/officeart/2005/8/layout/orgChart1"/>
    <dgm:cxn modelId="{7A974AA2-0276-44D1-8726-CFB5AA4103C3}" type="presOf" srcId="{E354F5F9-1D9C-4B6A-9E4B-3AE3CAD52B6D}" destId="{F1368C55-B18A-4473-91F6-17DF04708C3E}" srcOrd="0" destOrd="0" presId="urn:microsoft.com/office/officeart/2005/8/layout/orgChart1"/>
    <dgm:cxn modelId="{FB0A96A5-176F-4D01-84B6-A6DB2181A546}" type="presOf" srcId="{3348BE81-235D-4101-A615-C7E73F9D7AC6}" destId="{60F3C63D-3EAD-4256-B9F7-A05A32F6CB40}" srcOrd="1" destOrd="0" presId="urn:microsoft.com/office/officeart/2005/8/layout/orgChart1"/>
    <dgm:cxn modelId="{02DD05A6-7F70-468A-A640-C4C53C0D2ED4}" srcId="{384DBA0A-24FA-4D07-B557-64CBE543628E}" destId="{3348BE81-235D-4101-A615-C7E73F9D7AC6}" srcOrd="1" destOrd="0" parTransId="{9942CFD4-069E-40CF-BCE9-A6BB9C36F17E}" sibTransId="{87C09928-3F9B-4EF6-ABD7-5C043EA491FA}"/>
    <dgm:cxn modelId="{52E9FEA7-4EF5-4E9F-AEA1-B39DD877E6DE}" type="presOf" srcId="{8ECE73B4-EA93-47B3-8EC2-F7ED692E3675}" destId="{F87D91D9-A2CC-4778-B63C-383E827BF3BF}" srcOrd="1" destOrd="0" presId="urn:microsoft.com/office/officeart/2005/8/layout/orgChart1"/>
    <dgm:cxn modelId="{BC8608A9-768E-4C54-B0EB-319E780AF325}" type="presOf" srcId="{0C8EB31E-070F-4D80-881E-D7F27492A773}" destId="{4C2FF6F4-7252-4C44-B3D8-74CE3F04DC2E}" srcOrd="1" destOrd="0" presId="urn:microsoft.com/office/officeart/2005/8/layout/orgChart1"/>
    <dgm:cxn modelId="{C3CF7BAD-DE9F-4598-AD25-74C5C93CD798}" srcId="{FFAA1270-6D67-4A73-80EA-92F4965075CC}" destId="{0C8EB31E-070F-4D80-881E-D7F27492A773}" srcOrd="2" destOrd="0" parTransId="{1A3EEF98-5B03-4B7F-946C-CA12D28266E5}" sibTransId="{EFB4F86F-F32E-4949-A8B6-E109F5922542}"/>
    <dgm:cxn modelId="{D9D6B7AD-C068-4AB5-B872-CEC052845BC0}" type="presOf" srcId="{DAC69E91-0613-4999-AFAA-732052BC759E}" destId="{B217E01A-AEA5-4335-9F18-1A7C6761C7D6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2CD685B8-7120-4B0C-9F31-8956C805B410}" type="presOf" srcId="{96716523-DBC3-464D-B656-3D1EE227F3A8}" destId="{A896CA11-1BA3-4CD3-A263-EB01A713F19B}" srcOrd="0" destOrd="0" presId="urn:microsoft.com/office/officeart/2005/8/layout/orgChart1"/>
    <dgm:cxn modelId="{F333E2B9-EAE0-47AF-8D43-60B58CC4F132}" type="presOf" srcId="{9BA6F90E-4418-4FCF-B129-9AEFAEC24005}" destId="{4BDA6EB8-A71D-4444-B940-83DBAAF3A190}" srcOrd="0" destOrd="0" presId="urn:microsoft.com/office/officeart/2005/8/layout/orgChart1"/>
    <dgm:cxn modelId="{35B928BE-94AA-420C-BCEC-4440EC19515C}" srcId="{384DBA0A-24FA-4D07-B557-64CBE543628E}" destId="{48C667EF-B0F9-4132-AC9C-EF28F09048E7}" srcOrd="2" destOrd="0" parTransId="{246EEBD5-71E4-425B-8B7F-9B5ED88E37B1}" sibTransId="{1C83894B-4396-49CE-ABC5-2A32BC86C53A}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C8177BCD-A552-4294-A4D9-B17C46275DE3}" type="presOf" srcId="{30C07EF7-57ED-4250-B795-135C86E384D0}" destId="{72F6AD65-7EC3-4C92-9F1C-66047313E97F}" srcOrd="1" destOrd="0" presId="urn:microsoft.com/office/officeart/2005/8/layout/orgChart1"/>
    <dgm:cxn modelId="{34F799D1-8E6D-4D60-88C2-6C311B358BFD}" type="presOf" srcId="{F45B4A23-5160-48E2-B05D-79220BE8E6A0}" destId="{FEDFACBC-81BB-45B5-BE07-A52D262E1373}" srcOrd="1" destOrd="0" presId="urn:microsoft.com/office/officeart/2005/8/layout/orgChart1"/>
    <dgm:cxn modelId="{725E0ADD-CC51-42A8-9A66-0B7D12C53F07}" type="presOf" srcId="{CBB8BAFF-EF79-477C-BA7F-EEB88F01DDD2}" destId="{E71D76A0-C923-45D2-899F-8B39C8E69124}" srcOrd="0" destOrd="0" presId="urn:microsoft.com/office/officeart/2005/8/layout/orgChart1"/>
    <dgm:cxn modelId="{F06B45E0-7835-46D5-A516-1096AA32F97F}" type="presOf" srcId="{F45B4A23-5160-48E2-B05D-79220BE8E6A0}" destId="{D9E07E61-3F72-4B59-9172-EB9CEF90BD8C}" srcOrd="0" destOrd="0" presId="urn:microsoft.com/office/officeart/2005/8/layout/orgChart1"/>
    <dgm:cxn modelId="{2BCAAAE0-DB82-4383-B8EF-0BF0714F61C6}" type="presOf" srcId="{A9686E81-75EC-47A4-9CFE-1E7874AB3096}" destId="{72F7ABD0-7DE5-4FFF-AF94-0DB673DE9BD7}" srcOrd="0" destOrd="0" presId="urn:microsoft.com/office/officeart/2005/8/layout/orgChart1"/>
    <dgm:cxn modelId="{AF768AE2-3F0A-4715-821D-AC0329047696}" srcId="{FFAA1270-6D67-4A73-80EA-92F4965075CC}" destId="{CBB8BAFF-EF79-477C-BA7F-EEB88F01DDD2}" srcOrd="0" destOrd="0" parTransId="{E354F5F9-1D9C-4B6A-9E4B-3AE3CAD52B6D}" sibTransId="{4B25E10B-64B4-40C7-835D-D00015238ED1}"/>
    <dgm:cxn modelId="{D4C570E7-B2B9-49F8-AD19-EF2B0DAC0404}" type="presOf" srcId="{30C07EF7-57ED-4250-B795-135C86E384D0}" destId="{5E0D3B8B-77DF-40DC-8C6C-1E2B3F380D7E}" srcOrd="0" destOrd="0" presId="urn:microsoft.com/office/officeart/2005/8/layout/orgChart1"/>
    <dgm:cxn modelId="{F7D207EB-06D9-4ED4-A993-BBFD1E9C06D6}" type="presOf" srcId="{384DBA0A-24FA-4D07-B557-64CBE543628E}" destId="{84304C50-FF9F-4566-8333-F1C14DBD4558}" srcOrd="1" destOrd="0" presId="urn:microsoft.com/office/officeart/2005/8/layout/orgChart1"/>
    <dgm:cxn modelId="{0353C2F4-AE08-4469-888A-12DDC6AC809A}" type="presOf" srcId="{CBB8BAFF-EF79-477C-BA7F-EEB88F01DDD2}" destId="{F0D3ACCF-8440-45F4-AA36-9165B64F3B77}" srcOrd="1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84DDC1FA-A6AB-4031-8298-FFB2CCD741F4}" type="presOf" srcId="{36750836-22B4-4EDC-A527-8AC476651D6A}" destId="{4DB9D100-0B2A-4E28-BED4-B0A7DEDF6428}" srcOrd="0" destOrd="0" presId="urn:microsoft.com/office/officeart/2005/8/layout/orgChart1"/>
    <dgm:cxn modelId="{61BFAFFD-4E0D-493B-BDFC-3A2F1B9705A1}" type="presOf" srcId="{B47D5D51-144F-4939-822D-184D719FC4D8}" destId="{C65F9734-5876-436E-A803-EBD12390F0C8}" srcOrd="0" destOrd="0" presId="urn:microsoft.com/office/officeart/2005/8/layout/orgChart1"/>
    <dgm:cxn modelId="{A2035FFE-3427-47B6-B900-1D5AD9B80CC7}" type="presOf" srcId="{8ECE73B4-EA93-47B3-8EC2-F7ED692E3675}" destId="{C4110DA1-8F2D-4D47-8B4E-6A26CEFCE751}" srcOrd="0" destOrd="0" presId="urn:microsoft.com/office/officeart/2005/8/layout/orgChart1"/>
    <dgm:cxn modelId="{7E0BE4FE-580F-4FCE-9592-6A410A44175C}" type="presOf" srcId="{96716523-DBC3-464D-B656-3D1EE227F3A8}" destId="{86B47626-737E-4CFA-937B-0811A832C540}" srcOrd="1" destOrd="0" presId="urn:microsoft.com/office/officeart/2005/8/layout/orgChart1"/>
    <dgm:cxn modelId="{4BCCB7D7-3D61-4C67-B3D8-1AC1B5A705EC}" type="presParOf" srcId="{60F7423D-974F-413D-BDAD-007ECC5E4356}" destId="{25F5FF24-50F0-45A1-8114-9BCF3B439E64}" srcOrd="0" destOrd="0" presId="urn:microsoft.com/office/officeart/2005/8/layout/orgChart1"/>
    <dgm:cxn modelId="{0AA09AE0-C548-464D-9F17-F7F4C289FC13}" type="presParOf" srcId="{25F5FF24-50F0-45A1-8114-9BCF3B439E64}" destId="{2A31A118-8A23-4C7F-92B0-6FBA05C63FFF}" srcOrd="0" destOrd="0" presId="urn:microsoft.com/office/officeart/2005/8/layout/orgChart1"/>
    <dgm:cxn modelId="{5F3A83F4-15AB-468C-8F16-415291736B46}" type="presParOf" srcId="{2A31A118-8A23-4C7F-92B0-6FBA05C63FFF}" destId="{5E0D3B8B-77DF-40DC-8C6C-1E2B3F380D7E}" srcOrd="0" destOrd="0" presId="urn:microsoft.com/office/officeart/2005/8/layout/orgChart1"/>
    <dgm:cxn modelId="{D553C05B-AF09-474B-8CDD-ED57AF656884}" type="presParOf" srcId="{2A31A118-8A23-4C7F-92B0-6FBA05C63FFF}" destId="{72F6AD65-7EC3-4C92-9F1C-66047313E97F}" srcOrd="1" destOrd="0" presId="urn:microsoft.com/office/officeart/2005/8/layout/orgChart1"/>
    <dgm:cxn modelId="{A7B1FDEA-7533-4F5D-970D-690704FADD77}" type="presParOf" srcId="{25F5FF24-50F0-45A1-8114-9BCF3B439E64}" destId="{D2B17DB4-F450-49F1-BA87-FC0828A920F4}" srcOrd="1" destOrd="0" presId="urn:microsoft.com/office/officeart/2005/8/layout/orgChart1"/>
    <dgm:cxn modelId="{36F23EB1-7E1F-4575-ADF3-F07BA7581B7F}" type="presParOf" srcId="{D2B17DB4-F450-49F1-BA87-FC0828A920F4}" destId="{14F81CE7-5EAF-4222-85C2-CA9FB863D9C4}" srcOrd="0" destOrd="0" presId="urn:microsoft.com/office/officeart/2005/8/layout/orgChart1"/>
    <dgm:cxn modelId="{7AB412C9-9FE4-4919-BF62-3A95384F06AC}" type="presParOf" srcId="{D2B17DB4-F450-49F1-BA87-FC0828A920F4}" destId="{16EC7DBA-0427-4F7D-BD52-A226629769E2}" srcOrd="1" destOrd="0" presId="urn:microsoft.com/office/officeart/2005/8/layout/orgChart1"/>
    <dgm:cxn modelId="{7A328EE7-778D-4DBD-82D9-7F2CE607BF5B}" type="presParOf" srcId="{16EC7DBA-0427-4F7D-BD52-A226629769E2}" destId="{BB014FCE-F9D1-4455-8292-DB660E678942}" srcOrd="0" destOrd="0" presId="urn:microsoft.com/office/officeart/2005/8/layout/orgChart1"/>
    <dgm:cxn modelId="{1CE0650D-9B90-4170-80A4-EB7BCD58820B}" type="presParOf" srcId="{BB014FCE-F9D1-4455-8292-DB660E678942}" destId="{72B91CF1-7161-4B21-8EF7-A55AFE7AB578}" srcOrd="0" destOrd="0" presId="urn:microsoft.com/office/officeart/2005/8/layout/orgChart1"/>
    <dgm:cxn modelId="{86B99A48-B110-4AAA-99AB-60B70C3FD887}" type="presParOf" srcId="{BB014FCE-F9D1-4455-8292-DB660E678942}" destId="{3A4A2AE2-B978-4179-B315-3F92C8CDEE58}" srcOrd="1" destOrd="0" presId="urn:microsoft.com/office/officeart/2005/8/layout/orgChart1"/>
    <dgm:cxn modelId="{9D680BD8-6EFB-4C9A-BA5F-41B04361B7B2}" type="presParOf" srcId="{16EC7DBA-0427-4F7D-BD52-A226629769E2}" destId="{55A8AC32-985C-48E0-B618-A887D86275B1}" srcOrd="1" destOrd="0" presId="urn:microsoft.com/office/officeart/2005/8/layout/orgChart1"/>
    <dgm:cxn modelId="{178DA1D1-1992-40FD-A019-F1C98EBF2E5D}" type="presParOf" srcId="{55A8AC32-985C-48E0-B618-A887D86275B1}" destId="{F1368C55-B18A-4473-91F6-17DF04708C3E}" srcOrd="0" destOrd="0" presId="urn:microsoft.com/office/officeart/2005/8/layout/orgChart1"/>
    <dgm:cxn modelId="{B9E52EB0-2E55-4033-9079-2D0359BAB848}" type="presParOf" srcId="{55A8AC32-985C-48E0-B618-A887D86275B1}" destId="{8A3616B8-253D-4221-996F-C8C96A3F851B}" srcOrd="1" destOrd="0" presId="urn:microsoft.com/office/officeart/2005/8/layout/orgChart1"/>
    <dgm:cxn modelId="{337316FB-7132-4F67-A200-59C43075AEC2}" type="presParOf" srcId="{8A3616B8-253D-4221-996F-C8C96A3F851B}" destId="{A15752D1-94AE-4CDC-A4C4-697CC66EAFF8}" srcOrd="0" destOrd="0" presId="urn:microsoft.com/office/officeart/2005/8/layout/orgChart1"/>
    <dgm:cxn modelId="{66B3890B-46E3-4626-9F47-E357108D8932}" type="presParOf" srcId="{A15752D1-94AE-4CDC-A4C4-697CC66EAFF8}" destId="{E71D76A0-C923-45D2-899F-8B39C8E69124}" srcOrd="0" destOrd="0" presId="urn:microsoft.com/office/officeart/2005/8/layout/orgChart1"/>
    <dgm:cxn modelId="{46714639-A7F4-46DC-AE5B-A3DFE84AA12B}" type="presParOf" srcId="{A15752D1-94AE-4CDC-A4C4-697CC66EAFF8}" destId="{F0D3ACCF-8440-45F4-AA36-9165B64F3B77}" srcOrd="1" destOrd="0" presId="urn:microsoft.com/office/officeart/2005/8/layout/orgChart1"/>
    <dgm:cxn modelId="{B635C0D6-310F-433F-90F8-A2208474EF75}" type="presParOf" srcId="{8A3616B8-253D-4221-996F-C8C96A3F851B}" destId="{D3910498-A949-42B8-BB5B-20FBD3AFA7D1}" srcOrd="1" destOrd="0" presId="urn:microsoft.com/office/officeart/2005/8/layout/orgChart1"/>
    <dgm:cxn modelId="{70A68D40-EBCC-452B-8E64-CC91F669F8AC}" type="presParOf" srcId="{8A3616B8-253D-4221-996F-C8C96A3F851B}" destId="{93D29F50-62F7-4FB3-B613-C44393822EDF}" srcOrd="2" destOrd="0" presId="urn:microsoft.com/office/officeart/2005/8/layout/orgChart1"/>
    <dgm:cxn modelId="{5D590397-79AE-4980-BAF7-C05D6C282B34}" type="presParOf" srcId="{55A8AC32-985C-48E0-B618-A887D86275B1}" destId="{4BDA6EB8-A71D-4444-B940-83DBAAF3A190}" srcOrd="2" destOrd="0" presId="urn:microsoft.com/office/officeart/2005/8/layout/orgChart1"/>
    <dgm:cxn modelId="{8D6579F2-4639-44FC-A087-63DFCF695688}" type="presParOf" srcId="{55A8AC32-985C-48E0-B618-A887D86275B1}" destId="{AFF16011-0F69-44D1-9086-707FD7251F6A}" srcOrd="3" destOrd="0" presId="urn:microsoft.com/office/officeart/2005/8/layout/orgChart1"/>
    <dgm:cxn modelId="{903CABF7-DB8D-4C2C-92CD-2DFC37DDDB20}" type="presParOf" srcId="{AFF16011-0F69-44D1-9086-707FD7251F6A}" destId="{7B77A308-1771-4C10-B881-FE5EF7B8747D}" srcOrd="0" destOrd="0" presId="urn:microsoft.com/office/officeart/2005/8/layout/orgChart1"/>
    <dgm:cxn modelId="{A00BF6F8-9C75-4324-A428-D04A1992BEC6}" type="presParOf" srcId="{7B77A308-1771-4C10-B881-FE5EF7B8747D}" destId="{72F7ABD0-7DE5-4FFF-AF94-0DB673DE9BD7}" srcOrd="0" destOrd="0" presId="urn:microsoft.com/office/officeart/2005/8/layout/orgChart1"/>
    <dgm:cxn modelId="{6BA04EE4-58A5-439E-A5BD-80F1EDE924CF}" type="presParOf" srcId="{7B77A308-1771-4C10-B881-FE5EF7B8747D}" destId="{4F894A30-1889-4408-9162-B22AA29B107F}" srcOrd="1" destOrd="0" presId="urn:microsoft.com/office/officeart/2005/8/layout/orgChart1"/>
    <dgm:cxn modelId="{32CCA157-F30F-4BCF-94A3-4F55C57C8946}" type="presParOf" srcId="{AFF16011-0F69-44D1-9086-707FD7251F6A}" destId="{E460D4A7-B102-4879-9A99-D711EB9B9CF6}" srcOrd="1" destOrd="0" presId="urn:microsoft.com/office/officeart/2005/8/layout/orgChart1"/>
    <dgm:cxn modelId="{247D5D59-4632-4A7F-B774-211CE981F201}" type="presParOf" srcId="{AFF16011-0F69-44D1-9086-707FD7251F6A}" destId="{31E45BC8-0C69-40FA-BD4D-7E2E972B415F}" srcOrd="2" destOrd="0" presId="urn:microsoft.com/office/officeart/2005/8/layout/orgChart1"/>
    <dgm:cxn modelId="{11514241-C58F-4104-8E09-50E5E98DF64E}" type="presParOf" srcId="{55A8AC32-985C-48E0-B618-A887D86275B1}" destId="{77279B7B-9EFD-4949-9243-AD2F969EFAF9}" srcOrd="4" destOrd="0" presId="urn:microsoft.com/office/officeart/2005/8/layout/orgChart1"/>
    <dgm:cxn modelId="{A1BBC32C-83E1-4CC4-9989-DA5B1A990B18}" type="presParOf" srcId="{55A8AC32-985C-48E0-B618-A887D86275B1}" destId="{00F669B0-8BA6-43D1-9C03-E62721E8C3A9}" srcOrd="5" destOrd="0" presId="urn:microsoft.com/office/officeart/2005/8/layout/orgChart1"/>
    <dgm:cxn modelId="{97FA2805-4CDC-4FA5-968A-39F96834A182}" type="presParOf" srcId="{00F669B0-8BA6-43D1-9C03-E62721E8C3A9}" destId="{4D46340E-BFB9-412E-9680-73ACBEBF17D1}" srcOrd="0" destOrd="0" presId="urn:microsoft.com/office/officeart/2005/8/layout/orgChart1"/>
    <dgm:cxn modelId="{EC6FF191-C76D-4A7E-95B2-2DCDF0A965CC}" type="presParOf" srcId="{4D46340E-BFB9-412E-9680-73ACBEBF17D1}" destId="{0899E656-3DAA-4E2E-8046-738799664983}" srcOrd="0" destOrd="0" presId="urn:microsoft.com/office/officeart/2005/8/layout/orgChart1"/>
    <dgm:cxn modelId="{E376D9A3-3768-4E67-AC8A-2279932C9F76}" type="presParOf" srcId="{4D46340E-BFB9-412E-9680-73ACBEBF17D1}" destId="{4C2FF6F4-7252-4C44-B3D8-74CE3F04DC2E}" srcOrd="1" destOrd="0" presId="urn:microsoft.com/office/officeart/2005/8/layout/orgChart1"/>
    <dgm:cxn modelId="{C47EDA74-1848-4D82-BFC2-383D34363821}" type="presParOf" srcId="{00F669B0-8BA6-43D1-9C03-E62721E8C3A9}" destId="{B5043DBB-B3E1-4D33-ADDC-4AC0C3277345}" srcOrd="1" destOrd="0" presId="urn:microsoft.com/office/officeart/2005/8/layout/orgChart1"/>
    <dgm:cxn modelId="{640CE7DB-E71E-423B-B261-FE57B48F0E20}" type="presParOf" srcId="{00F669B0-8BA6-43D1-9C03-E62721E8C3A9}" destId="{1AD9F719-F712-4800-AB05-46D2DBB55989}" srcOrd="2" destOrd="0" presId="urn:microsoft.com/office/officeart/2005/8/layout/orgChart1"/>
    <dgm:cxn modelId="{6D38130E-504E-421A-B265-737A80BDD606}" type="presParOf" srcId="{16EC7DBA-0427-4F7D-BD52-A226629769E2}" destId="{E4CEC0EF-DF2D-4FDA-B4D1-1588F8D7640A}" srcOrd="2" destOrd="0" presId="urn:microsoft.com/office/officeart/2005/8/layout/orgChart1"/>
    <dgm:cxn modelId="{94FE42EA-C3F7-47FE-99AC-6642E4892619}" type="presParOf" srcId="{D2B17DB4-F450-49F1-BA87-FC0828A920F4}" destId="{C65F9734-5876-436E-A803-EBD12390F0C8}" srcOrd="2" destOrd="0" presId="urn:microsoft.com/office/officeart/2005/8/layout/orgChart1"/>
    <dgm:cxn modelId="{20B4CCEE-F8A5-43C8-9662-2AA766FFD671}" type="presParOf" srcId="{D2B17DB4-F450-49F1-BA87-FC0828A920F4}" destId="{4EA65949-326C-4DC1-A810-D27B8EC70B07}" srcOrd="3" destOrd="0" presId="urn:microsoft.com/office/officeart/2005/8/layout/orgChart1"/>
    <dgm:cxn modelId="{414C5258-A546-439E-88EB-48FA01C72306}" type="presParOf" srcId="{4EA65949-326C-4DC1-A810-D27B8EC70B07}" destId="{5EDC20A4-46F2-449E-8034-8C6F19793642}" srcOrd="0" destOrd="0" presId="urn:microsoft.com/office/officeart/2005/8/layout/orgChart1"/>
    <dgm:cxn modelId="{5F7C0597-0E3D-4161-9D93-67293B4BC8AA}" type="presParOf" srcId="{5EDC20A4-46F2-449E-8034-8C6F19793642}" destId="{667CB6C0-6565-4AD5-813A-D534ABD39159}" srcOrd="0" destOrd="0" presId="urn:microsoft.com/office/officeart/2005/8/layout/orgChart1"/>
    <dgm:cxn modelId="{FBE4CE19-293B-4ACC-8DF8-14BBC2A9A907}" type="presParOf" srcId="{5EDC20A4-46F2-449E-8034-8C6F19793642}" destId="{84304C50-FF9F-4566-8333-F1C14DBD4558}" srcOrd="1" destOrd="0" presId="urn:microsoft.com/office/officeart/2005/8/layout/orgChart1"/>
    <dgm:cxn modelId="{96405999-4D08-465F-B656-C3B31C4CE147}" type="presParOf" srcId="{4EA65949-326C-4DC1-A810-D27B8EC70B07}" destId="{DE145A04-D953-44E9-AB89-99A7929EB078}" srcOrd="1" destOrd="0" presId="urn:microsoft.com/office/officeart/2005/8/layout/orgChart1"/>
    <dgm:cxn modelId="{E428D351-3462-4572-AA30-3D95209424EC}" type="presParOf" srcId="{DE145A04-D953-44E9-AB89-99A7929EB078}" destId="{9316EB06-2157-456B-957F-C49D7C28B376}" srcOrd="0" destOrd="0" presId="urn:microsoft.com/office/officeart/2005/8/layout/orgChart1"/>
    <dgm:cxn modelId="{91D93EFE-7439-4DB1-BD41-F0C5483F7768}" type="presParOf" srcId="{DE145A04-D953-44E9-AB89-99A7929EB078}" destId="{9A0ED9B3-6D75-40AE-81DF-9041F6E2DCBC}" srcOrd="1" destOrd="0" presId="urn:microsoft.com/office/officeart/2005/8/layout/orgChart1"/>
    <dgm:cxn modelId="{E80A7987-E3C7-4EDD-B26F-FEF69C015239}" type="presParOf" srcId="{9A0ED9B3-6D75-40AE-81DF-9041F6E2DCBC}" destId="{C95C3E24-B1C9-4683-811A-ED174125B8A6}" srcOrd="0" destOrd="0" presId="urn:microsoft.com/office/officeart/2005/8/layout/orgChart1"/>
    <dgm:cxn modelId="{106832E6-D555-417A-B358-4B2A4210D8F9}" type="presParOf" srcId="{C95C3E24-B1C9-4683-811A-ED174125B8A6}" destId="{B217E01A-AEA5-4335-9F18-1A7C6761C7D6}" srcOrd="0" destOrd="0" presId="urn:microsoft.com/office/officeart/2005/8/layout/orgChart1"/>
    <dgm:cxn modelId="{5AA407DF-8D52-4A5F-8DE7-6CF6D405BDD0}" type="presParOf" srcId="{C95C3E24-B1C9-4683-811A-ED174125B8A6}" destId="{42FEB5B0-1D76-4367-B7F1-C15F56ED28E4}" srcOrd="1" destOrd="0" presId="urn:microsoft.com/office/officeart/2005/8/layout/orgChart1"/>
    <dgm:cxn modelId="{878B033B-74D3-4BE9-AB73-DF9548FEE1D2}" type="presParOf" srcId="{9A0ED9B3-6D75-40AE-81DF-9041F6E2DCBC}" destId="{753D1BD4-6594-4B3C-8F7C-985198B58796}" srcOrd="1" destOrd="0" presId="urn:microsoft.com/office/officeart/2005/8/layout/orgChart1"/>
    <dgm:cxn modelId="{FDE5C9F0-698F-40F8-8D30-10BC107CE793}" type="presParOf" srcId="{9A0ED9B3-6D75-40AE-81DF-9041F6E2DCBC}" destId="{11968861-D99C-443F-A04E-8E8DCA60B1A0}" srcOrd="2" destOrd="0" presId="urn:microsoft.com/office/officeart/2005/8/layout/orgChart1"/>
    <dgm:cxn modelId="{BBE54E4F-DDDA-49A3-9EF9-BC8CD1C302B0}" type="presParOf" srcId="{DE145A04-D953-44E9-AB89-99A7929EB078}" destId="{3E4EE682-9705-4F86-87F2-96479BB4CF23}" srcOrd="2" destOrd="0" presId="urn:microsoft.com/office/officeart/2005/8/layout/orgChart1"/>
    <dgm:cxn modelId="{84F43816-21D2-4C0B-9139-857A850585E2}" type="presParOf" srcId="{DE145A04-D953-44E9-AB89-99A7929EB078}" destId="{9A80F554-A3FF-448E-A0D6-AB99D85B37B9}" srcOrd="3" destOrd="0" presId="urn:microsoft.com/office/officeart/2005/8/layout/orgChart1"/>
    <dgm:cxn modelId="{5777EEA0-89A1-4F1D-B625-72A7B0BA81BF}" type="presParOf" srcId="{9A80F554-A3FF-448E-A0D6-AB99D85B37B9}" destId="{71282B29-7CAB-454D-AFA9-74EBF1BBB5AA}" srcOrd="0" destOrd="0" presId="urn:microsoft.com/office/officeart/2005/8/layout/orgChart1"/>
    <dgm:cxn modelId="{F676352F-7CE8-43ED-8450-ADC598C451A3}" type="presParOf" srcId="{71282B29-7CAB-454D-AFA9-74EBF1BBB5AA}" destId="{20C88D64-9383-49FD-8BB7-6C7920D27996}" srcOrd="0" destOrd="0" presId="urn:microsoft.com/office/officeart/2005/8/layout/orgChart1"/>
    <dgm:cxn modelId="{8D029951-1F24-4A1A-9092-26DF12D75E39}" type="presParOf" srcId="{71282B29-7CAB-454D-AFA9-74EBF1BBB5AA}" destId="{60F3C63D-3EAD-4256-B9F7-A05A32F6CB40}" srcOrd="1" destOrd="0" presId="urn:microsoft.com/office/officeart/2005/8/layout/orgChart1"/>
    <dgm:cxn modelId="{FCA6C176-CAB5-4335-BFB4-852ADFF3220A}" type="presParOf" srcId="{9A80F554-A3FF-448E-A0D6-AB99D85B37B9}" destId="{5D64760A-962D-48E8-B082-B40BB2DC192F}" srcOrd="1" destOrd="0" presId="urn:microsoft.com/office/officeart/2005/8/layout/orgChart1"/>
    <dgm:cxn modelId="{32163DD8-D0AC-4F3A-AA80-217BC31075ED}" type="presParOf" srcId="{9A80F554-A3FF-448E-A0D6-AB99D85B37B9}" destId="{7124BC1E-C699-49FF-966A-7E25EF24BE54}" srcOrd="2" destOrd="0" presId="urn:microsoft.com/office/officeart/2005/8/layout/orgChart1"/>
    <dgm:cxn modelId="{30AE0A95-2390-4F03-B2F6-2D0DFD0D3C4B}" type="presParOf" srcId="{DE145A04-D953-44E9-AB89-99A7929EB078}" destId="{AA7EEDFA-7D76-43FF-AC94-29AD3D681471}" srcOrd="4" destOrd="0" presId="urn:microsoft.com/office/officeart/2005/8/layout/orgChart1"/>
    <dgm:cxn modelId="{5EAF2ACD-F3AF-4D12-A421-A0F6B88E7F6D}" type="presParOf" srcId="{DE145A04-D953-44E9-AB89-99A7929EB078}" destId="{D6E7754D-E5E5-4D3B-88E4-A5B857A6CAAC}" srcOrd="5" destOrd="0" presId="urn:microsoft.com/office/officeart/2005/8/layout/orgChart1"/>
    <dgm:cxn modelId="{D63882E6-4D4B-4D54-B251-91576505E467}" type="presParOf" srcId="{D6E7754D-E5E5-4D3B-88E4-A5B857A6CAAC}" destId="{70385958-0756-472E-97FA-43EE3409AC9D}" srcOrd="0" destOrd="0" presId="urn:microsoft.com/office/officeart/2005/8/layout/orgChart1"/>
    <dgm:cxn modelId="{F3575418-08E2-47D3-B9C9-59E8ABB132CA}" type="presParOf" srcId="{70385958-0756-472E-97FA-43EE3409AC9D}" destId="{8D3692A3-7C3F-41F9-9536-4075DABC9DDB}" srcOrd="0" destOrd="0" presId="urn:microsoft.com/office/officeart/2005/8/layout/orgChart1"/>
    <dgm:cxn modelId="{95244AE2-FD9C-4163-9D59-93E753BB8F84}" type="presParOf" srcId="{70385958-0756-472E-97FA-43EE3409AC9D}" destId="{E8C728FD-73E8-4975-B433-C71EB0E70BCF}" srcOrd="1" destOrd="0" presId="urn:microsoft.com/office/officeart/2005/8/layout/orgChart1"/>
    <dgm:cxn modelId="{DF458405-C150-453D-845F-3A99A27728D4}" type="presParOf" srcId="{D6E7754D-E5E5-4D3B-88E4-A5B857A6CAAC}" destId="{415FA978-D749-4C89-8082-E4AE80E79DAB}" srcOrd="1" destOrd="0" presId="urn:microsoft.com/office/officeart/2005/8/layout/orgChart1"/>
    <dgm:cxn modelId="{0FB2D320-039F-44F4-935C-8DFE0CA3A1D6}" type="presParOf" srcId="{D6E7754D-E5E5-4D3B-88E4-A5B857A6CAAC}" destId="{912ECF0D-50E6-4C45-BF7A-3FC00D450383}" srcOrd="2" destOrd="0" presId="urn:microsoft.com/office/officeart/2005/8/layout/orgChart1"/>
    <dgm:cxn modelId="{AFD578AF-9774-4492-9902-BEACF86CD740}" type="presParOf" srcId="{4EA65949-326C-4DC1-A810-D27B8EC70B07}" destId="{BEDF29B7-D0B3-4C49-A78A-BF4A3180527C}" srcOrd="2" destOrd="0" presId="urn:microsoft.com/office/officeart/2005/8/layout/orgChart1"/>
    <dgm:cxn modelId="{F779820B-30B4-48E0-837F-24C731474069}" type="presParOf" srcId="{D2B17DB4-F450-49F1-BA87-FC0828A920F4}" destId="{CFB47309-B816-4314-8EAB-FF38977E96E2}" srcOrd="4" destOrd="0" presId="urn:microsoft.com/office/officeart/2005/8/layout/orgChart1"/>
    <dgm:cxn modelId="{31EC9D11-9AA8-41B9-B6F9-BCDDA4F364D8}" type="presParOf" srcId="{D2B17DB4-F450-49F1-BA87-FC0828A920F4}" destId="{8485C17F-F03D-4628-B122-3D8796D5D2C4}" srcOrd="5" destOrd="0" presId="urn:microsoft.com/office/officeart/2005/8/layout/orgChart1"/>
    <dgm:cxn modelId="{7AC22617-3E30-4A08-8A25-B753EFEEC61E}" type="presParOf" srcId="{8485C17F-F03D-4628-B122-3D8796D5D2C4}" destId="{4F7BDDDC-47D7-415C-96E4-943E6C84F9DA}" srcOrd="0" destOrd="0" presId="urn:microsoft.com/office/officeart/2005/8/layout/orgChart1"/>
    <dgm:cxn modelId="{74A938AC-3BC9-4401-9BE1-91637BDBAC10}" type="presParOf" srcId="{4F7BDDDC-47D7-415C-96E4-943E6C84F9DA}" destId="{D9E07E61-3F72-4B59-9172-EB9CEF90BD8C}" srcOrd="0" destOrd="0" presId="urn:microsoft.com/office/officeart/2005/8/layout/orgChart1"/>
    <dgm:cxn modelId="{38ACF6CE-1A7C-4AC7-8068-14CB780FDEC5}" type="presParOf" srcId="{4F7BDDDC-47D7-415C-96E4-943E6C84F9DA}" destId="{FEDFACBC-81BB-45B5-BE07-A52D262E1373}" srcOrd="1" destOrd="0" presId="urn:microsoft.com/office/officeart/2005/8/layout/orgChart1"/>
    <dgm:cxn modelId="{2E3474D7-9B32-4860-A105-BF62834C800D}" type="presParOf" srcId="{8485C17F-F03D-4628-B122-3D8796D5D2C4}" destId="{A989CD9A-F1B0-4601-8D90-9F8EC2CE2AEF}" srcOrd="1" destOrd="0" presId="urn:microsoft.com/office/officeart/2005/8/layout/orgChart1"/>
    <dgm:cxn modelId="{EE1835B1-5E7D-4EC7-B167-9549D2D38E23}" type="presParOf" srcId="{A989CD9A-F1B0-4601-8D90-9F8EC2CE2AEF}" destId="{24D76437-B1C4-4E26-A1A8-4E865A36D496}" srcOrd="0" destOrd="0" presId="urn:microsoft.com/office/officeart/2005/8/layout/orgChart1"/>
    <dgm:cxn modelId="{10325AC1-36E2-4F77-BC04-3A04C7437694}" type="presParOf" srcId="{A989CD9A-F1B0-4601-8D90-9F8EC2CE2AEF}" destId="{F1512D98-582F-4A73-A6AB-C0B3420A999D}" srcOrd="1" destOrd="0" presId="urn:microsoft.com/office/officeart/2005/8/layout/orgChart1"/>
    <dgm:cxn modelId="{1BB8CE1E-46CF-42A8-9579-FA86E7CF1969}" type="presParOf" srcId="{F1512D98-582F-4A73-A6AB-C0B3420A999D}" destId="{349D34DD-564A-4285-A9B8-15A2A4FAD750}" srcOrd="0" destOrd="0" presId="urn:microsoft.com/office/officeart/2005/8/layout/orgChart1"/>
    <dgm:cxn modelId="{08A77396-092C-41A7-9254-03761E7739D5}" type="presParOf" srcId="{349D34DD-564A-4285-A9B8-15A2A4FAD750}" destId="{C4110DA1-8F2D-4D47-8B4E-6A26CEFCE751}" srcOrd="0" destOrd="0" presId="urn:microsoft.com/office/officeart/2005/8/layout/orgChart1"/>
    <dgm:cxn modelId="{7AEE052F-B9C8-4C70-813A-E80994F26718}" type="presParOf" srcId="{349D34DD-564A-4285-A9B8-15A2A4FAD750}" destId="{F87D91D9-A2CC-4778-B63C-383E827BF3BF}" srcOrd="1" destOrd="0" presId="urn:microsoft.com/office/officeart/2005/8/layout/orgChart1"/>
    <dgm:cxn modelId="{A384ACD3-6A0D-4FFC-AFC3-8E0C63CA5D00}" type="presParOf" srcId="{F1512D98-582F-4A73-A6AB-C0B3420A999D}" destId="{081D5200-7F93-48A8-8662-A001DB71F6A8}" srcOrd="1" destOrd="0" presId="urn:microsoft.com/office/officeart/2005/8/layout/orgChart1"/>
    <dgm:cxn modelId="{41EFE3D2-710B-429B-873C-46BDC9EC7BF3}" type="presParOf" srcId="{F1512D98-582F-4A73-A6AB-C0B3420A999D}" destId="{12516E6B-5008-49CA-972E-0DA52E0350F5}" srcOrd="2" destOrd="0" presId="urn:microsoft.com/office/officeart/2005/8/layout/orgChart1"/>
    <dgm:cxn modelId="{4153A518-76F7-429B-9819-D887B8297BDF}" type="presParOf" srcId="{A989CD9A-F1B0-4601-8D90-9F8EC2CE2AEF}" destId="{F6558E33-FDDF-4AF6-9FF2-7F28E3CA0FAA}" srcOrd="2" destOrd="0" presId="urn:microsoft.com/office/officeart/2005/8/layout/orgChart1"/>
    <dgm:cxn modelId="{53AECCC8-21DB-406E-92D4-A094E183A479}" type="presParOf" srcId="{A989CD9A-F1B0-4601-8D90-9F8EC2CE2AEF}" destId="{EA1A34BD-241E-4F26-9DD0-41509ABDCEB3}" srcOrd="3" destOrd="0" presId="urn:microsoft.com/office/officeart/2005/8/layout/orgChart1"/>
    <dgm:cxn modelId="{8FF4847D-0AA2-4335-962A-FF6ED7A5B245}" type="presParOf" srcId="{EA1A34BD-241E-4F26-9DD0-41509ABDCEB3}" destId="{E9047C9A-A969-4BB5-943F-4406525E876C}" srcOrd="0" destOrd="0" presId="urn:microsoft.com/office/officeart/2005/8/layout/orgChart1"/>
    <dgm:cxn modelId="{BE6185BD-33EE-4872-B9ED-A1FFE10974CA}" type="presParOf" srcId="{E9047C9A-A969-4BB5-943F-4406525E876C}" destId="{A896CA11-1BA3-4CD3-A263-EB01A713F19B}" srcOrd="0" destOrd="0" presId="urn:microsoft.com/office/officeart/2005/8/layout/orgChart1"/>
    <dgm:cxn modelId="{0729BA74-7DC5-4C24-A693-BEFDA480BA21}" type="presParOf" srcId="{E9047C9A-A969-4BB5-943F-4406525E876C}" destId="{86B47626-737E-4CFA-937B-0811A832C540}" srcOrd="1" destOrd="0" presId="urn:microsoft.com/office/officeart/2005/8/layout/orgChart1"/>
    <dgm:cxn modelId="{38B9EDE5-270A-4943-8161-25BF841CEA54}" type="presParOf" srcId="{EA1A34BD-241E-4F26-9DD0-41509ABDCEB3}" destId="{2D8886C3-2FB3-41C0-9003-34466AEC2346}" srcOrd="1" destOrd="0" presId="urn:microsoft.com/office/officeart/2005/8/layout/orgChart1"/>
    <dgm:cxn modelId="{EC392E87-AE6B-40AC-AFF0-5866476B6FE5}" type="presParOf" srcId="{EA1A34BD-241E-4F26-9DD0-41509ABDCEB3}" destId="{E742612A-849F-4882-A9A3-D3182E94A05B}" srcOrd="2" destOrd="0" presId="urn:microsoft.com/office/officeart/2005/8/layout/orgChart1"/>
    <dgm:cxn modelId="{9E2BDA3D-0358-46C0-BE71-E0EE06923C16}" type="presParOf" srcId="{A989CD9A-F1B0-4601-8D90-9F8EC2CE2AEF}" destId="{FE256B6E-EEBE-41D2-9101-E05A7CB9F3E2}" srcOrd="4" destOrd="0" presId="urn:microsoft.com/office/officeart/2005/8/layout/orgChart1"/>
    <dgm:cxn modelId="{1D27B820-D920-4A57-B16B-B6DA1A3473EB}" type="presParOf" srcId="{A989CD9A-F1B0-4601-8D90-9F8EC2CE2AEF}" destId="{C006F113-0C87-408C-AB6D-DE6449485A6A}" srcOrd="5" destOrd="0" presId="urn:microsoft.com/office/officeart/2005/8/layout/orgChart1"/>
    <dgm:cxn modelId="{5F5B5BA3-F64B-4252-881E-FE20673C6BAE}" type="presParOf" srcId="{C006F113-0C87-408C-AB6D-DE6449485A6A}" destId="{64EECA18-DC27-4F5B-86C8-2743581BD39C}" srcOrd="0" destOrd="0" presId="urn:microsoft.com/office/officeart/2005/8/layout/orgChart1"/>
    <dgm:cxn modelId="{30610C86-2487-430A-B596-D3F555CAE904}" type="presParOf" srcId="{64EECA18-DC27-4F5B-86C8-2743581BD39C}" destId="{4DB9D100-0B2A-4E28-BED4-B0A7DEDF6428}" srcOrd="0" destOrd="0" presId="urn:microsoft.com/office/officeart/2005/8/layout/orgChart1"/>
    <dgm:cxn modelId="{F26DA8BA-0FF0-4CF7-9DC7-DEF5BCD619DD}" type="presParOf" srcId="{64EECA18-DC27-4F5B-86C8-2743581BD39C}" destId="{4FB00103-694E-47F9-AC7B-3CD2A641D1E8}" srcOrd="1" destOrd="0" presId="urn:microsoft.com/office/officeart/2005/8/layout/orgChart1"/>
    <dgm:cxn modelId="{60069C60-1362-43AC-8FAF-6BE07BACABD6}" type="presParOf" srcId="{C006F113-0C87-408C-AB6D-DE6449485A6A}" destId="{56582AE3-9D3A-4E94-BC2C-3D38BC06FEC5}" srcOrd="1" destOrd="0" presId="urn:microsoft.com/office/officeart/2005/8/layout/orgChart1"/>
    <dgm:cxn modelId="{300331C9-3FF6-4592-92BE-51B7FE5A4669}" type="presParOf" srcId="{C006F113-0C87-408C-AB6D-DE6449485A6A}" destId="{CDB8CAFB-732A-405F-B547-2C4D7E269960}" srcOrd="2" destOrd="0" presId="urn:microsoft.com/office/officeart/2005/8/layout/orgChart1"/>
    <dgm:cxn modelId="{8A473A7B-EBDC-41BE-9A3E-1E5A0EA20694}" type="presParOf" srcId="{8485C17F-F03D-4628-B122-3D8796D5D2C4}" destId="{A3DC562A-2AC6-4DD3-B82D-3CA0C539CFE8}" srcOrd="2" destOrd="0" presId="urn:microsoft.com/office/officeart/2005/8/layout/orgChart1"/>
    <dgm:cxn modelId="{3F1ABFF0-AFE3-45FD-B20B-DE9CB0B98690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6581-4C56-44ED-A48B-3E074D7D4A12}">
      <dsp:nvSpPr>
        <dsp:cNvPr id="0" name=""/>
        <dsp:cNvSpPr/>
      </dsp:nvSpPr>
      <dsp:spPr>
        <a:xfrm>
          <a:off x="3400634" y="502076"/>
          <a:ext cx="1813898" cy="209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36"/>
              </a:lnTo>
              <a:lnTo>
                <a:pt x="1813898" y="104936"/>
              </a:lnTo>
              <a:lnTo>
                <a:pt x="1813898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400634" y="502076"/>
          <a:ext cx="604632" cy="209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36"/>
              </a:lnTo>
              <a:lnTo>
                <a:pt x="604632" y="104936"/>
              </a:lnTo>
              <a:lnTo>
                <a:pt x="604632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CE081-2EB4-4470-A212-4E366BFE9788}">
      <dsp:nvSpPr>
        <dsp:cNvPr id="0" name=""/>
        <dsp:cNvSpPr/>
      </dsp:nvSpPr>
      <dsp:spPr>
        <a:xfrm>
          <a:off x="2396244" y="1211645"/>
          <a:ext cx="149908" cy="329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7996"/>
              </a:lnTo>
              <a:lnTo>
                <a:pt x="149908" y="32979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06A99-BE9C-488C-9739-6C7200CFCD42}">
      <dsp:nvSpPr>
        <dsp:cNvPr id="0" name=""/>
        <dsp:cNvSpPr/>
      </dsp:nvSpPr>
      <dsp:spPr>
        <a:xfrm>
          <a:off x="2396244" y="1211645"/>
          <a:ext cx="149908" cy="258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427"/>
              </a:lnTo>
              <a:lnTo>
                <a:pt x="149908" y="258842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01BC3-C6F8-461E-A467-0572B8E9282E}">
      <dsp:nvSpPr>
        <dsp:cNvPr id="0" name=""/>
        <dsp:cNvSpPr/>
      </dsp:nvSpPr>
      <dsp:spPr>
        <a:xfrm>
          <a:off x="2396244" y="1211645"/>
          <a:ext cx="149908" cy="187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858"/>
              </a:lnTo>
              <a:lnTo>
                <a:pt x="149908" y="187885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6CB7-E671-45AF-93D2-29E696492A5E}">
      <dsp:nvSpPr>
        <dsp:cNvPr id="0" name=""/>
        <dsp:cNvSpPr/>
      </dsp:nvSpPr>
      <dsp:spPr>
        <a:xfrm>
          <a:off x="2396244" y="1211645"/>
          <a:ext cx="149908" cy="116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289"/>
              </a:lnTo>
              <a:lnTo>
                <a:pt x="149908" y="116928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114AB-EE54-4785-96EC-F90CA03D6BF9}">
      <dsp:nvSpPr>
        <dsp:cNvPr id="0" name=""/>
        <dsp:cNvSpPr/>
      </dsp:nvSpPr>
      <dsp:spPr>
        <a:xfrm>
          <a:off x="2396244" y="1211645"/>
          <a:ext cx="149908" cy="45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720"/>
              </a:lnTo>
              <a:lnTo>
                <a:pt x="149908" y="45972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2796001" y="502076"/>
          <a:ext cx="604632" cy="209872"/>
        </a:xfrm>
        <a:custGeom>
          <a:avLst/>
          <a:gdLst/>
          <a:ahLst/>
          <a:cxnLst/>
          <a:rect l="0" t="0" r="0" b="0"/>
          <a:pathLst>
            <a:path>
              <a:moveTo>
                <a:pt x="604632" y="0"/>
              </a:moveTo>
              <a:lnTo>
                <a:pt x="604632" y="104936"/>
              </a:lnTo>
              <a:lnTo>
                <a:pt x="0" y="104936"/>
              </a:lnTo>
              <a:lnTo>
                <a:pt x="0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A6187-E0DE-493B-B179-9949BC0E72C8}">
      <dsp:nvSpPr>
        <dsp:cNvPr id="0" name=""/>
        <dsp:cNvSpPr/>
      </dsp:nvSpPr>
      <dsp:spPr>
        <a:xfrm>
          <a:off x="1186978" y="1211645"/>
          <a:ext cx="149908" cy="329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7996"/>
              </a:lnTo>
              <a:lnTo>
                <a:pt x="149908" y="32979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04813-A54C-41B6-9525-68E5C5A1C90C}">
      <dsp:nvSpPr>
        <dsp:cNvPr id="0" name=""/>
        <dsp:cNvSpPr/>
      </dsp:nvSpPr>
      <dsp:spPr>
        <a:xfrm>
          <a:off x="1186978" y="1211645"/>
          <a:ext cx="149908" cy="258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427"/>
              </a:lnTo>
              <a:lnTo>
                <a:pt x="149908" y="258842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538A8-CA08-41E9-B550-B027C37CCE61}">
      <dsp:nvSpPr>
        <dsp:cNvPr id="0" name=""/>
        <dsp:cNvSpPr/>
      </dsp:nvSpPr>
      <dsp:spPr>
        <a:xfrm>
          <a:off x="1186978" y="1211645"/>
          <a:ext cx="149908" cy="187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858"/>
              </a:lnTo>
              <a:lnTo>
                <a:pt x="149908" y="187885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A06C2-86DC-45E8-90A6-7A60CBBA6C8E}">
      <dsp:nvSpPr>
        <dsp:cNvPr id="0" name=""/>
        <dsp:cNvSpPr/>
      </dsp:nvSpPr>
      <dsp:spPr>
        <a:xfrm>
          <a:off x="1186978" y="1211645"/>
          <a:ext cx="149908" cy="116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289"/>
              </a:lnTo>
              <a:lnTo>
                <a:pt x="149908" y="116928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2EA-ECDC-4447-AD3D-7A1E67E31D5D}">
      <dsp:nvSpPr>
        <dsp:cNvPr id="0" name=""/>
        <dsp:cNvSpPr/>
      </dsp:nvSpPr>
      <dsp:spPr>
        <a:xfrm>
          <a:off x="1186978" y="1211645"/>
          <a:ext cx="149908" cy="45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720"/>
              </a:lnTo>
              <a:lnTo>
                <a:pt x="149908" y="45972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586735" y="502076"/>
          <a:ext cx="1813898" cy="209872"/>
        </a:xfrm>
        <a:custGeom>
          <a:avLst/>
          <a:gdLst/>
          <a:ahLst/>
          <a:cxnLst/>
          <a:rect l="0" t="0" r="0" b="0"/>
          <a:pathLst>
            <a:path>
              <a:moveTo>
                <a:pt x="1813898" y="0"/>
              </a:moveTo>
              <a:lnTo>
                <a:pt x="1813898" y="104936"/>
              </a:lnTo>
              <a:lnTo>
                <a:pt x="0" y="104936"/>
              </a:lnTo>
              <a:lnTo>
                <a:pt x="0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2900937" y="2379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Total Weight</a:t>
          </a:r>
        </a:p>
      </dsp:txBody>
      <dsp:txXfrm>
        <a:off x="2900937" y="2379"/>
        <a:ext cx="999392" cy="499696"/>
      </dsp:txXfrm>
    </dsp:sp>
    <dsp:sp modelId="{72B91CF1-7161-4B21-8EF7-A55AFE7AB578}">
      <dsp:nvSpPr>
        <dsp:cNvPr id="0" name=""/>
        <dsp:cNvSpPr/>
      </dsp:nvSpPr>
      <dsp:spPr>
        <a:xfrm>
          <a:off x="1087039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 for all inputs</a:t>
          </a:r>
        </a:p>
      </dsp:txBody>
      <dsp:txXfrm>
        <a:off x="1087039" y="711948"/>
        <a:ext cx="999392" cy="499696"/>
      </dsp:txXfrm>
    </dsp:sp>
    <dsp:sp modelId="{4DB07FE5-D9E9-4F4D-BFB9-EFFB997403B0}">
      <dsp:nvSpPr>
        <dsp:cNvPr id="0" name=""/>
        <dsp:cNvSpPr/>
      </dsp:nvSpPr>
      <dsp:spPr>
        <a:xfrm>
          <a:off x="1336887" y="1421517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qty?</a:t>
          </a:r>
        </a:p>
      </dsp:txBody>
      <dsp:txXfrm>
        <a:off x="1336887" y="1421517"/>
        <a:ext cx="999392" cy="499696"/>
      </dsp:txXfrm>
    </dsp:sp>
    <dsp:sp modelId="{91D15D18-51E9-4A83-9523-E81D4BDEA0B6}">
      <dsp:nvSpPr>
        <dsp:cNvPr id="0" name=""/>
        <dsp:cNvSpPr/>
      </dsp:nvSpPr>
      <dsp:spPr>
        <a:xfrm>
          <a:off x="1336887" y="2131086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density?</a:t>
          </a:r>
        </a:p>
      </dsp:txBody>
      <dsp:txXfrm>
        <a:off x="1336887" y="2131086"/>
        <a:ext cx="999392" cy="499696"/>
      </dsp:txXfrm>
    </dsp:sp>
    <dsp:sp modelId="{7A6E8CE1-D02B-4614-A14C-9D13AB507A07}">
      <dsp:nvSpPr>
        <dsp:cNvPr id="0" name=""/>
        <dsp:cNvSpPr/>
      </dsp:nvSpPr>
      <dsp:spPr>
        <a:xfrm>
          <a:off x="1336887" y="2840655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thickness?</a:t>
          </a:r>
        </a:p>
      </dsp:txBody>
      <dsp:txXfrm>
        <a:off x="1336887" y="2840655"/>
        <a:ext cx="999392" cy="499696"/>
      </dsp:txXfrm>
    </dsp:sp>
    <dsp:sp modelId="{B5D5662B-9CAE-45EF-B808-405CF51CEB70}">
      <dsp:nvSpPr>
        <dsp:cNvPr id="0" name=""/>
        <dsp:cNvSpPr/>
      </dsp:nvSpPr>
      <dsp:spPr>
        <a:xfrm>
          <a:off x="1336887" y="3550224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d1?</a:t>
          </a:r>
        </a:p>
      </dsp:txBody>
      <dsp:txXfrm>
        <a:off x="1336887" y="3550224"/>
        <a:ext cx="999392" cy="499696"/>
      </dsp:txXfrm>
    </dsp:sp>
    <dsp:sp modelId="{1B1271A3-DA09-42EE-8FA8-A53AB3819A0A}">
      <dsp:nvSpPr>
        <dsp:cNvPr id="0" name=""/>
        <dsp:cNvSpPr/>
      </dsp:nvSpPr>
      <dsp:spPr>
        <a:xfrm>
          <a:off x="1336887" y="4259793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d2?</a:t>
          </a:r>
        </a:p>
      </dsp:txBody>
      <dsp:txXfrm>
        <a:off x="1336887" y="4259793"/>
        <a:ext cx="999392" cy="499696"/>
      </dsp:txXfrm>
    </dsp:sp>
    <dsp:sp modelId="{667CB6C0-6565-4AD5-813A-D534ABD39159}">
      <dsp:nvSpPr>
        <dsp:cNvPr id="0" name=""/>
        <dsp:cNvSpPr/>
      </dsp:nvSpPr>
      <dsp:spPr>
        <a:xfrm>
          <a:off x="2296304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Weight</a:t>
          </a:r>
        </a:p>
      </dsp:txBody>
      <dsp:txXfrm>
        <a:off x="2296304" y="711948"/>
        <a:ext cx="999392" cy="499696"/>
      </dsp:txXfrm>
    </dsp:sp>
    <dsp:sp modelId="{B33D72CE-EE4A-4E33-BB9B-A3FCEBFB1A1A}">
      <dsp:nvSpPr>
        <dsp:cNvPr id="0" name=""/>
        <dsp:cNvSpPr/>
      </dsp:nvSpPr>
      <dsp:spPr>
        <a:xfrm>
          <a:off x="2546153" y="1421517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hole area (use </a:t>
          </a:r>
          <a:r>
            <a:rPr lang="en-US" sz="1200" kern="1200" dirty="0">
              <a:solidFill>
                <a:srgbClr val="FF0000"/>
              </a:solidFill>
            </a:rPr>
            <a:t>d1</a:t>
          </a:r>
          <a:r>
            <a:rPr lang="en-US" sz="1200" kern="1200" dirty="0"/>
            <a:t>)</a:t>
          </a:r>
        </a:p>
      </dsp:txBody>
      <dsp:txXfrm>
        <a:off x="2546153" y="1421517"/>
        <a:ext cx="999392" cy="499696"/>
      </dsp:txXfrm>
    </dsp:sp>
    <dsp:sp modelId="{18CF5DAB-DFD6-4F28-AC86-0953E7AB68C4}">
      <dsp:nvSpPr>
        <dsp:cNvPr id="0" name=""/>
        <dsp:cNvSpPr/>
      </dsp:nvSpPr>
      <dsp:spPr>
        <a:xfrm>
          <a:off x="2546153" y="2131086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big circle area (use </a:t>
          </a:r>
          <a:r>
            <a:rPr lang="en-US" sz="1200" kern="1200" dirty="0">
              <a:solidFill>
                <a:srgbClr val="FF0000"/>
              </a:solidFill>
            </a:rPr>
            <a:t>d2</a:t>
          </a:r>
          <a:r>
            <a:rPr lang="en-US" sz="1200" kern="1200" dirty="0"/>
            <a:t>)</a:t>
          </a:r>
        </a:p>
      </dsp:txBody>
      <dsp:txXfrm>
        <a:off x="2546153" y="2131086"/>
        <a:ext cx="999392" cy="499696"/>
      </dsp:txXfrm>
    </dsp:sp>
    <dsp:sp modelId="{19D1A392-F393-4A23-B17D-1D1E8D0BE4C1}">
      <dsp:nvSpPr>
        <dsp:cNvPr id="0" name=""/>
        <dsp:cNvSpPr/>
      </dsp:nvSpPr>
      <dsp:spPr>
        <a:xfrm>
          <a:off x="2546153" y="2840655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rim area</a:t>
          </a:r>
        </a:p>
      </dsp:txBody>
      <dsp:txXfrm>
        <a:off x="2546153" y="2840655"/>
        <a:ext cx="999392" cy="499696"/>
      </dsp:txXfrm>
    </dsp:sp>
    <dsp:sp modelId="{78FE526B-0CB6-43BD-B0FC-9C152718FA53}">
      <dsp:nvSpPr>
        <dsp:cNvPr id="0" name=""/>
        <dsp:cNvSpPr/>
      </dsp:nvSpPr>
      <dsp:spPr>
        <a:xfrm>
          <a:off x="2546153" y="3550224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volume (use </a:t>
          </a:r>
          <a:r>
            <a:rPr lang="en-US" sz="1200" kern="1200" dirty="0">
              <a:solidFill>
                <a:srgbClr val="FF0000"/>
              </a:solidFill>
            </a:rPr>
            <a:t>thickness</a:t>
          </a:r>
          <a:r>
            <a:rPr lang="en-US" sz="1200" kern="1200" dirty="0"/>
            <a:t>)</a:t>
          </a:r>
        </a:p>
      </dsp:txBody>
      <dsp:txXfrm>
        <a:off x="2546153" y="3550224"/>
        <a:ext cx="999392" cy="499696"/>
      </dsp:txXfrm>
    </dsp:sp>
    <dsp:sp modelId="{271A19FD-ED49-485D-A275-CD8EAC61CE8F}">
      <dsp:nvSpPr>
        <dsp:cNvPr id="0" name=""/>
        <dsp:cNvSpPr/>
      </dsp:nvSpPr>
      <dsp:spPr>
        <a:xfrm>
          <a:off x="2546153" y="4259793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weight (use </a:t>
          </a:r>
          <a:r>
            <a:rPr lang="en-US" sz="1200" kern="1200" dirty="0">
              <a:solidFill>
                <a:srgbClr val="FF0000"/>
              </a:solidFill>
            </a:rPr>
            <a:t>density</a:t>
          </a:r>
          <a:r>
            <a:rPr lang="en-US" sz="1200" kern="1200" dirty="0"/>
            <a:t>)</a:t>
          </a:r>
        </a:p>
      </dsp:txBody>
      <dsp:txXfrm>
        <a:off x="2546153" y="4259793"/>
        <a:ext cx="999392" cy="499696"/>
      </dsp:txXfrm>
    </dsp:sp>
    <dsp:sp modelId="{D9E07E61-3F72-4B59-9172-EB9CEF90BD8C}">
      <dsp:nvSpPr>
        <dsp:cNvPr id="0" name=""/>
        <dsp:cNvSpPr/>
      </dsp:nvSpPr>
      <dsp:spPr>
        <a:xfrm>
          <a:off x="3505570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weight x </a:t>
          </a:r>
          <a:r>
            <a:rPr lang="en-US" sz="1200" kern="1200" dirty="0">
              <a:solidFill>
                <a:srgbClr val="FF0000"/>
              </a:solidFill>
            </a:rPr>
            <a:t>qty</a:t>
          </a:r>
        </a:p>
      </dsp:txBody>
      <dsp:txXfrm>
        <a:off x="3505570" y="711948"/>
        <a:ext cx="999392" cy="499696"/>
      </dsp:txXfrm>
    </dsp:sp>
    <dsp:sp modelId="{C4110DA1-8F2D-4D47-8B4E-6A26CEFCE751}">
      <dsp:nvSpPr>
        <dsp:cNvPr id="0" name=""/>
        <dsp:cNvSpPr/>
      </dsp:nvSpPr>
      <dsp:spPr>
        <a:xfrm>
          <a:off x="4714835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 total weight</a:t>
          </a:r>
        </a:p>
      </dsp:txBody>
      <dsp:txXfrm>
        <a:off x="4714835" y="711948"/>
        <a:ext cx="999392" cy="499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6581-4C56-44ED-A48B-3E074D7D4A12}">
      <dsp:nvSpPr>
        <dsp:cNvPr id="0" name=""/>
        <dsp:cNvSpPr/>
      </dsp:nvSpPr>
      <dsp:spPr>
        <a:xfrm>
          <a:off x="3709067" y="1116479"/>
          <a:ext cx="2904964" cy="336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5"/>
              </a:lnTo>
              <a:lnTo>
                <a:pt x="2904964" y="168055"/>
              </a:lnTo>
              <a:lnTo>
                <a:pt x="2904964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709067" y="1116479"/>
          <a:ext cx="968321" cy="336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5"/>
              </a:lnTo>
              <a:lnTo>
                <a:pt x="968321" y="168055"/>
              </a:lnTo>
              <a:lnTo>
                <a:pt x="968321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2695025" y="2252856"/>
          <a:ext cx="91440" cy="336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11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2740745" y="1116479"/>
          <a:ext cx="968321" cy="336111"/>
        </a:xfrm>
        <a:custGeom>
          <a:avLst/>
          <a:gdLst/>
          <a:ahLst/>
          <a:cxnLst/>
          <a:rect l="0" t="0" r="0" b="0"/>
          <a:pathLst>
            <a:path>
              <a:moveTo>
                <a:pt x="968321" y="0"/>
              </a:moveTo>
              <a:lnTo>
                <a:pt x="968321" y="168055"/>
              </a:lnTo>
              <a:lnTo>
                <a:pt x="0" y="168055"/>
              </a:lnTo>
              <a:lnTo>
                <a:pt x="0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804102" y="1116479"/>
          <a:ext cx="2904964" cy="336111"/>
        </a:xfrm>
        <a:custGeom>
          <a:avLst/>
          <a:gdLst/>
          <a:ahLst/>
          <a:cxnLst/>
          <a:rect l="0" t="0" r="0" b="0"/>
          <a:pathLst>
            <a:path>
              <a:moveTo>
                <a:pt x="2904964" y="0"/>
              </a:moveTo>
              <a:lnTo>
                <a:pt x="2904964" y="168055"/>
              </a:lnTo>
              <a:lnTo>
                <a:pt x="0" y="168055"/>
              </a:lnTo>
              <a:lnTo>
                <a:pt x="0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2908801" y="316213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Total Weight</a:t>
          </a:r>
        </a:p>
      </dsp:txBody>
      <dsp:txXfrm>
        <a:off x="2908801" y="316213"/>
        <a:ext cx="1600531" cy="800265"/>
      </dsp:txXfrm>
    </dsp:sp>
    <dsp:sp modelId="{72B91CF1-7161-4B21-8EF7-A55AFE7AB578}">
      <dsp:nvSpPr>
        <dsp:cNvPr id="0" name=""/>
        <dsp:cNvSpPr/>
      </dsp:nvSpPr>
      <dsp:spPr>
        <a:xfrm>
          <a:off x="3837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: qty, density, thickness, d1, d2</a:t>
          </a:r>
        </a:p>
      </dsp:txBody>
      <dsp:txXfrm>
        <a:off x="3837" y="1452590"/>
        <a:ext cx="1600531" cy="800265"/>
      </dsp:txXfrm>
    </dsp:sp>
    <dsp:sp modelId="{667CB6C0-6565-4AD5-813A-D534ABD39159}">
      <dsp:nvSpPr>
        <dsp:cNvPr id="0" name=""/>
        <dsp:cNvSpPr/>
      </dsp:nvSpPr>
      <dsp:spPr>
        <a:xfrm>
          <a:off x="1940479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Weight of a single washer</a:t>
          </a:r>
        </a:p>
      </dsp:txBody>
      <dsp:txXfrm>
        <a:off x="1940479" y="1452590"/>
        <a:ext cx="1600531" cy="800265"/>
      </dsp:txXfrm>
    </dsp:sp>
    <dsp:sp modelId="{B217E01A-AEA5-4335-9F18-1A7C6761C7D6}">
      <dsp:nvSpPr>
        <dsp:cNvPr id="0" name=""/>
        <dsp:cNvSpPr/>
      </dsp:nvSpPr>
      <dsp:spPr>
        <a:xfrm>
          <a:off x="1940479" y="2588967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circle area</a:t>
          </a:r>
        </a:p>
      </dsp:txBody>
      <dsp:txXfrm>
        <a:off x="1940479" y="2588967"/>
        <a:ext cx="1600531" cy="800265"/>
      </dsp:txXfrm>
    </dsp:sp>
    <dsp:sp modelId="{D9E07E61-3F72-4B59-9172-EB9CEF90BD8C}">
      <dsp:nvSpPr>
        <dsp:cNvPr id="0" name=""/>
        <dsp:cNvSpPr/>
      </dsp:nvSpPr>
      <dsp:spPr>
        <a:xfrm>
          <a:off x="3877122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total Weight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3877122" y="1452590"/>
        <a:ext cx="1600531" cy="800265"/>
      </dsp:txXfrm>
    </dsp:sp>
    <dsp:sp modelId="{C4110DA1-8F2D-4D47-8B4E-6A26CEFCE751}">
      <dsp:nvSpPr>
        <dsp:cNvPr id="0" name=""/>
        <dsp:cNvSpPr/>
      </dsp:nvSpPr>
      <dsp:spPr>
        <a:xfrm>
          <a:off x="5813765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 total weight</a:t>
          </a:r>
        </a:p>
      </dsp:txBody>
      <dsp:txXfrm>
        <a:off x="5813765" y="1452590"/>
        <a:ext cx="1600531" cy="800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B6E-EEBE-41D2-9101-E05A7CB9F3E2}">
      <dsp:nvSpPr>
        <dsp:cNvPr id="0" name=""/>
        <dsp:cNvSpPr/>
      </dsp:nvSpPr>
      <dsp:spPr>
        <a:xfrm>
          <a:off x="714162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58E33-FDDF-4AF6-9FF2-7F28E3CA0FAA}">
      <dsp:nvSpPr>
        <dsp:cNvPr id="0" name=""/>
        <dsp:cNvSpPr/>
      </dsp:nvSpPr>
      <dsp:spPr>
        <a:xfrm>
          <a:off x="709590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76437-B1C4-4E26-A1A8-4E865A36D496}">
      <dsp:nvSpPr>
        <dsp:cNvPr id="0" name=""/>
        <dsp:cNvSpPr/>
      </dsp:nvSpPr>
      <dsp:spPr>
        <a:xfrm>
          <a:off x="617885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4253313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2888315" y="83546"/>
              </a:lnTo>
              <a:lnTo>
                <a:pt x="2888315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EEDFA-7D76-43FF-AC94-29AD3D681471}">
      <dsp:nvSpPr>
        <dsp:cNvPr id="0" name=""/>
        <dsp:cNvSpPr/>
      </dsp:nvSpPr>
      <dsp:spPr>
        <a:xfrm>
          <a:off x="4253313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EE682-9705-4F86-87F2-96479BB4CF23}">
      <dsp:nvSpPr>
        <dsp:cNvPr id="0" name=""/>
        <dsp:cNvSpPr/>
      </dsp:nvSpPr>
      <dsp:spPr>
        <a:xfrm>
          <a:off x="4207593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3290541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4207593" y="723320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9B7B-9EFD-4949-9243-AD2F969EFAF9}">
      <dsp:nvSpPr>
        <dsp:cNvPr id="0" name=""/>
        <dsp:cNvSpPr/>
      </dsp:nvSpPr>
      <dsp:spPr>
        <a:xfrm>
          <a:off x="136499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6EB8-A71D-4444-B940-83DBAAF3A190}">
      <dsp:nvSpPr>
        <dsp:cNvPr id="0" name=""/>
        <dsp:cNvSpPr/>
      </dsp:nvSpPr>
      <dsp:spPr>
        <a:xfrm>
          <a:off x="131927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68C55-B18A-4473-91F6-17DF04708C3E}">
      <dsp:nvSpPr>
        <dsp:cNvPr id="0" name=""/>
        <dsp:cNvSpPr/>
      </dsp:nvSpPr>
      <dsp:spPr>
        <a:xfrm>
          <a:off x="40222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364998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2888315" y="0"/>
              </a:moveTo>
              <a:lnTo>
                <a:pt x="2888315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3855473" y="325480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3 Figures</a:t>
          </a:r>
        </a:p>
      </dsp:txBody>
      <dsp:txXfrm>
        <a:off x="3855473" y="325480"/>
        <a:ext cx="795679" cy="397839"/>
      </dsp:txXfrm>
    </dsp:sp>
    <dsp:sp modelId="{72B91CF1-7161-4B21-8EF7-A55AFE7AB578}">
      <dsp:nvSpPr>
        <dsp:cNvPr id="0" name=""/>
        <dsp:cNvSpPr/>
      </dsp:nvSpPr>
      <dsp:spPr>
        <a:xfrm>
          <a:off x="96715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Rocket Ship</a:t>
          </a:r>
        </a:p>
      </dsp:txBody>
      <dsp:txXfrm>
        <a:off x="967158" y="890412"/>
        <a:ext cx="795679" cy="397839"/>
      </dsp:txXfrm>
    </dsp:sp>
    <dsp:sp modelId="{E71D76A0-C923-45D2-899F-8B39C8E69124}">
      <dsp:nvSpPr>
        <dsp:cNvPr id="0" name=""/>
        <dsp:cNvSpPr/>
      </dsp:nvSpPr>
      <dsp:spPr>
        <a:xfrm>
          <a:off x="4387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Triangle</a:t>
          </a:r>
        </a:p>
      </dsp:txBody>
      <dsp:txXfrm>
        <a:off x="4387" y="1455344"/>
        <a:ext cx="795679" cy="397839"/>
      </dsp:txXfrm>
    </dsp:sp>
    <dsp:sp modelId="{72F7ABD0-7DE5-4FFF-AF94-0DB673DE9BD7}">
      <dsp:nvSpPr>
        <dsp:cNvPr id="0" name=""/>
        <dsp:cNvSpPr/>
      </dsp:nvSpPr>
      <dsp:spPr>
        <a:xfrm>
          <a:off x="967158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Rectangle</a:t>
          </a:r>
        </a:p>
      </dsp:txBody>
      <dsp:txXfrm>
        <a:off x="967158" y="1455344"/>
        <a:ext cx="795679" cy="397839"/>
      </dsp:txXfrm>
    </dsp:sp>
    <dsp:sp modelId="{0899E656-3DAA-4E2E-8046-738799664983}">
      <dsp:nvSpPr>
        <dsp:cNvPr id="0" name=""/>
        <dsp:cNvSpPr/>
      </dsp:nvSpPr>
      <dsp:spPr>
        <a:xfrm>
          <a:off x="192993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Inverted V</a:t>
          </a:r>
        </a:p>
      </dsp:txBody>
      <dsp:txXfrm>
        <a:off x="1929930" y="1455344"/>
        <a:ext cx="795679" cy="397839"/>
      </dsp:txXfrm>
    </dsp:sp>
    <dsp:sp modelId="{667CB6C0-6565-4AD5-813A-D534ABD39159}">
      <dsp:nvSpPr>
        <dsp:cNvPr id="0" name=""/>
        <dsp:cNvSpPr/>
      </dsp:nvSpPr>
      <dsp:spPr>
        <a:xfrm>
          <a:off x="3855473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Male Stick Figure</a:t>
          </a:r>
        </a:p>
      </dsp:txBody>
      <dsp:txXfrm>
        <a:off x="3855473" y="890412"/>
        <a:ext cx="795679" cy="397839"/>
      </dsp:txXfrm>
    </dsp:sp>
    <dsp:sp modelId="{B217E01A-AEA5-4335-9F18-1A7C6761C7D6}">
      <dsp:nvSpPr>
        <dsp:cNvPr id="0" name=""/>
        <dsp:cNvSpPr/>
      </dsp:nvSpPr>
      <dsp:spPr>
        <a:xfrm>
          <a:off x="2892702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Circle</a:t>
          </a:r>
        </a:p>
      </dsp:txBody>
      <dsp:txXfrm>
        <a:off x="2892702" y="1455344"/>
        <a:ext cx="795679" cy="397839"/>
      </dsp:txXfrm>
    </dsp:sp>
    <dsp:sp modelId="{20C88D64-9383-49FD-8BB7-6C7920D27996}">
      <dsp:nvSpPr>
        <dsp:cNvPr id="0" name=""/>
        <dsp:cNvSpPr/>
      </dsp:nvSpPr>
      <dsp:spPr>
        <a:xfrm>
          <a:off x="3855473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Rectangle</a:t>
          </a:r>
        </a:p>
      </dsp:txBody>
      <dsp:txXfrm>
        <a:off x="3855473" y="1455344"/>
        <a:ext cx="795679" cy="397839"/>
      </dsp:txXfrm>
    </dsp:sp>
    <dsp:sp modelId="{8D3692A3-7C3F-41F9-9536-4075DABC9DDB}">
      <dsp:nvSpPr>
        <dsp:cNvPr id="0" name=""/>
        <dsp:cNvSpPr/>
      </dsp:nvSpPr>
      <dsp:spPr>
        <a:xfrm>
          <a:off x="4818245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Inverted V</a:t>
          </a:r>
        </a:p>
      </dsp:txBody>
      <dsp:txXfrm>
        <a:off x="4818245" y="1455344"/>
        <a:ext cx="795679" cy="397839"/>
      </dsp:txXfrm>
    </dsp:sp>
    <dsp:sp modelId="{D9E07E61-3F72-4B59-9172-EB9CEF90BD8C}">
      <dsp:nvSpPr>
        <dsp:cNvPr id="0" name=""/>
        <dsp:cNvSpPr/>
      </dsp:nvSpPr>
      <dsp:spPr>
        <a:xfrm>
          <a:off x="674378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Female Stick Figure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6743788" y="890412"/>
        <a:ext cx="795679" cy="397839"/>
      </dsp:txXfrm>
    </dsp:sp>
    <dsp:sp modelId="{C4110DA1-8F2D-4D47-8B4E-6A26CEFCE751}">
      <dsp:nvSpPr>
        <dsp:cNvPr id="0" name=""/>
        <dsp:cNvSpPr/>
      </dsp:nvSpPr>
      <dsp:spPr>
        <a:xfrm>
          <a:off x="5781017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Circle</a:t>
          </a:r>
        </a:p>
      </dsp:txBody>
      <dsp:txXfrm>
        <a:off x="5781017" y="1455344"/>
        <a:ext cx="795679" cy="397839"/>
      </dsp:txXfrm>
    </dsp:sp>
    <dsp:sp modelId="{A896CA11-1BA3-4CD3-A263-EB01A713F19B}">
      <dsp:nvSpPr>
        <dsp:cNvPr id="0" name=""/>
        <dsp:cNvSpPr/>
      </dsp:nvSpPr>
      <dsp:spPr>
        <a:xfrm>
          <a:off x="6743788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Triangle</a:t>
          </a:r>
        </a:p>
      </dsp:txBody>
      <dsp:txXfrm>
        <a:off x="6743788" y="1455344"/>
        <a:ext cx="795679" cy="397839"/>
      </dsp:txXfrm>
    </dsp:sp>
    <dsp:sp modelId="{4DB9D100-0B2A-4E28-BED4-B0A7DEDF6428}">
      <dsp:nvSpPr>
        <dsp:cNvPr id="0" name=""/>
        <dsp:cNvSpPr/>
      </dsp:nvSpPr>
      <dsp:spPr>
        <a:xfrm>
          <a:off x="770656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Inverted V</a:t>
          </a:r>
        </a:p>
      </dsp:txBody>
      <dsp:txXfrm>
        <a:off x="7706560" y="1455344"/>
        <a:ext cx="795679" cy="39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11/17/20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34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1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44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21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36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43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84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66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72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8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8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6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12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55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9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70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92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69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01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2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0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52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9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22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0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93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80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49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66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5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6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5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27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117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53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643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6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8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0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Top-Down Design &amp; Functions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4072222475934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Problem Solving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487365" y="1291593"/>
            <a:ext cx="8428035" cy="5118100"/>
            <a:chOff x="487363" y="1282889"/>
            <a:chExt cx="8427744" cy="511790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793175" y="1746913"/>
              <a:ext cx="5296395" cy="4653884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9"/>
            <p:cNvCxnSpPr>
              <a:cxnSpLocks noChangeShapeType="1"/>
              <a:endCxn id="35" idx="1"/>
            </p:cNvCxnSpPr>
            <p:nvPr/>
          </p:nvCxnSpPr>
          <p:spPr bwMode="auto">
            <a:xfrm>
              <a:off x="487363" y="4073855"/>
              <a:ext cx="1305812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3170143" y="2173444"/>
              <a:ext cx="2173212" cy="64608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stepwise</a:t>
              </a:r>
            </a:p>
            <a:p>
              <a:pPr algn="ctr">
                <a:defRPr/>
              </a:pPr>
              <a:r>
                <a:rPr lang="en-US" dirty="0"/>
                <a:t>refinement</a:t>
              </a:r>
            </a:p>
          </p:txBody>
        </p:sp>
        <p:cxnSp>
          <p:nvCxnSpPr>
            <p:cNvPr id="39" name="Straight Arrow Connector 13"/>
            <p:cNvCxnSpPr>
              <a:cxnSpLocks noChangeShapeType="1"/>
            </p:cNvCxnSpPr>
            <p:nvPr/>
          </p:nvCxnSpPr>
          <p:spPr bwMode="auto">
            <a:xfrm>
              <a:off x="4286251" y="2819531"/>
              <a:ext cx="0" cy="719006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0" name="TextBox 14"/>
            <p:cNvSpPr txBox="1">
              <a:spLocks noChangeArrowheads="1"/>
            </p:cNvSpPr>
            <p:nvPr/>
          </p:nvSpPr>
          <p:spPr bwMode="auto">
            <a:xfrm>
              <a:off x="4326595" y="2909888"/>
              <a:ext cx="13372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006600"/>
                  </a:solidFill>
                </a:rPr>
                <a:t>(hierarchy of)</a:t>
              </a:r>
            </a:p>
            <a:p>
              <a:pPr algn="ctr"/>
              <a:r>
                <a:rPr lang="en-US" sz="1400">
                  <a:solidFill>
                    <a:srgbClr val="006600"/>
                  </a:solidFill>
                </a:rPr>
                <a:t> sub-problems</a:t>
              </a:r>
            </a:p>
          </p:txBody>
        </p:sp>
        <p:sp>
          <p:nvSpPr>
            <p:cNvPr id="41" name="Diamond 17"/>
            <p:cNvSpPr>
              <a:spLocks noChangeArrowheads="1"/>
            </p:cNvSpPr>
            <p:nvPr/>
          </p:nvSpPr>
          <p:spPr bwMode="auto">
            <a:xfrm>
              <a:off x="2933700" y="3514725"/>
              <a:ext cx="2754313" cy="1139825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3419475" y="3776663"/>
              <a:ext cx="1917447" cy="584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Can sub-problems</a:t>
              </a:r>
              <a:endParaRPr lang="en-US" sz="1600" dirty="0"/>
            </a:p>
            <a:p>
              <a:r>
                <a:rPr lang="en-US" sz="1600" dirty="0"/>
                <a:t>be implemented?</a:t>
              </a:r>
            </a:p>
          </p:txBody>
        </p:sp>
        <p:cxnSp>
          <p:nvCxnSpPr>
            <p:cNvPr id="43" name="Elbow Connector 20"/>
            <p:cNvCxnSpPr>
              <a:cxnSpLocks noChangeShapeType="1"/>
              <a:stCxn id="41" idx="1"/>
              <a:endCxn id="38" idx="0"/>
            </p:cNvCxnSpPr>
            <p:nvPr/>
          </p:nvCxnSpPr>
          <p:spPr bwMode="auto">
            <a:xfrm rot="10800000" flipH="1">
              <a:off x="2933700" y="2173288"/>
              <a:ext cx="1323975" cy="1911350"/>
            </a:xfrm>
            <a:prstGeom prst="bentConnector4">
              <a:avLst>
                <a:gd name="adj1" fmla="val -29819"/>
                <a:gd name="adj2" fmla="val 111958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4" name="Flowchart: Magnetic Disk 36"/>
            <p:cNvSpPr>
              <a:spLocks noChangeArrowheads="1"/>
            </p:cNvSpPr>
            <p:nvPr/>
          </p:nvSpPr>
          <p:spPr bwMode="auto">
            <a:xfrm>
              <a:off x="1935163" y="4892675"/>
              <a:ext cx="1390650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lowchart: Magnetic Disk 37"/>
            <p:cNvSpPr>
              <a:spLocks noChangeArrowheads="1"/>
            </p:cNvSpPr>
            <p:nvPr/>
          </p:nvSpPr>
          <p:spPr bwMode="auto">
            <a:xfrm>
              <a:off x="3775075" y="4986338"/>
              <a:ext cx="1235075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lowchart: Magnetic Disk 38"/>
            <p:cNvSpPr>
              <a:spLocks noChangeArrowheads="1"/>
            </p:cNvSpPr>
            <p:nvPr/>
          </p:nvSpPr>
          <p:spPr bwMode="auto">
            <a:xfrm>
              <a:off x="5387975" y="4900613"/>
              <a:ext cx="1452563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39"/>
            <p:cNvSpPr txBox="1">
              <a:spLocks noChangeArrowheads="1"/>
            </p:cNvSpPr>
            <p:nvPr/>
          </p:nvSpPr>
          <p:spPr bwMode="auto">
            <a:xfrm>
              <a:off x="2005013" y="5448300"/>
              <a:ext cx="1249362" cy="4619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 </a:t>
              </a:r>
              <a:r>
                <a:rPr lang="en-US" sz="1200">
                  <a:solidFill>
                    <a:srgbClr val="FF0000"/>
                  </a:solidFill>
                </a:rPr>
                <a:t>C</a:t>
              </a:r>
            </a:p>
            <a:p>
              <a:r>
                <a:rPr lang="en-US" sz="1200"/>
                <a:t>and its libraries</a:t>
              </a:r>
            </a:p>
          </p:txBody>
        </p:sp>
        <p:sp>
          <p:nvSpPr>
            <p:cNvPr id="48" name="TextBox 40"/>
            <p:cNvSpPr txBox="1">
              <a:spLocks noChangeArrowheads="1"/>
            </p:cNvSpPr>
            <p:nvPr/>
          </p:nvSpPr>
          <p:spPr bwMode="auto">
            <a:xfrm>
              <a:off x="3856038" y="5529263"/>
              <a:ext cx="1103312" cy="4619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algorithms</a:t>
              </a:r>
            </a:p>
          </p:txBody>
        </p:sp>
        <p:sp>
          <p:nvSpPr>
            <p:cNvPr id="49" name="TextBox 41"/>
            <p:cNvSpPr txBox="1">
              <a:spLocks noChangeArrowheads="1"/>
            </p:cNvSpPr>
            <p:nvPr/>
          </p:nvSpPr>
          <p:spPr bwMode="auto">
            <a:xfrm>
              <a:off x="5468938" y="5360988"/>
              <a:ext cx="1327150" cy="647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data structure</a:t>
              </a:r>
            </a:p>
            <a:p>
              <a:r>
                <a:rPr lang="en-US" sz="1200"/>
                <a:t>(mostly CS1020)</a:t>
              </a:r>
            </a:p>
          </p:txBody>
        </p:sp>
        <p:sp>
          <p:nvSpPr>
            <p:cNvPr id="50" name="Right Arrow 49"/>
            <p:cNvSpPr/>
            <p:nvPr/>
          </p:nvSpPr>
          <p:spPr bwMode="auto">
            <a:xfrm>
              <a:off x="2602478" y="4524498"/>
              <a:ext cx="853241" cy="356260"/>
            </a:xfrm>
            <a:prstGeom prst="rightArrow">
              <a:avLst/>
            </a:prstGeom>
            <a:solidFill>
              <a:srgbClr val="E6E6E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3800000" lon="1200000" rev="2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1" name="Right Arrow 50"/>
            <p:cNvSpPr/>
            <p:nvPr/>
          </p:nvSpPr>
          <p:spPr bwMode="auto">
            <a:xfrm>
              <a:off x="5165569" y="4488872"/>
              <a:ext cx="853241" cy="342404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Arial" charset="0"/>
                <a:cs typeface="Arial" charset="0"/>
              </a:endParaRPr>
            </a:p>
          </p:txBody>
        </p:sp>
        <p:sp>
          <p:nvSpPr>
            <p:cNvPr id="52" name="Right Arrow 51"/>
            <p:cNvSpPr/>
            <p:nvPr/>
          </p:nvSpPr>
          <p:spPr bwMode="auto">
            <a:xfrm rot="1320000">
              <a:off x="3864415" y="4818729"/>
              <a:ext cx="714260" cy="379693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3" name="TextBox 56"/>
            <p:cNvSpPr txBox="1">
              <a:spLocks noChangeArrowheads="1"/>
            </p:cNvSpPr>
            <p:nvPr/>
          </p:nvSpPr>
          <p:spPr bwMode="auto">
            <a:xfrm>
              <a:off x="2076450" y="2954338"/>
              <a:ext cx="4540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54" name="TextBox 59"/>
            <p:cNvSpPr txBox="1">
              <a:spLocks noChangeArrowheads="1"/>
            </p:cNvSpPr>
            <p:nvPr/>
          </p:nvSpPr>
          <p:spPr bwMode="auto">
            <a:xfrm>
              <a:off x="6029325" y="373697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87967" y="4172031"/>
              <a:ext cx="1727140" cy="5847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chemeClr val="tx2"/>
                  </a:solidFill>
                  <a:latin typeface="Arial" charset="0"/>
                  <a:cs typeface="Arial" charset="0"/>
                </a:rPr>
                <a:t>Implementation</a:t>
              </a:r>
            </a:p>
            <a:p>
              <a:pPr>
                <a:defRPr/>
              </a:pPr>
              <a:r>
                <a:rPr lang="en-US" sz="1600" b="1" dirty="0">
                  <a:solidFill>
                    <a:schemeClr val="tx2"/>
                  </a:solidFill>
                  <a:latin typeface="Arial" charset="0"/>
                  <a:cs typeface="Arial" charset="0"/>
                </a:rPr>
                <a:t>&amp; Testing</a:t>
              </a:r>
            </a:p>
          </p:txBody>
        </p:sp>
        <p:sp>
          <p:nvSpPr>
            <p:cNvPr id="56" name="TextBox 69"/>
            <p:cNvSpPr txBox="1">
              <a:spLocks noChangeArrowheads="1"/>
            </p:cNvSpPr>
            <p:nvPr/>
          </p:nvSpPr>
          <p:spPr bwMode="auto">
            <a:xfrm>
              <a:off x="5768975" y="4059238"/>
              <a:ext cx="14160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6600"/>
                  </a:solidFill>
                </a:rPr>
                <a:t>structure chart</a:t>
              </a:r>
            </a:p>
          </p:txBody>
        </p:sp>
        <p:cxnSp>
          <p:nvCxnSpPr>
            <p:cNvPr id="57" name="Elbow Connector 72"/>
            <p:cNvCxnSpPr>
              <a:cxnSpLocks noChangeShapeType="1"/>
            </p:cNvCxnSpPr>
            <p:nvPr/>
          </p:nvCxnSpPr>
          <p:spPr bwMode="auto">
            <a:xfrm rot="16200000" flipV="1">
              <a:off x="6241257" y="2137236"/>
              <a:ext cx="2362200" cy="1566863"/>
            </a:xfrm>
            <a:prstGeom prst="bentConnector3">
              <a:avLst>
                <a:gd name="adj1" fmla="val 125782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Arrow Connector 32"/>
            <p:cNvCxnSpPr>
              <a:cxnSpLocks noChangeShapeType="1"/>
            </p:cNvCxnSpPr>
            <p:nvPr/>
          </p:nvCxnSpPr>
          <p:spPr bwMode="auto">
            <a:xfrm>
              <a:off x="5663821" y="4094329"/>
              <a:ext cx="3111689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924334" y="1282889"/>
              <a:ext cx="33300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Analysis and Design</a:t>
              </a:r>
              <a:endParaRPr lang="en-SG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PPTLabsMagnifyShape201407222247593475"/>
          <p:cNvSpPr/>
          <p:nvPr/>
        </p:nvSpPr>
        <p:spPr>
          <a:xfrm>
            <a:off x="1852008" y="5008526"/>
            <a:ext cx="1626356" cy="1173193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1" name="PPTLabsMagnifyShape201407222247593645"/>
          <p:cNvSpPr/>
          <p:nvPr/>
        </p:nvSpPr>
        <p:spPr>
          <a:xfrm>
            <a:off x="3697478" y="5008526"/>
            <a:ext cx="1390542" cy="1181132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6" name="PPTLabsMagnifyShape201407222247593735"/>
          <p:cNvSpPr/>
          <p:nvPr/>
        </p:nvSpPr>
        <p:spPr>
          <a:xfrm>
            <a:off x="5302034" y="5008526"/>
            <a:ext cx="1624835" cy="1173193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75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1" grpId="0" animBg="1"/>
      <p:bldP spid="61" grpId="1" animBg="1"/>
      <p:bldP spid="116" grpId="0" animBg="1"/>
      <p:bldP spid="1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ingleSlide2014072222475938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Problem Solving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487365" y="1291593"/>
            <a:ext cx="8462960" cy="5118100"/>
            <a:chOff x="487363" y="1282889"/>
            <a:chExt cx="8462668" cy="511790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793175" y="1746913"/>
              <a:ext cx="5296395" cy="4653884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9"/>
            <p:cNvCxnSpPr>
              <a:cxnSpLocks noChangeShapeType="1"/>
              <a:endCxn id="35" idx="1"/>
            </p:cNvCxnSpPr>
            <p:nvPr/>
          </p:nvCxnSpPr>
          <p:spPr bwMode="auto">
            <a:xfrm>
              <a:off x="487363" y="4073855"/>
              <a:ext cx="1305812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3170143" y="2173444"/>
              <a:ext cx="2173212" cy="64608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stepwise</a:t>
              </a:r>
            </a:p>
            <a:p>
              <a:pPr algn="ctr">
                <a:defRPr/>
              </a:pPr>
              <a:r>
                <a:rPr lang="en-US" dirty="0"/>
                <a:t>refinement</a:t>
              </a:r>
            </a:p>
          </p:txBody>
        </p:sp>
        <p:cxnSp>
          <p:nvCxnSpPr>
            <p:cNvPr id="39" name="Straight Arrow Connector 13"/>
            <p:cNvCxnSpPr>
              <a:cxnSpLocks noChangeShapeType="1"/>
            </p:cNvCxnSpPr>
            <p:nvPr/>
          </p:nvCxnSpPr>
          <p:spPr bwMode="auto">
            <a:xfrm>
              <a:off x="4286251" y="2819531"/>
              <a:ext cx="0" cy="719006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0" name="TextBox 14"/>
            <p:cNvSpPr txBox="1">
              <a:spLocks noChangeArrowheads="1"/>
            </p:cNvSpPr>
            <p:nvPr/>
          </p:nvSpPr>
          <p:spPr bwMode="auto">
            <a:xfrm>
              <a:off x="4326595" y="2909888"/>
              <a:ext cx="13372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006600"/>
                  </a:solidFill>
                </a:rPr>
                <a:t>(hierarchy of)</a:t>
              </a:r>
            </a:p>
            <a:p>
              <a:pPr algn="ctr"/>
              <a:r>
                <a:rPr lang="en-US" sz="1400">
                  <a:solidFill>
                    <a:srgbClr val="006600"/>
                  </a:solidFill>
                </a:rPr>
                <a:t> sub-problems</a:t>
              </a:r>
            </a:p>
          </p:txBody>
        </p:sp>
        <p:sp>
          <p:nvSpPr>
            <p:cNvPr id="41" name="Diamond 17"/>
            <p:cNvSpPr>
              <a:spLocks noChangeArrowheads="1"/>
            </p:cNvSpPr>
            <p:nvPr/>
          </p:nvSpPr>
          <p:spPr bwMode="auto">
            <a:xfrm>
              <a:off x="2933700" y="3514725"/>
              <a:ext cx="2754313" cy="1139825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3419475" y="3776663"/>
              <a:ext cx="1917447" cy="584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Can sub-problems</a:t>
              </a:r>
              <a:endParaRPr lang="en-US" sz="1600" dirty="0"/>
            </a:p>
            <a:p>
              <a:r>
                <a:rPr lang="en-US" sz="1600" dirty="0"/>
                <a:t>be implemented?</a:t>
              </a:r>
            </a:p>
          </p:txBody>
        </p:sp>
        <p:cxnSp>
          <p:nvCxnSpPr>
            <p:cNvPr id="43" name="Elbow Connector 20"/>
            <p:cNvCxnSpPr>
              <a:cxnSpLocks noChangeShapeType="1"/>
              <a:stCxn id="41" idx="1"/>
              <a:endCxn id="38" idx="0"/>
            </p:cNvCxnSpPr>
            <p:nvPr/>
          </p:nvCxnSpPr>
          <p:spPr bwMode="auto">
            <a:xfrm rot="10800000" flipH="1">
              <a:off x="2933700" y="2173288"/>
              <a:ext cx="1323975" cy="1911350"/>
            </a:xfrm>
            <a:prstGeom prst="bentConnector4">
              <a:avLst>
                <a:gd name="adj1" fmla="val -29819"/>
                <a:gd name="adj2" fmla="val 111958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4" name="Flowchart: Magnetic Disk 36"/>
            <p:cNvSpPr>
              <a:spLocks noChangeArrowheads="1"/>
            </p:cNvSpPr>
            <p:nvPr/>
          </p:nvSpPr>
          <p:spPr bwMode="auto">
            <a:xfrm>
              <a:off x="1935163" y="4892675"/>
              <a:ext cx="1390650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lowchart: Magnetic Disk 37"/>
            <p:cNvSpPr>
              <a:spLocks noChangeArrowheads="1"/>
            </p:cNvSpPr>
            <p:nvPr/>
          </p:nvSpPr>
          <p:spPr bwMode="auto">
            <a:xfrm>
              <a:off x="3775075" y="4986338"/>
              <a:ext cx="1235075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lowchart: Magnetic Disk 38"/>
            <p:cNvSpPr>
              <a:spLocks noChangeArrowheads="1"/>
            </p:cNvSpPr>
            <p:nvPr/>
          </p:nvSpPr>
          <p:spPr bwMode="auto">
            <a:xfrm>
              <a:off x="5387975" y="4900613"/>
              <a:ext cx="1452563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39"/>
            <p:cNvSpPr txBox="1">
              <a:spLocks noChangeArrowheads="1"/>
            </p:cNvSpPr>
            <p:nvPr/>
          </p:nvSpPr>
          <p:spPr bwMode="auto">
            <a:xfrm>
              <a:off x="2005013" y="5448300"/>
              <a:ext cx="1249362" cy="4619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 </a:t>
              </a:r>
              <a:r>
                <a:rPr lang="en-US" sz="1200">
                  <a:solidFill>
                    <a:srgbClr val="FF0000"/>
                  </a:solidFill>
                </a:rPr>
                <a:t>C</a:t>
              </a:r>
            </a:p>
            <a:p>
              <a:r>
                <a:rPr lang="en-US" sz="1200"/>
                <a:t>and its libraries</a:t>
              </a:r>
            </a:p>
          </p:txBody>
        </p:sp>
        <p:sp>
          <p:nvSpPr>
            <p:cNvPr id="48" name="TextBox 40"/>
            <p:cNvSpPr txBox="1">
              <a:spLocks noChangeArrowheads="1"/>
            </p:cNvSpPr>
            <p:nvPr/>
          </p:nvSpPr>
          <p:spPr bwMode="auto">
            <a:xfrm>
              <a:off x="3856038" y="5529263"/>
              <a:ext cx="1103312" cy="4619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algorithms</a:t>
              </a:r>
            </a:p>
          </p:txBody>
        </p:sp>
        <p:sp>
          <p:nvSpPr>
            <p:cNvPr id="49" name="TextBox 41"/>
            <p:cNvSpPr txBox="1">
              <a:spLocks noChangeArrowheads="1"/>
            </p:cNvSpPr>
            <p:nvPr/>
          </p:nvSpPr>
          <p:spPr bwMode="auto">
            <a:xfrm>
              <a:off x="5468938" y="5360988"/>
              <a:ext cx="1327150" cy="647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data structure</a:t>
              </a:r>
            </a:p>
            <a:p>
              <a:r>
                <a:rPr lang="en-US" sz="1200"/>
                <a:t>(mostly CS1020)</a:t>
              </a:r>
            </a:p>
          </p:txBody>
        </p:sp>
        <p:sp>
          <p:nvSpPr>
            <p:cNvPr id="50" name="Right Arrow 49"/>
            <p:cNvSpPr/>
            <p:nvPr/>
          </p:nvSpPr>
          <p:spPr bwMode="auto">
            <a:xfrm>
              <a:off x="2602478" y="4524498"/>
              <a:ext cx="853241" cy="356260"/>
            </a:xfrm>
            <a:prstGeom prst="rightArrow">
              <a:avLst/>
            </a:prstGeom>
            <a:solidFill>
              <a:srgbClr val="E6E6E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3800000" lon="1200000" rev="2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1" name="Right Arrow 50"/>
            <p:cNvSpPr/>
            <p:nvPr/>
          </p:nvSpPr>
          <p:spPr bwMode="auto">
            <a:xfrm>
              <a:off x="5165569" y="4488872"/>
              <a:ext cx="853241" cy="342404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Arial" charset="0"/>
                <a:cs typeface="Arial" charset="0"/>
              </a:endParaRPr>
            </a:p>
          </p:txBody>
        </p:sp>
        <p:sp>
          <p:nvSpPr>
            <p:cNvPr id="52" name="Right Arrow 51"/>
            <p:cNvSpPr/>
            <p:nvPr/>
          </p:nvSpPr>
          <p:spPr bwMode="auto">
            <a:xfrm rot="1320000">
              <a:off x="3864415" y="4818729"/>
              <a:ext cx="714260" cy="379693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3" name="TextBox 56"/>
            <p:cNvSpPr txBox="1">
              <a:spLocks noChangeArrowheads="1"/>
            </p:cNvSpPr>
            <p:nvPr/>
          </p:nvSpPr>
          <p:spPr bwMode="auto">
            <a:xfrm>
              <a:off x="2076450" y="2954338"/>
              <a:ext cx="4540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54" name="TextBox 59"/>
            <p:cNvSpPr txBox="1">
              <a:spLocks noChangeArrowheads="1"/>
            </p:cNvSpPr>
            <p:nvPr/>
          </p:nvSpPr>
          <p:spPr bwMode="auto">
            <a:xfrm>
              <a:off x="6029325" y="373697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87967" y="4172031"/>
              <a:ext cx="1762064" cy="6460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Implementation</a:t>
              </a:r>
            </a:p>
            <a:p>
              <a:pPr>
                <a:defRPr/>
              </a:pPr>
              <a:r>
                <a: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&amp; Testing</a:t>
              </a:r>
            </a:p>
          </p:txBody>
        </p:sp>
        <p:sp>
          <p:nvSpPr>
            <p:cNvPr id="56" name="TextBox 69"/>
            <p:cNvSpPr txBox="1">
              <a:spLocks noChangeArrowheads="1"/>
            </p:cNvSpPr>
            <p:nvPr/>
          </p:nvSpPr>
          <p:spPr bwMode="auto">
            <a:xfrm>
              <a:off x="5768975" y="4059238"/>
              <a:ext cx="14160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6600"/>
                  </a:solidFill>
                </a:rPr>
                <a:t>structure chart</a:t>
              </a:r>
            </a:p>
          </p:txBody>
        </p:sp>
        <p:cxnSp>
          <p:nvCxnSpPr>
            <p:cNvPr id="57" name="Elbow Connector 72"/>
            <p:cNvCxnSpPr>
              <a:cxnSpLocks noChangeShapeType="1"/>
            </p:cNvCxnSpPr>
            <p:nvPr/>
          </p:nvCxnSpPr>
          <p:spPr bwMode="auto">
            <a:xfrm rot="16200000" flipV="1">
              <a:off x="6241257" y="2137236"/>
              <a:ext cx="2362200" cy="1566863"/>
            </a:xfrm>
            <a:prstGeom prst="bentConnector3">
              <a:avLst>
                <a:gd name="adj1" fmla="val 125782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Arrow Connector 32"/>
            <p:cNvCxnSpPr>
              <a:cxnSpLocks noChangeShapeType="1"/>
            </p:cNvCxnSpPr>
            <p:nvPr/>
          </p:nvCxnSpPr>
          <p:spPr bwMode="auto">
            <a:xfrm>
              <a:off x="5663821" y="4094329"/>
              <a:ext cx="3111689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924334" y="1282889"/>
              <a:ext cx="33300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Analysis and Design</a:t>
              </a:r>
              <a:endParaRPr lang="en-SG" sz="2400">
                <a:solidFill>
                  <a:srgbClr val="C00000"/>
                </a:solidFill>
              </a:endParaRPr>
            </a:p>
          </p:txBody>
        </p:sp>
      </p:grpSp>
      <p:pic>
        <p:nvPicPr>
          <p:cNvPr id="60" name="PPTLabsMagnifyingAreaSlide2014072222475972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PTLabsMagnifyAreaGroupShape1-2014072222475972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07702" y="-28015488"/>
            <a:ext cx="51390996" cy="3854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PTLabsMagnifyAreaGroupShape2-2014072222475973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1254" y="-33370511"/>
            <a:ext cx="60102527" cy="4507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PTLabsMagnifyPanAreaGroup2014072222475973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7056" y="-28550989"/>
            <a:ext cx="52262147" cy="3919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PTLabsMagnifyPanAreaGroup20140722224759733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6414" y="-29086491"/>
            <a:ext cx="53133305" cy="3984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PTLabsMagnifyPanAreaGroup20140722224759735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75768" y="-29621997"/>
            <a:ext cx="54004457" cy="4050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PTLabsMagnifyPanAreaGroup2014072222475973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65123" y="-30157496"/>
            <a:ext cx="54875608" cy="4115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PTLabsMagnifyPanAreaGroup2014072222475973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54477" y="-30693001"/>
            <a:ext cx="55746760" cy="4180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PTLabsMagnifyPanAreaGroup2014072222475974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43834" y="-31228500"/>
            <a:ext cx="56617917" cy="4246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PTLabsMagnifyPanAreaGroup2014072222475974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33190" y="-31764005"/>
            <a:ext cx="57489069" cy="4311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PTLabsMagnifyPanAreaGroup2014072222475974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22544" y="-32299511"/>
            <a:ext cx="58360220" cy="4376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PTLabsMagnifyPanAreaGroup20140722224759746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11901" y="-32835010"/>
            <a:ext cx="59231378" cy="4442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PTLabsMagnifyPanAreaGroup2014072222475974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1255" y="-33370515"/>
            <a:ext cx="60102529" cy="4507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PTLabsMagnifyAreaGroupShape3-2014072222475975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4491" y="-28044299"/>
            <a:ext cx="51440156" cy="3857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PTLabsMagnifyPanAreaGroup2014072222475975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53578" y="-32837893"/>
            <a:ext cx="59236291" cy="4442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PTLabsMagnifyPanAreaGroup20140722224759756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5905" y="-32305272"/>
            <a:ext cx="58370055" cy="437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PTLabsMagnifyPanAreaGroup2014072222475975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58226" y="-31772647"/>
            <a:ext cx="57503815" cy="4312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PTLabsMagnifyPanAreaGroup2014072222475976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10549" y="-31240028"/>
            <a:ext cx="56637579" cy="4247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PTLabsMagnifyPanAreaGroup20140722224759763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62875" y="-30707406"/>
            <a:ext cx="55771343" cy="4182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PTLabsMagnifyPanAreaGroup20140722224759765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15198" y="-30174788"/>
            <a:ext cx="54905106" cy="4117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PTLabsMagnifyPanAreaGroup2014072222475976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67524" y="-29642163"/>
            <a:ext cx="54038870" cy="4052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PTLabsMagnifyPanAreaGroup2014072222475977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19847" y="-29109544"/>
            <a:ext cx="53172630" cy="3987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PTLabsMagnifyPanAreaGroup20140722224759773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2170" y="-28576925"/>
            <a:ext cx="52306394" cy="3922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PTLabsMagnifyPanAreaGroup20140722224759775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4496" y="-28044304"/>
            <a:ext cx="51440158" cy="385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7983" y="-28058387"/>
            <a:ext cx="51459216" cy="3859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54184" y="-25252549"/>
            <a:ext cx="47227695" cy="354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70385" y="-22446709"/>
            <a:ext cx="42996172" cy="3224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86587" y="-19640869"/>
            <a:ext cx="38764651" cy="2907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02789" y="-16835033"/>
            <a:ext cx="34533128" cy="2589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18990" y="-14029193"/>
            <a:ext cx="30301607" cy="2272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5194" y="-11223355"/>
            <a:ext cx="26070087" cy="1955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1394" y="-8417515"/>
            <a:ext cx="21838563" cy="1637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7596" y="-5611678"/>
            <a:ext cx="17607042" cy="1320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798" y="-2805839"/>
            <a:ext cx="13375522" cy="1003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PTLabsDeMagnifyAreaSlide20140722224759778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40722224759718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64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862228 -0.8879247 0.5862228 -0.8879247 1.172446 -1.775849 E" pathEditMode="relative" ptsTypes="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562239" y="56223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00"/>
                            </p:stCondLst>
                            <p:childTnLst>
                              <p:par>
                                <p:cTn id="1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8" grpId="1"/>
      <p:bldP spid="14340" grpId="0"/>
      <p:bldP spid="14340" grpId="1"/>
      <p:bldP spid="7" grpId="0"/>
      <p:bldP spid="7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20162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We introduced some </a:t>
            </a:r>
            <a:r>
              <a:rPr lang="en-US" dirty="0">
                <a:solidFill>
                  <a:srgbClr val="C00000"/>
                </a:solidFill>
              </a:rPr>
              <a:t>math functions </a:t>
            </a:r>
            <a:r>
              <a:rPr lang="en-US" dirty="0"/>
              <a:t>in the previous unit.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Such functions provide code reusability. Once the function is defined, we can use it whenever we need it, and as often as we need it.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These math functions are provided in &lt;</a:t>
            </a:r>
            <a:r>
              <a:rPr lang="en-US" dirty="0" err="1"/>
              <a:t>math.h</a:t>
            </a:r>
            <a:r>
              <a:rPr lang="en-US" dirty="0"/>
              <a:t>&gt;. What if we want to define our own functions and use them?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the following case study, we introduce top-down design in approaching an algorithm problem.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the process, we encounter certain tasks that are similar, hence necessitating the creation of user-defined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201627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Case Study: </a:t>
            </a:r>
            <a:r>
              <a:rPr lang="en-US" dirty="0"/>
              <a:t>You work for a hardware </a:t>
            </a:r>
            <a:r>
              <a:rPr lang="en-GB" dirty="0"/>
              <a:t>company that manufactures flat washers. To estimate shipping costs, your company needs a program that computes the weight of a specified quantity of flat washers.</a:t>
            </a:r>
            <a:endParaRPr lang="en-US" dirty="0"/>
          </a:p>
        </p:txBody>
      </p:sp>
      <p:pic>
        <p:nvPicPr>
          <p:cNvPr id="9" name="Picture 2" descr="fig0304"/>
          <p:cNvPicPr preferRelativeResize="0">
            <a:picLocks noChangeAspect="1" noChangeArrowheads="1"/>
          </p:cNvPicPr>
          <p:nvPr/>
        </p:nvPicPr>
        <p:blipFill rotWithShape="1">
          <a:blip r:embed="rId3" cstate="print">
            <a:grayscl/>
          </a:blip>
          <a:srcRect l="-1" r="41629"/>
          <a:stretch/>
        </p:blipFill>
        <p:spPr bwMode="auto">
          <a:xfrm>
            <a:off x="831871" y="2840882"/>
            <a:ext cx="3403599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09090" y="3001269"/>
            <a:ext cx="4090987" cy="46196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i="1" dirty="0"/>
              <a:t>rim area </a:t>
            </a:r>
            <a:r>
              <a:rPr lang="en-US" sz="2400" dirty="0"/>
              <a:t>=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endParaRPr lang="en-SG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734239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8565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dirty="0"/>
              <a:t>Analysis: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To get the weight of a specified </a:t>
            </a:r>
            <a:r>
              <a:rPr lang="en-US" dirty="0" err="1">
                <a:solidFill>
                  <a:srgbClr val="C00000"/>
                </a:solidFill>
              </a:rPr>
              <a:t>qty</a:t>
            </a:r>
            <a:r>
              <a:rPr lang="en-US" dirty="0"/>
              <a:t> of washers, we need to know the </a:t>
            </a:r>
            <a:r>
              <a:rPr lang="en-US" dirty="0">
                <a:solidFill>
                  <a:srgbClr val="C00000"/>
                </a:solidFill>
              </a:rPr>
              <a:t>weight</a:t>
            </a:r>
            <a:r>
              <a:rPr lang="en-US" dirty="0"/>
              <a:t> of each washer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To get the weight of a washer, we need its </a:t>
            </a:r>
            <a:r>
              <a:rPr lang="en-US" dirty="0">
                <a:solidFill>
                  <a:srgbClr val="C00000"/>
                </a:solidFill>
              </a:rPr>
              <a:t>volume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density</a:t>
            </a:r>
            <a:r>
              <a:rPr lang="en-US" dirty="0"/>
              <a:t> (weight = volume </a:t>
            </a:r>
            <a:r>
              <a:rPr lang="en-GB" dirty="0">
                <a:sym typeface="Symbol" pitchFamily="18" charset="2"/>
              </a:rPr>
              <a:t> density)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ym typeface="Symbol" pitchFamily="18" charset="2"/>
              </a:rPr>
              <a:t>To get the volume, we need its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rim area </a:t>
            </a:r>
            <a:r>
              <a:rPr lang="en-GB" dirty="0">
                <a:sym typeface="Symbol" pitchFamily="18" charset="2"/>
              </a:rPr>
              <a:t>and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thickness</a:t>
            </a:r>
            <a:r>
              <a:rPr lang="en-GB" dirty="0">
                <a:sym typeface="Symbol" pitchFamily="18" charset="2"/>
              </a:rPr>
              <a:t> (volume = rim area  thickness)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ym typeface="Symbol" pitchFamily="18" charset="2"/>
              </a:rPr>
              <a:t>To get the rim area, we need the diameters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d2</a:t>
            </a:r>
            <a:r>
              <a:rPr lang="en-GB" dirty="0">
                <a:sym typeface="Symbol" pitchFamily="18" charset="2"/>
              </a:rPr>
              <a:t> and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d1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0918" y="3927239"/>
            <a:ext cx="1377949" cy="33855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Total weight</a:t>
            </a:r>
            <a:endParaRPr lang="en-SG" sz="160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1056" y="4290776"/>
            <a:ext cx="785792" cy="549275"/>
            <a:chOff x="921056" y="4290776"/>
            <a:chExt cx="785792" cy="549275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921056" y="4501914"/>
              <a:ext cx="515937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qty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Arrow Connector 18"/>
            <p:cNvCxnSpPr>
              <a:cxnSpLocks noChangeShapeType="1"/>
              <a:stCxn id="11" idx="0"/>
            </p:cNvCxnSpPr>
            <p:nvPr/>
          </p:nvCxnSpPr>
          <p:spPr bwMode="auto">
            <a:xfrm rot="5400000" flipH="1" flipV="1">
              <a:off x="1337512" y="4132342"/>
              <a:ext cx="210902" cy="52777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1882773" y="4302492"/>
            <a:ext cx="973445" cy="537559"/>
            <a:chOff x="1882773" y="4302492"/>
            <a:chExt cx="973445" cy="537559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1976743" y="45019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weight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20"/>
            <p:cNvCxnSpPr>
              <a:cxnSpLocks noChangeShapeType="1"/>
              <a:stCxn id="13" idx="0"/>
            </p:cNvCxnSpPr>
            <p:nvPr/>
          </p:nvCxnSpPr>
          <p:spPr bwMode="auto">
            <a:xfrm rot="16200000" flipV="1">
              <a:off x="2049999" y="4135266"/>
              <a:ext cx="199186" cy="5336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6" name="Group 5"/>
          <p:cNvGrpSpPr/>
          <p:nvPr/>
        </p:nvGrpSpPr>
        <p:grpSpPr>
          <a:xfrm>
            <a:off x="1214743" y="4865451"/>
            <a:ext cx="996287" cy="584200"/>
            <a:chOff x="1214743" y="4865451"/>
            <a:chExt cx="996287" cy="58420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1214743" y="51115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volume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Arrow Connector 27"/>
            <p:cNvCxnSpPr>
              <a:cxnSpLocks noChangeShapeType="1"/>
              <a:stCxn id="17" idx="0"/>
            </p:cNvCxnSpPr>
            <p:nvPr/>
          </p:nvCxnSpPr>
          <p:spPr bwMode="auto">
            <a:xfrm rot="5400000" flipH="1" flipV="1">
              <a:off x="1809678" y="4710055"/>
              <a:ext cx="245956" cy="5567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3" name="Group 32"/>
          <p:cNvGrpSpPr/>
          <p:nvPr/>
        </p:nvGrpSpPr>
        <p:grpSpPr>
          <a:xfrm>
            <a:off x="2457174" y="4865451"/>
            <a:ext cx="867357" cy="584200"/>
            <a:chOff x="2457174" y="4865451"/>
            <a:chExt cx="867357" cy="584200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2468868" y="5111514"/>
              <a:ext cx="85566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density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28"/>
            <p:cNvCxnSpPr>
              <a:cxnSpLocks noChangeShapeType="1"/>
              <a:stCxn id="18" idx="0"/>
            </p:cNvCxnSpPr>
            <p:nvPr/>
          </p:nvCxnSpPr>
          <p:spPr bwMode="auto">
            <a:xfrm rot="16200000" flipV="1">
              <a:off x="2553966" y="4768659"/>
              <a:ext cx="245956" cy="4395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4" name="Group 33"/>
          <p:cNvGrpSpPr/>
          <p:nvPr/>
        </p:nvGrpSpPr>
        <p:grpSpPr>
          <a:xfrm>
            <a:off x="581331" y="5487750"/>
            <a:ext cx="1019175" cy="584201"/>
            <a:chOff x="581331" y="5487750"/>
            <a:chExt cx="1019175" cy="584201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581331" y="5733814"/>
              <a:ext cx="10191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rim area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31"/>
            <p:cNvCxnSpPr>
              <a:cxnSpLocks noChangeShapeType="1"/>
              <a:stCxn id="22" idx="0"/>
            </p:cNvCxnSpPr>
            <p:nvPr/>
          </p:nvCxnSpPr>
          <p:spPr bwMode="auto">
            <a:xfrm rot="5400000" flipH="1" flipV="1">
              <a:off x="1193976" y="5385060"/>
              <a:ext cx="245957" cy="4513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5" name="Group 34"/>
          <p:cNvGrpSpPr/>
          <p:nvPr/>
        </p:nvGrpSpPr>
        <p:grpSpPr>
          <a:xfrm>
            <a:off x="1718471" y="5499463"/>
            <a:ext cx="1148860" cy="572488"/>
            <a:chOff x="1718471" y="5499463"/>
            <a:chExt cx="1148860" cy="57248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1800531" y="5733814"/>
              <a:ext cx="1066800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thickness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Arrow Connector 32"/>
            <p:cNvCxnSpPr>
              <a:cxnSpLocks noChangeShapeType="1"/>
              <a:stCxn id="23" idx="0"/>
            </p:cNvCxnSpPr>
            <p:nvPr/>
          </p:nvCxnSpPr>
          <p:spPr bwMode="auto">
            <a:xfrm rot="16200000" flipV="1">
              <a:off x="1909079" y="5308855"/>
              <a:ext cx="234244" cy="61546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6" name="Group 35"/>
          <p:cNvGrpSpPr/>
          <p:nvPr/>
        </p:nvGrpSpPr>
        <p:grpSpPr>
          <a:xfrm>
            <a:off x="417818" y="6071951"/>
            <a:ext cx="673594" cy="609600"/>
            <a:chOff x="417818" y="6071951"/>
            <a:chExt cx="673594" cy="60960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417818" y="6343414"/>
              <a:ext cx="48101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d2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35"/>
            <p:cNvCxnSpPr>
              <a:cxnSpLocks noChangeShapeType="1"/>
              <a:stCxn id="27" idx="0"/>
              <a:endCxn id="22" idx="2"/>
            </p:cNvCxnSpPr>
            <p:nvPr/>
          </p:nvCxnSpPr>
          <p:spPr bwMode="auto">
            <a:xfrm rot="5400000" flipH="1" flipV="1">
              <a:off x="739167" y="5990753"/>
              <a:ext cx="271047" cy="43344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7" name="Group 36"/>
          <p:cNvGrpSpPr/>
          <p:nvPr/>
        </p:nvGrpSpPr>
        <p:grpSpPr>
          <a:xfrm>
            <a:off x="1132415" y="6085092"/>
            <a:ext cx="644303" cy="596459"/>
            <a:chOff x="1132415" y="6085092"/>
            <a:chExt cx="644303" cy="596459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1295706" y="6343414"/>
              <a:ext cx="481012" cy="338137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d1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30" name="Straight Arrow Connector 36"/>
            <p:cNvCxnSpPr>
              <a:cxnSpLocks noChangeShapeType="1"/>
              <a:stCxn id="28" idx="0"/>
            </p:cNvCxnSpPr>
            <p:nvPr/>
          </p:nvCxnSpPr>
          <p:spPr bwMode="auto">
            <a:xfrm rot="16200000" flipV="1">
              <a:off x="1205539" y="6011968"/>
              <a:ext cx="257905" cy="40415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pic>
        <p:nvPicPr>
          <p:cNvPr id="3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349" y="4477395"/>
            <a:ext cx="2514761" cy="232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5756570" y="4027689"/>
            <a:ext cx="2904318" cy="33855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rim area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d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/2)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d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/2)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endParaRPr lang="en-SG" sz="1600" baseline="300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9109" y="4441157"/>
            <a:ext cx="190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qty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density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thickness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d2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d1</a:t>
            </a:r>
            <a:r>
              <a:rPr lang="en-US" dirty="0"/>
              <a:t> are given as inputs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17051" y="4501913"/>
            <a:ext cx="2907479" cy="2179638"/>
            <a:chOff x="417051" y="4501913"/>
            <a:chExt cx="2907479" cy="2179638"/>
          </a:xfrm>
        </p:grpSpPr>
        <p:sp>
          <p:nvSpPr>
            <p:cNvPr id="38" name="Rectangle 37"/>
            <p:cNvSpPr/>
            <p:nvPr/>
          </p:nvSpPr>
          <p:spPr>
            <a:xfrm>
              <a:off x="921056" y="4501913"/>
              <a:ext cx="515938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68867" y="5111407"/>
              <a:ext cx="855663" cy="33824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7051" y="6343413"/>
              <a:ext cx="481780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7293" y="6343414"/>
              <a:ext cx="481780" cy="33813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00531" y="5733814"/>
              <a:ext cx="1060655" cy="33824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803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(4/13)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5414828"/>
          </a:xfrm>
        </p:spPr>
        <p:txBody>
          <a:bodyPr>
            <a:normAutofit lnSpcReduction="10000"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Design (</a:t>
            </a:r>
            <a:r>
              <a:rPr lang="en-US" dirty="0" err="1"/>
              <a:t>pseudocode</a:t>
            </a:r>
            <a:r>
              <a:rPr lang="en-US" dirty="0"/>
              <a:t>):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/>
              <a:t>Read inputs (</a:t>
            </a:r>
            <a:r>
              <a:rPr lang="en-US" dirty="0" err="1">
                <a:solidFill>
                  <a:srgbClr val="7030A0"/>
                </a:solidFill>
              </a:rPr>
              <a:t>qty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density</a:t>
            </a:r>
            <a:r>
              <a:rPr lang="en-US" dirty="0"/>
              <a:t>,</a:t>
            </a:r>
            <a:r>
              <a:rPr lang="en-US" dirty="0">
                <a:solidFill>
                  <a:srgbClr val="7030A0"/>
                </a:solidFill>
              </a:rPr>
              <a:t> thickness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d2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d1</a:t>
            </a:r>
            <a:r>
              <a:rPr lang="en-US" dirty="0"/>
              <a:t>)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/>
              <a:t>Compute weight of one washer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2.1	Compute </a:t>
            </a:r>
            <a:r>
              <a:rPr lang="en-US" dirty="0">
                <a:solidFill>
                  <a:srgbClr val="C00000"/>
                </a:solidFill>
              </a:rPr>
              <a:t>area of small circle </a:t>
            </a:r>
            <a:r>
              <a:rPr lang="en-US" dirty="0"/>
              <a:t>(hole) using d1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2.2	Compute </a:t>
            </a:r>
            <a:r>
              <a:rPr lang="en-US" dirty="0">
                <a:solidFill>
                  <a:srgbClr val="C00000"/>
                </a:solidFill>
              </a:rPr>
              <a:t>area of big circle</a:t>
            </a:r>
            <a:r>
              <a:rPr lang="en-US" dirty="0"/>
              <a:t> using d2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2.3	</a:t>
            </a:r>
            <a:r>
              <a:rPr lang="en-US"/>
              <a:t>Subtract small </a:t>
            </a:r>
            <a:r>
              <a:rPr lang="en-US" dirty="0"/>
              <a:t>area </a:t>
            </a:r>
            <a:r>
              <a:rPr lang="en-US"/>
              <a:t>from big </a:t>
            </a:r>
            <a:r>
              <a:rPr lang="en-US" dirty="0"/>
              <a:t>area to get </a:t>
            </a:r>
            <a:r>
              <a:rPr lang="en-US" dirty="0">
                <a:solidFill>
                  <a:srgbClr val="C00000"/>
                </a:solidFill>
              </a:rPr>
              <a:t>rim area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2.4	Compute </a:t>
            </a:r>
            <a:r>
              <a:rPr lang="en-US" dirty="0">
                <a:solidFill>
                  <a:srgbClr val="C00000"/>
                </a:solidFill>
              </a:rPr>
              <a:t>volume</a:t>
            </a:r>
            <a:r>
              <a:rPr lang="en-US" dirty="0"/>
              <a:t> = rim area </a:t>
            </a:r>
            <a:r>
              <a:rPr lang="en-GB" dirty="0">
                <a:sym typeface="Symbol" pitchFamily="18" charset="2"/>
              </a:rPr>
              <a:t></a:t>
            </a:r>
            <a:r>
              <a:rPr lang="en-US" dirty="0"/>
              <a:t> thickness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2.5	Compute </a:t>
            </a:r>
            <a:r>
              <a:rPr lang="en-US" dirty="0">
                <a:solidFill>
                  <a:srgbClr val="C00000"/>
                </a:solidFill>
              </a:rPr>
              <a:t>weight</a:t>
            </a:r>
            <a:r>
              <a:rPr lang="en-US" dirty="0"/>
              <a:t> = volume </a:t>
            </a:r>
            <a:r>
              <a:rPr lang="en-GB" dirty="0">
                <a:sym typeface="Symbol" pitchFamily="18" charset="2"/>
              </a:rPr>
              <a:t> density</a:t>
            </a:r>
            <a:endParaRPr lang="en-US" dirty="0"/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/>
              <a:t>Compute </a:t>
            </a:r>
            <a:r>
              <a:rPr lang="en-US" dirty="0">
                <a:solidFill>
                  <a:srgbClr val="C00000"/>
                </a:solidFill>
              </a:rPr>
              <a:t>total weight </a:t>
            </a:r>
            <a:r>
              <a:rPr lang="en-US" dirty="0"/>
              <a:t>of specified number of washer = weight </a:t>
            </a:r>
            <a:r>
              <a:rPr lang="en-GB" dirty="0">
                <a:sym typeface="Symbol" pitchFamily="18" charset="2"/>
              </a:rPr>
              <a:t> </a:t>
            </a:r>
            <a:r>
              <a:rPr lang="en-GB" dirty="0" err="1">
                <a:sym typeface="Symbol" pitchFamily="18" charset="2"/>
              </a:rPr>
              <a:t>qty</a:t>
            </a:r>
            <a:endParaRPr lang="en-GB" dirty="0">
              <a:sym typeface="Symbol" pitchFamily="18" charset="2"/>
            </a:endParaRP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GB" dirty="0">
                <a:sym typeface="Symbol" pitchFamily="18" charset="2"/>
              </a:rPr>
              <a:t>Output the calculated total weight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49778" y="1803917"/>
            <a:ext cx="2907480" cy="2754312"/>
            <a:chOff x="417051" y="3927239"/>
            <a:chExt cx="2907480" cy="2754312"/>
          </a:xfrm>
        </p:grpSpPr>
        <p:sp>
          <p:nvSpPr>
            <p:cNvPr id="9" name="TextBox 8"/>
            <p:cNvSpPr txBox="1"/>
            <p:nvPr/>
          </p:nvSpPr>
          <p:spPr>
            <a:xfrm>
              <a:off x="1132415" y="3927239"/>
              <a:ext cx="1324759" cy="338554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Total weight</a:t>
              </a:r>
              <a:endParaRPr lang="en-SG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21056" y="4290776"/>
              <a:ext cx="785792" cy="549275"/>
              <a:chOff x="921056" y="4290776"/>
              <a:chExt cx="785792" cy="549275"/>
            </a:xfrm>
          </p:grpSpPr>
          <p:sp>
            <p:nvSpPr>
              <p:cNvPr id="11" name="TextBox 10"/>
              <p:cNvSpPr txBox="1"/>
              <p:nvPr/>
            </p:nvSpPr>
            <p:spPr bwMode="auto">
              <a:xfrm>
                <a:off x="921056" y="4501914"/>
                <a:ext cx="515937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qty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4" name="Straight Arrow Connector 18"/>
              <p:cNvCxnSpPr>
                <a:cxnSpLocks noChangeShapeType="1"/>
                <a:stCxn id="11" idx="0"/>
              </p:cNvCxnSpPr>
              <p:nvPr/>
            </p:nvCxnSpPr>
            <p:spPr bwMode="auto">
              <a:xfrm rot="5400000" flipH="1" flipV="1">
                <a:off x="1337512" y="4132342"/>
                <a:ext cx="210902" cy="52777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" name="Group 2"/>
            <p:cNvGrpSpPr/>
            <p:nvPr/>
          </p:nvGrpSpPr>
          <p:grpSpPr>
            <a:xfrm>
              <a:off x="1882773" y="4302492"/>
              <a:ext cx="973445" cy="537559"/>
              <a:chOff x="1882773" y="4302492"/>
              <a:chExt cx="973445" cy="537559"/>
            </a:xfrm>
          </p:grpSpPr>
          <p:sp>
            <p:nvSpPr>
              <p:cNvPr id="13" name="TextBox 12"/>
              <p:cNvSpPr txBox="1"/>
              <p:nvPr/>
            </p:nvSpPr>
            <p:spPr bwMode="auto">
              <a:xfrm>
                <a:off x="1976743" y="45019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weight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" name="Straight Arrow Connector 20"/>
              <p:cNvCxnSpPr>
                <a:cxnSpLocks noChangeShapeType="1"/>
                <a:stCxn id="13" idx="0"/>
              </p:cNvCxnSpPr>
              <p:nvPr/>
            </p:nvCxnSpPr>
            <p:spPr bwMode="auto">
              <a:xfrm rot="16200000" flipV="1">
                <a:off x="2049999" y="4135266"/>
                <a:ext cx="199186" cy="5336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1214743" y="4865451"/>
              <a:ext cx="996287" cy="584200"/>
              <a:chOff x="1214743" y="4865451"/>
              <a:chExt cx="996287" cy="584200"/>
            </a:xfrm>
          </p:grpSpPr>
          <p:sp>
            <p:nvSpPr>
              <p:cNvPr id="17" name="TextBox 16"/>
              <p:cNvSpPr txBox="1"/>
              <p:nvPr/>
            </p:nvSpPr>
            <p:spPr bwMode="auto">
              <a:xfrm>
                <a:off x="1214743" y="51115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volume</a:t>
                </a:r>
                <a:endParaRPr lang="en-SG"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" name="Straight Arrow Connector 27"/>
              <p:cNvCxnSpPr>
                <a:cxnSpLocks noChangeShapeType="1"/>
                <a:stCxn id="17" idx="0"/>
              </p:cNvCxnSpPr>
              <p:nvPr/>
            </p:nvCxnSpPr>
            <p:spPr bwMode="auto">
              <a:xfrm rot="5400000" flipH="1" flipV="1">
                <a:off x="1809678" y="4710055"/>
                <a:ext cx="245956" cy="556748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3" name="Group 32"/>
            <p:cNvGrpSpPr/>
            <p:nvPr/>
          </p:nvGrpSpPr>
          <p:grpSpPr>
            <a:xfrm>
              <a:off x="2457174" y="4865451"/>
              <a:ext cx="867357" cy="584200"/>
              <a:chOff x="2457174" y="4865451"/>
              <a:chExt cx="867357" cy="584200"/>
            </a:xfrm>
          </p:grpSpPr>
          <p:sp>
            <p:nvSpPr>
              <p:cNvPr id="18" name="TextBox 17"/>
              <p:cNvSpPr txBox="1"/>
              <p:nvPr/>
            </p:nvSpPr>
            <p:spPr bwMode="auto">
              <a:xfrm>
                <a:off x="2468868" y="5111514"/>
                <a:ext cx="85566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density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0" name="Straight Arrow Connector 28"/>
              <p:cNvCxnSpPr>
                <a:cxnSpLocks noChangeShapeType="1"/>
                <a:stCxn id="18" idx="0"/>
              </p:cNvCxnSpPr>
              <p:nvPr/>
            </p:nvCxnSpPr>
            <p:spPr bwMode="auto">
              <a:xfrm rot="16200000" flipV="1">
                <a:off x="2553966" y="4768659"/>
                <a:ext cx="245956" cy="439539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581331" y="5487750"/>
              <a:ext cx="1019175" cy="584201"/>
              <a:chOff x="581331" y="5487750"/>
              <a:chExt cx="1019175" cy="584201"/>
            </a:xfrm>
          </p:grpSpPr>
          <p:sp>
            <p:nvSpPr>
              <p:cNvPr id="22" name="TextBox 21"/>
              <p:cNvSpPr txBox="1"/>
              <p:nvPr/>
            </p:nvSpPr>
            <p:spPr bwMode="auto">
              <a:xfrm>
                <a:off x="581331" y="5733814"/>
                <a:ext cx="10191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rim area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4" name="Straight Arrow Connector 31"/>
              <p:cNvCxnSpPr>
                <a:cxnSpLocks noChangeShapeType="1"/>
                <a:stCxn id="22" idx="0"/>
              </p:cNvCxnSpPr>
              <p:nvPr/>
            </p:nvCxnSpPr>
            <p:spPr bwMode="auto">
              <a:xfrm rot="5400000" flipH="1" flipV="1">
                <a:off x="1193976" y="5385060"/>
                <a:ext cx="245957" cy="4513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5" name="Group 34"/>
            <p:cNvGrpSpPr/>
            <p:nvPr/>
          </p:nvGrpSpPr>
          <p:grpSpPr>
            <a:xfrm>
              <a:off x="1718471" y="5499463"/>
              <a:ext cx="1148860" cy="572488"/>
              <a:chOff x="1718471" y="5499463"/>
              <a:chExt cx="1148860" cy="572488"/>
            </a:xfrm>
          </p:grpSpPr>
          <p:sp>
            <p:nvSpPr>
              <p:cNvPr id="23" name="TextBox 22"/>
              <p:cNvSpPr txBox="1"/>
              <p:nvPr/>
            </p:nvSpPr>
            <p:spPr bwMode="auto">
              <a:xfrm>
                <a:off x="1800531" y="5733814"/>
                <a:ext cx="1066800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thickness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5" name="Straight Arrow Connector 32"/>
              <p:cNvCxnSpPr>
                <a:cxnSpLocks noChangeShapeType="1"/>
                <a:stCxn id="23" idx="0"/>
              </p:cNvCxnSpPr>
              <p:nvPr/>
            </p:nvCxnSpPr>
            <p:spPr bwMode="auto">
              <a:xfrm rot="16200000" flipV="1">
                <a:off x="1909079" y="5308855"/>
                <a:ext cx="234244" cy="61546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6" name="Group 35"/>
            <p:cNvGrpSpPr/>
            <p:nvPr/>
          </p:nvGrpSpPr>
          <p:grpSpPr>
            <a:xfrm>
              <a:off x="417818" y="6071951"/>
              <a:ext cx="673594" cy="609600"/>
              <a:chOff x="417818" y="6071951"/>
              <a:chExt cx="673594" cy="609600"/>
            </a:xfrm>
          </p:grpSpPr>
          <p:sp>
            <p:nvSpPr>
              <p:cNvPr id="27" name="TextBox 26"/>
              <p:cNvSpPr txBox="1"/>
              <p:nvPr/>
            </p:nvSpPr>
            <p:spPr bwMode="auto">
              <a:xfrm>
                <a:off x="417818" y="6343414"/>
                <a:ext cx="48101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d2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9" name="Straight Arrow Connector 35"/>
              <p:cNvCxnSpPr>
                <a:cxnSpLocks noChangeShapeType="1"/>
                <a:stCxn id="27" idx="0"/>
                <a:endCxn id="22" idx="2"/>
              </p:cNvCxnSpPr>
              <p:nvPr/>
            </p:nvCxnSpPr>
            <p:spPr bwMode="auto">
              <a:xfrm rot="5400000" flipH="1" flipV="1">
                <a:off x="739167" y="5990753"/>
                <a:ext cx="271047" cy="43344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1132415" y="6085092"/>
              <a:ext cx="644303" cy="596459"/>
              <a:chOff x="1132415" y="6085092"/>
              <a:chExt cx="644303" cy="596459"/>
            </a:xfrm>
          </p:grpSpPr>
          <p:sp>
            <p:nvSpPr>
              <p:cNvPr id="28" name="TextBox 27"/>
              <p:cNvSpPr txBox="1"/>
              <p:nvPr/>
            </p:nvSpPr>
            <p:spPr bwMode="auto">
              <a:xfrm>
                <a:off x="1295706" y="6343414"/>
                <a:ext cx="481012" cy="33813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d1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Arrow Connector 36"/>
              <p:cNvCxnSpPr>
                <a:cxnSpLocks noChangeShapeType="1"/>
                <a:stCxn id="28" idx="0"/>
              </p:cNvCxnSpPr>
              <p:nvPr/>
            </p:nvCxnSpPr>
            <p:spPr bwMode="auto">
              <a:xfrm rot="16200000" flipV="1">
                <a:off x="1205539" y="6011968"/>
                <a:ext cx="257905" cy="40415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417051" y="4501913"/>
              <a:ext cx="2907479" cy="2179638"/>
              <a:chOff x="417051" y="4501913"/>
              <a:chExt cx="2907479" cy="217963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21056" y="4501913"/>
                <a:ext cx="515938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468867" y="5111407"/>
                <a:ext cx="855663" cy="33824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7051" y="6343413"/>
                <a:ext cx="481780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97293" y="6343414"/>
                <a:ext cx="481780" cy="33813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00531" y="5733814"/>
                <a:ext cx="1060655" cy="33824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1193369" y="2716729"/>
            <a:ext cx="4618495" cy="2568193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/>
          <p:nvPr/>
        </p:nvSpPr>
        <p:spPr>
          <a:xfrm>
            <a:off x="6407417" y="4928459"/>
            <a:ext cx="2449839" cy="1673819"/>
          </a:xfrm>
          <a:prstGeom prst="borderCallout2">
            <a:avLst>
              <a:gd name="adj1" fmla="val 18750"/>
              <a:gd name="adj2" fmla="val -277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Step-wise refinement: </a:t>
            </a:r>
            <a:r>
              <a:rPr lang="en-US" dirty="0">
                <a:solidFill>
                  <a:schemeClr val="tx1"/>
                </a:solidFill>
              </a:rPr>
              <a:t>Splitting a complex task (step 2) into subtasks (steps 2.1 – 2.5)  </a:t>
            </a:r>
          </a:p>
        </p:txBody>
      </p:sp>
    </p:spTree>
    <p:extLst>
      <p:ext uri="{BB962C8B-B14F-4D97-AF65-F5344CB8AC3E}">
        <p14:creationId xmlns:p14="http://schemas.microsoft.com/office/powerpoint/2010/main" val="2877240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5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(5/13)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470869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Design (hierarchical chart):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099741817"/>
              </p:ext>
            </p:extLst>
          </p:nvPr>
        </p:nvGraphicFramePr>
        <p:xfrm>
          <a:off x="1335342" y="1709787"/>
          <a:ext cx="6801268" cy="476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784922" y="3020992"/>
            <a:ext cx="1273215" cy="1446836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2 9"/>
          <p:cNvSpPr/>
          <p:nvPr/>
        </p:nvSpPr>
        <p:spPr>
          <a:xfrm>
            <a:off x="5712938" y="3744410"/>
            <a:ext cx="2817604" cy="1339232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 that the computation of area (which employs the same formula) </a:t>
            </a:r>
            <a:r>
              <a:rPr lang="en-US">
                <a:solidFill>
                  <a:schemeClr val="tx1"/>
                </a:solidFill>
              </a:rPr>
              <a:t>is performed </a:t>
            </a:r>
            <a:r>
              <a:rPr lang="en-US" dirty="0">
                <a:solidFill>
                  <a:schemeClr val="tx1"/>
                </a:solidFill>
              </a:rPr>
              <a:t>twice.</a:t>
            </a:r>
          </a:p>
        </p:txBody>
      </p:sp>
    </p:spTree>
    <p:extLst>
      <p:ext uri="{BB962C8B-B14F-4D97-AF65-F5344CB8AC3E}">
        <p14:creationId xmlns:p14="http://schemas.microsoft.com/office/powerpoint/2010/main" val="125525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(6/13)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169168" cy="1400767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Design (structure chart):</a:t>
            </a:r>
          </a:p>
          <a:p>
            <a:pPr marL="621983" lvl="1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documentation tool that shows the </a:t>
            </a:r>
            <a:r>
              <a:rPr lang="en-US" dirty="0">
                <a:solidFill>
                  <a:srgbClr val="0000FF"/>
                </a:solidFill>
              </a:rPr>
              <a:t>relationship</a:t>
            </a:r>
            <a:r>
              <a:rPr lang="en-US" dirty="0"/>
              <a:t> among the sub-tasks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71562424"/>
              </p:ext>
            </p:extLst>
          </p:nvPr>
        </p:nvGraphicFramePr>
        <p:xfrm>
          <a:off x="857961" y="2400885"/>
          <a:ext cx="7418134" cy="370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Line Callout 2 9"/>
          <p:cNvSpPr/>
          <p:nvPr/>
        </p:nvSpPr>
        <p:spPr>
          <a:xfrm>
            <a:off x="5078757" y="5692878"/>
            <a:ext cx="2192198" cy="414636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72938"/>
              <a:gd name="adj6" fmla="val -28710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is called twice.</a:t>
            </a:r>
          </a:p>
        </p:txBody>
      </p:sp>
    </p:spTree>
    <p:extLst>
      <p:ext uri="{BB962C8B-B14F-4D97-AF65-F5344CB8AC3E}">
        <p14:creationId xmlns:p14="http://schemas.microsoft.com/office/powerpoint/2010/main" val="2287722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(7/13)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50697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 d1,           </a:t>
            </a:r>
            <a:r>
              <a:rPr lang="fr-F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hole</a:t>
            </a:r>
            <a:r>
              <a:rPr lang="fr-F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diameter</a:t>
            </a:r>
            <a:endParaRPr lang="fr-FR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d2,        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big circle diameter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thickness,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density;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 batch of washers' total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big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small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rim area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data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de-DE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"Inner diameter in cm: "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&amp;d1);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"Outer diameter in cm: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&amp;d2);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Thickness in cm: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&amp;thickness);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"Density in grams per cubic cm: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&amp;density);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Quantity: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&amp;qty);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Unit4_Washers.c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80068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(8/13)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pow(d2/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pow(d1/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batch of washers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"Total weight of the batch of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washers is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%.2f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grams.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Unit4_Washers.c</a:t>
            </a:r>
            <a:endParaRPr lang="en-SG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259394" y="4699965"/>
            <a:ext cx="4422741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latin typeface="Lucida Console" pitchFamily="49" charset="0"/>
                <a:cs typeface="Arial" charset="0"/>
              </a:rPr>
              <a:t>gcc</a:t>
            </a:r>
            <a:r>
              <a:rPr lang="en-US" dirty="0">
                <a:latin typeface="Lucida Console" pitchFamily="49" charset="0"/>
                <a:cs typeface="Arial" charset="0"/>
              </a:rPr>
              <a:t> -Wall </a:t>
            </a:r>
            <a:r>
              <a:rPr lang="en-US" dirty="0">
                <a:latin typeface="Lucida Console" pitchFamily="49" charset="0"/>
              </a:rPr>
              <a:t>Unit4</a:t>
            </a:r>
            <a:r>
              <a:rPr lang="en-US" dirty="0">
                <a:latin typeface="Lucida Console" pitchFamily="49" charset="0"/>
                <a:cs typeface="Arial" charset="0"/>
              </a:rPr>
              <a:t>_Washers.c  -lm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061764" y="4626940"/>
            <a:ext cx="469900" cy="515938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55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4: Top-Down Design &amp; Functions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24819896"/>
      </p:ext>
    </p:extLst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(9/13)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290279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Note that area of circle is computed twice. For code reusability, it is better to define a function to compute area of a circle.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0634" y="2611560"/>
            <a:ext cx="68745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3861825"/>
            <a:ext cx="8229600" cy="94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We can then call/invoke this function whenever we need it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386" y="4807975"/>
            <a:ext cx="7942996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d2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2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65208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(10/13)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813" y="1192193"/>
            <a:ext cx="7870787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2"/>
          <p:cNvGrpSpPr/>
          <p:nvPr/>
        </p:nvGrpSpPr>
        <p:grpSpPr>
          <a:xfrm>
            <a:off x="358813" y="1897039"/>
            <a:ext cx="7141322" cy="968991"/>
            <a:chOff x="358813" y="1897039"/>
            <a:chExt cx="7141322" cy="968991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58813" y="2060812"/>
              <a:ext cx="5168530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6196084" y="1897039"/>
              <a:ext cx="1304051" cy="668740"/>
            </a:xfrm>
            <a:prstGeom prst="borderCallout2">
              <a:avLst>
                <a:gd name="adj1" fmla="val 20956"/>
                <a:gd name="adj2" fmla="val -21"/>
                <a:gd name="adj3" fmla="val 21823"/>
                <a:gd name="adj4" fmla="val -18523"/>
                <a:gd name="adj5" fmla="val 69879"/>
                <a:gd name="adj6" fmla="val -45336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7" name="Group 13"/>
          <p:cNvGrpSpPr/>
          <p:nvPr/>
        </p:nvGrpSpPr>
        <p:grpSpPr>
          <a:xfrm>
            <a:off x="630072" y="3646227"/>
            <a:ext cx="8254313" cy="816591"/>
            <a:chOff x="630072" y="3646227"/>
            <a:chExt cx="8254313" cy="8165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630072" y="4151194"/>
              <a:ext cx="5893558" cy="311624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Line Callout 2 18"/>
            <p:cNvSpPr/>
            <p:nvPr/>
          </p:nvSpPr>
          <p:spPr bwMode="auto">
            <a:xfrm>
              <a:off x="6648428" y="3646227"/>
              <a:ext cx="2235957" cy="693762"/>
            </a:xfrm>
            <a:prstGeom prst="borderCallout2">
              <a:avLst>
                <a:gd name="adj1" fmla="val 18750"/>
                <a:gd name="adj2" fmla="val -522"/>
                <a:gd name="adj3" fmla="val 18750"/>
                <a:gd name="adj4" fmla="val -13451"/>
                <a:gd name="adj5" fmla="val 66917"/>
                <a:gd name="adj6" fmla="val -37065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Calling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circle_area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()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twice.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065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definition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Header (or signature):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commas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names follow identifier rules (just like variable names)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May consist of letters, digit characters, or underscore, but </a:t>
            </a:r>
            <a:r>
              <a:rPr lang="en-US" u="sng" dirty="0"/>
              <a:t>cannot</a:t>
            </a:r>
            <a:r>
              <a:rPr lang="en-US" dirty="0"/>
              <a:t> begin with a digit character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 is </a:t>
            </a: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/>
              <a:t> if function does not need to return any value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body: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if return type is not void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5919" y="5099126"/>
            <a:ext cx="5615492" cy="92333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359213" y="4596984"/>
            <a:ext cx="1506070" cy="38727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47554"/>
              <a:gd name="adj6" fmla="val -2501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10"/>
          <p:cNvSpPr/>
          <p:nvPr/>
        </p:nvSpPr>
        <p:spPr bwMode="auto">
          <a:xfrm>
            <a:off x="4068182" y="4575468"/>
            <a:ext cx="1794735" cy="430306"/>
          </a:xfrm>
          <a:prstGeom prst="borderCallout2">
            <a:avLst>
              <a:gd name="adj1" fmla="val 27988"/>
              <a:gd name="adj2" fmla="val -26"/>
              <a:gd name="adj3" fmla="val 27988"/>
              <a:gd name="adj4" fmla="val -13344"/>
              <a:gd name="adj5" fmla="val 134049"/>
              <a:gd name="adj6" fmla="val -3083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6900993" y="4553953"/>
            <a:ext cx="1437938" cy="430306"/>
          </a:xfrm>
          <a:prstGeom prst="borderCallout2">
            <a:avLst>
              <a:gd name="adj1" fmla="val 23370"/>
              <a:gd name="adj2" fmla="val 652"/>
              <a:gd name="adj3" fmla="val 23369"/>
              <a:gd name="adj4" fmla="val -18049"/>
              <a:gd name="adj5" fmla="val 143859"/>
              <a:gd name="adj6" fmla="val -5295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997851" y="5771478"/>
            <a:ext cx="1844935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35000"/>
              <a:gd name="adj6" fmla="val -3391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body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08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94851"/>
            <a:ext cx="8229600" cy="464024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Values of arguments are copied into parameters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2583" y="2121042"/>
            <a:ext cx="6809591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(d1);</a:t>
            </a:r>
            <a:endParaRPr lang="en-SG" dirty="0"/>
          </a:p>
        </p:txBody>
      </p:sp>
      <p:sp>
        <p:nvSpPr>
          <p:cNvPr id="16" name="Line Callout 2 15"/>
          <p:cNvSpPr/>
          <p:nvPr/>
        </p:nvSpPr>
        <p:spPr bwMode="auto">
          <a:xfrm flipH="1">
            <a:off x="1065006" y="2755743"/>
            <a:ext cx="2420471" cy="699247"/>
          </a:xfrm>
          <a:prstGeom prst="borderCallout2">
            <a:avLst>
              <a:gd name="adj1" fmla="val 18750"/>
              <a:gd name="adj2" fmla="val -1003"/>
              <a:gd name="adj3" fmla="val 18750"/>
              <a:gd name="adj4" fmla="val -16667"/>
              <a:gd name="adj5" fmla="val -48674"/>
              <a:gd name="adj6" fmla="val -43428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6"/>
          <p:cNvSpPr/>
          <p:nvPr/>
        </p:nvSpPr>
        <p:spPr bwMode="auto">
          <a:xfrm flipH="1">
            <a:off x="4229548" y="2757537"/>
            <a:ext cx="2420471" cy="699247"/>
          </a:xfrm>
          <a:prstGeom prst="borderCallout2">
            <a:avLst>
              <a:gd name="adj1" fmla="val 20702"/>
              <a:gd name="adj2" fmla="val -439"/>
              <a:gd name="adj3" fmla="val 20702"/>
              <a:gd name="adj4" fmla="val -11029"/>
              <a:gd name="adj5" fmla="val -47135"/>
              <a:gd name="adj6" fmla="val -17650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587375" y="3749005"/>
            <a:ext cx="8229600" cy="93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Arguments need not be variable names; they can be constant values or expressions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5006" y="4745105"/>
            <a:ext cx="7553661" cy="110799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12.3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12.3</a:t>
            </a:r>
          </a:p>
          <a:p>
            <a:endParaRPr lang="en-US" sz="12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)/2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(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a+b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)/2, where a and b are variables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9593" y="513478"/>
            <a:ext cx="3455225" cy="83099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2066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68896"/>
          </a:xfrm>
        </p:spPr>
        <p:txBody>
          <a:bodyPr/>
          <a:lstStyle/>
          <a:p>
            <a:pPr marL="347663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Preferred practice: add </a:t>
            </a:r>
            <a:r>
              <a:rPr lang="en-US" sz="2000" dirty="0">
                <a:solidFill>
                  <a:srgbClr val="0000FF"/>
                </a:solidFill>
              </a:rPr>
              <a:t>function prototype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Before main() function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Parameter names may be omitted, but not their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340" y="2138865"/>
            <a:ext cx="809070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12"/>
          <p:cNvGrpSpPr/>
          <p:nvPr/>
        </p:nvGrpSpPr>
        <p:grpSpPr>
          <a:xfrm>
            <a:off x="612409" y="5589320"/>
            <a:ext cx="7477705" cy="805218"/>
            <a:chOff x="343467" y="2060812"/>
            <a:chExt cx="7477705" cy="80521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43467" y="2060812"/>
              <a:ext cx="4614684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Line Callout 2 12"/>
            <p:cNvSpPr/>
            <p:nvPr/>
          </p:nvSpPr>
          <p:spPr bwMode="auto">
            <a:xfrm>
              <a:off x="5636524" y="2198391"/>
              <a:ext cx="2184648" cy="334370"/>
            </a:xfrm>
            <a:prstGeom prst="borderCallout2">
              <a:avLst>
                <a:gd name="adj1" fmla="val 18750"/>
                <a:gd name="adj2" fmla="val 309"/>
                <a:gd name="adj3" fmla="val 18750"/>
                <a:gd name="adj4" fmla="val -16667"/>
                <a:gd name="adj5" fmla="val 69879"/>
                <a:gd name="adj6" fmla="val -30438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409" y="2770199"/>
            <a:ext cx="6411117" cy="596945"/>
            <a:chOff x="612409" y="2770199"/>
            <a:chExt cx="6411117" cy="596945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612409" y="2912458"/>
              <a:ext cx="3593831" cy="454686"/>
            </a:xfrm>
            <a:prstGeom prst="round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4787407" y="2770199"/>
              <a:ext cx="2236119" cy="349518"/>
            </a:xfrm>
            <a:prstGeom prst="borderCallout2">
              <a:avLst>
                <a:gd name="adj1" fmla="val 21941"/>
                <a:gd name="adj2" fmla="val 144"/>
                <a:gd name="adj3" fmla="val 21941"/>
                <a:gd name="adj4" fmla="val -8189"/>
                <a:gd name="adj5" fmla="val 88909"/>
                <a:gd name="adj6" fmla="val -24297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prototype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7" name="[TextBox 16]"/>
          <p:cNvSpPr txBox="1"/>
          <p:nvPr/>
        </p:nvSpPr>
        <p:spPr>
          <a:xfrm>
            <a:off x="6746164" y="1954200"/>
            <a:ext cx="2275174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Unit4_WashersV2.c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6653767" y="4262523"/>
            <a:ext cx="1932294" cy="646331"/>
            <a:chOff x="6653767" y="4262523"/>
            <a:chExt cx="1932294" cy="646331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653767" y="4448013"/>
              <a:ext cx="34536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999131" y="4262523"/>
              <a:ext cx="1586930" cy="646331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32 (see slide 21)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87407" y="5204160"/>
            <a:ext cx="3562649" cy="522739"/>
            <a:chOff x="4787407" y="5204160"/>
            <a:chExt cx="3562649" cy="52273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787407" y="5455403"/>
              <a:ext cx="1023737" cy="271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5467" y="5204160"/>
              <a:ext cx="2444589" cy="369332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45 (see slide 21)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63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 Prototypes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476193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It is a good practice to put </a:t>
            </a:r>
            <a:r>
              <a:rPr lang="en-US" dirty="0">
                <a:solidFill>
                  <a:srgbClr val="0000FF"/>
                </a:solidFill>
              </a:rPr>
              <a:t>function prototypes </a:t>
            </a:r>
            <a:r>
              <a:rPr lang="en-US" dirty="0"/>
              <a:t>at the top of the program, </a:t>
            </a:r>
            <a:r>
              <a:rPr lang="en-US" u="sng" dirty="0"/>
              <a:t>before</a:t>
            </a:r>
            <a:r>
              <a:rPr lang="en-US" dirty="0"/>
              <a:t> the main() function, to inform the compiler of the functions that your program may use and their return types and parameter types.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definitions to follow </a:t>
            </a:r>
            <a:r>
              <a:rPr lang="en-US" u="sng" dirty="0"/>
              <a:t>after</a:t>
            </a:r>
            <a:r>
              <a:rPr lang="en-US" dirty="0"/>
              <a:t> the main() function.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Without function prototypes, you will get error/warning messages from the compiler.</a:t>
            </a:r>
          </a:p>
        </p:txBody>
      </p:sp>
    </p:spTree>
    <p:extLst>
      <p:ext uri="{BB962C8B-B14F-4D97-AF65-F5344CB8AC3E}">
        <p14:creationId xmlns:p14="http://schemas.microsoft.com/office/powerpoint/2010/main" val="88230099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 Prototypes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123165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Let’s remove (or comment off) the function prototype for </a:t>
            </a:r>
            <a:r>
              <a:rPr lang="en-US" sz="2000" dirty="0" err="1">
                <a:solidFill>
                  <a:srgbClr val="0000FF"/>
                </a:solidFill>
              </a:rPr>
              <a:t>circle_area</a:t>
            </a:r>
            <a:r>
              <a:rPr lang="en-US" sz="2000" dirty="0">
                <a:solidFill>
                  <a:srgbClr val="0000FF"/>
                </a:solidFill>
              </a:rPr>
              <a:t>()</a:t>
            </a:r>
            <a:r>
              <a:rPr lang="en-US" sz="2000" dirty="0"/>
              <a:t> in Unit4_WashersV2.c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Messages from compiler: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908" y="2404789"/>
            <a:ext cx="8218024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 In function ‘main’: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Unit4_WashersV2.c:32:5: warning: implicit declaration of function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 At top level: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Unit4_WashersV2.c:45:8: error: conflicting types for ‘circle-area’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Unit4_WashersV2.c:32:16: previous implicit declaration of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was here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935458"/>
            <a:ext cx="8229600" cy="144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Without function prototype, compiler assumes the default (implicit) return type of 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/>
              <a:t> for </a:t>
            </a:r>
            <a:r>
              <a:rPr lang="en-US" sz="2000" dirty="0" err="1"/>
              <a:t>circle_area</a:t>
            </a:r>
            <a:r>
              <a:rPr lang="en-US" sz="2000" dirty="0"/>
              <a:t>() when the function is used in line 32, which conflicts with the function header of </a:t>
            </a:r>
            <a:r>
              <a:rPr lang="en-US" sz="2000" dirty="0" err="1"/>
              <a:t>circle_area</a:t>
            </a:r>
            <a:r>
              <a:rPr lang="en-US" sz="2000" dirty="0"/>
              <a:t>() when the compiler encounters the function definition later in line 45.</a:t>
            </a:r>
          </a:p>
        </p:txBody>
      </p:sp>
    </p:spTree>
    <p:extLst>
      <p:ext uri="{BB962C8B-B14F-4D97-AF65-F5344CB8AC3E}">
        <p14:creationId xmlns:p14="http://schemas.microsoft.com/office/powerpoint/2010/main" val="198182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 ‘type-less’ function has default return type of </a:t>
            </a:r>
            <a:r>
              <a:rPr lang="en-US">
                <a:solidFill>
                  <a:srgbClr val="0000FF"/>
                </a:solidFill>
              </a:rPr>
              <a:t>int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Program can be compiled, but with warning: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a*b*b;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 dirty="0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warning: return type defaults to '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 line 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50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Another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Program can be compiled, but with warning: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f(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8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a*b*b;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conflicting types for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8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72692" y="1597212"/>
            <a:ext cx="4577217" cy="1200329"/>
            <a:chOff x="3272692" y="1597212"/>
            <a:chExt cx="4577217" cy="1200329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3272692" y="2427316"/>
              <a:ext cx="2413213" cy="34913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292138" y="1597212"/>
              <a:ext cx="3557771" cy="120032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Without function prototype, compiler assumes function </a:t>
              </a:r>
              <a:r>
                <a:rPr lang="en-US" dirty="0">
                  <a:solidFill>
                    <a:srgbClr val="C00000"/>
                  </a:solidFill>
                </a:rPr>
                <a:t>f </a:t>
              </a:r>
              <a:r>
                <a:rPr lang="en-US" dirty="0"/>
                <a:t>to be an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int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function when it encounters this.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33527" y="2998122"/>
            <a:ext cx="6274473" cy="923330"/>
            <a:chOff x="1878926" y="2990887"/>
            <a:chExt cx="6274473" cy="92333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878926" y="3158362"/>
              <a:ext cx="3191838" cy="5989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4953000" y="2990887"/>
              <a:ext cx="3200399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However,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/>
                <a:t> is defined as a void function here, so it conflicts with above.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7843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1388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C00000"/>
                </a:solidFill>
              </a:rPr>
              <a:t>Tips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Provide function prototypes for </a:t>
            </a:r>
            <a:r>
              <a:rPr lang="en-US" u="sng"/>
              <a:t>all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Explicitly specify the function </a:t>
            </a:r>
            <a:r>
              <a:rPr lang="en-US" u="sng"/>
              <a:t>return type</a:t>
            </a:r>
            <a:r>
              <a:rPr lang="en-US"/>
              <a:t> for all functions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65319" y="2575560"/>
            <a:ext cx="4826426" cy="34163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a*b*b;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21750" y="3112477"/>
            <a:ext cx="2355758" cy="3165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2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884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‘return’ statement in main()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7818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Q: Why do we write </a:t>
            </a:r>
            <a:r>
              <a:rPr lang="en-US">
                <a:solidFill>
                  <a:srgbClr val="C00000"/>
                </a:solidFill>
              </a:rPr>
              <a:t>return 0; </a:t>
            </a:r>
            <a:r>
              <a:rPr lang="en-US"/>
              <a:t>in our </a:t>
            </a:r>
            <a:r>
              <a:rPr lang="en-US">
                <a:solidFill>
                  <a:srgbClr val="0000FF"/>
                </a:solidFill>
              </a:rPr>
              <a:t>main() </a:t>
            </a:r>
            <a:r>
              <a:rPr lang="en-US"/>
              <a:t>function?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Answer: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Our main() function has this header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  <a:tabLst>
                <a:tab pos="1371600" algn="l"/>
              </a:tabLst>
            </a:pPr>
            <a:r>
              <a:rPr lang="en-US"/>
              <a:t>		</a:t>
            </a:r>
            <a:r>
              <a:rPr lang="en-US">
                <a:solidFill>
                  <a:srgbClr val="800000"/>
                </a:solidFill>
                <a:latin typeface="Lucida Console" pitchFamily="49" charset="0"/>
                <a:cs typeface="Courier New" pitchFamily="49" charset="0"/>
              </a:rPr>
              <a:t>int main(void)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Hence it must return an integer (to the operating system)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value 0 is chosen to be returned to the operating system (which is UNIX in our case). This is called the </a:t>
            </a:r>
            <a:r>
              <a:rPr lang="en-US">
                <a:solidFill>
                  <a:srgbClr val="0000FF"/>
                </a:solidFill>
              </a:rPr>
              <a:t>status code</a:t>
            </a:r>
            <a:r>
              <a:rPr lang="en-US"/>
              <a:t> of the program. 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In UNIX, when a program terminates with a status code of 0, it means a successful run. 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You may optionally check the status code to determine the appropriate follow-up action. In UNIX, this is done by typing </a:t>
            </a:r>
            <a:r>
              <a:rPr lang="en-US">
                <a:solidFill>
                  <a:srgbClr val="800000"/>
                </a:solidFill>
                <a:latin typeface="Lucida Console" pitchFamily="49" charset="0"/>
                <a:cs typeface="Courier New" pitchFamily="49" charset="0"/>
              </a:rPr>
              <a:t>echo $?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immediately after you have run your program. – You do not need to worry about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9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A </a:t>
            </a:r>
            <a:r>
              <a:rPr lang="en-GB" sz="2000" dirty="0">
                <a:solidFill>
                  <a:srgbClr val="0000FF"/>
                </a:solidFill>
              </a:rPr>
              <a:t>program</a:t>
            </a:r>
            <a:r>
              <a:rPr lang="en-GB" sz="2000" dirty="0"/>
              <a:t> is a collection of </a:t>
            </a:r>
            <a:r>
              <a:rPr lang="en-GB" sz="2000"/>
              <a:t>functions (modules) to transform inputs to outputs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general, </a:t>
            </a:r>
            <a:r>
              <a:rPr lang="en-GB" sz="2000">
                <a:solidFill>
                  <a:srgbClr val="0000FF"/>
                </a:solidFill>
              </a:rPr>
              <a:t>each box </a:t>
            </a:r>
            <a:r>
              <a:rPr lang="en-GB" sz="2000"/>
              <a:t>in a structure chart is a sub-problem which is  handled by a </a:t>
            </a:r>
            <a:r>
              <a:rPr lang="en-GB" sz="2000">
                <a:solidFill>
                  <a:srgbClr val="0000FF"/>
                </a:solidFill>
              </a:rPr>
              <a:t>function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</a:t>
            </a:r>
            <a:r>
              <a:rPr lang="en-GB" sz="2000" dirty="0"/>
              <a:t>mathematics, a </a:t>
            </a:r>
            <a:r>
              <a:rPr lang="en-GB" sz="2000" dirty="0">
                <a:solidFill>
                  <a:srgbClr val="0000FF"/>
                </a:solidFill>
              </a:rPr>
              <a:t>function</a:t>
            </a:r>
            <a:r>
              <a:rPr lang="en-GB" sz="2000" dirty="0"/>
              <a:t> maps some input values to a </a:t>
            </a:r>
            <a:r>
              <a:rPr lang="en-GB" sz="2000" dirty="0">
                <a:solidFill>
                  <a:srgbClr val="0000FF"/>
                </a:solidFill>
              </a:rPr>
              <a:t>single</a:t>
            </a:r>
            <a:r>
              <a:rPr lang="en-GB" sz="2000" dirty="0"/>
              <a:t> (possibly multiple dimensions) output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In C, a </a:t>
            </a:r>
            <a:r>
              <a:rPr lang="en-GB" sz="2000" dirty="0">
                <a:solidFill>
                  <a:srgbClr val="0000FF"/>
                </a:solidFill>
              </a:rPr>
              <a:t>function</a:t>
            </a:r>
            <a:r>
              <a:rPr lang="en-GB" sz="2000" dirty="0"/>
              <a:t> maps some input values to </a:t>
            </a:r>
            <a:r>
              <a:rPr lang="en-GB" sz="2000" dirty="0">
                <a:solidFill>
                  <a:srgbClr val="0000FF"/>
                </a:solidFill>
              </a:rPr>
              <a:t>zero or more </a:t>
            </a:r>
            <a:r>
              <a:rPr lang="en-GB" sz="2000" dirty="0"/>
              <a:t>output values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No </a:t>
            </a:r>
            <a:r>
              <a:rPr lang="en-US" dirty="0">
                <a:solidFill>
                  <a:srgbClr val="0000FF"/>
                </a:solidFill>
              </a:rPr>
              <a:t>output</a:t>
            </a:r>
            <a:r>
              <a:rPr lang="en-US" dirty="0"/>
              <a:t>: </a:t>
            </a:r>
            <a:r>
              <a:rPr lang="en-GB">
                <a:solidFill>
                  <a:srgbClr val="006600"/>
                </a:solidFill>
              </a:rPr>
              <a:t>void func(…) { … </a:t>
            </a:r>
            <a:r>
              <a:rPr lang="en-GB" dirty="0">
                <a:solidFill>
                  <a:srgbClr val="006600"/>
                </a:solidFill>
              </a:rPr>
              <a:t>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0000FF"/>
                </a:solidFill>
              </a:rPr>
              <a:t>One output</a:t>
            </a:r>
            <a:r>
              <a:rPr lang="en-GB" dirty="0"/>
              <a:t>, e.g.,  </a:t>
            </a:r>
            <a:r>
              <a:rPr lang="en-GB">
                <a:solidFill>
                  <a:srgbClr val="006600"/>
                </a:solidFill>
              </a:rPr>
              <a:t>double func(…) </a:t>
            </a:r>
            <a:r>
              <a:rPr lang="en-GB" dirty="0">
                <a:solidFill>
                  <a:srgbClr val="006600"/>
                </a:solidFill>
              </a:rPr>
              <a:t>{ …; return value; 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0000FF"/>
                </a:solidFill>
              </a:rPr>
              <a:t>More outputs </a:t>
            </a:r>
            <a:r>
              <a:rPr lang="en-GB" dirty="0"/>
              <a:t>through </a:t>
            </a:r>
            <a:r>
              <a:rPr lang="en-GB" dirty="0">
                <a:solidFill>
                  <a:srgbClr val="0000FF"/>
                </a:solidFill>
              </a:rPr>
              <a:t>changing input values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rgbClr val="800000"/>
                </a:solidFill>
              </a:rPr>
              <a:t>(we’ll cover this later)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>
                <a:solidFill>
                  <a:srgbClr val="800000"/>
                </a:solidFill>
              </a:rPr>
              <a:t>Return value</a:t>
            </a:r>
            <a:r>
              <a:rPr lang="en-GB" sz="2000" dirty="0"/>
              <a:t> (if any) from function call can (but need not) be assigned to a variable.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972135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71488" y="1331089"/>
            <a:ext cx="4899165" cy="2901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tabLst>
                <a:tab pos="4121150" algn="l"/>
              </a:tabLst>
            </a:pPr>
            <a:r>
              <a:rPr lang="en-GB" dirty="0"/>
              <a:t>Syntax:</a:t>
            </a:r>
            <a:endParaRPr lang="en-GB" sz="1000" i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function interface comment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err="1">
                <a:solidFill>
                  <a:srgbClr val="0000FF"/>
                </a:solidFill>
              </a:rPr>
              <a:t>ftype</a:t>
            </a:r>
            <a:r>
              <a:rPr lang="en-GB" sz="1600" i="1" dirty="0">
                <a:solidFill>
                  <a:srgbClr val="0000FF"/>
                </a:solidFill>
              </a:rPr>
              <a:t>  </a:t>
            </a:r>
            <a:r>
              <a:rPr lang="en-GB" sz="1600" i="1" dirty="0" err="1">
                <a:solidFill>
                  <a:srgbClr val="0000FF"/>
                </a:solidFill>
              </a:rPr>
              <a:t>fname</a:t>
            </a:r>
            <a:r>
              <a:rPr lang="en-GB" sz="1600" i="1" dirty="0">
                <a:solidFill>
                  <a:srgbClr val="0000FF"/>
                </a:solidFill>
              </a:rPr>
              <a:t> (formal parameters list)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dirty="0">
                <a:solidFill>
                  <a:srgbClr val="0000FF"/>
                </a:solidFill>
              </a:rPr>
              <a:t>{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	local variable declarations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	executable statements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	return statement (if appropriate)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dirty="0">
                <a:solidFill>
                  <a:srgbClr val="0000FF"/>
                </a:solidFill>
              </a:rPr>
              <a:t>}</a:t>
            </a:r>
            <a:endParaRPr lang="en-GB" sz="1600" b="1" dirty="0">
              <a:solidFill>
                <a:srgbClr val="0000FF"/>
              </a:solidFill>
            </a:endParaRPr>
          </a:p>
        </p:txBody>
      </p:sp>
      <p:grpSp>
        <p:nvGrpSpPr>
          <p:cNvPr id="5" name="[Group 4]"/>
          <p:cNvGrpSpPr/>
          <p:nvPr/>
        </p:nvGrpSpPr>
        <p:grpSpPr>
          <a:xfrm>
            <a:off x="4201611" y="1566931"/>
            <a:ext cx="4722472" cy="2519483"/>
            <a:chOff x="4201611" y="2332089"/>
            <a:chExt cx="4722472" cy="2519483"/>
          </a:xfrm>
        </p:grpSpPr>
        <p:sp>
          <p:nvSpPr>
            <p:cNvPr id="4" name="TextBox 3"/>
            <p:cNvSpPr txBox="1"/>
            <p:nvPr/>
          </p:nvSpPr>
          <p:spPr>
            <a:xfrm>
              <a:off x="4201611" y="2558637"/>
              <a:ext cx="4722472" cy="229293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Finds the square root of the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sum of the squares of the two parameters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US" sz="1100" b="1" dirty="0" err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Precond</a:t>
              </a: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x and y are non-negative numbers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*/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sqrt_sum_square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x,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y) {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x and y above are the formal parameters</a:t>
              </a:r>
            </a:p>
            <a:p>
              <a:pPr>
                <a:tabLst>
                  <a:tab pos="231775" algn="l"/>
                </a:tabLst>
              </a:pPr>
              <a:endParaRPr lang="en-US" sz="9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local variable declaration</a:t>
              </a:r>
            </a:p>
            <a:p>
              <a:pPr>
                <a:tabLst>
                  <a:tab pos="231775" algn="l"/>
                </a:tabLst>
              </a:pPr>
              <a:endParaRPr lang="en-US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pow(x,</a:t>
              </a:r>
              <a:r>
                <a:rPr lang="en-US" sz="11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+ pow(y,</a:t>
              </a:r>
              <a:r>
                <a:rPr lang="en-US" sz="11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[TextBox 16]"/>
            <p:cNvSpPr txBox="1"/>
            <p:nvPr/>
          </p:nvSpPr>
          <p:spPr>
            <a:xfrm>
              <a:off x="6746164" y="2332089"/>
              <a:ext cx="206217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Unit4_FunctionEg.c</a:t>
              </a:r>
              <a:endParaRPr lang="en-SG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5938" y="4449651"/>
            <a:ext cx="7654925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Notes: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 Precondition: </a:t>
            </a:r>
            <a:r>
              <a:rPr lang="en-GB" sz="1600" dirty="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before calling </a:t>
            </a:r>
            <a:r>
              <a:rPr lang="en-GB" sz="1600" dirty="0">
                <a:latin typeface="Arial" charset="0"/>
                <a:cs typeface="Arial" charset="0"/>
              </a:rPr>
              <a:t>function.</a:t>
            </a:r>
            <a:endParaRPr lang="en-GB" sz="1600" b="1" dirty="0">
              <a:latin typeface="Arial" charset="0"/>
              <a:cs typeface="Arial" charset="0"/>
            </a:endParaRP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  <a:r>
              <a:rPr lang="en-GB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Postcondition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: </a:t>
            </a:r>
            <a:r>
              <a:rPr lang="en-GB" sz="1600" dirty="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after executing </a:t>
            </a:r>
            <a:r>
              <a:rPr lang="en-GB" sz="1600" dirty="0">
                <a:latin typeface="Arial" charset="0"/>
                <a:cs typeface="Arial" charset="0"/>
              </a:rPr>
              <a:t>function.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/>
              <a:t>These are for documentation purpose.</a:t>
            </a:r>
            <a:endParaRPr lang="en-GB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18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152524"/>
            <a:ext cx="8545190" cy="152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>
                <a:solidFill>
                  <a:srgbClr val="0000FF"/>
                </a:solidFill>
              </a:rPr>
              <a:t>Actual parameters </a:t>
            </a:r>
            <a:r>
              <a:rPr lang="en-GB" sz="1800" dirty="0"/>
              <a:t>(also </a:t>
            </a:r>
            <a:r>
              <a:rPr lang="en-GB" sz="1800" dirty="0">
                <a:solidFill>
                  <a:srgbClr val="0000FF"/>
                </a:solidFill>
              </a:rPr>
              <a:t>arguments</a:t>
            </a:r>
            <a:r>
              <a:rPr lang="en-GB" sz="1800" dirty="0"/>
              <a:t>)</a:t>
            </a:r>
            <a:r>
              <a:rPr lang="en-GB" sz="1800" dirty="0">
                <a:solidFill>
                  <a:srgbClr val="0000FF"/>
                </a:solidFill>
              </a:rPr>
              <a:t> </a:t>
            </a:r>
            <a:r>
              <a:rPr lang="en-GB" sz="1800" dirty="0"/>
              <a:t>are values passed to function for computation</a:t>
            </a:r>
          </a:p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>
                <a:solidFill>
                  <a:srgbClr val="0000FF"/>
                </a:solidFill>
              </a:rPr>
              <a:t>Formal parameters </a:t>
            </a:r>
            <a:r>
              <a:rPr lang="en-GB" sz="1800" dirty="0"/>
              <a:t>(or simply </a:t>
            </a:r>
            <a:r>
              <a:rPr lang="en-GB" sz="1800" dirty="0">
                <a:solidFill>
                  <a:srgbClr val="0000FF"/>
                </a:solidFill>
              </a:rPr>
              <a:t>parameters</a:t>
            </a:r>
            <a:r>
              <a:rPr lang="en-GB" sz="1800" dirty="0"/>
              <a:t>)</a:t>
            </a:r>
            <a:r>
              <a:rPr lang="en-GB" sz="1800" dirty="0">
                <a:solidFill>
                  <a:srgbClr val="0000FF"/>
                </a:solidFill>
              </a:rPr>
              <a:t> </a:t>
            </a:r>
            <a:r>
              <a:rPr lang="en-GB" sz="1800" dirty="0"/>
              <a:t>are placeholder when function is defined. 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 dirty="0">
                <a:solidFill>
                  <a:srgbClr val="0000FF"/>
                </a:solidFill>
              </a:rPr>
              <a:t>Matching</a:t>
            </a:r>
            <a:r>
              <a:rPr lang="en-GB" sz="1600" dirty="0"/>
              <a:t> of actual and formal parameters from left to right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 dirty="0">
                <a:solidFill>
                  <a:srgbClr val="0000FF"/>
                </a:solidFill>
              </a:rPr>
              <a:t>Scope</a:t>
            </a:r>
            <a:r>
              <a:rPr lang="en-GB" sz="1600" dirty="0"/>
              <a:t> of formal parameters, local variables are within the function only</a:t>
            </a: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518" y="2684924"/>
            <a:ext cx="4551566" cy="25699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endParaRPr lang="en-US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 // in </a:t>
            </a:r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1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1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x below not the same as x in </a:t>
            </a:r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z);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 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y, z, x);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1756" y="3335443"/>
            <a:ext cx="3784922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formal parameters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Elbow Connector 15"/>
          <p:cNvCxnSpPr/>
          <p:nvPr/>
        </p:nvCxnSpPr>
        <p:spPr bwMode="auto">
          <a:xfrm flipV="1">
            <a:off x="3507129" y="3472748"/>
            <a:ext cx="1724627" cy="845292"/>
          </a:xfrm>
          <a:prstGeom prst="bentConnector3">
            <a:avLst>
              <a:gd name="adj1" fmla="val 80873"/>
            </a:avLst>
          </a:prstGeom>
          <a:ln>
            <a:solidFill>
              <a:srgbClr val="FF0000"/>
            </a:solidFill>
            <a:headEnd type="none" w="sm" len="sm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3333509" y="4346181"/>
            <a:ext cx="2172184" cy="37629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5466" y="5290714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Arrows indicate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flow of control </a:t>
            </a:r>
            <a:r>
              <a:rPr lang="en-GB" kern="0" dirty="0">
                <a:latin typeface="+mn-lt"/>
                <a:cs typeface="+mn-cs"/>
              </a:rPr>
              <a:t>between main() and the function</a:t>
            </a:r>
            <a:endParaRPr lang="en-GB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25466" y="5722350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Add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function prototype </a:t>
            </a:r>
            <a:r>
              <a:rPr lang="en-GB" kern="0" dirty="0">
                <a:latin typeface="+mn-lt"/>
                <a:cs typeface="+mn-cs"/>
              </a:rPr>
              <a:t>at top of program, before main() function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6515" y="2753925"/>
            <a:ext cx="4167832" cy="4308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prototype at top of program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3693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26" grpId="0" build="p"/>
      <p:bldP spid="27" grpId="0" build="p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16506" y="1537156"/>
            <a:ext cx="1744770" cy="76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/>
              <a:t>The complete program</a:t>
            </a:r>
            <a:endParaRPr lang="en-GB" sz="2000" dirty="0"/>
          </a:p>
        </p:txBody>
      </p:sp>
      <p:sp>
        <p:nvSpPr>
          <p:cNvPr id="2" name="[TextBox 1]"/>
          <p:cNvSpPr txBox="1"/>
          <p:nvPr/>
        </p:nvSpPr>
        <p:spPr>
          <a:xfrm>
            <a:off x="2216259" y="1152524"/>
            <a:ext cx="6137327" cy="5509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prototype placed at top of program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   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in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below has nothing to do with x in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y, z 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the previous statement, y and z are actual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squares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y, z, x);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Finds the square root of the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sum of the squares of the two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 and y are non-negative numbers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the formal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 declaration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[Group 4]"/>
          <p:cNvSpPr txBox="1"/>
          <p:nvPr/>
        </p:nvSpPr>
        <p:spPr>
          <a:xfrm>
            <a:off x="6436198" y="1066652"/>
            <a:ext cx="206217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Unit4_FunctionEg.c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7471105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Use of functions allow us to manage a complex (abstract) task with a number of simple (specific) ones.</a:t>
            </a:r>
          </a:p>
          <a:p>
            <a:pPr marL="620713" lvl="1" indent="-2794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1800" dirty="0"/>
              <a:t>This allows us to switch between </a:t>
            </a:r>
            <a:r>
              <a:rPr lang="en-GB" sz="1800" dirty="0">
                <a:solidFill>
                  <a:srgbClr val="0000FF"/>
                </a:solidFill>
              </a:rPr>
              <a:t>abstract</a:t>
            </a:r>
            <a:r>
              <a:rPr lang="en-GB" sz="1800" dirty="0"/>
              <a:t> and go to </a:t>
            </a:r>
            <a:r>
              <a:rPr lang="en-GB" sz="1800" dirty="0">
                <a:solidFill>
                  <a:srgbClr val="0000FF"/>
                </a:solidFill>
              </a:rPr>
              <a:t>specific</a:t>
            </a:r>
            <a:r>
              <a:rPr lang="en-GB" sz="1800" dirty="0"/>
              <a:t> at ease to eventually solve the problem.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allows a team of programmers </a:t>
            </a:r>
            <a:r>
              <a:rPr lang="en-GB" sz="2000" dirty="0">
                <a:solidFill>
                  <a:srgbClr val="0000FF"/>
                </a:solidFill>
              </a:rPr>
              <a:t>working together </a:t>
            </a:r>
            <a:r>
              <a:rPr lang="en-GB" sz="2000" dirty="0"/>
              <a:t>on a large program – each programmer will be responsible for a particular set of functions.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is good mechanism to allow </a:t>
            </a:r>
            <a:r>
              <a:rPr lang="en-GB" sz="2000" dirty="0">
                <a:solidFill>
                  <a:srgbClr val="0000FF"/>
                </a:solidFill>
              </a:rPr>
              <a:t>re-use </a:t>
            </a:r>
            <a:r>
              <a:rPr lang="en-GB" sz="2000" dirty="0"/>
              <a:t>across different programs. Programmers use functions like</a:t>
            </a:r>
            <a:r>
              <a:rPr lang="en-GB" sz="2000" dirty="0">
                <a:solidFill>
                  <a:srgbClr val="0000FF"/>
                </a:solidFill>
              </a:rPr>
              <a:t> building blocks</a:t>
            </a:r>
            <a:r>
              <a:rPr lang="en-GB" sz="2000" dirty="0"/>
              <a:t>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allows </a:t>
            </a:r>
            <a:r>
              <a:rPr lang="en-GB" sz="2000" dirty="0">
                <a:solidFill>
                  <a:srgbClr val="0000FF"/>
                </a:solidFill>
              </a:rPr>
              <a:t>incremental implementation </a:t>
            </a:r>
            <a:r>
              <a:rPr lang="en-GB" sz="2000" dirty="0"/>
              <a:t>and </a:t>
            </a:r>
            <a:r>
              <a:rPr lang="en-GB" sz="2000" dirty="0">
                <a:solidFill>
                  <a:srgbClr val="0000FF"/>
                </a:solidFill>
              </a:rPr>
              <a:t>testing</a:t>
            </a:r>
            <a:r>
              <a:rPr lang="en-GB" sz="2000" dirty="0"/>
              <a:t> (with the use of </a:t>
            </a:r>
            <a:r>
              <a:rPr lang="en-GB" sz="2000" dirty="0">
                <a:solidFill>
                  <a:srgbClr val="0000FF"/>
                </a:solidFill>
              </a:rPr>
              <a:t>driver </a:t>
            </a:r>
            <a:r>
              <a:rPr lang="en-GB" sz="2000" dirty="0"/>
              <a:t>function to call the function and then to check the output)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Acronym</a:t>
            </a:r>
            <a:r>
              <a:rPr lang="en-GB" sz="2000" dirty="0">
                <a:solidFill>
                  <a:srgbClr val="0000FF"/>
                </a:solidFill>
              </a:rPr>
              <a:t> NOT </a:t>
            </a:r>
            <a:r>
              <a:rPr lang="en-GB" sz="2000" dirty="0"/>
              <a:t>summarizes the requirements for argument list correspondence. 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00FF"/>
                </a:solidFill>
              </a:rPr>
              <a:t>N: </a:t>
            </a:r>
            <a:r>
              <a:rPr lang="en-GB" sz="1800" dirty="0"/>
              <a:t>number of arguments, </a:t>
            </a:r>
            <a:r>
              <a:rPr lang="en-GB" sz="1800" dirty="0">
                <a:solidFill>
                  <a:srgbClr val="0000FF"/>
                </a:solidFill>
              </a:rPr>
              <a:t>O: </a:t>
            </a:r>
            <a:r>
              <a:rPr lang="en-GB" sz="1800" dirty="0"/>
              <a:t>order, and </a:t>
            </a:r>
            <a:r>
              <a:rPr lang="en-GB" sz="1800" dirty="0">
                <a:solidFill>
                  <a:srgbClr val="0000FF"/>
                </a:solidFill>
              </a:rPr>
              <a:t>T: </a:t>
            </a:r>
            <a:r>
              <a:rPr lang="en-GB" sz="1800" dirty="0"/>
              <a:t>type)</a:t>
            </a:r>
            <a:r>
              <a:rPr lang="en-GB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206496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73100" y="1223963"/>
            <a:ext cx="5632450" cy="2455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20000"/>
              </a:lnSpc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4400" dirty="0">
                <a:solidFill>
                  <a:srgbClr val="C00000"/>
                </a:solidFill>
              </a:rPr>
              <a:t>Problem:</a:t>
            </a:r>
          </a:p>
          <a:p>
            <a:pPr marL="352425" indent="-35242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z="3600" dirty="0"/>
              <a:t>Write a program </a:t>
            </a:r>
            <a:r>
              <a:rPr lang="en-GB" sz="3600" dirty="0">
                <a:solidFill>
                  <a:srgbClr val="0000FF"/>
                </a:solidFill>
              </a:rPr>
              <a:t>Unit4_DrawFigures.c</a:t>
            </a:r>
            <a:r>
              <a:rPr lang="en-GB" sz="3600" dirty="0"/>
              <a:t> to draw </a:t>
            </a:r>
            <a:r>
              <a:rPr lang="en-GB" sz="3600" dirty="0">
                <a:solidFill>
                  <a:srgbClr val="0000FF"/>
                </a:solidFill>
              </a:rPr>
              <a:t>a rocket ship </a:t>
            </a:r>
            <a:r>
              <a:rPr lang="en-GB" sz="3600" dirty="0"/>
              <a:t>(which is a triangle over </a:t>
            </a:r>
            <a:r>
              <a:rPr lang="en-GB" sz="3600"/>
              <a:t>a rectangle over </a:t>
            </a:r>
            <a:r>
              <a:rPr lang="en-GB" sz="3600" dirty="0"/>
              <a:t>an inverted V), </a:t>
            </a:r>
            <a:r>
              <a:rPr lang="en-GB" sz="3600" dirty="0">
                <a:solidFill>
                  <a:srgbClr val="0000FF"/>
                </a:solidFill>
              </a:rPr>
              <a:t>a male stick figure </a:t>
            </a:r>
            <a:r>
              <a:rPr lang="en-GB" sz="3600" dirty="0"/>
              <a:t>(a circle over a rectangle over an inverted V), and </a:t>
            </a:r>
            <a:r>
              <a:rPr lang="en-GB" sz="3600" dirty="0">
                <a:solidFill>
                  <a:srgbClr val="0000FF"/>
                </a:solidFill>
              </a:rPr>
              <a:t>a female stick figure </a:t>
            </a:r>
            <a:r>
              <a:rPr lang="en-GB" sz="3600" dirty="0"/>
              <a:t>(a circle over a triangle over an inverted V)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73100" y="3573463"/>
            <a:ext cx="78962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Analysis: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/>
              <a:t>No particular input needed, just draw the needed 3 figures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/>
              <a:t>There are </a:t>
            </a:r>
            <a:r>
              <a:rPr lang="en-GB" sz="2000" kern="0" dirty="0">
                <a:solidFill>
                  <a:srgbClr val="0000FF"/>
                </a:solidFill>
              </a:rPr>
              <a:t>common shapes </a:t>
            </a:r>
            <a:r>
              <a:rPr lang="en-GB" sz="2000" kern="0" dirty="0"/>
              <a:t>shared by the 3 figures</a:t>
            </a:r>
            <a:r>
              <a:rPr lang="en-GB" sz="2000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100" y="4665662"/>
            <a:ext cx="7743825" cy="189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Design: </a:t>
            </a:r>
          </a:p>
          <a:p>
            <a:pPr marL="352425" indent="-35242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Algorithm (in words): 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Rocket ship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Male stick figure (below Rocket ship)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Female stick figure (below Male stick figure)</a:t>
            </a: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37288" y="1395413"/>
            <a:ext cx="2460625" cy="2284412"/>
            <a:chOff x="6236677" y="1395048"/>
            <a:chExt cx="2461845" cy="2284583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590550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4848" y="1398222"/>
              <a:ext cx="657225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63266" y="1395048"/>
              <a:ext cx="638175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6236677" y="3341077"/>
              <a:ext cx="8206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rocket</a:t>
              </a:r>
              <a:endParaRPr lang="en-SG" sz="1600" i="1"/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7033845" y="3341077"/>
              <a:ext cx="8792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male</a:t>
              </a:r>
              <a:endParaRPr lang="en-SG" sz="1600" i="1"/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7866185" y="3341077"/>
              <a:ext cx="832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female</a:t>
              </a:r>
              <a:endParaRPr lang="en-SG" sz="1600" i="1"/>
            </a:p>
          </p:txBody>
        </p:sp>
      </p:grpSp>
    </p:spTree>
    <p:extLst>
      <p:ext uri="{BB962C8B-B14F-4D97-AF65-F5344CB8AC3E}">
        <p14:creationId xmlns:p14="http://schemas.microsoft.com/office/powerpoint/2010/main" val="612897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49288" y="1446213"/>
            <a:ext cx="7948612" cy="452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/>
              <a:t>Design (Structure Chart):</a:t>
            </a:r>
            <a:endParaRPr lang="en-GB" sz="200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150941601"/>
              </p:ext>
            </p:extLst>
          </p:nvPr>
        </p:nvGraphicFramePr>
        <p:xfrm>
          <a:off x="387990" y="2240934"/>
          <a:ext cx="8506627" cy="2178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518275" y="1312863"/>
            <a:ext cx="1911350" cy="1425575"/>
            <a:chOff x="6518275" y="1312863"/>
            <a:chExt cx="1911350" cy="1425575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34435" y="1330322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48030" y="1316036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97718" y="1312863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6518275" y="2461495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rocket</a:t>
              </a:r>
              <a:endParaRPr lang="en-SG" sz="1200" i="1"/>
            </a:p>
          </p:txBody>
        </p:sp>
        <p:sp>
          <p:nvSpPr>
            <p:cNvPr id="30" name="TextBox 14"/>
            <p:cNvSpPr txBox="1">
              <a:spLocks noChangeArrowheads="1"/>
            </p:cNvSpPr>
            <p:nvPr/>
          </p:nvSpPr>
          <p:spPr bwMode="auto">
            <a:xfrm>
              <a:off x="7151688" y="2462213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male</a:t>
              </a:r>
              <a:endParaRPr lang="en-SG" sz="1200" i="1"/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761288" y="2462213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female</a:t>
              </a:r>
              <a:endParaRPr lang="en-SG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328779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71487" y="1141413"/>
            <a:ext cx="4144056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000"/>
              <a:t>Implementation (partial program)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7124" y="5507915"/>
            <a:ext cx="403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complete </a:t>
            </a:r>
            <a:r>
              <a:rPr lang="en-US" sz="2400"/>
              <a:t>program </a:t>
            </a:r>
            <a:r>
              <a:rPr lang="en-US" sz="2400">
                <a:solidFill>
                  <a:srgbClr val="0000FF"/>
                </a:solidFill>
              </a:rPr>
              <a:t>Unit4_DrawFigures.c</a:t>
            </a:r>
            <a:endParaRPr lang="en-SG" sz="2400" dirty="0">
              <a:solidFill>
                <a:srgbClr val="0000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9783" y="1394302"/>
            <a:ext cx="8079862" cy="4721227"/>
            <a:chOff x="529783" y="1394302"/>
            <a:chExt cx="8079862" cy="4721227"/>
          </a:xfrm>
        </p:grpSpPr>
        <p:sp>
          <p:nvSpPr>
            <p:cNvPr id="18" name="TextBox 17"/>
            <p:cNvSpPr txBox="1"/>
            <p:nvPr/>
          </p:nvSpPr>
          <p:spPr>
            <a:xfrm>
              <a:off x="529783" y="1714324"/>
              <a:ext cx="3987788" cy="37548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0;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3515" y="1714324"/>
              <a:ext cx="3777342" cy="440120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  **  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**  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9391" y="1394302"/>
              <a:ext cx="301025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Unit4_DrawFiguresPartial.c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958474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Pass-By-Value and Scope Rules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92772"/>
            <a:ext cx="8229600" cy="867104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In C, the actual parameters are passed to the formal parameters by a mechanism known as </a:t>
            </a:r>
            <a:r>
              <a:rPr lang="en-GB">
                <a:solidFill>
                  <a:srgbClr val="C00000"/>
                </a:solidFill>
              </a:rPr>
              <a:t>pass-by-value</a:t>
            </a:r>
            <a:r>
              <a:rPr lang="en-GB"/>
              <a:t>. </a:t>
            </a:r>
          </a:p>
        </p:txBody>
      </p:sp>
      <p:sp>
        <p:nvSpPr>
          <p:cNvPr id="9" name="[TextBox 1]"/>
          <p:cNvSpPr txBox="1"/>
          <p:nvPr/>
        </p:nvSpPr>
        <p:spPr>
          <a:xfrm>
            <a:off x="466286" y="4401508"/>
            <a:ext cx="580838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[TextBox 1]"/>
          <p:cNvSpPr txBox="1"/>
          <p:nvPr/>
        </p:nvSpPr>
        <p:spPr>
          <a:xfrm>
            <a:off x="466286" y="2260412"/>
            <a:ext cx="5808389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10.5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srqt_sum_square(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12/5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srqt_sum_square(a, a+b);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[Straight Arrow Connector 2]"/>
          <p:cNvCxnSpPr/>
          <p:nvPr/>
        </p:nvCxnSpPr>
        <p:spPr>
          <a:xfrm>
            <a:off x="296525" y="306896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482254" y="2116363"/>
            <a:ext cx="1923389" cy="751551"/>
            <a:chOff x="6482254" y="2116363"/>
            <a:chExt cx="1923389" cy="751551"/>
          </a:xfrm>
        </p:grpSpPr>
        <p:sp>
          <p:nvSpPr>
            <p:cNvPr id="4" name="Rectangle 3"/>
            <p:cNvSpPr/>
            <p:nvPr/>
          </p:nvSpPr>
          <p:spPr>
            <a:xfrm>
              <a:off x="6731875" y="2478157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82254" y="211636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85991" y="212048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23987" y="2489815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10.5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62038" y="2498582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7.8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62038" y="2478156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58013" y="3314191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 and 2.0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08089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78319" y="2944859"/>
            <a:ext cx="21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Actual parameters: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22484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58467" y="4364521"/>
            <a:ext cx="2364815" cy="1044690"/>
            <a:chOff x="6558467" y="4364521"/>
            <a:chExt cx="2364815" cy="1044690"/>
          </a:xfrm>
        </p:grpSpPr>
        <p:sp>
          <p:nvSpPr>
            <p:cNvPr id="22" name="Rectangle 21"/>
            <p:cNvSpPr/>
            <p:nvPr/>
          </p:nvSpPr>
          <p:spPr>
            <a:xfrm>
              <a:off x="6808089" y="5036782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58468" y="467498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2205" y="467910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38252" y="5036781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8467" y="4364521"/>
              <a:ext cx="2364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Formal parameters: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802847" y="5026813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22483" y="5036781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18.3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6525" y="3287854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58148" y="3314191"/>
            <a:ext cx="17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 and 18.3</a:t>
            </a:r>
          </a:p>
        </p:txBody>
      </p:sp>
    </p:spTree>
    <p:extLst>
      <p:ext uri="{BB962C8B-B14F-4D97-AF65-F5344CB8AC3E}">
        <p14:creationId xmlns:p14="http://schemas.microsoft.com/office/powerpoint/2010/main" val="1136859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9" grpId="0"/>
      <p:bldP spid="29" grpId="1"/>
      <p:bldP spid="33" grpId="0"/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397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Formal parameters are local to the function they are declared in.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Variables declared within the function are also local to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>
                <a:solidFill>
                  <a:srgbClr val="0000FF"/>
                </a:solidFill>
              </a:rPr>
              <a:t>Local parameters and variables are only accessible in the function they are declared </a:t>
            </a:r>
            <a:r>
              <a:rPr lang="en-GB" sz="2000"/>
              <a:t>– scope rule.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When a function is called, an activation record is created in the call stack, and memory is allocated for the local parameters and variables of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Once the function is done, the activation record is removed, and memory allocated for the local parameters and variables is released.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Hence, local parameters and variables of a function exist in memory only during the execution of the function. They are called </a:t>
            </a:r>
            <a:r>
              <a:rPr lang="en-GB" sz="2000">
                <a:solidFill>
                  <a:srgbClr val="0000FF"/>
                </a:solidFill>
              </a:rPr>
              <a:t>automatic variables</a:t>
            </a:r>
            <a:r>
              <a:rPr lang="en-GB" sz="200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contrast, </a:t>
            </a:r>
            <a:r>
              <a:rPr lang="en-GB" sz="2000">
                <a:solidFill>
                  <a:srgbClr val="0000FF"/>
                </a:solidFill>
              </a:rPr>
              <a:t>static variables </a:t>
            </a:r>
            <a:r>
              <a:rPr lang="en-GB" sz="2000"/>
              <a:t>exist in the memory even after the function is executed. (We will </a:t>
            </a:r>
            <a:r>
              <a:rPr lang="en-GB" sz="2000" u="sng"/>
              <a:t>not</a:t>
            </a:r>
            <a:r>
              <a:rPr lang="en-GB" sz="2000"/>
              <a:t> use static variables in CS1010.)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69655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Spot the error in this code: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1091821" y="2006662"/>
            <a:ext cx="3207223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 + x;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9294" y="2333639"/>
            <a:ext cx="3930557" cy="156966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/>
              <a:t>Answer:</a:t>
            </a:r>
          </a:p>
          <a:p>
            <a:r>
              <a:rPr lang="en-US" sz="2400"/>
              <a:t>Variable </a:t>
            </a:r>
            <a:r>
              <a:rPr lang="en-US" sz="2400">
                <a:solidFill>
                  <a:srgbClr val="C00000"/>
                </a:solidFill>
              </a:rPr>
              <a:t>a</a:t>
            </a:r>
            <a:r>
              <a:rPr lang="en-US" sz="2400"/>
              <a:t> is local to </a:t>
            </a:r>
            <a:r>
              <a:rPr lang="en-US" sz="2400">
                <a:solidFill>
                  <a:srgbClr val="0000FF"/>
                </a:solidFill>
              </a:rPr>
              <a:t>main()</a:t>
            </a:r>
            <a:r>
              <a:rPr lang="en-US" sz="2400"/>
              <a:t>, not </a:t>
            </a:r>
            <a:r>
              <a:rPr lang="en-US" sz="2400">
                <a:solidFill>
                  <a:srgbClr val="0000FF"/>
                </a:solidFill>
              </a:rPr>
              <a:t>f()</a:t>
            </a:r>
            <a:r>
              <a:rPr lang="en-US" sz="2400"/>
              <a:t>. Hence, variable </a:t>
            </a:r>
            <a:r>
              <a:rPr lang="en-US" sz="2400">
                <a:solidFill>
                  <a:srgbClr val="C00000"/>
                </a:solidFill>
              </a:rPr>
              <a:t>a</a:t>
            </a:r>
            <a:r>
              <a:rPr lang="en-US" sz="2400"/>
              <a:t> cannot be used in </a:t>
            </a:r>
            <a:r>
              <a:rPr lang="en-US" sz="2400">
                <a:solidFill>
                  <a:srgbClr val="0000FF"/>
                </a:solidFill>
              </a:rPr>
              <a:t>f()</a:t>
            </a:r>
            <a:r>
              <a:rPr lang="en-US" sz="2400"/>
              <a:t>.</a:t>
            </a:r>
          </a:p>
        </p:txBody>
      </p:sp>
      <p:sp>
        <p:nvSpPr>
          <p:cNvPr id="3" name="Oval 2"/>
          <p:cNvSpPr/>
          <p:nvPr/>
        </p:nvSpPr>
        <p:spPr>
          <a:xfrm>
            <a:off x="2354238" y="4162103"/>
            <a:ext cx="341194" cy="3138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2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Trace this code by hand and write out its output.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575466" y="2017026"/>
            <a:ext cx="6289358" cy="41549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g(a,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b;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9987" y="1647253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 main, before: a=2, b=3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9987" y="2016585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 g, before: a=2, b=3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9987" y="2384994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 g, after : a=102, b=203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39987" y="2736716"/>
            <a:ext cx="3916908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 main, after : a=2, b=3</a:t>
            </a:r>
          </a:p>
        </p:txBody>
      </p:sp>
      <p:cxnSp>
        <p:nvCxnSpPr>
          <p:cNvPr id="14" name="[Straight Arrow Connector 2]"/>
          <p:cNvCxnSpPr/>
          <p:nvPr/>
        </p:nvCxnSpPr>
        <p:spPr>
          <a:xfrm>
            <a:off x="429669" y="343745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[Straight Arrow Connector 2]"/>
          <p:cNvCxnSpPr/>
          <p:nvPr/>
        </p:nvCxnSpPr>
        <p:spPr>
          <a:xfrm>
            <a:off x="429668" y="5022865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[Straight Arrow Connector 2]"/>
          <p:cNvCxnSpPr/>
          <p:nvPr/>
        </p:nvCxnSpPr>
        <p:spPr>
          <a:xfrm>
            <a:off x="429668" y="5734823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[Straight Arrow Connector 2]"/>
          <p:cNvCxnSpPr/>
          <p:nvPr/>
        </p:nvCxnSpPr>
        <p:spPr>
          <a:xfrm>
            <a:off x="429669" y="3922135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4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Global Variables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416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Global variables are those that are declared outside all functions.</a:t>
            </a:r>
            <a:endParaRPr lang="en-US" dirty="0"/>
          </a:p>
        </p:txBody>
      </p:sp>
      <p:sp>
        <p:nvSpPr>
          <p:cNvPr id="18" name="[TextBox 1]"/>
          <p:cNvSpPr txBox="1"/>
          <p:nvPr/>
        </p:nvSpPr>
        <p:spPr>
          <a:xfrm>
            <a:off x="2811439" y="1898802"/>
            <a:ext cx="4176214" cy="47859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glob;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variable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52377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Global Variables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31462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Global variables can be accessed and modified by any function!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Because of this, it is hard to trace when and where the global variables are modified.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Hence, we will NOT allow the use of 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7649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Summary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Top-down design through stepwise refinement, splitting a task into smaller sub-tasks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write user-defined functions and use them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Pass-by-value and scope rules of local parameters and variables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46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7222238506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Unit4 - </a:t>
            </a:r>
            <a:fld id="{2E4790E1-2590-4AEE-892D-AB46A768811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45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937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4: Top-Down Design &amp;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77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How to analyse, design, and implement a program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How to break a problem into sub-problems with step-wise refinement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How to create your own user-defined functions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216386"/>
            <a:ext cx="7620000" cy="122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Chapter 5 Functions: Lessons 5.1 – 5.3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16344234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4: Top-Down Design &amp; Functions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Problem Solving</a:t>
            </a:r>
            <a:endParaRPr lang="en-GB" sz="2800" dirty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Case Study: Top-Down Design</a:t>
            </a:r>
            <a:endParaRPr lang="en-GB" sz="2800" dirty="0"/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Computing the weight of a batch of flat washers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Incremental Refinement (some hierarchical chart)</a:t>
            </a:r>
            <a:endParaRPr lang="en-GB" sz="2400" dirty="0"/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Top-down design (of program) with structure charts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Function Prototypes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Default Return Type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‘return’ statement in main()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21353704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4: Top-Down Design &amp; Functions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Writing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Exercise #1: A Simple “Drawing” Program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Pass-By-Value and Scope Rules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70063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Problem Solving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9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Arrow Connector 12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6" name="Straight Arrow Connector 1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7" name="Straight Arrow Connector 15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8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4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7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8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29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30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31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657184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19361</TotalTime>
  <Words>3615</Words>
  <Application>Microsoft Macintosh PowerPoint</Application>
  <PresentationFormat>On-screen Show (4:3)</PresentationFormat>
  <Paragraphs>822</Paragraphs>
  <Slides>47</Slides>
  <Notes>43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Andalus</vt:lpstr>
      <vt:lpstr>Arial</vt:lpstr>
      <vt:lpstr>Calibri</vt:lpstr>
      <vt:lpstr>Courier New</vt:lpstr>
      <vt:lpstr>Lucida Console</vt:lpstr>
      <vt:lpstr>Symbol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4: Top-Down Design &amp; Functions</vt:lpstr>
      <vt:lpstr>Unit 4: Top-Down Design &amp; Functions (1/2)</vt:lpstr>
      <vt:lpstr>Unit 4: Top-Down Design &amp; Functions (2/2)</vt:lpstr>
      <vt:lpstr>Problem Solving (1/2)</vt:lpstr>
      <vt:lpstr>Problem Solving (2/2)</vt:lpstr>
      <vt:lpstr>Problem Solving (2/2)</vt:lpstr>
      <vt:lpstr>Top-Down Design (1/13)</vt:lpstr>
      <vt:lpstr>Top-Down Design (2/13)</vt:lpstr>
      <vt:lpstr>Top-Down Design (3/13)</vt:lpstr>
      <vt:lpstr>Top-Down Design (4/13)</vt:lpstr>
      <vt:lpstr>Top-Down Design (5/13)</vt:lpstr>
      <vt:lpstr>Top-Down Design (6/13)</vt:lpstr>
      <vt:lpstr>Top-Down Design (7/13)</vt:lpstr>
      <vt:lpstr>Top-Down Design (8/13)</vt:lpstr>
      <vt:lpstr>Top-Down Design (9/13)</vt:lpstr>
      <vt:lpstr>Top-Down Design (10/13)</vt:lpstr>
      <vt:lpstr>Top-Down Design (11/13)</vt:lpstr>
      <vt:lpstr>Top-Down Design (12/13)</vt:lpstr>
      <vt:lpstr>Top-Down Design (13/13)</vt:lpstr>
      <vt:lpstr>Function Prototypes (1/2)</vt:lpstr>
      <vt:lpstr>Function Prototypes (2/2)</vt:lpstr>
      <vt:lpstr>Default Return Type (1/3)</vt:lpstr>
      <vt:lpstr>Default Return Type (2/3)</vt:lpstr>
      <vt:lpstr>Default Return Type (3/3)</vt:lpstr>
      <vt:lpstr>‘return’ statement in main()</vt:lpstr>
      <vt:lpstr>Writing Functions (1/5)</vt:lpstr>
      <vt:lpstr>Writing Functions (2/5)</vt:lpstr>
      <vt:lpstr>Writing Functions (3/5)</vt:lpstr>
      <vt:lpstr>Writing Functions (4/5)</vt:lpstr>
      <vt:lpstr>Writing Functions (5/5)</vt:lpstr>
      <vt:lpstr>Ex #1: A Simple “Drawing” Program (1/3)</vt:lpstr>
      <vt:lpstr>Ex #1: A Simple “Drawing” Program (2/3)</vt:lpstr>
      <vt:lpstr>Ex #1: A Simple “Drawing” Program (3/3)</vt:lpstr>
      <vt:lpstr>Pass-By-Value and Scope Rules (1/4)</vt:lpstr>
      <vt:lpstr>Pass-By-Value and Scope Rules (2/4)</vt:lpstr>
      <vt:lpstr>Pass-By-Value and Scope Rules (3/4)</vt:lpstr>
      <vt:lpstr>Pass-By-Value and Scope Rules (4/4)</vt:lpstr>
      <vt:lpstr>Global Variables (1/2)</vt:lpstr>
      <vt:lpstr>Global Variables (2/2)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Office User</cp:lastModifiedBy>
  <cp:revision>1310</cp:revision>
  <cp:lastPrinted>2014-07-01T03:51:49Z</cp:lastPrinted>
  <dcterms:created xsi:type="dcterms:W3CDTF">1998-09-05T15:03:32Z</dcterms:created>
  <dcterms:modified xsi:type="dcterms:W3CDTF">2020-11-17T02:39:32Z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