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929">
          <p15:clr>
            <a:srgbClr val="A4A3A4"/>
          </p15:clr>
        </p15:guide>
        <p15:guide id="2" pos="2209">
          <p15:clr>
            <a:srgbClr val="A4A3A4"/>
          </p15:clr>
        </p15:guide>
      </p15:notesGuideLst>
    </p:ext>
    <p:ext uri="http://customooxmlschemas.google.com/">
      <go:slidesCustomData xmlns:go="http://customooxmlschemas.google.com/" r:id="rId38" roundtripDataSignature="AMtx7migQdWlQv7kvjB1X9/eAa958xLz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AC9697-8AF2-4076-9C2E-64300E163C8D}">
  <a:tblStyle styleId="{32AC9697-8AF2-4076-9C2E-64300E163C8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9" orient="horz"/>
        <p:guide pos="2209"/>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4" name="Google Shape;4;n"/>
          <p:cNvSpPr txBox="1"/>
          <p:nvPr>
            <p:ph idx="11" type="ftr"/>
          </p:nvPr>
        </p:nvSpPr>
        <p:spPr>
          <a:xfrm>
            <a:off x="0" y="8831059"/>
            <a:ext cx="3038786" cy="465341"/>
          </a:xfrm>
          <a:prstGeom prst="rect">
            <a:avLst/>
          </a:prstGeom>
          <a:noFill/>
          <a:ln>
            <a:noFill/>
          </a:ln>
        </p:spPr>
        <p:txBody>
          <a:bodyPr anchorCtr="0" anchor="b" bIns="47925" lIns="95875" spcFirstLastPara="1" rIns="95875" wrap="square" tIns="47925">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6" name="Google Shape;6;n"/>
          <p:cNvSpPr txBox="1"/>
          <p:nvPr>
            <p:ph idx="10" type="dt"/>
          </p:nvPr>
        </p:nvSpPr>
        <p:spPr>
          <a:xfrm>
            <a:off x="3971614" y="0"/>
            <a:ext cx="3037117" cy="465341"/>
          </a:xfrm>
          <a:prstGeom prst="rect">
            <a:avLst/>
          </a:prstGeom>
          <a:noFill/>
          <a:ln>
            <a:noFill/>
          </a:ln>
        </p:spPr>
        <p:txBody>
          <a:bodyPr anchorCtr="0" anchor="t" bIns="46025" lIns="92075" spcFirstLastPara="1" rIns="92075" wrap="square" tIns="460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 name="Google Shape;8;n"/>
          <p:cNvSpPr txBox="1"/>
          <p:nvPr>
            <p:ph idx="3" type="hdr"/>
          </p:nvPr>
        </p:nvSpPr>
        <p:spPr>
          <a:xfrm>
            <a:off x="0" y="0"/>
            <a:ext cx="3037117" cy="46534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936167" y="4414043"/>
            <a:ext cx="5138067" cy="4185089"/>
          </a:xfrm>
          <a:prstGeom prst="rect">
            <a:avLst/>
          </a:prstGeom>
        </p:spPr>
        <p:txBody>
          <a:bodyPr anchorCtr="0" anchor="t" bIns="47925" lIns="95875" spcFirstLastPara="1" rIns="95875" wrap="square" tIns="47925">
            <a:noAutofit/>
          </a:bodyPr>
          <a:lstStyle/>
          <a:p>
            <a:pPr indent="0" lvl="0" marL="0" rtl="0" algn="l">
              <a:spcBef>
                <a:spcPts val="360"/>
              </a:spcBef>
              <a:spcAft>
                <a:spcPts val="0"/>
              </a:spcAft>
              <a:buNone/>
            </a:pPr>
            <a:r>
              <a:t/>
            </a:r>
            <a:endParaRPr/>
          </a:p>
        </p:txBody>
      </p:sp>
      <p:sp>
        <p:nvSpPr>
          <p:cNvPr id="99" name="Google Shape;99;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10: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502" name="Google Shape;502;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 name="Google Shape;503;p10: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11: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537" name="Google Shape;537;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11: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12: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658" name="Google Shape;658;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9" name="Google Shape;659;p12: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13: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698" name="Google Shape;698;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9" name="Google Shape;699;p13: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14: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709" name="Google Shape;709;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0" name="Google Shape;710;p14: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5: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719" name="Google Shape;719;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0" name="Google Shape;720;p15: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16: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795" name="Google Shape;795;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6" name="Google Shape;796;p16: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17: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901" name="Google Shape;901;p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2" name="Google Shape;902;p17: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18: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912" name="Google Shape;912;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3" name="Google Shape;913;p18: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9: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952" name="Google Shape;952;p1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3" name="Google Shape;953;p19: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2: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rmAutofit/>
          </a:bodyPr>
          <a:lstStyle/>
          <a:p>
            <a:pPr indent="0" lvl="0" marL="0" rtl="0" algn="l">
              <a:spcBef>
                <a:spcPts val="0"/>
              </a:spcBef>
              <a:spcAft>
                <a:spcPts val="0"/>
              </a:spcAft>
              <a:buNone/>
            </a:pPr>
            <a:r>
              <a:t/>
            </a:r>
            <a:endParaRPr/>
          </a:p>
        </p:txBody>
      </p:sp>
      <p:sp>
        <p:nvSpPr>
          <p:cNvPr id="107" name="Google Shape;107;p2: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08" name="Google Shape;108;p2:notes"/>
          <p:cNvSpPr txBox="1"/>
          <p:nvPr>
            <p:ph idx="3" type="hdr"/>
          </p:nvPr>
        </p:nvSpPr>
        <p:spPr>
          <a:xfrm>
            <a:off x="0" y="0"/>
            <a:ext cx="3037117" cy="4653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Programming  Methodology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20: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066" name="Google Shape;1066;p2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7" name="Google Shape;1067;p20: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21: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111" name="Google Shape;1111;p2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2" name="Google Shape;1112;p21: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22: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250" name="Google Shape;1250;p2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1" name="Google Shape;1251;p22: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23: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261" name="Google Shape;1261;p2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2" name="Google Shape;1262;p23: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24: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343" name="Google Shape;1343;p2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4" name="Google Shape;1344;p24: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p25: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354" name="Google Shape;1354;p2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5" name="Google Shape;1355;p25: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26: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365" name="Google Shape;1365;p2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6" name="Google Shape;1366;p26: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p27: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376" name="Google Shape;1376;p2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7" name="Google Shape;1377;p27: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28: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386" name="Google Shape;1386;p2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7" name="Google Shape;1387;p28: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p29: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397" name="Google Shape;1397;p2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8" name="Google Shape;1398;p29: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3: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
        <p:nvSpPr>
          <p:cNvPr id="118" name="Google Shape;118;p3: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30: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408" name="Google Shape;1408;p3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9" name="Google Shape;1409;p30: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p31: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419" name="Google Shape;1419;p3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0" name="Google Shape;1420;p31: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4: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5: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6: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7: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7: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8: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347" name="Google Shape;347;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8: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9:notes"/>
          <p:cNvSpPr txBox="1"/>
          <p:nvPr>
            <p:ph idx="12" type="sldNum"/>
          </p:nvPr>
        </p:nvSpPr>
        <p:spPr>
          <a:xfrm>
            <a:off x="3971614" y="8831059"/>
            <a:ext cx="3038786" cy="465341"/>
          </a:xfrm>
          <a:prstGeom prst="rect">
            <a:avLst/>
          </a:prstGeom>
          <a:noFill/>
          <a:ln>
            <a:noFill/>
          </a:ln>
        </p:spPr>
        <p:txBody>
          <a:bodyPr anchorCtr="0" anchor="b" bIns="47925" lIns="95875" spcFirstLastPara="1" rIns="95875" wrap="square" tIns="47925">
            <a:no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9:notes"/>
          <p:cNvSpPr txBox="1"/>
          <p:nvPr>
            <p:ph idx="1" type="body"/>
          </p:nvPr>
        </p:nvSpPr>
        <p:spPr>
          <a:xfrm>
            <a:off x="936167" y="4414043"/>
            <a:ext cx="5138067" cy="4185089"/>
          </a:xfrm>
          <a:prstGeom prst="rect">
            <a:avLst/>
          </a:prstGeom>
          <a:noFill/>
          <a:ln>
            <a:noFill/>
          </a:ln>
        </p:spPr>
        <p:txBody>
          <a:bodyPr anchorCtr="0" anchor="t" bIns="47925" lIns="95875" spcFirstLastPara="1" rIns="95875" wrap="square" tIns="479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3"/>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3"/>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p:txBody>
      </p:sp>
      <p:sp>
        <p:nvSpPr>
          <p:cNvPr id="20" name="Google Shape;20;p3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spcBef>
                <a:spcPts val="0"/>
              </a:spcBef>
              <a:spcAft>
                <a:spcPts val="0"/>
              </a:spcAft>
              <a:buNone/>
              <a:defRPr b="0" i="0" sz="1200" u="none" cap="none" strike="noStrike">
                <a:solidFill>
                  <a:srgbClr val="FFFFFF"/>
                </a:solidFill>
                <a:latin typeface="Arial"/>
                <a:ea typeface="Arial"/>
                <a:cs typeface="Arial"/>
                <a:sym typeface="Arial"/>
              </a:defRPr>
            </a:lvl1pPr>
            <a:lvl2pPr indent="0" lvl="1" marL="0" marR="0" algn="l">
              <a:spcBef>
                <a:spcPts val="0"/>
              </a:spcBef>
              <a:spcAft>
                <a:spcPts val="0"/>
              </a:spcAft>
              <a:buNone/>
              <a:defRPr b="0" i="0" sz="1200" u="none" cap="none" strike="noStrike">
                <a:solidFill>
                  <a:srgbClr val="FFFFFF"/>
                </a:solidFill>
                <a:latin typeface="Arial"/>
                <a:ea typeface="Arial"/>
                <a:cs typeface="Arial"/>
                <a:sym typeface="Arial"/>
              </a:defRPr>
            </a:lvl2pPr>
            <a:lvl3pPr indent="0" lvl="2" marL="0" marR="0" algn="l">
              <a:spcBef>
                <a:spcPts val="0"/>
              </a:spcBef>
              <a:spcAft>
                <a:spcPts val="0"/>
              </a:spcAft>
              <a:buNone/>
              <a:defRPr b="0" i="0" sz="1200" u="none" cap="none" strike="noStrike">
                <a:solidFill>
                  <a:srgbClr val="FFFFFF"/>
                </a:solidFill>
                <a:latin typeface="Arial"/>
                <a:ea typeface="Arial"/>
                <a:cs typeface="Arial"/>
                <a:sym typeface="Arial"/>
              </a:defRPr>
            </a:lvl3pPr>
            <a:lvl4pPr indent="0" lvl="3" marL="0" marR="0" algn="l">
              <a:spcBef>
                <a:spcPts val="0"/>
              </a:spcBef>
              <a:spcAft>
                <a:spcPts val="0"/>
              </a:spcAft>
              <a:buNone/>
              <a:defRPr b="0" i="0" sz="1200" u="none" cap="none" strike="noStrike">
                <a:solidFill>
                  <a:srgbClr val="FFFFFF"/>
                </a:solidFill>
                <a:latin typeface="Arial"/>
                <a:ea typeface="Arial"/>
                <a:cs typeface="Arial"/>
                <a:sym typeface="Arial"/>
              </a:defRPr>
            </a:lvl4pPr>
            <a:lvl5pPr indent="0" lvl="4" marL="0" marR="0" algn="l">
              <a:spcBef>
                <a:spcPts val="0"/>
              </a:spcBef>
              <a:spcAft>
                <a:spcPts val="0"/>
              </a:spcAft>
              <a:buNone/>
              <a:defRPr b="0" i="0" sz="1200" u="none" cap="none" strike="noStrike">
                <a:solidFill>
                  <a:srgbClr val="FFFFFF"/>
                </a:solidFill>
                <a:latin typeface="Arial"/>
                <a:ea typeface="Arial"/>
                <a:cs typeface="Arial"/>
                <a:sym typeface="Arial"/>
              </a:defRPr>
            </a:lvl5pPr>
            <a:lvl6pPr indent="0" lvl="5" marL="0" marR="0" algn="l">
              <a:spcBef>
                <a:spcPts val="0"/>
              </a:spcBef>
              <a:spcAft>
                <a:spcPts val="0"/>
              </a:spcAft>
              <a:buNone/>
              <a:defRPr b="0" i="0" sz="1200" u="none" cap="none" strike="noStrike">
                <a:solidFill>
                  <a:srgbClr val="FFFFFF"/>
                </a:solidFill>
                <a:latin typeface="Arial"/>
                <a:ea typeface="Arial"/>
                <a:cs typeface="Arial"/>
                <a:sym typeface="Arial"/>
              </a:defRPr>
            </a:lvl6pPr>
            <a:lvl7pPr indent="0" lvl="6" marL="0" marR="0" algn="l">
              <a:spcBef>
                <a:spcPts val="0"/>
              </a:spcBef>
              <a:spcAft>
                <a:spcPts val="0"/>
              </a:spcAft>
              <a:buNone/>
              <a:defRPr b="0" i="0" sz="1200" u="none" cap="none" strike="noStrike">
                <a:solidFill>
                  <a:srgbClr val="FFFFFF"/>
                </a:solidFill>
                <a:latin typeface="Arial"/>
                <a:ea typeface="Arial"/>
                <a:cs typeface="Arial"/>
                <a:sym typeface="Arial"/>
              </a:defRPr>
            </a:lvl7pPr>
            <a:lvl8pPr indent="0" lvl="7" marL="0" marR="0" algn="l">
              <a:spcBef>
                <a:spcPts val="0"/>
              </a:spcBef>
              <a:spcAft>
                <a:spcPts val="0"/>
              </a:spcAft>
              <a:buNone/>
              <a:defRPr b="0" i="0" sz="1200" u="none" cap="none" strike="noStrike">
                <a:solidFill>
                  <a:srgbClr val="FFFFFF"/>
                </a:solidFill>
                <a:latin typeface="Arial"/>
                <a:ea typeface="Arial"/>
                <a:cs typeface="Arial"/>
                <a:sym typeface="Arial"/>
              </a:defRPr>
            </a:lvl8pPr>
            <a:lvl9pPr indent="0" lvl="8" marL="0" marR="0" algn="l">
              <a:spcBef>
                <a:spcPts val="0"/>
              </a:spcBef>
              <a:spcAft>
                <a:spcPts val="0"/>
              </a:spcAft>
              <a:buNone/>
              <a:defRPr b="0" i="0" sz="12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r>
              <a:rPr lang="en-US"/>
              <a:t>Unit1 - </a:t>
            </a:r>
            <a:fld id="{00000000-1234-1234-1234-123412341234}" type="slidenum">
              <a:rPr lang="en-US"/>
              <a:t>‹#›</a:t>
            </a:fld>
            <a:endParaRPr/>
          </a:p>
        </p:txBody>
      </p:sp>
      <p:cxnSp>
        <p:nvCxnSpPr>
          <p:cNvPr id="23" name="Google Shape;23;p33"/>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42"/>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sp>
      <p:sp>
        <p:nvSpPr>
          <p:cNvPr id="81" name="Google Shape;81;p42"/>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2" name="Google Shape;82;p4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r>
              <a:rPr lang="en-US"/>
              <a:t>Unit1 - </a:t>
            </a: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4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43"/>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4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r>
              <a:rPr lang="en-US"/>
              <a:t>Unit1 - </a:t>
            </a:r>
            <a:fld id="{00000000-1234-1234-1234-123412341234}" type="slidenum">
              <a:rPr lang="en-US"/>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44"/>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4"/>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4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r>
              <a:rPr lang="en-US"/>
              <a:t>Unit1 - </a:t>
            </a: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3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spcBef>
                <a:spcPts val="0"/>
              </a:spcBef>
              <a:spcAft>
                <a:spcPts val="0"/>
              </a:spcAft>
              <a:buNone/>
              <a:defRPr b="0" i="0" sz="1200" u="none" cap="none" strike="noStrike">
                <a:solidFill>
                  <a:srgbClr val="FFFFFF"/>
                </a:solidFill>
                <a:latin typeface="Arial"/>
                <a:ea typeface="Arial"/>
                <a:cs typeface="Arial"/>
                <a:sym typeface="Arial"/>
              </a:defRPr>
            </a:lvl1pPr>
            <a:lvl2pPr indent="0" lvl="1" marL="0" marR="0" algn="l">
              <a:spcBef>
                <a:spcPts val="0"/>
              </a:spcBef>
              <a:spcAft>
                <a:spcPts val="0"/>
              </a:spcAft>
              <a:buNone/>
              <a:defRPr b="0" i="0" sz="1200" u="none" cap="none" strike="noStrike">
                <a:solidFill>
                  <a:srgbClr val="FFFFFF"/>
                </a:solidFill>
                <a:latin typeface="Arial"/>
                <a:ea typeface="Arial"/>
                <a:cs typeface="Arial"/>
                <a:sym typeface="Arial"/>
              </a:defRPr>
            </a:lvl2pPr>
            <a:lvl3pPr indent="0" lvl="2" marL="0" marR="0" algn="l">
              <a:spcBef>
                <a:spcPts val="0"/>
              </a:spcBef>
              <a:spcAft>
                <a:spcPts val="0"/>
              </a:spcAft>
              <a:buNone/>
              <a:defRPr b="0" i="0" sz="1200" u="none" cap="none" strike="noStrike">
                <a:solidFill>
                  <a:srgbClr val="FFFFFF"/>
                </a:solidFill>
                <a:latin typeface="Arial"/>
                <a:ea typeface="Arial"/>
                <a:cs typeface="Arial"/>
                <a:sym typeface="Arial"/>
              </a:defRPr>
            </a:lvl3pPr>
            <a:lvl4pPr indent="0" lvl="3" marL="0" marR="0" algn="l">
              <a:spcBef>
                <a:spcPts val="0"/>
              </a:spcBef>
              <a:spcAft>
                <a:spcPts val="0"/>
              </a:spcAft>
              <a:buNone/>
              <a:defRPr b="0" i="0" sz="1200" u="none" cap="none" strike="noStrike">
                <a:solidFill>
                  <a:srgbClr val="FFFFFF"/>
                </a:solidFill>
                <a:latin typeface="Arial"/>
                <a:ea typeface="Arial"/>
                <a:cs typeface="Arial"/>
                <a:sym typeface="Arial"/>
              </a:defRPr>
            </a:lvl4pPr>
            <a:lvl5pPr indent="0" lvl="4" marL="0" marR="0" algn="l">
              <a:spcBef>
                <a:spcPts val="0"/>
              </a:spcBef>
              <a:spcAft>
                <a:spcPts val="0"/>
              </a:spcAft>
              <a:buNone/>
              <a:defRPr b="0" i="0" sz="1200" u="none" cap="none" strike="noStrike">
                <a:solidFill>
                  <a:srgbClr val="FFFFFF"/>
                </a:solidFill>
                <a:latin typeface="Arial"/>
                <a:ea typeface="Arial"/>
                <a:cs typeface="Arial"/>
                <a:sym typeface="Arial"/>
              </a:defRPr>
            </a:lvl5pPr>
            <a:lvl6pPr indent="0" lvl="5" marL="0" marR="0" algn="l">
              <a:spcBef>
                <a:spcPts val="0"/>
              </a:spcBef>
              <a:spcAft>
                <a:spcPts val="0"/>
              </a:spcAft>
              <a:buNone/>
              <a:defRPr b="0" i="0" sz="1200" u="none" cap="none" strike="noStrike">
                <a:solidFill>
                  <a:srgbClr val="FFFFFF"/>
                </a:solidFill>
                <a:latin typeface="Arial"/>
                <a:ea typeface="Arial"/>
                <a:cs typeface="Arial"/>
                <a:sym typeface="Arial"/>
              </a:defRPr>
            </a:lvl6pPr>
            <a:lvl7pPr indent="0" lvl="6" marL="0" marR="0" algn="l">
              <a:spcBef>
                <a:spcPts val="0"/>
              </a:spcBef>
              <a:spcAft>
                <a:spcPts val="0"/>
              </a:spcAft>
              <a:buNone/>
              <a:defRPr b="0" i="0" sz="1200" u="none" cap="none" strike="noStrike">
                <a:solidFill>
                  <a:srgbClr val="FFFFFF"/>
                </a:solidFill>
                <a:latin typeface="Arial"/>
                <a:ea typeface="Arial"/>
                <a:cs typeface="Arial"/>
                <a:sym typeface="Arial"/>
              </a:defRPr>
            </a:lvl7pPr>
            <a:lvl8pPr indent="0" lvl="7" marL="0" marR="0" algn="l">
              <a:spcBef>
                <a:spcPts val="0"/>
              </a:spcBef>
              <a:spcAft>
                <a:spcPts val="0"/>
              </a:spcAft>
              <a:buNone/>
              <a:defRPr b="0" i="0" sz="1200" u="none" cap="none" strike="noStrike">
                <a:solidFill>
                  <a:srgbClr val="FFFFFF"/>
                </a:solidFill>
                <a:latin typeface="Arial"/>
                <a:ea typeface="Arial"/>
                <a:cs typeface="Arial"/>
                <a:sym typeface="Arial"/>
              </a:defRPr>
            </a:lvl8pPr>
            <a:lvl9pPr indent="0" lvl="8" marL="0" marR="0" algn="l">
              <a:spcBef>
                <a:spcPts val="0"/>
              </a:spcBef>
              <a:spcAft>
                <a:spcPts val="0"/>
              </a:spcAft>
              <a:buNone/>
              <a:defRPr b="0" i="0" sz="12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r>
              <a:rPr lang="en-US"/>
              <a:t>Unit1 - </a:t>
            </a: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0" name="Shape 30"/>
        <p:cNvGrpSpPr/>
        <p:nvPr/>
      </p:nvGrpSpPr>
      <p:grpSpPr>
        <a:xfrm>
          <a:off x="0" y="0"/>
          <a:ext cx="0" cy="0"/>
          <a:chOff x="0" y="0"/>
          <a:chExt cx="0" cy="0"/>
        </a:xfrm>
      </p:grpSpPr>
      <p:sp>
        <p:nvSpPr>
          <p:cNvPr id="31" name="Google Shape;31;p35"/>
          <p:cNvSpPr txBox="1"/>
          <p:nvPr>
            <p:ph type="title"/>
          </p:nvPr>
        </p:nvSpPr>
        <p:spPr>
          <a:xfrm>
            <a:off x="457200" y="277813"/>
            <a:ext cx="8229600" cy="11398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5"/>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3" name="Google Shape;33;p35"/>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4" name="Google Shape;34;p3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spcBef>
                <a:spcPts val="0"/>
              </a:spcBef>
              <a:spcAft>
                <a:spcPts val="0"/>
              </a:spcAft>
              <a:buNone/>
              <a:defRPr b="0" sz="1200">
                <a:solidFill>
                  <a:srgbClr val="FFFFFF"/>
                </a:solidFill>
                <a:latin typeface="Arial"/>
                <a:ea typeface="Arial"/>
                <a:cs typeface="Arial"/>
                <a:sym typeface="Arial"/>
              </a:defRPr>
            </a:lvl1pPr>
            <a:lvl2pPr indent="0" lvl="1" marL="0" marR="0" algn="l">
              <a:spcBef>
                <a:spcPts val="0"/>
              </a:spcBef>
              <a:spcAft>
                <a:spcPts val="0"/>
              </a:spcAft>
              <a:buNone/>
              <a:defRPr b="0" sz="1200">
                <a:solidFill>
                  <a:srgbClr val="FFFFFF"/>
                </a:solidFill>
                <a:latin typeface="Arial"/>
                <a:ea typeface="Arial"/>
                <a:cs typeface="Arial"/>
                <a:sym typeface="Arial"/>
              </a:defRPr>
            </a:lvl2pPr>
            <a:lvl3pPr indent="0" lvl="2" marL="0" marR="0" algn="l">
              <a:spcBef>
                <a:spcPts val="0"/>
              </a:spcBef>
              <a:spcAft>
                <a:spcPts val="0"/>
              </a:spcAft>
              <a:buNone/>
              <a:defRPr b="0" sz="1200">
                <a:solidFill>
                  <a:srgbClr val="FFFFFF"/>
                </a:solidFill>
                <a:latin typeface="Arial"/>
                <a:ea typeface="Arial"/>
                <a:cs typeface="Arial"/>
                <a:sym typeface="Arial"/>
              </a:defRPr>
            </a:lvl3pPr>
            <a:lvl4pPr indent="0" lvl="3" marL="0" marR="0" algn="l">
              <a:spcBef>
                <a:spcPts val="0"/>
              </a:spcBef>
              <a:spcAft>
                <a:spcPts val="0"/>
              </a:spcAft>
              <a:buNone/>
              <a:defRPr b="0" sz="1200">
                <a:solidFill>
                  <a:srgbClr val="FFFFFF"/>
                </a:solidFill>
                <a:latin typeface="Arial"/>
                <a:ea typeface="Arial"/>
                <a:cs typeface="Arial"/>
                <a:sym typeface="Arial"/>
              </a:defRPr>
            </a:lvl4pPr>
            <a:lvl5pPr indent="0" lvl="4" marL="0" marR="0" algn="l">
              <a:spcBef>
                <a:spcPts val="0"/>
              </a:spcBef>
              <a:spcAft>
                <a:spcPts val="0"/>
              </a:spcAft>
              <a:buNone/>
              <a:defRPr b="0" sz="1200">
                <a:solidFill>
                  <a:srgbClr val="FFFFFF"/>
                </a:solidFill>
                <a:latin typeface="Arial"/>
                <a:ea typeface="Arial"/>
                <a:cs typeface="Arial"/>
                <a:sym typeface="Arial"/>
              </a:defRPr>
            </a:lvl5pPr>
            <a:lvl6pPr indent="0" lvl="5" marL="0" marR="0" algn="l">
              <a:spcBef>
                <a:spcPts val="0"/>
              </a:spcBef>
              <a:spcAft>
                <a:spcPts val="0"/>
              </a:spcAft>
              <a:buNone/>
              <a:defRPr b="0" sz="1200">
                <a:solidFill>
                  <a:srgbClr val="FFFFFF"/>
                </a:solidFill>
                <a:latin typeface="Arial"/>
                <a:ea typeface="Arial"/>
                <a:cs typeface="Arial"/>
                <a:sym typeface="Arial"/>
              </a:defRPr>
            </a:lvl6pPr>
            <a:lvl7pPr indent="0" lvl="6" marL="0" marR="0" algn="l">
              <a:spcBef>
                <a:spcPts val="0"/>
              </a:spcBef>
              <a:spcAft>
                <a:spcPts val="0"/>
              </a:spcAft>
              <a:buNone/>
              <a:defRPr b="0" sz="1200">
                <a:solidFill>
                  <a:srgbClr val="FFFFFF"/>
                </a:solidFill>
                <a:latin typeface="Arial"/>
                <a:ea typeface="Arial"/>
                <a:cs typeface="Arial"/>
                <a:sym typeface="Arial"/>
              </a:defRPr>
            </a:lvl7pPr>
            <a:lvl8pPr indent="0" lvl="7" marL="0" marR="0" algn="l">
              <a:spcBef>
                <a:spcPts val="0"/>
              </a:spcBef>
              <a:spcAft>
                <a:spcPts val="0"/>
              </a:spcAft>
              <a:buNone/>
              <a:defRPr b="0" sz="1200">
                <a:solidFill>
                  <a:srgbClr val="FFFFFF"/>
                </a:solidFill>
                <a:latin typeface="Arial"/>
                <a:ea typeface="Arial"/>
                <a:cs typeface="Arial"/>
                <a:sym typeface="Arial"/>
              </a:defRPr>
            </a:lvl8pPr>
            <a:lvl9pPr indent="0" lvl="8" marL="0" marR="0" algn="l">
              <a:spcBef>
                <a:spcPts val="0"/>
              </a:spcBef>
              <a:spcAft>
                <a:spcPts val="0"/>
              </a:spcAft>
              <a:buNone/>
              <a:defRPr b="0" sz="12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3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r>
              <a:rPr lang="en-US"/>
              <a:t>Unit1 - </a:t>
            </a: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42" name="Shape 42"/>
        <p:cNvGrpSpPr/>
        <p:nvPr/>
      </p:nvGrpSpPr>
      <p:grpSpPr>
        <a:xfrm>
          <a:off x="0" y="0"/>
          <a:ext cx="0" cy="0"/>
          <a:chOff x="0" y="0"/>
          <a:chExt cx="0" cy="0"/>
        </a:xfrm>
      </p:grpSpPr>
      <p:sp>
        <p:nvSpPr>
          <p:cNvPr id="43" name="Google Shape;43;p37"/>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Aria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7"/>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45" name="Google Shape;45;p3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spcBef>
                <a:spcPts val="0"/>
              </a:spcBef>
              <a:spcAft>
                <a:spcPts val="0"/>
              </a:spcAft>
              <a:buNone/>
              <a:defRPr b="0" sz="1200">
                <a:solidFill>
                  <a:srgbClr val="FFFFFF"/>
                </a:solidFill>
                <a:latin typeface="Arial"/>
                <a:ea typeface="Arial"/>
                <a:cs typeface="Arial"/>
                <a:sym typeface="Arial"/>
              </a:defRPr>
            </a:lvl1pPr>
            <a:lvl2pPr indent="0" lvl="1" marL="0" marR="0" algn="l">
              <a:spcBef>
                <a:spcPts val="0"/>
              </a:spcBef>
              <a:spcAft>
                <a:spcPts val="0"/>
              </a:spcAft>
              <a:buNone/>
              <a:defRPr b="0" sz="1200">
                <a:solidFill>
                  <a:srgbClr val="FFFFFF"/>
                </a:solidFill>
                <a:latin typeface="Arial"/>
                <a:ea typeface="Arial"/>
                <a:cs typeface="Arial"/>
                <a:sym typeface="Arial"/>
              </a:defRPr>
            </a:lvl2pPr>
            <a:lvl3pPr indent="0" lvl="2" marL="0" marR="0" algn="l">
              <a:spcBef>
                <a:spcPts val="0"/>
              </a:spcBef>
              <a:spcAft>
                <a:spcPts val="0"/>
              </a:spcAft>
              <a:buNone/>
              <a:defRPr b="0" sz="1200">
                <a:solidFill>
                  <a:srgbClr val="FFFFFF"/>
                </a:solidFill>
                <a:latin typeface="Arial"/>
                <a:ea typeface="Arial"/>
                <a:cs typeface="Arial"/>
                <a:sym typeface="Arial"/>
              </a:defRPr>
            </a:lvl3pPr>
            <a:lvl4pPr indent="0" lvl="3" marL="0" marR="0" algn="l">
              <a:spcBef>
                <a:spcPts val="0"/>
              </a:spcBef>
              <a:spcAft>
                <a:spcPts val="0"/>
              </a:spcAft>
              <a:buNone/>
              <a:defRPr b="0" sz="1200">
                <a:solidFill>
                  <a:srgbClr val="FFFFFF"/>
                </a:solidFill>
                <a:latin typeface="Arial"/>
                <a:ea typeface="Arial"/>
                <a:cs typeface="Arial"/>
                <a:sym typeface="Arial"/>
              </a:defRPr>
            </a:lvl4pPr>
            <a:lvl5pPr indent="0" lvl="4" marL="0" marR="0" algn="l">
              <a:spcBef>
                <a:spcPts val="0"/>
              </a:spcBef>
              <a:spcAft>
                <a:spcPts val="0"/>
              </a:spcAft>
              <a:buNone/>
              <a:defRPr b="0" sz="1200">
                <a:solidFill>
                  <a:srgbClr val="FFFFFF"/>
                </a:solidFill>
                <a:latin typeface="Arial"/>
                <a:ea typeface="Arial"/>
                <a:cs typeface="Arial"/>
                <a:sym typeface="Arial"/>
              </a:defRPr>
            </a:lvl5pPr>
            <a:lvl6pPr indent="0" lvl="5" marL="0" marR="0" algn="l">
              <a:spcBef>
                <a:spcPts val="0"/>
              </a:spcBef>
              <a:spcAft>
                <a:spcPts val="0"/>
              </a:spcAft>
              <a:buNone/>
              <a:defRPr b="0" sz="1200">
                <a:solidFill>
                  <a:srgbClr val="FFFFFF"/>
                </a:solidFill>
                <a:latin typeface="Arial"/>
                <a:ea typeface="Arial"/>
                <a:cs typeface="Arial"/>
                <a:sym typeface="Arial"/>
              </a:defRPr>
            </a:lvl6pPr>
            <a:lvl7pPr indent="0" lvl="6" marL="0" marR="0" algn="l">
              <a:spcBef>
                <a:spcPts val="0"/>
              </a:spcBef>
              <a:spcAft>
                <a:spcPts val="0"/>
              </a:spcAft>
              <a:buNone/>
              <a:defRPr b="0" sz="1200">
                <a:solidFill>
                  <a:srgbClr val="FFFFFF"/>
                </a:solidFill>
                <a:latin typeface="Arial"/>
                <a:ea typeface="Arial"/>
                <a:cs typeface="Arial"/>
                <a:sym typeface="Arial"/>
              </a:defRPr>
            </a:lvl7pPr>
            <a:lvl8pPr indent="0" lvl="7" marL="0" marR="0" algn="l">
              <a:spcBef>
                <a:spcPts val="0"/>
              </a:spcBef>
              <a:spcAft>
                <a:spcPts val="0"/>
              </a:spcAft>
              <a:buNone/>
              <a:defRPr b="0" sz="1200">
                <a:solidFill>
                  <a:srgbClr val="FFFFFF"/>
                </a:solidFill>
                <a:latin typeface="Arial"/>
                <a:ea typeface="Arial"/>
                <a:cs typeface="Arial"/>
                <a:sym typeface="Arial"/>
              </a:defRPr>
            </a:lvl8pPr>
            <a:lvl9pPr indent="0" lvl="8" marL="0" marR="0" algn="l">
              <a:spcBef>
                <a:spcPts val="0"/>
              </a:spcBef>
              <a:spcAft>
                <a:spcPts val="0"/>
              </a:spcAft>
              <a:buNone/>
              <a:defRPr b="0" sz="1200">
                <a:solidFill>
                  <a:srgbClr val="FFFFFF"/>
                </a:solidFill>
                <a:latin typeface="Arial"/>
                <a:ea typeface="Arial"/>
                <a:cs typeface="Arial"/>
                <a:sym typeface="Arial"/>
              </a:defRPr>
            </a:lvl9pPr>
          </a:lstStyle>
          <a:p>
            <a:pPr indent="0" lvl="0" marL="0" rtl="0" algn="l">
              <a:spcBef>
                <a:spcPts val="0"/>
              </a:spcBef>
              <a:spcAft>
                <a:spcPts val="0"/>
              </a:spcAft>
              <a:buNone/>
            </a:pPr>
            <a:r>
              <a:rPr lang="en-US"/>
              <a:t>Unit1 - </a:t>
            </a:r>
            <a:fld id="{00000000-1234-1234-1234-123412341234}" type="slidenum">
              <a:rPr lang="en-US"/>
              <a:t>‹#›</a:t>
            </a:fld>
            <a:endParaRPr/>
          </a:p>
        </p:txBody>
      </p:sp>
      <p:cxnSp>
        <p:nvCxnSpPr>
          <p:cNvPr id="48" name="Google Shape;48;p37"/>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3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2" name="Google Shape;52;p38"/>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3" name="Google Shape;53;p3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r>
              <a:rPr lang="en-US"/>
              <a:t>Unit1 - </a:t>
            </a: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3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9"/>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9" name="Google Shape;59;p39"/>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0" name="Google Shape;60;p39"/>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61" name="Google Shape;61;p39"/>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2" name="Google Shape;62;p3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r>
              <a:rPr lang="en-US"/>
              <a:t>Unit1 - </a:t>
            </a:r>
            <a:fld id="{00000000-1234-1234-1234-123412341234}" type="slidenum">
              <a:rPr lang="en-US"/>
              <a:t>‹#›</a:t>
            </a:fld>
            <a:endParaRPr/>
          </a:p>
        </p:txBody>
      </p:sp>
      <p:cxnSp>
        <p:nvCxnSpPr>
          <p:cNvPr id="65" name="Google Shape;65;p39"/>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4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r>
              <a:rPr lang="en-US"/>
              <a:t>Unit1 - </a:t>
            </a: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41"/>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1"/>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73" name="Google Shape;73;p41"/>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4" name="Google Shape;74;p4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r>
              <a:rPr lang="en-US"/>
              <a:t>Unit1 - </a:t>
            </a:r>
            <a:fld id="{00000000-1234-1234-1234-123412341234}" type="slidenum">
              <a:rPr lang="en-US"/>
              <a:t>‹#›</a:t>
            </a:fld>
            <a:endParaRPr/>
          </a:p>
        </p:txBody>
      </p:sp>
      <p:cxnSp>
        <p:nvCxnSpPr>
          <p:cNvPr id="77" name="Google Shape;77;p41"/>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3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3" name="Google Shape;13;p32"/>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3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3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3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b="0" i="0" sz="1200" u="none" cap="none" strike="noStrike">
                <a:solidFill>
                  <a:srgbClr val="FFFFFF"/>
                </a:solidFill>
                <a:latin typeface="Arial"/>
                <a:ea typeface="Arial"/>
                <a:cs typeface="Arial"/>
                <a:sym typeface="Arial"/>
              </a:defRPr>
            </a:lvl1pPr>
            <a:lvl2pPr indent="0" lvl="1" marL="0" marR="0" rtl="0" algn="l">
              <a:spcBef>
                <a:spcPts val="0"/>
              </a:spcBef>
              <a:spcAft>
                <a:spcPts val="0"/>
              </a:spcAft>
              <a:buNone/>
              <a:defRPr b="0" i="0" sz="1200" u="none" cap="none" strike="noStrike">
                <a:solidFill>
                  <a:srgbClr val="FFFFFF"/>
                </a:solidFill>
                <a:latin typeface="Arial"/>
                <a:ea typeface="Arial"/>
                <a:cs typeface="Arial"/>
                <a:sym typeface="Arial"/>
              </a:defRPr>
            </a:lvl2pPr>
            <a:lvl3pPr indent="0" lvl="2" marL="0" marR="0" rtl="0" algn="l">
              <a:spcBef>
                <a:spcPts val="0"/>
              </a:spcBef>
              <a:spcAft>
                <a:spcPts val="0"/>
              </a:spcAft>
              <a:buNone/>
              <a:defRPr b="0" i="0" sz="1200" u="none" cap="none" strike="noStrike">
                <a:solidFill>
                  <a:srgbClr val="FFFFFF"/>
                </a:solidFill>
                <a:latin typeface="Arial"/>
                <a:ea typeface="Arial"/>
                <a:cs typeface="Arial"/>
                <a:sym typeface="Arial"/>
              </a:defRPr>
            </a:lvl3pPr>
            <a:lvl4pPr indent="0" lvl="3" marL="0" marR="0" rtl="0" algn="l">
              <a:spcBef>
                <a:spcPts val="0"/>
              </a:spcBef>
              <a:spcAft>
                <a:spcPts val="0"/>
              </a:spcAft>
              <a:buNone/>
              <a:defRPr b="0" i="0" sz="1200" u="none" cap="none" strike="noStrike">
                <a:solidFill>
                  <a:srgbClr val="FFFFFF"/>
                </a:solidFill>
                <a:latin typeface="Arial"/>
                <a:ea typeface="Arial"/>
                <a:cs typeface="Arial"/>
                <a:sym typeface="Arial"/>
              </a:defRPr>
            </a:lvl4pPr>
            <a:lvl5pPr indent="0" lvl="4" marL="0" marR="0" rtl="0" algn="l">
              <a:spcBef>
                <a:spcPts val="0"/>
              </a:spcBef>
              <a:spcAft>
                <a:spcPts val="0"/>
              </a:spcAft>
              <a:buNone/>
              <a:defRPr b="0" i="0" sz="1200" u="none" cap="none" strike="noStrike">
                <a:solidFill>
                  <a:srgbClr val="FFFFFF"/>
                </a:solidFill>
                <a:latin typeface="Arial"/>
                <a:ea typeface="Arial"/>
                <a:cs typeface="Arial"/>
                <a:sym typeface="Arial"/>
              </a:defRPr>
            </a:lvl5pPr>
            <a:lvl6pPr indent="0" lvl="5" marL="0" marR="0" rtl="0" algn="l">
              <a:spcBef>
                <a:spcPts val="0"/>
              </a:spcBef>
              <a:spcAft>
                <a:spcPts val="0"/>
              </a:spcAft>
              <a:buNone/>
              <a:defRPr b="0" i="0" sz="1200" u="none" cap="none" strike="noStrike">
                <a:solidFill>
                  <a:srgbClr val="FFFFFF"/>
                </a:solidFill>
                <a:latin typeface="Arial"/>
                <a:ea typeface="Arial"/>
                <a:cs typeface="Arial"/>
                <a:sym typeface="Arial"/>
              </a:defRPr>
            </a:lvl6pPr>
            <a:lvl7pPr indent="0" lvl="6" marL="0" marR="0" rtl="0" algn="l">
              <a:spcBef>
                <a:spcPts val="0"/>
              </a:spcBef>
              <a:spcAft>
                <a:spcPts val="0"/>
              </a:spcAft>
              <a:buNone/>
              <a:defRPr b="0" i="0" sz="1200" u="none" cap="none" strike="noStrike">
                <a:solidFill>
                  <a:srgbClr val="FFFFFF"/>
                </a:solidFill>
                <a:latin typeface="Arial"/>
                <a:ea typeface="Arial"/>
                <a:cs typeface="Arial"/>
                <a:sym typeface="Arial"/>
              </a:defRPr>
            </a:lvl7pPr>
            <a:lvl8pPr indent="0" lvl="7" marL="0" marR="0" rtl="0" algn="l">
              <a:spcBef>
                <a:spcPts val="0"/>
              </a:spcBef>
              <a:spcAft>
                <a:spcPts val="0"/>
              </a:spcAft>
              <a:buNone/>
              <a:defRPr b="0" i="0" sz="1200" u="none" cap="none" strike="noStrike">
                <a:solidFill>
                  <a:srgbClr val="FFFFFF"/>
                </a:solidFill>
                <a:latin typeface="Arial"/>
                <a:ea typeface="Arial"/>
                <a:cs typeface="Arial"/>
                <a:sym typeface="Arial"/>
              </a:defRPr>
            </a:lvl8pPr>
            <a:lvl9pPr indent="0" lvl="8" marL="0" marR="0" rtl="0" algn="l">
              <a:spcBef>
                <a:spcPts val="0"/>
              </a:spcBef>
              <a:spcAft>
                <a:spcPts val="0"/>
              </a:spcAft>
              <a:buNone/>
              <a:defRPr b="0" i="0" sz="12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r>
              <a:rPr lang="en-US"/>
              <a:t>Unit1 - </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jpg"/><Relationship Id="rId4"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0" y="1865222"/>
            <a:ext cx="9144000" cy="124993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48160E"/>
              </a:buClr>
              <a:buSzPts val="4000"/>
              <a:buFont typeface="Arial"/>
              <a:buNone/>
            </a:pPr>
            <a:r>
              <a:rPr b="1" lang="en-US" sz="4000">
                <a:solidFill>
                  <a:srgbClr val="48160E"/>
                </a:solidFill>
              </a:rPr>
              <a:t>COMPUTER ORGANISATION</a:t>
            </a:r>
            <a:br>
              <a:rPr b="1" lang="en-US" sz="3200">
                <a:solidFill>
                  <a:srgbClr val="48160E"/>
                </a:solidFill>
              </a:rPr>
            </a:br>
            <a:r>
              <a:rPr b="1" lang="en-US" sz="3200">
                <a:solidFill>
                  <a:srgbClr val="48160E"/>
                </a:solidFill>
              </a:rPr>
              <a:t>(TỔ CHỨC MÁY TÍNH) </a:t>
            </a:r>
            <a:endParaRPr b="1" sz="3200">
              <a:solidFill>
                <a:srgbClr val="48160E"/>
              </a:solidFill>
            </a:endParaRPr>
          </a:p>
        </p:txBody>
      </p:sp>
      <p:sp>
        <p:nvSpPr>
          <p:cNvPr id="102" name="Google Shape;102;p1"/>
          <p:cNvSpPr txBox="1"/>
          <p:nvPr/>
        </p:nvSpPr>
        <p:spPr>
          <a:xfrm>
            <a:off x="1" y="3781012"/>
            <a:ext cx="9143999"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600" u="none" cap="none" strike="noStrike">
                <a:solidFill>
                  <a:srgbClr val="C00000"/>
                </a:solidFill>
                <a:latin typeface="Calibri"/>
                <a:ea typeface="Calibri"/>
                <a:cs typeface="Calibri"/>
                <a:sym typeface="Calibri"/>
              </a:rPr>
              <a:t>Logic gates and circuits</a:t>
            </a:r>
            <a:endParaRPr/>
          </a:p>
        </p:txBody>
      </p:sp>
      <p:pic>
        <p:nvPicPr>
          <p:cNvPr id="103" name="Google Shape;103;p1"/>
          <p:cNvPicPr preferRelativeResize="0"/>
          <p:nvPr/>
        </p:nvPicPr>
        <p:blipFill rotWithShape="1">
          <a:blip r:embed="rId3">
            <a:alphaModFix/>
          </a:blip>
          <a:srcRect b="0" l="0" r="0" t="0"/>
          <a:stretch/>
        </p:blipFill>
        <p:spPr>
          <a:xfrm>
            <a:off x="3698127" y="670904"/>
            <a:ext cx="1747742" cy="965127"/>
          </a:xfrm>
          <a:prstGeom prst="rect">
            <a:avLst/>
          </a:prstGeom>
          <a:noFill/>
          <a:ln>
            <a:noFill/>
          </a:ln>
        </p:spPr>
      </p:pic>
    </p:spTree>
  </p:cSld>
  <p:clrMapOvr>
    <a:masterClrMapping/>
  </p:clrMapOvr>
  <p:transition>
    <p:diamond/>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06" name="Google Shape;506;p1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LOGIC CIRCUITS (1/2)</a:t>
            </a:r>
            <a:endParaRPr/>
          </a:p>
        </p:txBody>
      </p:sp>
      <p:sp>
        <p:nvSpPr>
          <p:cNvPr id="507" name="Google Shape;507;p10"/>
          <p:cNvSpPr txBox="1"/>
          <p:nvPr>
            <p:ph idx="1" type="body"/>
          </p:nvPr>
        </p:nvSpPr>
        <p:spPr>
          <a:xfrm>
            <a:off x="457200" y="1260475"/>
            <a:ext cx="8229600" cy="1406525"/>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solidFill>
                  <a:srgbClr val="800000"/>
                </a:solidFill>
              </a:rPr>
              <a:t>Fan-in:</a:t>
            </a:r>
            <a:r>
              <a:rPr lang="en-US" sz="2400"/>
              <a:t> the number of inputs of a gate.</a:t>
            </a:r>
            <a:endParaRPr/>
          </a:p>
          <a:p>
            <a:pPr indent="-182880" lvl="0" marL="182880" rtl="0" algn="l">
              <a:spcBef>
                <a:spcPts val="480"/>
              </a:spcBef>
              <a:spcAft>
                <a:spcPts val="0"/>
              </a:spcAft>
              <a:buSzPts val="2040"/>
              <a:buChar char="•"/>
            </a:pPr>
            <a:r>
              <a:rPr lang="en-US" sz="2400"/>
              <a:t>Gates may have fan-in more than 2.</a:t>
            </a:r>
            <a:endParaRPr/>
          </a:p>
          <a:p>
            <a:pPr indent="-182880" lvl="1" marL="457200" rtl="0" algn="l">
              <a:spcBef>
                <a:spcPts val="400"/>
              </a:spcBef>
              <a:spcAft>
                <a:spcPts val="0"/>
              </a:spcAft>
              <a:buSzPts val="1700"/>
              <a:buChar char="•"/>
            </a:pPr>
            <a:r>
              <a:rPr lang="en-US" sz="2000"/>
              <a:t>Example: a 3-input AND gate</a:t>
            </a:r>
            <a:endParaRPr/>
          </a:p>
        </p:txBody>
      </p:sp>
      <p:sp>
        <p:nvSpPr>
          <p:cNvPr id="508" name="Google Shape;508;p10"/>
          <p:cNvSpPr/>
          <p:nvPr/>
        </p:nvSpPr>
        <p:spPr>
          <a:xfrm>
            <a:off x="457200" y="3124200"/>
            <a:ext cx="8229600" cy="20923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560"/>
              <a:buFont typeface="Noto Sans Symbols"/>
              <a:buChar char="■"/>
            </a:pPr>
            <a:r>
              <a:rPr lang="en-US" sz="2400">
                <a:solidFill>
                  <a:schemeClr val="dk1"/>
                </a:solidFill>
                <a:latin typeface="Arial"/>
                <a:ea typeface="Arial"/>
                <a:cs typeface="Arial"/>
                <a:sym typeface="Arial"/>
              </a:rPr>
              <a:t>Given a Boolean expression, we may implement it as a logic circuit.</a:t>
            </a:r>
            <a:endParaRPr/>
          </a:p>
          <a:p>
            <a:pPr indent="-342900" lvl="0" marL="342900" marR="0" rtl="0" algn="l">
              <a:spcBef>
                <a:spcPts val="480"/>
              </a:spcBef>
              <a:spcAft>
                <a:spcPts val="0"/>
              </a:spcAft>
              <a:buClr>
                <a:schemeClr val="accent1"/>
              </a:buClr>
              <a:buSzPts val="1560"/>
              <a:buFont typeface="Noto Sans Symbols"/>
              <a:buChar char="■"/>
            </a:pPr>
            <a:r>
              <a:rPr lang="en-US" sz="2400">
                <a:solidFill>
                  <a:schemeClr val="dk1"/>
                </a:solidFill>
                <a:latin typeface="Arial"/>
                <a:ea typeface="Arial"/>
                <a:cs typeface="Arial"/>
                <a:sym typeface="Arial"/>
              </a:rPr>
              <a:t>Example: </a:t>
            </a:r>
            <a:r>
              <a:rPr lang="en-US" sz="2400">
                <a:solidFill>
                  <a:srgbClr val="800000"/>
                </a:solidFill>
                <a:latin typeface="Arial"/>
                <a:ea typeface="Arial"/>
                <a:cs typeface="Arial"/>
                <a:sym typeface="Arial"/>
              </a:rPr>
              <a:t>F1 = x⋅y⋅z'</a:t>
            </a:r>
            <a:r>
              <a:rPr lang="en-US" sz="2400">
                <a:solidFill>
                  <a:schemeClr val="dk1"/>
                </a:solidFill>
                <a:latin typeface="Arial"/>
                <a:ea typeface="Arial"/>
                <a:cs typeface="Arial"/>
                <a:sym typeface="Arial"/>
              </a:rPr>
              <a:t> (note the use of a 3-input AND gate) </a:t>
            </a:r>
            <a:endParaRPr/>
          </a:p>
        </p:txBody>
      </p:sp>
      <p:grpSp>
        <p:nvGrpSpPr>
          <p:cNvPr id="509" name="Google Shape;509;p10"/>
          <p:cNvGrpSpPr/>
          <p:nvPr/>
        </p:nvGrpSpPr>
        <p:grpSpPr>
          <a:xfrm>
            <a:off x="2819400" y="4648200"/>
            <a:ext cx="3810000" cy="1294606"/>
            <a:chOff x="1824" y="2736"/>
            <a:chExt cx="2400" cy="815"/>
          </a:xfrm>
        </p:grpSpPr>
        <p:sp>
          <p:nvSpPr>
            <p:cNvPr id="510" name="Google Shape;510;p10"/>
            <p:cNvSpPr/>
            <p:nvPr/>
          </p:nvSpPr>
          <p:spPr>
            <a:xfrm>
              <a:off x="3120" y="2791"/>
              <a:ext cx="480" cy="384"/>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11" name="Google Shape;511;p10"/>
            <p:cNvCxnSpPr/>
            <p:nvPr/>
          </p:nvCxnSpPr>
          <p:spPr>
            <a:xfrm>
              <a:off x="2064" y="3408"/>
              <a:ext cx="240" cy="0"/>
            </a:xfrm>
            <a:prstGeom prst="straightConnector1">
              <a:avLst/>
            </a:prstGeom>
            <a:noFill/>
            <a:ln cap="sq" cmpd="sng" w="19050">
              <a:solidFill>
                <a:schemeClr val="dk1"/>
              </a:solidFill>
              <a:prstDash val="solid"/>
              <a:round/>
              <a:headEnd len="sm" w="sm" type="none"/>
              <a:tailEnd len="sm" w="sm" type="none"/>
            </a:ln>
          </p:spPr>
        </p:cxnSp>
        <p:cxnSp>
          <p:nvCxnSpPr>
            <p:cNvPr id="512" name="Google Shape;512;p10"/>
            <p:cNvCxnSpPr/>
            <p:nvPr/>
          </p:nvCxnSpPr>
          <p:spPr>
            <a:xfrm>
              <a:off x="2640" y="3408"/>
              <a:ext cx="240" cy="0"/>
            </a:xfrm>
            <a:prstGeom prst="straightConnector1">
              <a:avLst/>
            </a:prstGeom>
            <a:noFill/>
            <a:ln cap="sq" cmpd="sng" w="19050">
              <a:solidFill>
                <a:schemeClr val="dk1"/>
              </a:solidFill>
              <a:prstDash val="solid"/>
              <a:round/>
              <a:headEnd len="sm" w="sm" type="none"/>
              <a:tailEnd len="sm" w="sm" type="none"/>
            </a:ln>
          </p:spPr>
        </p:cxnSp>
        <p:cxnSp>
          <p:nvCxnSpPr>
            <p:cNvPr id="513" name="Google Shape;513;p10"/>
            <p:cNvCxnSpPr/>
            <p:nvPr/>
          </p:nvCxnSpPr>
          <p:spPr>
            <a:xfrm>
              <a:off x="3610" y="2993"/>
              <a:ext cx="240" cy="0"/>
            </a:xfrm>
            <a:prstGeom prst="straightConnector1">
              <a:avLst/>
            </a:prstGeom>
            <a:noFill/>
            <a:ln cap="sq" cmpd="sng" w="19050">
              <a:solidFill>
                <a:schemeClr val="dk1"/>
              </a:solidFill>
              <a:prstDash val="solid"/>
              <a:round/>
              <a:headEnd len="sm" w="sm" type="none"/>
              <a:tailEnd len="sm" w="sm" type="none"/>
            </a:ln>
          </p:spPr>
        </p:cxnSp>
        <p:grpSp>
          <p:nvGrpSpPr>
            <p:cNvPr id="514" name="Google Shape;514;p10"/>
            <p:cNvGrpSpPr/>
            <p:nvPr/>
          </p:nvGrpSpPr>
          <p:grpSpPr>
            <a:xfrm>
              <a:off x="2305" y="3263"/>
              <a:ext cx="321" cy="288"/>
              <a:chOff x="2305" y="3263"/>
              <a:chExt cx="321" cy="288"/>
            </a:xfrm>
          </p:grpSpPr>
          <p:sp>
            <p:nvSpPr>
              <p:cNvPr id="515" name="Google Shape;515;p10"/>
              <p:cNvSpPr/>
              <p:nvPr/>
            </p:nvSpPr>
            <p:spPr>
              <a:xfrm rot="-5400000">
                <a:off x="2271" y="3297"/>
                <a:ext cx="288" cy="221"/>
              </a:xfrm>
              <a:prstGeom prst="flowChartMerge">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p10"/>
              <p:cNvSpPr/>
              <p:nvPr/>
            </p:nvSpPr>
            <p:spPr>
              <a:xfrm>
                <a:off x="2546" y="3382"/>
                <a:ext cx="80" cy="68"/>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17" name="Google Shape;517;p10"/>
            <p:cNvSpPr txBox="1"/>
            <p:nvPr/>
          </p:nvSpPr>
          <p:spPr>
            <a:xfrm>
              <a:off x="1824" y="2736"/>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x</a:t>
              </a:r>
              <a:endParaRPr b="1" sz="1400">
                <a:solidFill>
                  <a:schemeClr val="dk1"/>
                </a:solidFill>
                <a:latin typeface="Arial"/>
                <a:ea typeface="Arial"/>
                <a:cs typeface="Arial"/>
                <a:sym typeface="Arial"/>
              </a:endParaRPr>
            </a:p>
          </p:txBody>
        </p:sp>
        <p:cxnSp>
          <p:nvCxnSpPr>
            <p:cNvPr id="518" name="Google Shape;518;p10"/>
            <p:cNvCxnSpPr/>
            <p:nvPr/>
          </p:nvCxnSpPr>
          <p:spPr>
            <a:xfrm rot="10800000">
              <a:off x="2880" y="3120"/>
              <a:ext cx="0" cy="288"/>
            </a:xfrm>
            <a:prstGeom prst="straightConnector1">
              <a:avLst/>
            </a:prstGeom>
            <a:noFill/>
            <a:ln cap="sq" cmpd="sng" w="19050">
              <a:solidFill>
                <a:schemeClr val="dk1"/>
              </a:solidFill>
              <a:prstDash val="solid"/>
              <a:round/>
              <a:headEnd len="sm" w="sm" type="none"/>
              <a:tailEnd len="sm" w="sm" type="none"/>
            </a:ln>
          </p:spPr>
        </p:cxnSp>
        <p:cxnSp>
          <p:nvCxnSpPr>
            <p:cNvPr id="519" name="Google Shape;519;p10"/>
            <p:cNvCxnSpPr/>
            <p:nvPr/>
          </p:nvCxnSpPr>
          <p:spPr>
            <a:xfrm>
              <a:off x="2880" y="3120"/>
              <a:ext cx="240" cy="0"/>
            </a:xfrm>
            <a:prstGeom prst="straightConnector1">
              <a:avLst/>
            </a:prstGeom>
            <a:noFill/>
            <a:ln cap="sq" cmpd="sng" w="19050">
              <a:solidFill>
                <a:schemeClr val="dk1"/>
              </a:solidFill>
              <a:prstDash val="solid"/>
              <a:round/>
              <a:headEnd len="sm" w="sm" type="none"/>
              <a:tailEnd len="sm" w="sm" type="none"/>
            </a:ln>
          </p:spPr>
        </p:cxnSp>
        <p:cxnSp>
          <p:nvCxnSpPr>
            <p:cNvPr id="520" name="Google Shape;520;p10"/>
            <p:cNvCxnSpPr/>
            <p:nvPr/>
          </p:nvCxnSpPr>
          <p:spPr>
            <a:xfrm>
              <a:off x="2016" y="3003"/>
              <a:ext cx="1104" cy="0"/>
            </a:xfrm>
            <a:prstGeom prst="straightConnector1">
              <a:avLst/>
            </a:prstGeom>
            <a:noFill/>
            <a:ln cap="sq" cmpd="sng" w="19050">
              <a:solidFill>
                <a:schemeClr val="dk1"/>
              </a:solidFill>
              <a:prstDash val="solid"/>
              <a:round/>
              <a:headEnd len="sm" w="sm" type="none"/>
              <a:tailEnd len="sm" w="sm" type="none"/>
            </a:ln>
          </p:spPr>
        </p:cxnSp>
        <p:cxnSp>
          <p:nvCxnSpPr>
            <p:cNvPr id="521" name="Google Shape;521;p10"/>
            <p:cNvCxnSpPr/>
            <p:nvPr/>
          </p:nvCxnSpPr>
          <p:spPr>
            <a:xfrm>
              <a:off x="2016" y="2880"/>
              <a:ext cx="1104" cy="0"/>
            </a:xfrm>
            <a:prstGeom prst="straightConnector1">
              <a:avLst/>
            </a:prstGeom>
            <a:noFill/>
            <a:ln cap="sq" cmpd="sng" w="19050">
              <a:solidFill>
                <a:schemeClr val="dk1"/>
              </a:solidFill>
              <a:prstDash val="solid"/>
              <a:round/>
              <a:headEnd len="sm" w="sm" type="none"/>
              <a:tailEnd len="sm" w="sm" type="none"/>
            </a:ln>
          </p:spPr>
        </p:cxnSp>
        <p:sp>
          <p:nvSpPr>
            <p:cNvPr id="522" name="Google Shape;522;p10"/>
            <p:cNvSpPr txBox="1"/>
            <p:nvPr/>
          </p:nvSpPr>
          <p:spPr>
            <a:xfrm>
              <a:off x="1824" y="2880"/>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y</a:t>
              </a:r>
              <a:endParaRPr b="1" sz="1400">
                <a:solidFill>
                  <a:schemeClr val="dk1"/>
                </a:solidFill>
                <a:latin typeface="Arial"/>
                <a:ea typeface="Arial"/>
                <a:cs typeface="Arial"/>
                <a:sym typeface="Arial"/>
              </a:endParaRPr>
            </a:p>
          </p:txBody>
        </p:sp>
        <p:sp>
          <p:nvSpPr>
            <p:cNvPr id="523" name="Google Shape;523;p10"/>
            <p:cNvSpPr txBox="1"/>
            <p:nvPr/>
          </p:nvSpPr>
          <p:spPr>
            <a:xfrm>
              <a:off x="1838" y="3278"/>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z</a:t>
              </a:r>
              <a:endParaRPr b="1" sz="1400">
                <a:solidFill>
                  <a:schemeClr val="dk1"/>
                </a:solidFill>
                <a:latin typeface="Arial"/>
                <a:ea typeface="Arial"/>
                <a:cs typeface="Arial"/>
                <a:sym typeface="Arial"/>
              </a:endParaRPr>
            </a:p>
          </p:txBody>
        </p:sp>
        <p:sp>
          <p:nvSpPr>
            <p:cNvPr id="524" name="Google Shape;524;p10"/>
            <p:cNvSpPr txBox="1"/>
            <p:nvPr/>
          </p:nvSpPr>
          <p:spPr>
            <a:xfrm>
              <a:off x="3888" y="2880"/>
              <a:ext cx="33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F1</a:t>
              </a:r>
              <a:endParaRPr b="1" sz="1400">
                <a:solidFill>
                  <a:schemeClr val="dk1"/>
                </a:solidFill>
                <a:latin typeface="Arial"/>
                <a:ea typeface="Arial"/>
                <a:cs typeface="Arial"/>
                <a:sym typeface="Arial"/>
              </a:endParaRPr>
            </a:p>
          </p:txBody>
        </p:sp>
        <p:sp>
          <p:nvSpPr>
            <p:cNvPr id="525" name="Google Shape;525;p10"/>
            <p:cNvSpPr txBox="1"/>
            <p:nvPr/>
          </p:nvSpPr>
          <p:spPr>
            <a:xfrm>
              <a:off x="2928" y="3264"/>
              <a:ext cx="24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z'</a:t>
              </a:r>
              <a:endParaRPr b="1" sz="1400">
                <a:solidFill>
                  <a:schemeClr val="dk1"/>
                </a:solidFill>
                <a:latin typeface="Arial"/>
                <a:ea typeface="Arial"/>
                <a:cs typeface="Arial"/>
                <a:sym typeface="Arial"/>
              </a:endParaRPr>
            </a:p>
          </p:txBody>
        </p:sp>
      </p:grpSp>
      <p:grpSp>
        <p:nvGrpSpPr>
          <p:cNvPr id="526" name="Google Shape;526;p10"/>
          <p:cNvGrpSpPr/>
          <p:nvPr/>
        </p:nvGrpSpPr>
        <p:grpSpPr>
          <a:xfrm>
            <a:off x="5257800" y="2286000"/>
            <a:ext cx="1524000" cy="427038"/>
            <a:chOff x="4128" y="1488"/>
            <a:chExt cx="960" cy="269"/>
          </a:xfrm>
        </p:grpSpPr>
        <p:sp>
          <p:nvSpPr>
            <p:cNvPr id="527" name="Google Shape;527;p10"/>
            <p:cNvSpPr/>
            <p:nvPr/>
          </p:nvSpPr>
          <p:spPr>
            <a:xfrm>
              <a:off x="4416" y="1488"/>
              <a:ext cx="336" cy="269"/>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28" name="Google Shape;528;p10"/>
            <p:cNvCxnSpPr/>
            <p:nvPr/>
          </p:nvCxnSpPr>
          <p:spPr>
            <a:xfrm>
              <a:off x="4752" y="1632"/>
              <a:ext cx="336" cy="0"/>
            </a:xfrm>
            <a:prstGeom prst="straightConnector1">
              <a:avLst/>
            </a:prstGeom>
            <a:noFill/>
            <a:ln cap="sq" cmpd="sng" w="19050">
              <a:solidFill>
                <a:schemeClr val="dk1"/>
              </a:solidFill>
              <a:prstDash val="solid"/>
              <a:round/>
              <a:headEnd len="sm" w="sm" type="none"/>
              <a:tailEnd len="sm" w="sm" type="none"/>
            </a:ln>
          </p:spPr>
        </p:cxnSp>
        <p:cxnSp>
          <p:nvCxnSpPr>
            <p:cNvPr id="529" name="Google Shape;529;p10"/>
            <p:cNvCxnSpPr/>
            <p:nvPr/>
          </p:nvCxnSpPr>
          <p:spPr>
            <a:xfrm>
              <a:off x="4128" y="1536"/>
              <a:ext cx="288" cy="0"/>
            </a:xfrm>
            <a:prstGeom prst="straightConnector1">
              <a:avLst/>
            </a:prstGeom>
            <a:noFill/>
            <a:ln cap="sq" cmpd="sng" w="19050">
              <a:solidFill>
                <a:schemeClr val="dk1"/>
              </a:solidFill>
              <a:prstDash val="solid"/>
              <a:round/>
              <a:headEnd len="sm" w="sm" type="none"/>
              <a:tailEnd len="sm" w="sm" type="none"/>
            </a:ln>
          </p:spPr>
        </p:cxnSp>
        <p:cxnSp>
          <p:nvCxnSpPr>
            <p:cNvPr id="530" name="Google Shape;530;p10"/>
            <p:cNvCxnSpPr/>
            <p:nvPr/>
          </p:nvCxnSpPr>
          <p:spPr>
            <a:xfrm>
              <a:off x="4128" y="1632"/>
              <a:ext cx="288" cy="0"/>
            </a:xfrm>
            <a:prstGeom prst="straightConnector1">
              <a:avLst/>
            </a:prstGeom>
            <a:noFill/>
            <a:ln cap="sq" cmpd="sng" w="19050">
              <a:solidFill>
                <a:schemeClr val="dk1"/>
              </a:solidFill>
              <a:prstDash val="solid"/>
              <a:round/>
              <a:headEnd len="sm" w="sm" type="none"/>
              <a:tailEnd len="sm" w="sm" type="none"/>
            </a:ln>
          </p:spPr>
        </p:cxnSp>
        <p:cxnSp>
          <p:nvCxnSpPr>
            <p:cNvPr id="531" name="Google Shape;531;p10"/>
            <p:cNvCxnSpPr/>
            <p:nvPr/>
          </p:nvCxnSpPr>
          <p:spPr>
            <a:xfrm>
              <a:off x="4128" y="1728"/>
              <a:ext cx="288" cy="0"/>
            </a:xfrm>
            <a:prstGeom prst="straightConnector1">
              <a:avLst/>
            </a:prstGeom>
            <a:noFill/>
            <a:ln cap="sq" cmpd="sng" w="19050">
              <a:solidFill>
                <a:schemeClr val="dk1"/>
              </a:solidFill>
              <a:prstDash val="solid"/>
              <a:round/>
              <a:headEnd len="sm" w="sm" type="none"/>
              <a:tailEnd len="sm" w="sm" type="none"/>
            </a:ln>
          </p:spPr>
        </p:cxnSp>
      </p:grpSp>
      <p:sp>
        <p:nvSpPr>
          <p:cNvPr id="532" name="Google Shape;532;p10"/>
          <p:cNvSpPr txBox="1"/>
          <p:nvPr/>
        </p:nvSpPr>
        <p:spPr>
          <a:xfrm>
            <a:off x="533400" y="5029200"/>
            <a:ext cx="2209800" cy="923330"/>
          </a:xfrm>
          <a:prstGeom prst="rect">
            <a:avLst/>
          </a:prstGeom>
          <a:solidFill>
            <a:srgbClr val="E8ECEA"/>
          </a:solidFill>
          <a:ln cap="flat" cmpd="sng" w="264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Every input must be connected in a working circuit.</a:t>
            </a:r>
            <a:endParaRPr sz="1800">
              <a:solidFill>
                <a:schemeClr val="dk1"/>
              </a:solidFill>
              <a:latin typeface="Arial"/>
              <a:ea typeface="Arial"/>
              <a:cs typeface="Arial"/>
              <a:sym typeface="Arial"/>
            </a:endParaRPr>
          </a:p>
        </p:txBody>
      </p:sp>
      <p:sp>
        <p:nvSpPr>
          <p:cNvPr id="533" name="Google Shape;533;p1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534" name="Google Shape;534;p1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1" name="Google Shape;541;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LOGIC CIRCUITS (2/2)</a:t>
            </a:r>
            <a:endParaRPr/>
          </a:p>
        </p:txBody>
      </p:sp>
      <p:sp>
        <p:nvSpPr>
          <p:cNvPr id="542" name="Google Shape;542;p11"/>
          <p:cNvSpPr txBox="1"/>
          <p:nvPr>
            <p:ph idx="1" type="body"/>
          </p:nvPr>
        </p:nvSpPr>
        <p:spPr>
          <a:xfrm>
            <a:off x="457200" y="1260475"/>
            <a:ext cx="8229600" cy="644525"/>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Example: </a:t>
            </a:r>
            <a:r>
              <a:rPr lang="en-US" sz="2400">
                <a:solidFill>
                  <a:srgbClr val="800000"/>
                </a:solidFill>
              </a:rPr>
              <a:t>F2 = x + y'⋅z</a:t>
            </a:r>
            <a:endParaRPr sz="2400">
              <a:solidFill>
                <a:srgbClr val="800000"/>
              </a:solidFill>
            </a:endParaRPr>
          </a:p>
        </p:txBody>
      </p:sp>
      <p:sp>
        <p:nvSpPr>
          <p:cNvPr id="543" name="Google Shape;543;p11"/>
          <p:cNvSpPr/>
          <p:nvPr/>
        </p:nvSpPr>
        <p:spPr>
          <a:xfrm>
            <a:off x="457200" y="3810000"/>
            <a:ext cx="8229600" cy="533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560"/>
              <a:buFont typeface="Noto Sans Symbols"/>
              <a:buChar char="■"/>
            </a:pPr>
            <a:r>
              <a:rPr lang="en-US" sz="2400">
                <a:solidFill>
                  <a:schemeClr val="dk1"/>
                </a:solidFill>
                <a:latin typeface="Arial"/>
                <a:ea typeface="Arial"/>
                <a:cs typeface="Arial"/>
                <a:sym typeface="Arial"/>
              </a:rPr>
              <a:t>Example: </a:t>
            </a:r>
            <a:r>
              <a:rPr lang="en-US" sz="2400">
                <a:solidFill>
                  <a:srgbClr val="800000"/>
                </a:solidFill>
                <a:latin typeface="Arial"/>
                <a:ea typeface="Arial"/>
                <a:cs typeface="Arial"/>
                <a:sym typeface="Arial"/>
              </a:rPr>
              <a:t>F3 = x⋅y' + x'⋅z </a:t>
            </a:r>
            <a:endParaRPr/>
          </a:p>
        </p:txBody>
      </p:sp>
      <p:grpSp>
        <p:nvGrpSpPr>
          <p:cNvPr id="544" name="Google Shape;544;p11"/>
          <p:cNvGrpSpPr/>
          <p:nvPr/>
        </p:nvGrpSpPr>
        <p:grpSpPr>
          <a:xfrm>
            <a:off x="838200" y="1814513"/>
            <a:ext cx="3429000" cy="1738312"/>
            <a:chOff x="528" y="1143"/>
            <a:chExt cx="2160" cy="1095"/>
          </a:xfrm>
        </p:grpSpPr>
        <p:grpSp>
          <p:nvGrpSpPr>
            <p:cNvPr id="545" name="Google Shape;545;p11"/>
            <p:cNvGrpSpPr/>
            <p:nvPr/>
          </p:nvGrpSpPr>
          <p:grpSpPr>
            <a:xfrm>
              <a:off x="528" y="1143"/>
              <a:ext cx="2160" cy="663"/>
              <a:chOff x="528" y="1143"/>
              <a:chExt cx="2160" cy="663"/>
            </a:xfrm>
          </p:grpSpPr>
          <p:sp>
            <p:nvSpPr>
              <p:cNvPr id="546" name="Google Shape;546;p11"/>
              <p:cNvSpPr/>
              <p:nvPr/>
            </p:nvSpPr>
            <p:spPr>
              <a:xfrm>
                <a:off x="1056" y="1479"/>
                <a:ext cx="384" cy="307"/>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47" name="Google Shape;547;p11"/>
              <p:cNvCxnSpPr/>
              <p:nvPr/>
            </p:nvCxnSpPr>
            <p:spPr>
              <a:xfrm>
                <a:off x="816" y="1527"/>
                <a:ext cx="240" cy="0"/>
              </a:xfrm>
              <a:prstGeom prst="straightConnector1">
                <a:avLst/>
              </a:prstGeom>
              <a:noFill/>
              <a:ln cap="sq" cmpd="sng" w="19050">
                <a:solidFill>
                  <a:schemeClr val="dk1"/>
                </a:solidFill>
                <a:prstDash val="solid"/>
                <a:round/>
                <a:headEnd len="sm" w="sm" type="none"/>
                <a:tailEnd len="sm" w="sm" type="none"/>
              </a:ln>
            </p:spPr>
          </p:cxnSp>
          <p:cxnSp>
            <p:nvCxnSpPr>
              <p:cNvPr id="548" name="Google Shape;548;p11"/>
              <p:cNvCxnSpPr/>
              <p:nvPr/>
            </p:nvCxnSpPr>
            <p:spPr>
              <a:xfrm>
                <a:off x="1440" y="1623"/>
                <a:ext cx="144" cy="0"/>
              </a:xfrm>
              <a:prstGeom prst="straightConnector1">
                <a:avLst/>
              </a:prstGeom>
              <a:noFill/>
              <a:ln cap="sq" cmpd="sng" w="19050">
                <a:solidFill>
                  <a:schemeClr val="dk1"/>
                </a:solidFill>
                <a:prstDash val="solid"/>
                <a:round/>
                <a:headEnd len="sm" w="sm" type="none"/>
                <a:tailEnd len="sm" w="sm" type="none"/>
              </a:ln>
            </p:spPr>
          </p:cxnSp>
          <p:cxnSp>
            <p:nvCxnSpPr>
              <p:cNvPr id="549" name="Google Shape;549;p11"/>
              <p:cNvCxnSpPr/>
              <p:nvPr/>
            </p:nvCxnSpPr>
            <p:spPr>
              <a:xfrm>
                <a:off x="2112" y="1335"/>
                <a:ext cx="240" cy="0"/>
              </a:xfrm>
              <a:prstGeom prst="straightConnector1">
                <a:avLst/>
              </a:prstGeom>
              <a:noFill/>
              <a:ln cap="sq" cmpd="sng" w="19050">
                <a:solidFill>
                  <a:schemeClr val="dk1"/>
                </a:solidFill>
                <a:prstDash val="solid"/>
                <a:round/>
                <a:headEnd len="sm" w="sm" type="none"/>
                <a:tailEnd len="sm" w="sm" type="none"/>
              </a:ln>
            </p:spPr>
          </p:cxnSp>
          <p:sp>
            <p:nvSpPr>
              <p:cNvPr id="550" name="Google Shape;550;p11"/>
              <p:cNvSpPr txBox="1"/>
              <p:nvPr/>
            </p:nvSpPr>
            <p:spPr>
              <a:xfrm>
                <a:off x="552" y="1143"/>
                <a:ext cx="192"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x</a:t>
                </a:r>
                <a:endParaRPr b="1" sz="1400">
                  <a:solidFill>
                    <a:schemeClr val="dk1"/>
                  </a:solidFill>
                  <a:latin typeface="Arial"/>
                  <a:ea typeface="Arial"/>
                  <a:cs typeface="Arial"/>
                  <a:sym typeface="Arial"/>
                </a:endParaRPr>
              </a:p>
            </p:txBody>
          </p:sp>
          <p:cxnSp>
            <p:nvCxnSpPr>
              <p:cNvPr id="551" name="Google Shape;551;p11"/>
              <p:cNvCxnSpPr/>
              <p:nvPr/>
            </p:nvCxnSpPr>
            <p:spPr>
              <a:xfrm rot="10800000">
                <a:off x="1584" y="1431"/>
                <a:ext cx="0" cy="192"/>
              </a:xfrm>
              <a:prstGeom prst="straightConnector1">
                <a:avLst/>
              </a:prstGeom>
              <a:noFill/>
              <a:ln cap="sq" cmpd="sng" w="19050">
                <a:solidFill>
                  <a:schemeClr val="dk1"/>
                </a:solidFill>
                <a:prstDash val="solid"/>
                <a:round/>
                <a:headEnd len="sm" w="sm" type="none"/>
                <a:tailEnd len="sm" w="sm" type="none"/>
              </a:ln>
            </p:spPr>
          </p:cxnSp>
          <p:cxnSp>
            <p:nvCxnSpPr>
              <p:cNvPr id="552" name="Google Shape;552;p11"/>
              <p:cNvCxnSpPr/>
              <p:nvPr/>
            </p:nvCxnSpPr>
            <p:spPr>
              <a:xfrm>
                <a:off x="1584" y="1431"/>
                <a:ext cx="175" cy="0"/>
              </a:xfrm>
              <a:prstGeom prst="straightConnector1">
                <a:avLst/>
              </a:prstGeom>
              <a:noFill/>
              <a:ln cap="sq" cmpd="sng" w="19050">
                <a:solidFill>
                  <a:schemeClr val="dk1"/>
                </a:solidFill>
                <a:prstDash val="solid"/>
                <a:round/>
                <a:headEnd len="sm" w="sm" type="none"/>
                <a:tailEnd len="sm" w="sm" type="none"/>
              </a:ln>
            </p:spPr>
          </p:cxnSp>
          <p:cxnSp>
            <p:nvCxnSpPr>
              <p:cNvPr id="553" name="Google Shape;553;p11"/>
              <p:cNvCxnSpPr/>
              <p:nvPr/>
            </p:nvCxnSpPr>
            <p:spPr>
              <a:xfrm>
                <a:off x="768" y="1287"/>
                <a:ext cx="1008" cy="0"/>
              </a:xfrm>
              <a:prstGeom prst="straightConnector1">
                <a:avLst/>
              </a:prstGeom>
              <a:noFill/>
              <a:ln cap="sq" cmpd="sng" w="19050">
                <a:solidFill>
                  <a:schemeClr val="dk1"/>
                </a:solidFill>
                <a:prstDash val="solid"/>
                <a:round/>
                <a:headEnd len="sm" w="sm" type="none"/>
                <a:tailEnd len="sm" w="sm" type="none"/>
              </a:ln>
            </p:spPr>
          </p:cxnSp>
          <p:sp>
            <p:nvSpPr>
              <p:cNvPr id="554" name="Google Shape;554;p11"/>
              <p:cNvSpPr txBox="1"/>
              <p:nvPr/>
            </p:nvSpPr>
            <p:spPr>
              <a:xfrm>
                <a:off x="528" y="1383"/>
                <a:ext cx="240"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y'</a:t>
                </a:r>
                <a:endParaRPr b="1" sz="1400">
                  <a:solidFill>
                    <a:schemeClr val="dk1"/>
                  </a:solidFill>
                  <a:latin typeface="Arial"/>
                  <a:ea typeface="Arial"/>
                  <a:cs typeface="Arial"/>
                  <a:sym typeface="Arial"/>
                </a:endParaRPr>
              </a:p>
            </p:txBody>
          </p:sp>
          <p:sp>
            <p:nvSpPr>
              <p:cNvPr id="555" name="Google Shape;555;p11"/>
              <p:cNvSpPr txBox="1"/>
              <p:nvPr/>
            </p:nvSpPr>
            <p:spPr>
              <a:xfrm>
                <a:off x="552" y="1575"/>
                <a:ext cx="192"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z</a:t>
                </a:r>
                <a:endParaRPr b="1" sz="1400">
                  <a:solidFill>
                    <a:schemeClr val="dk1"/>
                  </a:solidFill>
                  <a:latin typeface="Arial"/>
                  <a:ea typeface="Arial"/>
                  <a:cs typeface="Arial"/>
                  <a:sym typeface="Arial"/>
                </a:endParaRPr>
              </a:p>
            </p:txBody>
          </p:sp>
          <p:sp>
            <p:nvSpPr>
              <p:cNvPr id="556" name="Google Shape;556;p11"/>
              <p:cNvSpPr txBox="1"/>
              <p:nvPr/>
            </p:nvSpPr>
            <p:spPr>
              <a:xfrm>
                <a:off x="2352" y="1239"/>
                <a:ext cx="336"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F2</a:t>
                </a:r>
                <a:endParaRPr b="1" sz="1400">
                  <a:solidFill>
                    <a:schemeClr val="dk1"/>
                  </a:solidFill>
                  <a:latin typeface="Arial"/>
                  <a:ea typeface="Arial"/>
                  <a:cs typeface="Arial"/>
                  <a:sym typeface="Arial"/>
                </a:endParaRPr>
              </a:p>
            </p:txBody>
          </p:sp>
          <p:sp>
            <p:nvSpPr>
              <p:cNvPr id="557" name="Google Shape;557;p11"/>
              <p:cNvSpPr txBox="1"/>
              <p:nvPr/>
            </p:nvSpPr>
            <p:spPr>
              <a:xfrm>
                <a:off x="1536" y="1575"/>
                <a:ext cx="33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y'⋅z</a:t>
                </a:r>
                <a:endParaRPr b="1" sz="1400">
                  <a:solidFill>
                    <a:schemeClr val="dk1"/>
                  </a:solidFill>
                  <a:latin typeface="Arial"/>
                  <a:ea typeface="Arial"/>
                  <a:cs typeface="Arial"/>
                  <a:sym typeface="Arial"/>
                </a:endParaRPr>
              </a:p>
            </p:txBody>
          </p:sp>
          <p:grpSp>
            <p:nvGrpSpPr>
              <p:cNvPr id="558" name="Google Shape;558;p11"/>
              <p:cNvGrpSpPr/>
              <p:nvPr/>
            </p:nvGrpSpPr>
            <p:grpSpPr>
              <a:xfrm>
                <a:off x="1728" y="1200"/>
                <a:ext cx="384" cy="291"/>
                <a:chOff x="6768" y="11808"/>
                <a:chExt cx="1008" cy="792"/>
              </a:xfrm>
            </p:grpSpPr>
            <p:sp>
              <p:nvSpPr>
                <p:cNvPr id="559" name="Google Shape;559;p11"/>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60" name="Google Shape;560;p11"/>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561" name="Google Shape;561;p11"/>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562" name="Google Shape;562;p11"/>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3" name="Google Shape;563;p11"/>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564" name="Google Shape;564;p11"/>
              <p:cNvCxnSpPr/>
              <p:nvPr/>
            </p:nvCxnSpPr>
            <p:spPr>
              <a:xfrm>
                <a:off x="816" y="1719"/>
                <a:ext cx="240" cy="0"/>
              </a:xfrm>
              <a:prstGeom prst="straightConnector1">
                <a:avLst/>
              </a:prstGeom>
              <a:noFill/>
              <a:ln cap="sq" cmpd="sng" w="19050">
                <a:solidFill>
                  <a:schemeClr val="dk1"/>
                </a:solidFill>
                <a:prstDash val="solid"/>
                <a:round/>
                <a:headEnd len="sm" w="sm" type="none"/>
                <a:tailEnd len="sm" w="sm" type="none"/>
              </a:ln>
            </p:spPr>
          </p:cxnSp>
        </p:grpSp>
        <p:sp>
          <p:nvSpPr>
            <p:cNvPr id="565" name="Google Shape;565;p11"/>
            <p:cNvSpPr txBox="1"/>
            <p:nvPr/>
          </p:nvSpPr>
          <p:spPr>
            <a:xfrm>
              <a:off x="816" y="1872"/>
              <a:ext cx="1584" cy="3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Arial"/>
                  <a:ea typeface="Arial"/>
                  <a:cs typeface="Arial"/>
                  <a:sym typeface="Arial"/>
                </a:rPr>
                <a:t>If complemented literals are available</a:t>
              </a:r>
              <a:endParaRPr/>
            </a:p>
          </p:txBody>
        </p:sp>
      </p:grpSp>
      <p:grpSp>
        <p:nvGrpSpPr>
          <p:cNvPr id="566" name="Google Shape;566;p11"/>
          <p:cNvGrpSpPr/>
          <p:nvPr/>
        </p:nvGrpSpPr>
        <p:grpSpPr>
          <a:xfrm>
            <a:off x="4572000" y="1814513"/>
            <a:ext cx="3962400" cy="1738312"/>
            <a:chOff x="2880" y="1143"/>
            <a:chExt cx="2496" cy="1095"/>
          </a:xfrm>
        </p:grpSpPr>
        <p:grpSp>
          <p:nvGrpSpPr>
            <p:cNvPr id="567" name="Google Shape;567;p11"/>
            <p:cNvGrpSpPr/>
            <p:nvPr/>
          </p:nvGrpSpPr>
          <p:grpSpPr>
            <a:xfrm>
              <a:off x="3456" y="1479"/>
              <a:ext cx="1584" cy="759"/>
              <a:chOff x="3456" y="1479"/>
              <a:chExt cx="1584" cy="759"/>
            </a:xfrm>
          </p:grpSpPr>
          <p:sp>
            <p:nvSpPr>
              <p:cNvPr id="568" name="Google Shape;568;p11"/>
              <p:cNvSpPr txBox="1"/>
              <p:nvPr/>
            </p:nvSpPr>
            <p:spPr>
              <a:xfrm>
                <a:off x="3456" y="1872"/>
                <a:ext cx="1584" cy="3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Arial"/>
                    <a:ea typeface="Arial"/>
                    <a:cs typeface="Arial"/>
                    <a:sym typeface="Arial"/>
                  </a:rPr>
                  <a:t>If complemented literals are not available</a:t>
                </a:r>
                <a:endParaRPr/>
              </a:p>
            </p:txBody>
          </p:sp>
          <p:sp>
            <p:nvSpPr>
              <p:cNvPr id="569" name="Google Shape;569;p11"/>
              <p:cNvSpPr/>
              <p:nvPr/>
            </p:nvSpPr>
            <p:spPr>
              <a:xfrm>
                <a:off x="3744" y="1479"/>
                <a:ext cx="384" cy="307"/>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70" name="Google Shape;570;p11"/>
            <p:cNvGrpSpPr/>
            <p:nvPr/>
          </p:nvGrpSpPr>
          <p:grpSpPr>
            <a:xfrm>
              <a:off x="2880" y="1143"/>
              <a:ext cx="2496" cy="663"/>
              <a:chOff x="2880" y="1143"/>
              <a:chExt cx="2496" cy="663"/>
            </a:xfrm>
          </p:grpSpPr>
          <p:cxnSp>
            <p:nvCxnSpPr>
              <p:cNvPr id="571" name="Google Shape;571;p11"/>
              <p:cNvCxnSpPr/>
              <p:nvPr/>
            </p:nvCxnSpPr>
            <p:spPr>
              <a:xfrm>
                <a:off x="3072" y="1527"/>
                <a:ext cx="672" cy="0"/>
              </a:xfrm>
              <a:prstGeom prst="straightConnector1">
                <a:avLst/>
              </a:prstGeom>
              <a:noFill/>
              <a:ln cap="sq" cmpd="sng" w="19050">
                <a:solidFill>
                  <a:schemeClr val="dk1"/>
                </a:solidFill>
                <a:prstDash val="solid"/>
                <a:round/>
                <a:headEnd len="sm" w="sm" type="none"/>
                <a:tailEnd len="sm" w="sm" type="none"/>
              </a:ln>
            </p:spPr>
          </p:cxnSp>
          <p:cxnSp>
            <p:nvCxnSpPr>
              <p:cNvPr id="572" name="Google Shape;572;p11"/>
              <p:cNvCxnSpPr/>
              <p:nvPr/>
            </p:nvCxnSpPr>
            <p:spPr>
              <a:xfrm>
                <a:off x="4128" y="1623"/>
                <a:ext cx="144" cy="0"/>
              </a:xfrm>
              <a:prstGeom prst="straightConnector1">
                <a:avLst/>
              </a:prstGeom>
              <a:noFill/>
              <a:ln cap="sq" cmpd="sng" w="19050">
                <a:solidFill>
                  <a:schemeClr val="dk1"/>
                </a:solidFill>
                <a:prstDash val="solid"/>
                <a:round/>
                <a:headEnd len="sm" w="sm" type="none"/>
                <a:tailEnd len="sm" w="sm" type="none"/>
              </a:ln>
            </p:spPr>
          </p:cxnSp>
          <p:cxnSp>
            <p:nvCxnSpPr>
              <p:cNvPr id="573" name="Google Shape;573;p11"/>
              <p:cNvCxnSpPr/>
              <p:nvPr/>
            </p:nvCxnSpPr>
            <p:spPr>
              <a:xfrm>
                <a:off x="4800" y="1335"/>
                <a:ext cx="240" cy="0"/>
              </a:xfrm>
              <a:prstGeom prst="straightConnector1">
                <a:avLst/>
              </a:prstGeom>
              <a:noFill/>
              <a:ln cap="sq" cmpd="sng" w="19050">
                <a:solidFill>
                  <a:schemeClr val="dk1"/>
                </a:solidFill>
                <a:prstDash val="solid"/>
                <a:round/>
                <a:headEnd len="sm" w="sm" type="none"/>
                <a:tailEnd len="sm" w="sm" type="none"/>
              </a:ln>
            </p:spPr>
          </p:cxnSp>
          <p:sp>
            <p:nvSpPr>
              <p:cNvPr id="574" name="Google Shape;574;p11"/>
              <p:cNvSpPr txBox="1"/>
              <p:nvPr/>
            </p:nvSpPr>
            <p:spPr>
              <a:xfrm>
                <a:off x="3312" y="1143"/>
                <a:ext cx="192"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x</a:t>
                </a:r>
                <a:endParaRPr b="1" sz="1400">
                  <a:solidFill>
                    <a:schemeClr val="dk1"/>
                  </a:solidFill>
                  <a:latin typeface="Arial"/>
                  <a:ea typeface="Arial"/>
                  <a:cs typeface="Arial"/>
                  <a:sym typeface="Arial"/>
                </a:endParaRPr>
              </a:p>
            </p:txBody>
          </p:sp>
          <p:cxnSp>
            <p:nvCxnSpPr>
              <p:cNvPr id="575" name="Google Shape;575;p11"/>
              <p:cNvCxnSpPr/>
              <p:nvPr/>
            </p:nvCxnSpPr>
            <p:spPr>
              <a:xfrm rot="10800000">
                <a:off x="4272" y="1431"/>
                <a:ext cx="0" cy="192"/>
              </a:xfrm>
              <a:prstGeom prst="straightConnector1">
                <a:avLst/>
              </a:prstGeom>
              <a:noFill/>
              <a:ln cap="sq" cmpd="sng" w="19050">
                <a:solidFill>
                  <a:schemeClr val="dk1"/>
                </a:solidFill>
                <a:prstDash val="solid"/>
                <a:round/>
                <a:headEnd len="sm" w="sm" type="none"/>
                <a:tailEnd len="sm" w="sm" type="none"/>
              </a:ln>
            </p:spPr>
          </p:cxnSp>
          <p:cxnSp>
            <p:nvCxnSpPr>
              <p:cNvPr id="576" name="Google Shape;576;p11"/>
              <p:cNvCxnSpPr/>
              <p:nvPr/>
            </p:nvCxnSpPr>
            <p:spPr>
              <a:xfrm>
                <a:off x="4272" y="1431"/>
                <a:ext cx="175" cy="0"/>
              </a:xfrm>
              <a:prstGeom prst="straightConnector1">
                <a:avLst/>
              </a:prstGeom>
              <a:noFill/>
              <a:ln cap="sq" cmpd="sng" w="19050">
                <a:solidFill>
                  <a:schemeClr val="dk1"/>
                </a:solidFill>
                <a:prstDash val="solid"/>
                <a:round/>
                <a:headEnd len="sm" w="sm" type="none"/>
                <a:tailEnd len="sm" w="sm" type="none"/>
              </a:ln>
            </p:spPr>
          </p:cxnSp>
          <p:cxnSp>
            <p:nvCxnSpPr>
              <p:cNvPr id="577" name="Google Shape;577;p11"/>
              <p:cNvCxnSpPr/>
              <p:nvPr/>
            </p:nvCxnSpPr>
            <p:spPr>
              <a:xfrm>
                <a:off x="3456" y="1287"/>
                <a:ext cx="1008" cy="0"/>
              </a:xfrm>
              <a:prstGeom prst="straightConnector1">
                <a:avLst/>
              </a:prstGeom>
              <a:noFill/>
              <a:ln cap="sq" cmpd="sng" w="19050">
                <a:solidFill>
                  <a:schemeClr val="dk1"/>
                </a:solidFill>
                <a:prstDash val="solid"/>
                <a:round/>
                <a:headEnd len="sm" w="sm" type="none"/>
                <a:tailEnd len="sm" w="sm" type="none"/>
              </a:ln>
            </p:spPr>
          </p:cxnSp>
          <p:sp>
            <p:nvSpPr>
              <p:cNvPr id="578" name="Google Shape;578;p11"/>
              <p:cNvSpPr txBox="1"/>
              <p:nvPr/>
            </p:nvSpPr>
            <p:spPr>
              <a:xfrm>
                <a:off x="3360" y="1575"/>
                <a:ext cx="192"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z</a:t>
                </a:r>
                <a:endParaRPr b="1" sz="1400">
                  <a:solidFill>
                    <a:schemeClr val="dk1"/>
                  </a:solidFill>
                  <a:latin typeface="Arial"/>
                  <a:ea typeface="Arial"/>
                  <a:cs typeface="Arial"/>
                  <a:sym typeface="Arial"/>
                </a:endParaRPr>
              </a:p>
            </p:txBody>
          </p:sp>
          <p:sp>
            <p:nvSpPr>
              <p:cNvPr id="579" name="Google Shape;579;p11"/>
              <p:cNvSpPr txBox="1"/>
              <p:nvPr/>
            </p:nvSpPr>
            <p:spPr>
              <a:xfrm>
                <a:off x="5040" y="1239"/>
                <a:ext cx="336"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F2</a:t>
                </a:r>
                <a:endParaRPr b="1" sz="1400">
                  <a:solidFill>
                    <a:schemeClr val="dk1"/>
                  </a:solidFill>
                  <a:latin typeface="Arial"/>
                  <a:ea typeface="Arial"/>
                  <a:cs typeface="Arial"/>
                  <a:sym typeface="Arial"/>
                </a:endParaRPr>
              </a:p>
            </p:txBody>
          </p:sp>
          <p:sp>
            <p:nvSpPr>
              <p:cNvPr id="580" name="Google Shape;580;p11"/>
              <p:cNvSpPr txBox="1"/>
              <p:nvPr/>
            </p:nvSpPr>
            <p:spPr>
              <a:xfrm>
                <a:off x="4224" y="1575"/>
                <a:ext cx="33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y'⋅z</a:t>
                </a:r>
                <a:endParaRPr b="1" sz="1400">
                  <a:solidFill>
                    <a:schemeClr val="dk1"/>
                  </a:solidFill>
                  <a:latin typeface="Arial"/>
                  <a:ea typeface="Arial"/>
                  <a:cs typeface="Arial"/>
                  <a:sym typeface="Arial"/>
                </a:endParaRPr>
              </a:p>
            </p:txBody>
          </p:sp>
          <p:grpSp>
            <p:nvGrpSpPr>
              <p:cNvPr id="581" name="Google Shape;581;p11"/>
              <p:cNvGrpSpPr/>
              <p:nvPr/>
            </p:nvGrpSpPr>
            <p:grpSpPr>
              <a:xfrm>
                <a:off x="4416" y="1200"/>
                <a:ext cx="384" cy="291"/>
                <a:chOff x="6768" y="11808"/>
                <a:chExt cx="1008" cy="792"/>
              </a:xfrm>
            </p:grpSpPr>
            <p:sp>
              <p:nvSpPr>
                <p:cNvPr id="582" name="Google Shape;582;p11"/>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83" name="Google Shape;583;p11"/>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584" name="Google Shape;584;p11"/>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585" name="Google Shape;585;p11"/>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p11"/>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587" name="Google Shape;587;p11"/>
              <p:cNvCxnSpPr/>
              <p:nvPr/>
            </p:nvCxnSpPr>
            <p:spPr>
              <a:xfrm>
                <a:off x="3504" y="1719"/>
                <a:ext cx="240" cy="0"/>
              </a:xfrm>
              <a:prstGeom prst="straightConnector1">
                <a:avLst/>
              </a:prstGeom>
              <a:noFill/>
              <a:ln cap="sq" cmpd="sng" w="19050">
                <a:solidFill>
                  <a:schemeClr val="dk1"/>
                </a:solidFill>
                <a:prstDash val="solid"/>
                <a:round/>
                <a:headEnd len="sm" w="sm" type="none"/>
                <a:tailEnd len="sm" w="sm" type="none"/>
              </a:ln>
            </p:spPr>
          </p:cxnSp>
          <p:grpSp>
            <p:nvGrpSpPr>
              <p:cNvPr id="588" name="Google Shape;588;p11"/>
              <p:cNvGrpSpPr/>
              <p:nvPr/>
            </p:nvGrpSpPr>
            <p:grpSpPr>
              <a:xfrm>
                <a:off x="3264" y="1431"/>
                <a:ext cx="192" cy="180"/>
                <a:chOff x="2160" y="1584"/>
                <a:chExt cx="307" cy="288"/>
              </a:xfrm>
            </p:grpSpPr>
            <p:sp>
              <p:nvSpPr>
                <p:cNvPr id="589" name="Google Shape;589;p11"/>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p11"/>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91" name="Google Shape;591;p11"/>
              <p:cNvSpPr txBox="1"/>
              <p:nvPr/>
            </p:nvSpPr>
            <p:spPr>
              <a:xfrm>
                <a:off x="2880" y="1383"/>
                <a:ext cx="192"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y</a:t>
                </a:r>
                <a:endParaRPr b="1" sz="1400">
                  <a:solidFill>
                    <a:schemeClr val="dk1"/>
                  </a:solidFill>
                  <a:latin typeface="Arial"/>
                  <a:ea typeface="Arial"/>
                  <a:cs typeface="Arial"/>
                  <a:sym typeface="Arial"/>
                </a:endParaRPr>
              </a:p>
            </p:txBody>
          </p:sp>
        </p:grpSp>
      </p:grpSp>
      <p:cxnSp>
        <p:nvCxnSpPr>
          <p:cNvPr id="592" name="Google Shape;592;p11"/>
          <p:cNvCxnSpPr/>
          <p:nvPr/>
        </p:nvCxnSpPr>
        <p:spPr>
          <a:xfrm>
            <a:off x="4419600" y="1752600"/>
            <a:ext cx="0" cy="1905000"/>
          </a:xfrm>
          <a:prstGeom prst="straightConnector1">
            <a:avLst/>
          </a:prstGeom>
          <a:noFill/>
          <a:ln cap="flat" cmpd="sng" w="9525">
            <a:solidFill>
              <a:schemeClr val="dk1"/>
            </a:solidFill>
            <a:prstDash val="solid"/>
            <a:round/>
            <a:headEnd len="med" w="med" type="none"/>
            <a:tailEnd len="med" w="med" type="none"/>
          </a:ln>
        </p:spPr>
      </p:cxnSp>
      <p:grpSp>
        <p:nvGrpSpPr>
          <p:cNvPr id="593" name="Google Shape;593;p11"/>
          <p:cNvGrpSpPr/>
          <p:nvPr/>
        </p:nvGrpSpPr>
        <p:grpSpPr>
          <a:xfrm>
            <a:off x="708025" y="4343400"/>
            <a:ext cx="3559175" cy="1487488"/>
            <a:chOff x="446" y="2736"/>
            <a:chExt cx="2242" cy="937"/>
          </a:xfrm>
        </p:grpSpPr>
        <p:sp>
          <p:nvSpPr>
            <p:cNvPr id="594" name="Google Shape;594;p11"/>
            <p:cNvSpPr/>
            <p:nvPr/>
          </p:nvSpPr>
          <p:spPr>
            <a:xfrm>
              <a:off x="1008" y="3312"/>
              <a:ext cx="404" cy="323"/>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95" name="Google Shape;595;p11"/>
            <p:cNvCxnSpPr/>
            <p:nvPr/>
          </p:nvCxnSpPr>
          <p:spPr>
            <a:xfrm>
              <a:off x="1420" y="3490"/>
              <a:ext cx="192" cy="0"/>
            </a:xfrm>
            <a:prstGeom prst="straightConnector1">
              <a:avLst/>
            </a:prstGeom>
            <a:noFill/>
            <a:ln cap="sq" cmpd="sng" w="19050">
              <a:solidFill>
                <a:schemeClr val="dk1"/>
              </a:solidFill>
              <a:prstDash val="solid"/>
              <a:round/>
              <a:headEnd len="sm" w="sm" type="none"/>
              <a:tailEnd len="sm" w="sm" type="none"/>
            </a:ln>
          </p:spPr>
        </p:cxnSp>
        <p:cxnSp>
          <p:nvCxnSpPr>
            <p:cNvPr id="596" name="Google Shape;596;p11"/>
            <p:cNvCxnSpPr/>
            <p:nvPr/>
          </p:nvCxnSpPr>
          <p:spPr>
            <a:xfrm>
              <a:off x="2208" y="3264"/>
              <a:ext cx="192" cy="0"/>
            </a:xfrm>
            <a:prstGeom prst="straightConnector1">
              <a:avLst/>
            </a:prstGeom>
            <a:noFill/>
            <a:ln cap="sq" cmpd="sng" w="19050">
              <a:solidFill>
                <a:schemeClr val="dk1"/>
              </a:solidFill>
              <a:prstDash val="solid"/>
              <a:round/>
              <a:headEnd len="sm" w="sm" type="none"/>
              <a:tailEnd len="sm" w="sm" type="none"/>
            </a:ln>
          </p:spPr>
        </p:cxnSp>
        <p:cxnSp>
          <p:nvCxnSpPr>
            <p:cNvPr id="597" name="Google Shape;597;p11"/>
            <p:cNvCxnSpPr/>
            <p:nvPr/>
          </p:nvCxnSpPr>
          <p:spPr>
            <a:xfrm rot="10800000">
              <a:off x="1612" y="3298"/>
              <a:ext cx="0" cy="192"/>
            </a:xfrm>
            <a:prstGeom prst="straightConnector1">
              <a:avLst/>
            </a:prstGeom>
            <a:noFill/>
            <a:ln cap="sq" cmpd="sng" w="19050">
              <a:solidFill>
                <a:schemeClr val="dk1"/>
              </a:solidFill>
              <a:prstDash val="solid"/>
              <a:round/>
              <a:headEnd len="sm" w="sm" type="none"/>
              <a:tailEnd len="sm" w="sm" type="none"/>
            </a:ln>
          </p:spPr>
        </p:cxnSp>
        <p:cxnSp>
          <p:nvCxnSpPr>
            <p:cNvPr id="598" name="Google Shape;598;p11"/>
            <p:cNvCxnSpPr/>
            <p:nvPr/>
          </p:nvCxnSpPr>
          <p:spPr>
            <a:xfrm>
              <a:off x="1612" y="3298"/>
              <a:ext cx="240" cy="0"/>
            </a:xfrm>
            <a:prstGeom prst="straightConnector1">
              <a:avLst/>
            </a:prstGeom>
            <a:noFill/>
            <a:ln cap="sq" cmpd="sng" w="19050">
              <a:solidFill>
                <a:schemeClr val="dk1"/>
              </a:solidFill>
              <a:prstDash val="solid"/>
              <a:round/>
              <a:headEnd len="sm" w="sm" type="none"/>
              <a:tailEnd len="sm" w="sm" type="none"/>
            </a:ln>
          </p:spPr>
        </p:cxnSp>
        <p:sp>
          <p:nvSpPr>
            <p:cNvPr id="599" name="Google Shape;599;p11"/>
            <p:cNvSpPr txBox="1"/>
            <p:nvPr/>
          </p:nvSpPr>
          <p:spPr>
            <a:xfrm>
              <a:off x="446" y="3284"/>
              <a:ext cx="240"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x'</a:t>
              </a:r>
              <a:endParaRPr b="1" sz="1400">
                <a:solidFill>
                  <a:schemeClr val="dk1"/>
                </a:solidFill>
                <a:latin typeface="Arial"/>
                <a:ea typeface="Arial"/>
                <a:cs typeface="Arial"/>
                <a:sym typeface="Arial"/>
              </a:endParaRPr>
            </a:p>
          </p:txBody>
        </p:sp>
        <p:sp>
          <p:nvSpPr>
            <p:cNvPr id="600" name="Google Shape;600;p11"/>
            <p:cNvSpPr txBox="1"/>
            <p:nvPr/>
          </p:nvSpPr>
          <p:spPr>
            <a:xfrm>
              <a:off x="470" y="3442"/>
              <a:ext cx="192"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z</a:t>
              </a:r>
              <a:endParaRPr b="1" sz="1400">
                <a:solidFill>
                  <a:schemeClr val="dk1"/>
                </a:solidFill>
                <a:latin typeface="Arial"/>
                <a:ea typeface="Arial"/>
                <a:cs typeface="Arial"/>
                <a:sym typeface="Arial"/>
              </a:endParaRPr>
            </a:p>
          </p:txBody>
        </p:sp>
        <p:sp>
          <p:nvSpPr>
            <p:cNvPr id="601" name="Google Shape;601;p11"/>
            <p:cNvSpPr txBox="1"/>
            <p:nvPr/>
          </p:nvSpPr>
          <p:spPr>
            <a:xfrm>
              <a:off x="2400" y="3168"/>
              <a:ext cx="288"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F3</a:t>
              </a:r>
              <a:endParaRPr b="1" sz="1400">
                <a:solidFill>
                  <a:schemeClr val="dk1"/>
                </a:solidFill>
                <a:latin typeface="Arial"/>
                <a:ea typeface="Arial"/>
                <a:cs typeface="Arial"/>
                <a:sym typeface="Arial"/>
              </a:endParaRPr>
            </a:p>
          </p:txBody>
        </p:sp>
        <p:sp>
          <p:nvSpPr>
            <p:cNvPr id="602" name="Google Shape;602;p11"/>
            <p:cNvSpPr txBox="1"/>
            <p:nvPr/>
          </p:nvSpPr>
          <p:spPr>
            <a:xfrm>
              <a:off x="1564" y="3442"/>
              <a:ext cx="35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x'.z</a:t>
              </a:r>
              <a:endParaRPr b="1" sz="1400">
                <a:solidFill>
                  <a:schemeClr val="dk1"/>
                </a:solidFill>
                <a:latin typeface="Arial"/>
                <a:ea typeface="Arial"/>
                <a:cs typeface="Arial"/>
                <a:sym typeface="Arial"/>
              </a:endParaRPr>
            </a:p>
          </p:txBody>
        </p:sp>
        <p:grpSp>
          <p:nvGrpSpPr>
            <p:cNvPr id="603" name="Google Shape;603;p11"/>
            <p:cNvGrpSpPr/>
            <p:nvPr/>
          </p:nvGrpSpPr>
          <p:grpSpPr>
            <a:xfrm>
              <a:off x="1824" y="3099"/>
              <a:ext cx="384" cy="291"/>
              <a:chOff x="6768" y="11808"/>
              <a:chExt cx="1008" cy="792"/>
            </a:xfrm>
          </p:grpSpPr>
          <p:sp>
            <p:nvSpPr>
              <p:cNvPr id="604" name="Google Shape;604;p11"/>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05" name="Google Shape;605;p11"/>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606" name="Google Shape;606;p11"/>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607" name="Google Shape;607;p11"/>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Google Shape;608;p11"/>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609" name="Google Shape;609;p11"/>
            <p:cNvCxnSpPr/>
            <p:nvPr/>
          </p:nvCxnSpPr>
          <p:spPr>
            <a:xfrm>
              <a:off x="1420" y="2962"/>
              <a:ext cx="192" cy="0"/>
            </a:xfrm>
            <a:prstGeom prst="straightConnector1">
              <a:avLst/>
            </a:prstGeom>
            <a:noFill/>
            <a:ln cap="sq" cmpd="sng" w="19050">
              <a:solidFill>
                <a:schemeClr val="dk1"/>
              </a:solidFill>
              <a:prstDash val="solid"/>
              <a:round/>
              <a:headEnd len="sm" w="sm" type="none"/>
              <a:tailEnd len="sm" w="sm" type="none"/>
            </a:ln>
          </p:spPr>
        </p:cxnSp>
        <p:cxnSp>
          <p:nvCxnSpPr>
            <p:cNvPr id="610" name="Google Shape;610;p11"/>
            <p:cNvCxnSpPr/>
            <p:nvPr/>
          </p:nvCxnSpPr>
          <p:spPr>
            <a:xfrm rot="10800000">
              <a:off x="1612" y="2962"/>
              <a:ext cx="0" cy="192"/>
            </a:xfrm>
            <a:prstGeom prst="straightConnector1">
              <a:avLst/>
            </a:prstGeom>
            <a:noFill/>
            <a:ln cap="sq" cmpd="sng" w="19050">
              <a:solidFill>
                <a:schemeClr val="dk1"/>
              </a:solidFill>
              <a:prstDash val="solid"/>
              <a:round/>
              <a:headEnd len="sm" w="sm" type="none"/>
              <a:tailEnd len="sm" w="sm" type="none"/>
            </a:ln>
          </p:spPr>
        </p:cxnSp>
        <p:cxnSp>
          <p:nvCxnSpPr>
            <p:cNvPr id="611" name="Google Shape;611;p11"/>
            <p:cNvCxnSpPr/>
            <p:nvPr/>
          </p:nvCxnSpPr>
          <p:spPr>
            <a:xfrm>
              <a:off x="1612" y="3154"/>
              <a:ext cx="240" cy="0"/>
            </a:xfrm>
            <a:prstGeom prst="straightConnector1">
              <a:avLst/>
            </a:prstGeom>
            <a:noFill/>
            <a:ln cap="sq" cmpd="sng" w="19050">
              <a:solidFill>
                <a:schemeClr val="dk1"/>
              </a:solidFill>
              <a:prstDash val="solid"/>
              <a:round/>
              <a:headEnd len="sm" w="sm" type="none"/>
              <a:tailEnd len="sm" w="sm" type="none"/>
            </a:ln>
          </p:spPr>
        </p:cxnSp>
        <p:sp>
          <p:nvSpPr>
            <p:cNvPr id="612" name="Google Shape;612;p11"/>
            <p:cNvSpPr txBox="1"/>
            <p:nvPr/>
          </p:nvSpPr>
          <p:spPr>
            <a:xfrm>
              <a:off x="1564" y="2770"/>
              <a:ext cx="35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x.y'</a:t>
              </a:r>
              <a:endParaRPr b="1" sz="1400">
                <a:solidFill>
                  <a:schemeClr val="dk1"/>
                </a:solidFill>
                <a:latin typeface="Arial"/>
                <a:ea typeface="Arial"/>
                <a:cs typeface="Arial"/>
                <a:sym typeface="Arial"/>
              </a:endParaRPr>
            </a:p>
          </p:txBody>
        </p:sp>
        <p:sp>
          <p:nvSpPr>
            <p:cNvPr id="613" name="Google Shape;613;p11"/>
            <p:cNvSpPr/>
            <p:nvPr/>
          </p:nvSpPr>
          <p:spPr>
            <a:xfrm>
              <a:off x="1008" y="2784"/>
              <a:ext cx="404" cy="323"/>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4" name="Google Shape;614;p11"/>
            <p:cNvSpPr txBox="1"/>
            <p:nvPr/>
          </p:nvSpPr>
          <p:spPr>
            <a:xfrm>
              <a:off x="446" y="2736"/>
              <a:ext cx="240"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x</a:t>
              </a:r>
              <a:endParaRPr b="1" sz="1400">
                <a:solidFill>
                  <a:schemeClr val="dk1"/>
                </a:solidFill>
                <a:latin typeface="Arial"/>
                <a:ea typeface="Arial"/>
                <a:cs typeface="Arial"/>
                <a:sym typeface="Arial"/>
              </a:endParaRPr>
            </a:p>
          </p:txBody>
        </p:sp>
        <p:sp>
          <p:nvSpPr>
            <p:cNvPr id="615" name="Google Shape;615;p11"/>
            <p:cNvSpPr txBox="1"/>
            <p:nvPr/>
          </p:nvSpPr>
          <p:spPr>
            <a:xfrm>
              <a:off x="446" y="2914"/>
              <a:ext cx="240"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y'</a:t>
              </a:r>
              <a:endParaRPr b="1" sz="1400">
                <a:solidFill>
                  <a:schemeClr val="dk1"/>
                </a:solidFill>
                <a:latin typeface="Arial"/>
                <a:ea typeface="Arial"/>
                <a:cs typeface="Arial"/>
                <a:sym typeface="Arial"/>
              </a:endParaRPr>
            </a:p>
          </p:txBody>
        </p:sp>
        <p:cxnSp>
          <p:nvCxnSpPr>
            <p:cNvPr id="616" name="Google Shape;616;p11"/>
            <p:cNvCxnSpPr/>
            <p:nvPr/>
          </p:nvCxnSpPr>
          <p:spPr>
            <a:xfrm>
              <a:off x="672" y="3394"/>
              <a:ext cx="336" cy="0"/>
            </a:xfrm>
            <a:prstGeom prst="straightConnector1">
              <a:avLst/>
            </a:prstGeom>
            <a:noFill/>
            <a:ln cap="sq" cmpd="sng" w="19050">
              <a:solidFill>
                <a:schemeClr val="dk1"/>
              </a:solidFill>
              <a:prstDash val="solid"/>
              <a:round/>
              <a:headEnd len="sm" w="sm" type="none"/>
              <a:tailEnd len="sm" w="sm" type="none"/>
            </a:ln>
          </p:spPr>
        </p:cxnSp>
        <p:cxnSp>
          <p:nvCxnSpPr>
            <p:cNvPr id="617" name="Google Shape;617;p11"/>
            <p:cNvCxnSpPr/>
            <p:nvPr/>
          </p:nvCxnSpPr>
          <p:spPr>
            <a:xfrm>
              <a:off x="672" y="3586"/>
              <a:ext cx="336" cy="0"/>
            </a:xfrm>
            <a:prstGeom prst="straightConnector1">
              <a:avLst/>
            </a:prstGeom>
            <a:noFill/>
            <a:ln cap="sq" cmpd="sng" w="19050">
              <a:solidFill>
                <a:schemeClr val="dk1"/>
              </a:solidFill>
              <a:prstDash val="solid"/>
              <a:round/>
              <a:headEnd len="sm" w="sm" type="none"/>
              <a:tailEnd len="sm" w="sm" type="none"/>
            </a:ln>
          </p:spPr>
        </p:cxnSp>
        <p:cxnSp>
          <p:nvCxnSpPr>
            <p:cNvPr id="618" name="Google Shape;618;p11"/>
            <p:cNvCxnSpPr/>
            <p:nvPr/>
          </p:nvCxnSpPr>
          <p:spPr>
            <a:xfrm>
              <a:off x="672" y="2832"/>
              <a:ext cx="336" cy="0"/>
            </a:xfrm>
            <a:prstGeom prst="straightConnector1">
              <a:avLst/>
            </a:prstGeom>
            <a:noFill/>
            <a:ln cap="sq" cmpd="sng" w="19050">
              <a:solidFill>
                <a:schemeClr val="dk1"/>
              </a:solidFill>
              <a:prstDash val="solid"/>
              <a:round/>
              <a:headEnd len="sm" w="sm" type="none"/>
              <a:tailEnd len="sm" w="sm" type="none"/>
            </a:ln>
          </p:spPr>
        </p:cxnSp>
        <p:cxnSp>
          <p:nvCxnSpPr>
            <p:cNvPr id="619" name="Google Shape;619;p11"/>
            <p:cNvCxnSpPr/>
            <p:nvPr/>
          </p:nvCxnSpPr>
          <p:spPr>
            <a:xfrm>
              <a:off x="672" y="3024"/>
              <a:ext cx="336" cy="0"/>
            </a:xfrm>
            <a:prstGeom prst="straightConnector1">
              <a:avLst/>
            </a:prstGeom>
            <a:noFill/>
            <a:ln cap="sq" cmpd="sng" w="19050">
              <a:solidFill>
                <a:schemeClr val="dk1"/>
              </a:solidFill>
              <a:prstDash val="solid"/>
              <a:round/>
              <a:headEnd len="sm" w="sm" type="none"/>
              <a:tailEnd len="sm" w="sm" type="none"/>
            </a:ln>
          </p:spPr>
        </p:cxnSp>
      </p:grpSp>
      <p:cxnSp>
        <p:nvCxnSpPr>
          <p:cNvPr id="620" name="Google Shape;620;p11"/>
          <p:cNvCxnSpPr/>
          <p:nvPr/>
        </p:nvCxnSpPr>
        <p:spPr>
          <a:xfrm>
            <a:off x="4419600" y="4114800"/>
            <a:ext cx="0" cy="1905000"/>
          </a:xfrm>
          <a:prstGeom prst="straightConnector1">
            <a:avLst/>
          </a:prstGeom>
          <a:noFill/>
          <a:ln cap="flat" cmpd="sng" w="9525">
            <a:solidFill>
              <a:schemeClr val="dk1"/>
            </a:solidFill>
            <a:prstDash val="solid"/>
            <a:round/>
            <a:headEnd len="med" w="med" type="none"/>
            <a:tailEnd len="med" w="med" type="none"/>
          </a:ln>
        </p:spPr>
      </p:cxnSp>
      <p:grpSp>
        <p:nvGrpSpPr>
          <p:cNvPr id="621" name="Google Shape;621;p11"/>
          <p:cNvGrpSpPr/>
          <p:nvPr/>
        </p:nvGrpSpPr>
        <p:grpSpPr>
          <a:xfrm>
            <a:off x="4572000" y="4267200"/>
            <a:ext cx="4114800" cy="1487488"/>
            <a:chOff x="2880" y="2688"/>
            <a:chExt cx="2592" cy="937"/>
          </a:xfrm>
        </p:grpSpPr>
        <p:sp>
          <p:nvSpPr>
            <p:cNvPr id="622" name="Google Shape;622;p11"/>
            <p:cNvSpPr/>
            <p:nvPr/>
          </p:nvSpPr>
          <p:spPr>
            <a:xfrm>
              <a:off x="3792" y="3264"/>
              <a:ext cx="404" cy="323"/>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23" name="Google Shape;623;p11"/>
            <p:cNvCxnSpPr/>
            <p:nvPr/>
          </p:nvCxnSpPr>
          <p:spPr>
            <a:xfrm>
              <a:off x="4204" y="3442"/>
              <a:ext cx="192" cy="0"/>
            </a:xfrm>
            <a:prstGeom prst="straightConnector1">
              <a:avLst/>
            </a:prstGeom>
            <a:noFill/>
            <a:ln cap="sq" cmpd="sng" w="19050">
              <a:solidFill>
                <a:schemeClr val="dk1"/>
              </a:solidFill>
              <a:prstDash val="solid"/>
              <a:round/>
              <a:headEnd len="sm" w="sm" type="none"/>
              <a:tailEnd len="sm" w="sm" type="none"/>
            </a:ln>
          </p:spPr>
        </p:cxnSp>
        <p:cxnSp>
          <p:nvCxnSpPr>
            <p:cNvPr id="624" name="Google Shape;624;p11"/>
            <p:cNvCxnSpPr/>
            <p:nvPr/>
          </p:nvCxnSpPr>
          <p:spPr>
            <a:xfrm>
              <a:off x="4992" y="3216"/>
              <a:ext cx="192" cy="0"/>
            </a:xfrm>
            <a:prstGeom prst="straightConnector1">
              <a:avLst/>
            </a:prstGeom>
            <a:noFill/>
            <a:ln cap="sq" cmpd="sng" w="19050">
              <a:solidFill>
                <a:schemeClr val="dk1"/>
              </a:solidFill>
              <a:prstDash val="solid"/>
              <a:round/>
              <a:headEnd len="sm" w="sm" type="none"/>
              <a:tailEnd len="sm" w="sm" type="none"/>
            </a:ln>
          </p:spPr>
        </p:cxnSp>
        <p:cxnSp>
          <p:nvCxnSpPr>
            <p:cNvPr id="625" name="Google Shape;625;p11"/>
            <p:cNvCxnSpPr/>
            <p:nvPr/>
          </p:nvCxnSpPr>
          <p:spPr>
            <a:xfrm rot="10800000">
              <a:off x="4396" y="3250"/>
              <a:ext cx="0" cy="192"/>
            </a:xfrm>
            <a:prstGeom prst="straightConnector1">
              <a:avLst/>
            </a:prstGeom>
            <a:noFill/>
            <a:ln cap="sq" cmpd="sng" w="19050">
              <a:solidFill>
                <a:schemeClr val="dk1"/>
              </a:solidFill>
              <a:prstDash val="solid"/>
              <a:round/>
              <a:headEnd len="sm" w="sm" type="none"/>
              <a:tailEnd len="sm" w="sm" type="none"/>
            </a:ln>
          </p:spPr>
        </p:cxnSp>
        <p:cxnSp>
          <p:nvCxnSpPr>
            <p:cNvPr id="626" name="Google Shape;626;p11"/>
            <p:cNvCxnSpPr/>
            <p:nvPr/>
          </p:nvCxnSpPr>
          <p:spPr>
            <a:xfrm>
              <a:off x="4396" y="3250"/>
              <a:ext cx="240" cy="0"/>
            </a:xfrm>
            <a:prstGeom prst="straightConnector1">
              <a:avLst/>
            </a:prstGeom>
            <a:noFill/>
            <a:ln cap="sq" cmpd="sng" w="19050">
              <a:solidFill>
                <a:schemeClr val="dk1"/>
              </a:solidFill>
              <a:prstDash val="solid"/>
              <a:round/>
              <a:headEnd len="sm" w="sm" type="none"/>
              <a:tailEnd len="sm" w="sm" type="none"/>
            </a:ln>
          </p:spPr>
        </p:cxnSp>
        <p:sp>
          <p:nvSpPr>
            <p:cNvPr id="627" name="Google Shape;627;p11"/>
            <p:cNvSpPr txBox="1"/>
            <p:nvPr/>
          </p:nvSpPr>
          <p:spPr>
            <a:xfrm>
              <a:off x="2928" y="3394"/>
              <a:ext cx="192"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z</a:t>
              </a:r>
              <a:endParaRPr b="1" sz="1400">
                <a:solidFill>
                  <a:schemeClr val="dk1"/>
                </a:solidFill>
                <a:latin typeface="Arial"/>
                <a:ea typeface="Arial"/>
                <a:cs typeface="Arial"/>
                <a:sym typeface="Arial"/>
              </a:endParaRPr>
            </a:p>
          </p:txBody>
        </p:sp>
        <p:sp>
          <p:nvSpPr>
            <p:cNvPr id="628" name="Google Shape;628;p11"/>
            <p:cNvSpPr txBox="1"/>
            <p:nvPr/>
          </p:nvSpPr>
          <p:spPr>
            <a:xfrm>
              <a:off x="5184" y="3120"/>
              <a:ext cx="288"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F3</a:t>
              </a:r>
              <a:endParaRPr b="1" sz="1400">
                <a:solidFill>
                  <a:schemeClr val="dk1"/>
                </a:solidFill>
                <a:latin typeface="Arial"/>
                <a:ea typeface="Arial"/>
                <a:cs typeface="Arial"/>
                <a:sym typeface="Arial"/>
              </a:endParaRPr>
            </a:p>
          </p:txBody>
        </p:sp>
        <p:sp>
          <p:nvSpPr>
            <p:cNvPr id="629" name="Google Shape;629;p11"/>
            <p:cNvSpPr txBox="1"/>
            <p:nvPr/>
          </p:nvSpPr>
          <p:spPr>
            <a:xfrm>
              <a:off x="4348" y="3394"/>
              <a:ext cx="35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x'.z</a:t>
              </a:r>
              <a:endParaRPr b="1" sz="1400">
                <a:solidFill>
                  <a:schemeClr val="dk1"/>
                </a:solidFill>
                <a:latin typeface="Arial"/>
                <a:ea typeface="Arial"/>
                <a:cs typeface="Arial"/>
                <a:sym typeface="Arial"/>
              </a:endParaRPr>
            </a:p>
          </p:txBody>
        </p:sp>
        <p:grpSp>
          <p:nvGrpSpPr>
            <p:cNvPr id="630" name="Google Shape;630;p11"/>
            <p:cNvGrpSpPr/>
            <p:nvPr/>
          </p:nvGrpSpPr>
          <p:grpSpPr>
            <a:xfrm>
              <a:off x="4608" y="3051"/>
              <a:ext cx="384" cy="291"/>
              <a:chOff x="6768" y="11808"/>
              <a:chExt cx="1008" cy="792"/>
            </a:xfrm>
          </p:grpSpPr>
          <p:sp>
            <p:nvSpPr>
              <p:cNvPr id="631" name="Google Shape;631;p11"/>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32" name="Google Shape;632;p11"/>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633" name="Google Shape;633;p11"/>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634" name="Google Shape;634;p11"/>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5" name="Google Shape;635;p11"/>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636" name="Google Shape;636;p11"/>
            <p:cNvCxnSpPr/>
            <p:nvPr/>
          </p:nvCxnSpPr>
          <p:spPr>
            <a:xfrm>
              <a:off x="4204" y="2914"/>
              <a:ext cx="192" cy="0"/>
            </a:xfrm>
            <a:prstGeom prst="straightConnector1">
              <a:avLst/>
            </a:prstGeom>
            <a:noFill/>
            <a:ln cap="sq" cmpd="sng" w="19050">
              <a:solidFill>
                <a:schemeClr val="dk1"/>
              </a:solidFill>
              <a:prstDash val="solid"/>
              <a:round/>
              <a:headEnd len="sm" w="sm" type="none"/>
              <a:tailEnd len="sm" w="sm" type="none"/>
            </a:ln>
          </p:spPr>
        </p:cxnSp>
        <p:cxnSp>
          <p:nvCxnSpPr>
            <p:cNvPr id="637" name="Google Shape;637;p11"/>
            <p:cNvCxnSpPr/>
            <p:nvPr/>
          </p:nvCxnSpPr>
          <p:spPr>
            <a:xfrm rot="10800000">
              <a:off x="4396" y="2914"/>
              <a:ext cx="0" cy="192"/>
            </a:xfrm>
            <a:prstGeom prst="straightConnector1">
              <a:avLst/>
            </a:prstGeom>
            <a:noFill/>
            <a:ln cap="sq" cmpd="sng" w="19050">
              <a:solidFill>
                <a:schemeClr val="dk1"/>
              </a:solidFill>
              <a:prstDash val="solid"/>
              <a:round/>
              <a:headEnd len="sm" w="sm" type="none"/>
              <a:tailEnd len="sm" w="sm" type="none"/>
            </a:ln>
          </p:spPr>
        </p:cxnSp>
        <p:cxnSp>
          <p:nvCxnSpPr>
            <p:cNvPr id="638" name="Google Shape;638;p11"/>
            <p:cNvCxnSpPr/>
            <p:nvPr/>
          </p:nvCxnSpPr>
          <p:spPr>
            <a:xfrm>
              <a:off x="4396" y="3106"/>
              <a:ext cx="240" cy="0"/>
            </a:xfrm>
            <a:prstGeom prst="straightConnector1">
              <a:avLst/>
            </a:prstGeom>
            <a:noFill/>
            <a:ln cap="sq" cmpd="sng" w="19050">
              <a:solidFill>
                <a:schemeClr val="dk1"/>
              </a:solidFill>
              <a:prstDash val="solid"/>
              <a:round/>
              <a:headEnd len="sm" w="sm" type="none"/>
              <a:tailEnd len="sm" w="sm" type="none"/>
            </a:ln>
          </p:spPr>
        </p:cxnSp>
        <p:sp>
          <p:nvSpPr>
            <p:cNvPr id="639" name="Google Shape;639;p11"/>
            <p:cNvSpPr txBox="1"/>
            <p:nvPr/>
          </p:nvSpPr>
          <p:spPr>
            <a:xfrm>
              <a:off x="4348" y="2722"/>
              <a:ext cx="35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x.y'</a:t>
              </a:r>
              <a:endParaRPr b="1" sz="1400">
                <a:solidFill>
                  <a:schemeClr val="dk1"/>
                </a:solidFill>
                <a:latin typeface="Arial"/>
                <a:ea typeface="Arial"/>
                <a:cs typeface="Arial"/>
                <a:sym typeface="Arial"/>
              </a:endParaRPr>
            </a:p>
          </p:txBody>
        </p:sp>
        <p:sp>
          <p:nvSpPr>
            <p:cNvPr id="640" name="Google Shape;640;p11"/>
            <p:cNvSpPr/>
            <p:nvPr/>
          </p:nvSpPr>
          <p:spPr>
            <a:xfrm>
              <a:off x="3792" y="2736"/>
              <a:ext cx="404" cy="323"/>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1" name="Google Shape;641;p11"/>
            <p:cNvSpPr txBox="1"/>
            <p:nvPr/>
          </p:nvSpPr>
          <p:spPr>
            <a:xfrm>
              <a:off x="2880" y="2688"/>
              <a:ext cx="240"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x</a:t>
              </a:r>
              <a:endParaRPr b="1" sz="1400">
                <a:solidFill>
                  <a:schemeClr val="dk1"/>
                </a:solidFill>
                <a:latin typeface="Arial"/>
                <a:ea typeface="Arial"/>
                <a:cs typeface="Arial"/>
                <a:sym typeface="Arial"/>
              </a:endParaRPr>
            </a:p>
          </p:txBody>
        </p:sp>
        <p:sp>
          <p:nvSpPr>
            <p:cNvPr id="642" name="Google Shape;642;p11"/>
            <p:cNvSpPr txBox="1"/>
            <p:nvPr/>
          </p:nvSpPr>
          <p:spPr>
            <a:xfrm>
              <a:off x="2880" y="2866"/>
              <a:ext cx="240"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y</a:t>
              </a:r>
              <a:endParaRPr b="1" sz="1400">
                <a:solidFill>
                  <a:schemeClr val="dk1"/>
                </a:solidFill>
                <a:latin typeface="Arial"/>
                <a:ea typeface="Arial"/>
                <a:cs typeface="Arial"/>
                <a:sym typeface="Arial"/>
              </a:endParaRPr>
            </a:p>
          </p:txBody>
        </p:sp>
        <p:cxnSp>
          <p:nvCxnSpPr>
            <p:cNvPr id="643" name="Google Shape;643;p11"/>
            <p:cNvCxnSpPr/>
            <p:nvPr/>
          </p:nvCxnSpPr>
          <p:spPr>
            <a:xfrm>
              <a:off x="3264" y="3346"/>
              <a:ext cx="528" cy="0"/>
            </a:xfrm>
            <a:prstGeom prst="straightConnector1">
              <a:avLst/>
            </a:prstGeom>
            <a:noFill/>
            <a:ln cap="sq" cmpd="sng" w="19050">
              <a:solidFill>
                <a:schemeClr val="dk1"/>
              </a:solidFill>
              <a:prstDash val="solid"/>
              <a:round/>
              <a:headEnd len="sm" w="sm" type="none"/>
              <a:tailEnd len="sm" w="sm" type="none"/>
            </a:ln>
          </p:spPr>
        </p:cxnSp>
        <p:cxnSp>
          <p:nvCxnSpPr>
            <p:cNvPr id="644" name="Google Shape;644;p11"/>
            <p:cNvCxnSpPr/>
            <p:nvPr/>
          </p:nvCxnSpPr>
          <p:spPr>
            <a:xfrm>
              <a:off x="3120" y="3538"/>
              <a:ext cx="672" cy="0"/>
            </a:xfrm>
            <a:prstGeom prst="straightConnector1">
              <a:avLst/>
            </a:prstGeom>
            <a:noFill/>
            <a:ln cap="sq" cmpd="sng" w="19050">
              <a:solidFill>
                <a:schemeClr val="dk1"/>
              </a:solidFill>
              <a:prstDash val="solid"/>
              <a:round/>
              <a:headEnd len="sm" w="sm" type="none"/>
              <a:tailEnd len="sm" w="sm" type="none"/>
            </a:ln>
          </p:spPr>
        </p:cxnSp>
        <p:cxnSp>
          <p:nvCxnSpPr>
            <p:cNvPr id="645" name="Google Shape;645;p11"/>
            <p:cNvCxnSpPr/>
            <p:nvPr/>
          </p:nvCxnSpPr>
          <p:spPr>
            <a:xfrm>
              <a:off x="3120" y="2784"/>
              <a:ext cx="672" cy="0"/>
            </a:xfrm>
            <a:prstGeom prst="straightConnector1">
              <a:avLst/>
            </a:prstGeom>
            <a:noFill/>
            <a:ln cap="sq" cmpd="sng" w="19050">
              <a:solidFill>
                <a:schemeClr val="dk1"/>
              </a:solidFill>
              <a:prstDash val="solid"/>
              <a:round/>
              <a:headEnd len="sm" w="sm" type="none"/>
              <a:tailEnd len="sm" w="sm" type="none"/>
            </a:ln>
          </p:spPr>
        </p:cxnSp>
        <p:cxnSp>
          <p:nvCxnSpPr>
            <p:cNvPr id="646" name="Google Shape;646;p11"/>
            <p:cNvCxnSpPr/>
            <p:nvPr/>
          </p:nvCxnSpPr>
          <p:spPr>
            <a:xfrm>
              <a:off x="3120" y="2976"/>
              <a:ext cx="672" cy="0"/>
            </a:xfrm>
            <a:prstGeom prst="straightConnector1">
              <a:avLst/>
            </a:prstGeom>
            <a:noFill/>
            <a:ln cap="sq" cmpd="sng" w="19050">
              <a:solidFill>
                <a:schemeClr val="dk1"/>
              </a:solidFill>
              <a:prstDash val="solid"/>
              <a:round/>
              <a:headEnd len="sm" w="sm" type="none"/>
              <a:tailEnd len="sm" w="sm" type="none"/>
            </a:ln>
          </p:spPr>
        </p:cxnSp>
        <p:grpSp>
          <p:nvGrpSpPr>
            <p:cNvPr id="647" name="Google Shape;647;p11"/>
            <p:cNvGrpSpPr/>
            <p:nvPr/>
          </p:nvGrpSpPr>
          <p:grpSpPr>
            <a:xfrm>
              <a:off x="3408" y="2880"/>
              <a:ext cx="192" cy="180"/>
              <a:chOff x="2160" y="1584"/>
              <a:chExt cx="307" cy="288"/>
            </a:xfrm>
          </p:grpSpPr>
          <p:sp>
            <p:nvSpPr>
              <p:cNvPr id="648" name="Google Shape;648;p11"/>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9" name="Google Shape;649;p11"/>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650" name="Google Shape;650;p11"/>
            <p:cNvGrpSpPr/>
            <p:nvPr/>
          </p:nvGrpSpPr>
          <p:grpSpPr>
            <a:xfrm>
              <a:off x="3408" y="3264"/>
              <a:ext cx="192" cy="180"/>
              <a:chOff x="2160" y="1584"/>
              <a:chExt cx="307" cy="288"/>
            </a:xfrm>
          </p:grpSpPr>
          <p:sp>
            <p:nvSpPr>
              <p:cNvPr id="651" name="Google Shape;651;p11"/>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2" name="Google Shape;652;p11"/>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653" name="Google Shape;653;p11"/>
            <p:cNvCxnSpPr/>
            <p:nvPr/>
          </p:nvCxnSpPr>
          <p:spPr>
            <a:xfrm>
              <a:off x="3264" y="2784"/>
              <a:ext cx="0" cy="559"/>
            </a:xfrm>
            <a:prstGeom prst="straightConnector1">
              <a:avLst/>
            </a:prstGeom>
            <a:noFill/>
            <a:ln cap="flat" cmpd="sng" w="9525">
              <a:solidFill>
                <a:schemeClr val="dk1"/>
              </a:solidFill>
              <a:prstDash val="solid"/>
              <a:round/>
              <a:headEnd len="sm" w="sm" type="oval"/>
              <a:tailEnd len="med" w="med" type="none"/>
            </a:ln>
          </p:spPr>
        </p:cxnSp>
      </p:grpSp>
      <p:sp>
        <p:nvSpPr>
          <p:cNvPr id="654" name="Google Shape;654;p1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655" name="Google Shape;655;p1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62" name="Google Shape;662;p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ANALYSING LOGIC CIRCUITS</a:t>
            </a:r>
            <a:endParaRPr/>
          </a:p>
        </p:txBody>
      </p:sp>
      <p:sp>
        <p:nvSpPr>
          <p:cNvPr id="663" name="Google Shape;663;p12"/>
          <p:cNvSpPr txBox="1"/>
          <p:nvPr>
            <p:ph idx="1" type="body"/>
          </p:nvPr>
        </p:nvSpPr>
        <p:spPr>
          <a:xfrm>
            <a:off x="457200" y="1295400"/>
            <a:ext cx="8229600" cy="1828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Given a logic circuit, we can analyse it to obtain the logic expression.</a:t>
            </a:r>
            <a:endParaRPr/>
          </a:p>
          <a:p>
            <a:pPr indent="-182880" lvl="0" marL="182880" rtl="0" algn="l">
              <a:spcBef>
                <a:spcPts val="1200"/>
              </a:spcBef>
              <a:spcAft>
                <a:spcPts val="0"/>
              </a:spcAft>
              <a:buSzPts val="2040"/>
              <a:buChar char="•"/>
            </a:pPr>
            <a:r>
              <a:rPr lang="en-US" sz="2400"/>
              <a:t>Example: Given the logic circuit below, what is the Boolean expression of F4?</a:t>
            </a:r>
            <a:endParaRPr/>
          </a:p>
        </p:txBody>
      </p:sp>
      <p:sp>
        <p:nvSpPr>
          <p:cNvPr id="664" name="Google Shape;664;p12"/>
          <p:cNvSpPr txBox="1"/>
          <p:nvPr/>
        </p:nvSpPr>
        <p:spPr>
          <a:xfrm>
            <a:off x="2438400" y="5105400"/>
            <a:ext cx="4038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800000"/>
                </a:solidFill>
                <a:latin typeface="Arial"/>
                <a:ea typeface="Arial"/>
                <a:cs typeface="Arial"/>
                <a:sym typeface="Arial"/>
              </a:rPr>
              <a:t>F4 = ?</a:t>
            </a:r>
            <a:endParaRPr sz="2400">
              <a:solidFill>
                <a:srgbClr val="800000"/>
              </a:solidFill>
              <a:latin typeface="Times New Roman"/>
              <a:ea typeface="Times New Roman"/>
              <a:cs typeface="Times New Roman"/>
              <a:sym typeface="Times New Roman"/>
            </a:endParaRPr>
          </a:p>
        </p:txBody>
      </p:sp>
      <p:grpSp>
        <p:nvGrpSpPr>
          <p:cNvPr id="665" name="Google Shape;665;p12"/>
          <p:cNvGrpSpPr/>
          <p:nvPr/>
        </p:nvGrpSpPr>
        <p:grpSpPr>
          <a:xfrm>
            <a:off x="685800" y="3428206"/>
            <a:ext cx="7239000" cy="1323182"/>
            <a:chOff x="432" y="2159"/>
            <a:chExt cx="4560" cy="834"/>
          </a:xfrm>
        </p:grpSpPr>
        <p:sp>
          <p:nvSpPr>
            <p:cNvPr id="666" name="Google Shape;666;p12"/>
            <p:cNvSpPr/>
            <p:nvPr/>
          </p:nvSpPr>
          <p:spPr>
            <a:xfrm>
              <a:off x="1680" y="2352"/>
              <a:ext cx="480" cy="384"/>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67" name="Google Shape;667;p12"/>
            <p:cNvCxnSpPr/>
            <p:nvPr/>
          </p:nvCxnSpPr>
          <p:spPr>
            <a:xfrm>
              <a:off x="2352" y="2640"/>
              <a:ext cx="192" cy="0"/>
            </a:xfrm>
            <a:prstGeom prst="straightConnector1">
              <a:avLst/>
            </a:prstGeom>
            <a:noFill/>
            <a:ln cap="sq" cmpd="sng" w="19050">
              <a:solidFill>
                <a:schemeClr val="dk1"/>
              </a:solidFill>
              <a:prstDash val="solid"/>
              <a:round/>
              <a:headEnd len="sm" w="sm" type="none"/>
              <a:tailEnd len="sm" w="sm" type="none"/>
            </a:ln>
          </p:spPr>
        </p:cxnSp>
        <p:cxnSp>
          <p:nvCxnSpPr>
            <p:cNvPr id="668" name="Google Shape;668;p12"/>
            <p:cNvCxnSpPr/>
            <p:nvPr/>
          </p:nvCxnSpPr>
          <p:spPr>
            <a:xfrm>
              <a:off x="720" y="2832"/>
              <a:ext cx="1824" cy="0"/>
            </a:xfrm>
            <a:prstGeom prst="straightConnector1">
              <a:avLst/>
            </a:prstGeom>
            <a:noFill/>
            <a:ln cap="sq" cmpd="sng" w="19050">
              <a:solidFill>
                <a:schemeClr val="dk1"/>
              </a:solidFill>
              <a:prstDash val="solid"/>
              <a:round/>
              <a:headEnd len="sm" w="sm" type="none"/>
              <a:tailEnd len="sm" w="sm" type="none"/>
            </a:ln>
          </p:spPr>
        </p:cxnSp>
        <p:cxnSp>
          <p:nvCxnSpPr>
            <p:cNvPr id="669" name="Google Shape;669;p12"/>
            <p:cNvCxnSpPr/>
            <p:nvPr/>
          </p:nvCxnSpPr>
          <p:spPr>
            <a:xfrm>
              <a:off x="1440" y="2448"/>
              <a:ext cx="240" cy="0"/>
            </a:xfrm>
            <a:prstGeom prst="straightConnector1">
              <a:avLst/>
            </a:prstGeom>
            <a:noFill/>
            <a:ln cap="sq" cmpd="sng" w="19050">
              <a:solidFill>
                <a:schemeClr val="dk1"/>
              </a:solidFill>
              <a:prstDash val="solid"/>
              <a:round/>
              <a:headEnd len="sm" w="sm" type="none"/>
              <a:tailEnd len="sm" w="sm" type="none"/>
            </a:ln>
          </p:spPr>
        </p:cxnSp>
        <p:cxnSp>
          <p:nvCxnSpPr>
            <p:cNvPr id="670" name="Google Shape;670;p12"/>
            <p:cNvCxnSpPr/>
            <p:nvPr/>
          </p:nvCxnSpPr>
          <p:spPr>
            <a:xfrm>
              <a:off x="720" y="2640"/>
              <a:ext cx="960" cy="0"/>
            </a:xfrm>
            <a:prstGeom prst="straightConnector1">
              <a:avLst/>
            </a:prstGeom>
            <a:noFill/>
            <a:ln cap="sq" cmpd="sng" w="19050">
              <a:solidFill>
                <a:schemeClr val="dk1"/>
              </a:solidFill>
              <a:prstDash val="solid"/>
              <a:round/>
              <a:headEnd len="sm" w="sm" type="none"/>
              <a:tailEnd len="sm" w="sm" type="none"/>
            </a:ln>
          </p:spPr>
        </p:cxnSp>
        <p:cxnSp>
          <p:nvCxnSpPr>
            <p:cNvPr id="671" name="Google Shape;671;p12"/>
            <p:cNvCxnSpPr/>
            <p:nvPr/>
          </p:nvCxnSpPr>
          <p:spPr>
            <a:xfrm>
              <a:off x="2160" y="2544"/>
              <a:ext cx="192" cy="0"/>
            </a:xfrm>
            <a:prstGeom prst="straightConnector1">
              <a:avLst/>
            </a:prstGeom>
            <a:noFill/>
            <a:ln cap="sq" cmpd="sng" w="19050">
              <a:solidFill>
                <a:schemeClr val="dk1"/>
              </a:solidFill>
              <a:prstDash val="solid"/>
              <a:round/>
              <a:headEnd len="sm" w="sm" type="none"/>
              <a:tailEnd len="sm" w="sm" type="none"/>
            </a:ln>
          </p:spPr>
        </p:cxnSp>
        <p:cxnSp>
          <p:nvCxnSpPr>
            <p:cNvPr id="672" name="Google Shape;672;p12"/>
            <p:cNvCxnSpPr/>
            <p:nvPr/>
          </p:nvCxnSpPr>
          <p:spPr>
            <a:xfrm rot="10800000">
              <a:off x="2352" y="2544"/>
              <a:ext cx="0" cy="96"/>
            </a:xfrm>
            <a:prstGeom prst="straightConnector1">
              <a:avLst/>
            </a:prstGeom>
            <a:noFill/>
            <a:ln cap="sq" cmpd="sng" w="19050">
              <a:solidFill>
                <a:schemeClr val="dk1"/>
              </a:solidFill>
              <a:prstDash val="solid"/>
              <a:round/>
              <a:headEnd len="sm" w="sm" type="none"/>
              <a:tailEnd len="sm" w="sm" type="none"/>
            </a:ln>
          </p:spPr>
        </p:cxnSp>
        <p:cxnSp>
          <p:nvCxnSpPr>
            <p:cNvPr id="673" name="Google Shape;673;p12"/>
            <p:cNvCxnSpPr/>
            <p:nvPr/>
          </p:nvCxnSpPr>
          <p:spPr>
            <a:xfrm>
              <a:off x="3024" y="2736"/>
              <a:ext cx="1632" cy="0"/>
            </a:xfrm>
            <a:prstGeom prst="straightConnector1">
              <a:avLst/>
            </a:prstGeom>
            <a:noFill/>
            <a:ln cap="sq" cmpd="sng" w="19050">
              <a:solidFill>
                <a:schemeClr val="dk1"/>
              </a:solidFill>
              <a:prstDash val="solid"/>
              <a:round/>
              <a:headEnd len="sm" w="sm" type="none"/>
              <a:tailEnd len="sm" w="sm" type="none"/>
            </a:ln>
          </p:spPr>
        </p:cxnSp>
        <p:sp>
          <p:nvSpPr>
            <p:cNvPr id="674" name="Google Shape;674;p12"/>
            <p:cNvSpPr txBox="1"/>
            <p:nvPr/>
          </p:nvSpPr>
          <p:spPr>
            <a:xfrm>
              <a:off x="4656" y="2640"/>
              <a:ext cx="33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F4</a:t>
              </a:r>
              <a:endParaRPr b="1" sz="1400">
                <a:solidFill>
                  <a:schemeClr val="dk1"/>
                </a:solidFill>
                <a:latin typeface="Arial"/>
                <a:ea typeface="Arial"/>
                <a:cs typeface="Arial"/>
                <a:sym typeface="Arial"/>
              </a:endParaRPr>
            </a:p>
          </p:txBody>
        </p:sp>
        <p:grpSp>
          <p:nvGrpSpPr>
            <p:cNvPr id="675" name="Google Shape;675;p12"/>
            <p:cNvGrpSpPr/>
            <p:nvPr/>
          </p:nvGrpSpPr>
          <p:grpSpPr>
            <a:xfrm>
              <a:off x="2496" y="2544"/>
              <a:ext cx="507" cy="384"/>
              <a:chOff x="6768" y="11808"/>
              <a:chExt cx="1008" cy="792"/>
            </a:xfrm>
          </p:grpSpPr>
          <p:sp>
            <p:nvSpPr>
              <p:cNvPr id="676" name="Google Shape;676;p12"/>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77" name="Google Shape;677;p12"/>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678" name="Google Shape;678;p12"/>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679" name="Google Shape;679;p12"/>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0" name="Google Shape;680;p12"/>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81" name="Google Shape;681;p12"/>
            <p:cNvSpPr txBox="1"/>
            <p:nvPr/>
          </p:nvSpPr>
          <p:spPr>
            <a:xfrm>
              <a:off x="432" y="2208"/>
              <a:ext cx="240" cy="7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a:t>
              </a:r>
              <a:endParaRPr/>
            </a:p>
            <a:p>
              <a:pPr indent="0" lvl="0" marL="0" marR="0" rtl="0" algn="ctr">
                <a:spcBef>
                  <a:spcPts val="1620"/>
                </a:spcBef>
                <a:spcAft>
                  <a:spcPts val="0"/>
                </a:spcAft>
                <a:buNone/>
              </a:pPr>
              <a:r>
                <a:rPr lang="en-US" sz="1800">
                  <a:solidFill>
                    <a:schemeClr val="dk1"/>
                  </a:solidFill>
                  <a:latin typeface="Arial"/>
                  <a:ea typeface="Arial"/>
                  <a:cs typeface="Arial"/>
                  <a:sym typeface="Arial"/>
                </a:rPr>
                <a:t>B</a:t>
              </a:r>
              <a:endParaRPr/>
            </a:p>
            <a:p>
              <a:pPr indent="0" lvl="0" marL="0" marR="0" rtl="0" algn="ctr">
                <a:spcBef>
                  <a:spcPts val="540"/>
                </a:spcBef>
                <a:spcAft>
                  <a:spcPts val="0"/>
                </a:spcAft>
                <a:buNone/>
              </a:pPr>
              <a:r>
                <a:rPr lang="en-US" sz="1800">
                  <a:solidFill>
                    <a:schemeClr val="dk1"/>
                  </a:solidFill>
                  <a:latin typeface="Arial"/>
                  <a:ea typeface="Arial"/>
                  <a:cs typeface="Arial"/>
                  <a:sym typeface="Arial"/>
                </a:rPr>
                <a:t>C</a:t>
              </a:r>
              <a:endParaRPr b="1" sz="1400">
                <a:solidFill>
                  <a:schemeClr val="dk1"/>
                </a:solidFill>
                <a:latin typeface="Arial"/>
                <a:ea typeface="Arial"/>
                <a:cs typeface="Arial"/>
                <a:sym typeface="Arial"/>
              </a:endParaRPr>
            </a:p>
          </p:txBody>
        </p:sp>
        <p:grpSp>
          <p:nvGrpSpPr>
            <p:cNvPr id="682" name="Google Shape;682;p12"/>
            <p:cNvGrpSpPr/>
            <p:nvPr/>
          </p:nvGrpSpPr>
          <p:grpSpPr>
            <a:xfrm>
              <a:off x="961" y="2495"/>
              <a:ext cx="321" cy="288"/>
              <a:chOff x="2305" y="3263"/>
              <a:chExt cx="321" cy="288"/>
            </a:xfrm>
          </p:grpSpPr>
          <p:sp>
            <p:nvSpPr>
              <p:cNvPr id="683" name="Google Shape;683;p12"/>
              <p:cNvSpPr/>
              <p:nvPr/>
            </p:nvSpPr>
            <p:spPr>
              <a:xfrm rot="-5400000">
                <a:off x="2271" y="329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p12"/>
              <p:cNvSpPr/>
              <p:nvPr/>
            </p:nvSpPr>
            <p:spPr>
              <a:xfrm>
                <a:off x="2546" y="3382"/>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685" name="Google Shape;685;p12"/>
            <p:cNvGrpSpPr/>
            <p:nvPr/>
          </p:nvGrpSpPr>
          <p:grpSpPr>
            <a:xfrm>
              <a:off x="3601" y="2591"/>
              <a:ext cx="321" cy="288"/>
              <a:chOff x="2305" y="3263"/>
              <a:chExt cx="321" cy="288"/>
            </a:xfrm>
          </p:grpSpPr>
          <p:sp>
            <p:nvSpPr>
              <p:cNvPr id="686" name="Google Shape;686;p12"/>
              <p:cNvSpPr/>
              <p:nvPr/>
            </p:nvSpPr>
            <p:spPr>
              <a:xfrm rot="-5400000">
                <a:off x="2271" y="329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7" name="Google Shape;687;p12"/>
              <p:cNvSpPr/>
              <p:nvPr/>
            </p:nvSpPr>
            <p:spPr>
              <a:xfrm>
                <a:off x="2546" y="3382"/>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688" name="Google Shape;688;p12"/>
            <p:cNvCxnSpPr/>
            <p:nvPr/>
          </p:nvCxnSpPr>
          <p:spPr>
            <a:xfrm>
              <a:off x="720" y="2304"/>
              <a:ext cx="720" cy="0"/>
            </a:xfrm>
            <a:prstGeom prst="straightConnector1">
              <a:avLst/>
            </a:prstGeom>
            <a:noFill/>
            <a:ln cap="sq" cmpd="sng" w="19050">
              <a:solidFill>
                <a:schemeClr val="dk1"/>
              </a:solidFill>
              <a:prstDash val="solid"/>
              <a:round/>
              <a:headEnd len="sm" w="sm" type="none"/>
              <a:tailEnd len="sm" w="sm" type="none"/>
            </a:ln>
          </p:spPr>
        </p:cxnSp>
        <p:grpSp>
          <p:nvGrpSpPr>
            <p:cNvPr id="689" name="Google Shape;689;p12"/>
            <p:cNvGrpSpPr/>
            <p:nvPr/>
          </p:nvGrpSpPr>
          <p:grpSpPr>
            <a:xfrm>
              <a:off x="961" y="2159"/>
              <a:ext cx="321" cy="288"/>
              <a:chOff x="2305" y="3263"/>
              <a:chExt cx="321" cy="288"/>
            </a:xfrm>
          </p:grpSpPr>
          <p:sp>
            <p:nvSpPr>
              <p:cNvPr id="690" name="Google Shape;690;p12"/>
              <p:cNvSpPr/>
              <p:nvPr/>
            </p:nvSpPr>
            <p:spPr>
              <a:xfrm rot="-5400000">
                <a:off x="2271" y="329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1" name="Google Shape;691;p12"/>
              <p:cNvSpPr/>
              <p:nvPr/>
            </p:nvSpPr>
            <p:spPr>
              <a:xfrm>
                <a:off x="2546" y="3382"/>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692" name="Google Shape;692;p12"/>
            <p:cNvCxnSpPr/>
            <p:nvPr/>
          </p:nvCxnSpPr>
          <p:spPr>
            <a:xfrm>
              <a:off x="1440" y="2304"/>
              <a:ext cx="0" cy="144"/>
            </a:xfrm>
            <a:prstGeom prst="straightConnector1">
              <a:avLst/>
            </a:prstGeom>
            <a:noFill/>
            <a:ln cap="flat" cmpd="sng" w="19050">
              <a:solidFill>
                <a:schemeClr val="dk1"/>
              </a:solidFill>
              <a:prstDash val="solid"/>
              <a:round/>
              <a:headEnd len="med" w="med" type="none"/>
              <a:tailEnd len="med" w="med" type="none"/>
            </a:ln>
          </p:spPr>
        </p:cxnSp>
      </p:grpSp>
      <p:sp>
        <p:nvSpPr>
          <p:cNvPr id="693" name="Google Shape;693;p12"/>
          <p:cNvSpPr txBox="1"/>
          <p:nvPr/>
        </p:nvSpPr>
        <p:spPr>
          <a:xfrm>
            <a:off x="152400" y="6400800"/>
            <a:ext cx="304800" cy="201613"/>
          </a:xfrm>
          <a:prstGeom prst="rect">
            <a:avLst/>
          </a:prstGeom>
          <a:noFill/>
          <a:ln>
            <a:noFill/>
          </a:ln>
        </p:spPr>
        <p:txBody>
          <a:bodyPr anchorCtr="0" anchor="t" bIns="9125" lIns="9125" spcFirstLastPara="1" rIns="9125" wrap="square" tIns="9125">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a:t>
            </a:r>
            <a:endParaRPr/>
          </a:p>
        </p:txBody>
      </p:sp>
      <p:sp>
        <p:nvSpPr>
          <p:cNvPr id="694" name="Google Shape;694;p1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695" name="Google Shape;695;p1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02" name="Google Shape;702;p1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QUICK REVIEW QUESTIONS (1)</a:t>
            </a:r>
            <a:endParaRPr/>
          </a:p>
        </p:txBody>
      </p:sp>
      <p:sp>
        <p:nvSpPr>
          <p:cNvPr id="703" name="Google Shape;703;p1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380"/>
              <a:buChar char="•"/>
            </a:pPr>
            <a:r>
              <a:rPr lang="en-US" sz="2800">
                <a:solidFill>
                  <a:srgbClr val="800000"/>
                </a:solidFill>
              </a:rPr>
              <a:t>DLD page 79</a:t>
            </a:r>
            <a:br>
              <a:rPr lang="en-US" sz="2800">
                <a:solidFill>
                  <a:srgbClr val="800000"/>
                </a:solidFill>
              </a:rPr>
            </a:br>
            <a:r>
              <a:rPr lang="en-US" sz="2800">
                <a:solidFill>
                  <a:srgbClr val="800000"/>
                </a:solidFill>
              </a:rPr>
              <a:t>Questions 4-1 to 4-4.</a:t>
            </a:r>
            <a:endParaRPr/>
          </a:p>
        </p:txBody>
      </p:sp>
      <p:pic>
        <p:nvPicPr>
          <p:cNvPr descr="MCj04348590000[1]" id="704" name="Google Shape;704;p13"/>
          <p:cNvPicPr preferRelativeResize="0"/>
          <p:nvPr/>
        </p:nvPicPr>
        <p:blipFill rotWithShape="1">
          <a:blip r:embed="rId3">
            <a:alphaModFix/>
          </a:blip>
          <a:srcRect b="0" l="0" r="0" t="0"/>
          <a:stretch/>
        </p:blipFill>
        <p:spPr>
          <a:xfrm>
            <a:off x="6858000" y="4114800"/>
            <a:ext cx="1714500" cy="1714500"/>
          </a:xfrm>
          <a:prstGeom prst="rect">
            <a:avLst/>
          </a:prstGeom>
          <a:noFill/>
          <a:ln>
            <a:noFill/>
          </a:ln>
        </p:spPr>
      </p:pic>
      <p:sp>
        <p:nvSpPr>
          <p:cNvPr id="705" name="Google Shape;705;p1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706" name="Google Shape;706;p1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13" name="Google Shape;713;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UNIVERSAL GATES</a:t>
            </a:r>
            <a:endParaRPr/>
          </a:p>
        </p:txBody>
      </p:sp>
      <p:sp>
        <p:nvSpPr>
          <p:cNvPr id="714" name="Google Shape;714;p14"/>
          <p:cNvSpPr txBox="1"/>
          <p:nvPr>
            <p:ph idx="1" type="body"/>
          </p:nvPr>
        </p:nvSpPr>
        <p:spPr>
          <a:xfrm>
            <a:off x="457200" y="1295400"/>
            <a:ext cx="8229600" cy="4835525"/>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AND/OR/NOT gates are sufficient for building any Boolean function.</a:t>
            </a:r>
            <a:endParaRPr/>
          </a:p>
          <a:p>
            <a:pPr indent="-182880" lvl="0" marL="182880" rtl="0" algn="l">
              <a:spcBef>
                <a:spcPts val="1200"/>
              </a:spcBef>
              <a:spcAft>
                <a:spcPts val="0"/>
              </a:spcAft>
              <a:buSzPts val="2040"/>
              <a:buChar char="•"/>
            </a:pPr>
            <a:r>
              <a:rPr lang="en-US" sz="2400"/>
              <a:t>We call the set {AND, OR, NOT} a </a:t>
            </a:r>
            <a:r>
              <a:rPr lang="en-US" sz="2400">
                <a:solidFill>
                  <a:srgbClr val="800000"/>
                </a:solidFill>
              </a:rPr>
              <a:t>complete set of logic</a:t>
            </a:r>
            <a:r>
              <a:rPr lang="en-US" sz="2400"/>
              <a:t>.</a:t>
            </a:r>
            <a:endParaRPr/>
          </a:p>
          <a:p>
            <a:pPr indent="-182880" lvl="0" marL="182880" rtl="0" algn="l">
              <a:spcBef>
                <a:spcPts val="1200"/>
              </a:spcBef>
              <a:spcAft>
                <a:spcPts val="0"/>
              </a:spcAft>
              <a:buSzPts val="2040"/>
              <a:buChar char="•"/>
            </a:pPr>
            <a:r>
              <a:rPr lang="en-US" sz="2400"/>
              <a:t>However, other gates are also used:</a:t>
            </a:r>
            <a:endParaRPr/>
          </a:p>
          <a:p>
            <a:pPr indent="-182880" lvl="1" marL="457200" rtl="0" algn="l">
              <a:spcBef>
                <a:spcPts val="400"/>
              </a:spcBef>
              <a:spcAft>
                <a:spcPts val="0"/>
              </a:spcAft>
              <a:buSzPts val="1700"/>
              <a:buChar char="•"/>
            </a:pPr>
            <a:r>
              <a:rPr lang="en-US" sz="2000"/>
              <a:t>Usefulness (eg: XOR gate for parity bit generation)</a:t>
            </a:r>
            <a:endParaRPr/>
          </a:p>
          <a:p>
            <a:pPr indent="-182880" lvl="1" marL="457200" rtl="0" algn="l">
              <a:spcBef>
                <a:spcPts val="400"/>
              </a:spcBef>
              <a:spcAft>
                <a:spcPts val="0"/>
              </a:spcAft>
              <a:buSzPts val="1700"/>
              <a:buChar char="•"/>
            </a:pPr>
            <a:r>
              <a:rPr lang="en-US" sz="2000"/>
              <a:t>Economical</a:t>
            </a:r>
            <a:endParaRPr/>
          </a:p>
          <a:p>
            <a:pPr indent="-182880" lvl="1" marL="457200" rtl="0" algn="l">
              <a:spcBef>
                <a:spcPts val="400"/>
              </a:spcBef>
              <a:spcAft>
                <a:spcPts val="0"/>
              </a:spcAft>
              <a:buSzPts val="1700"/>
              <a:buChar char="•"/>
            </a:pPr>
            <a:r>
              <a:rPr lang="en-US" sz="2000"/>
              <a:t>Self-sufficient (eg: NAND/NOR gates)</a:t>
            </a:r>
            <a:endParaRPr/>
          </a:p>
        </p:txBody>
      </p:sp>
      <p:sp>
        <p:nvSpPr>
          <p:cNvPr id="715" name="Google Shape;715;p1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716" name="Google Shape;716;p1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23" name="Google Shape;723;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NAND GATE</a:t>
            </a:r>
            <a:endParaRPr/>
          </a:p>
        </p:txBody>
      </p:sp>
      <p:sp>
        <p:nvSpPr>
          <p:cNvPr id="724" name="Google Shape;724;p15"/>
          <p:cNvSpPr txBox="1"/>
          <p:nvPr>
            <p:ph idx="1" type="body"/>
          </p:nvPr>
        </p:nvSpPr>
        <p:spPr>
          <a:xfrm>
            <a:off x="457200" y="1295400"/>
            <a:ext cx="8229600" cy="12192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solidFill>
                  <a:srgbClr val="0000CC"/>
                </a:solidFill>
              </a:rPr>
              <a:t>{NAND} </a:t>
            </a:r>
            <a:r>
              <a:rPr lang="en-US" sz="2400"/>
              <a:t>is a complete set of logic.</a:t>
            </a:r>
            <a:endParaRPr/>
          </a:p>
          <a:p>
            <a:pPr indent="-182880" lvl="0" marL="182880" rtl="0" algn="l">
              <a:spcBef>
                <a:spcPts val="1200"/>
              </a:spcBef>
              <a:spcAft>
                <a:spcPts val="0"/>
              </a:spcAft>
              <a:buSzPts val="2040"/>
              <a:buChar char="•"/>
            </a:pPr>
            <a:r>
              <a:rPr lang="en-US" sz="2400"/>
              <a:t>Proof: Implement NOT/AND/OR using only NAND gates.</a:t>
            </a:r>
            <a:endParaRPr sz="2400"/>
          </a:p>
        </p:txBody>
      </p:sp>
      <p:grpSp>
        <p:nvGrpSpPr>
          <p:cNvPr id="725" name="Google Shape;725;p15"/>
          <p:cNvGrpSpPr/>
          <p:nvPr/>
        </p:nvGrpSpPr>
        <p:grpSpPr>
          <a:xfrm>
            <a:off x="1371600" y="2590800"/>
            <a:ext cx="2667000" cy="533400"/>
            <a:chOff x="1824" y="2461"/>
            <a:chExt cx="1680" cy="336"/>
          </a:xfrm>
        </p:grpSpPr>
        <p:cxnSp>
          <p:nvCxnSpPr>
            <p:cNvPr id="726" name="Google Shape;726;p15"/>
            <p:cNvCxnSpPr/>
            <p:nvPr/>
          </p:nvCxnSpPr>
          <p:spPr>
            <a:xfrm>
              <a:off x="2016" y="2640"/>
              <a:ext cx="240" cy="0"/>
            </a:xfrm>
            <a:prstGeom prst="straightConnector1">
              <a:avLst/>
            </a:prstGeom>
            <a:noFill/>
            <a:ln cap="sq" cmpd="sng" w="19050">
              <a:solidFill>
                <a:schemeClr val="dk1"/>
              </a:solidFill>
              <a:prstDash val="solid"/>
              <a:round/>
              <a:headEnd len="sm" w="sm" type="none"/>
              <a:tailEnd len="sm" w="sm" type="none"/>
            </a:ln>
          </p:spPr>
        </p:cxnSp>
        <p:cxnSp>
          <p:nvCxnSpPr>
            <p:cNvPr id="727" name="Google Shape;727;p15"/>
            <p:cNvCxnSpPr/>
            <p:nvPr/>
          </p:nvCxnSpPr>
          <p:spPr>
            <a:xfrm>
              <a:off x="2256" y="2736"/>
              <a:ext cx="144" cy="0"/>
            </a:xfrm>
            <a:prstGeom prst="straightConnector1">
              <a:avLst/>
            </a:prstGeom>
            <a:noFill/>
            <a:ln cap="sq" cmpd="sng" w="19050">
              <a:solidFill>
                <a:schemeClr val="dk1"/>
              </a:solidFill>
              <a:prstDash val="solid"/>
              <a:round/>
              <a:headEnd len="sm" w="sm" type="none"/>
              <a:tailEnd len="sm" w="sm" type="none"/>
            </a:ln>
          </p:spPr>
        </p:cxnSp>
        <p:cxnSp>
          <p:nvCxnSpPr>
            <p:cNvPr id="728" name="Google Shape;728;p15"/>
            <p:cNvCxnSpPr/>
            <p:nvPr/>
          </p:nvCxnSpPr>
          <p:spPr>
            <a:xfrm>
              <a:off x="2880" y="2626"/>
              <a:ext cx="336" cy="0"/>
            </a:xfrm>
            <a:prstGeom prst="straightConnector1">
              <a:avLst/>
            </a:prstGeom>
            <a:noFill/>
            <a:ln cap="sq" cmpd="sng" w="19050">
              <a:solidFill>
                <a:schemeClr val="dk1"/>
              </a:solidFill>
              <a:prstDash val="solid"/>
              <a:round/>
              <a:headEnd len="sm" w="sm" type="none"/>
              <a:tailEnd len="sm" w="sm" type="none"/>
            </a:ln>
          </p:spPr>
        </p:cxnSp>
        <p:sp>
          <p:nvSpPr>
            <p:cNvPr id="729" name="Google Shape;729;p15"/>
            <p:cNvSpPr txBox="1"/>
            <p:nvPr/>
          </p:nvSpPr>
          <p:spPr>
            <a:xfrm>
              <a:off x="1824" y="2496"/>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sp>
          <p:nvSpPr>
            <p:cNvPr id="730" name="Google Shape;730;p15"/>
            <p:cNvSpPr txBox="1"/>
            <p:nvPr/>
          </p:nvSpPr>
          <p:spPr>
            <a:xfrm>
              <a:off x="3216" y="2496"/>
              <a:ext cx="288"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grpSp>
          <p:nvGrpSpPr>
            <p:cNvPr id="731" name="Google Shape;731;p15"/>
            <p:cNvGrpSpPr/>
            <p:nvPr/>
          </p:nvGrpSpPr>
          <p:grpSpPr>
            <a:xfrm>
              <a:off x="2400" y="2461"/>
              <a:ext cx="480" cy="336"/>
              <a:chOff x="2976" y="2736"/>
              <a:chExt cx="359" cy="240"/>
            </a:xfrm>
          </p:grpSpPr>
          <p:sp>
            <p:nvSpPr>
              <p:cNvPr id="732" name="Google Shape;732;p15"/>
              <p:cNvSpPr/>
              <p:nvPr/>
            </p:nvSpPr>
            <p:spPr>
              <a:xfrm>
                <a:off x="2976" y="2736"/>
                <a:ext cx="288" cy="240"/>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3" name="Google Shape;733;p15"/>
              <p:cNvSpPr/>
              <p:nvPr/>
            </p:nvSpPr>
            <p:spPr>
              <a:xfrm>
                <a:off x="3264" y="2826"/>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734" name="Google Shape;734;p15"/>
            <p:cNvCxnSpPr/>
            <p:nvPr/>
          </p:nvCxnSpPr>
          <p:spPr>
            <a:xfrm>
              <a:off x="2256" y="2544"/>
              <a:ext cx="144" cy="0"/>
            </a:xfrm>
            <a:prstGeom prst="straightConnector1">
              <a:avLst/>
            </a:prstGeom>
            <a:noFill/>
            <a:ln cap="sq" cmpd="sng" w="19050">
              <a:solidFill>
                <a:schemeClr val="dk1"/>
              </a:solidFill>
              <a:prstDash val="solid"/>
              <a:round/>
              <a:headEnd len="sm" w="sm" type="none"/>
              <a:tailEnd len="sm" w="sm" type="none"/>
            </a:ln>
          </p:spPr>
        </p:cxnSp>
        <p:cxnSp>
          <p:nvCxnSpPr>
            <p:cNvPr id="735" name="Google Shape;735;p15"/>
            <p:cNvCxnSpPr/>
            <p:nvPr/>
          </p:nvCxnSpPr>
          <p:spPr>
            <a:xfrm rot="10800000">
              <a:off x="2256" y="2544"/>
              <a:ext cx="0" cy="192"/>
            </a:xfrm>
            <a:prstGeom prst="straightConnector1">
              <a:avLst/>
            </a:prstGeom>
            <a:noFill/>
            <a:ln cap="sq" cmpd="sng" w="19050">
              <a:solidFill>
                <a:schemeClr val="dk1"/>
              </a:solidFill>
              <a:prstDash val="solid"/>
              <a:round/>
              <a:headEnd len="sm" w="sm" type="none"/>
              <a:tailEnd len="sm" w="sm" type="none"/>
            </a:ln>
          </p:spPr>
        </p:cxnSp>
        <p:sp>
          <p:nvSpPr>
            <p:cNvPr id="736" name="Google Shape;736;p15"/>
            <p:cNvSpPr/>
            <p:nvPr/>
          </p:nvSpPr>
          <p:spPr>
            <a:xfrm>
              <a:off x="2218" y="2614"/>
              <a:ext cx="48" cy="48"/>
            </a:xfrm>
            <a:prstGeom prst="ellipse">
              <a:avLst/>
            </a:prstGeom>
            <a:solidFill>
              <a:schemeClr val="dk1"/>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37" name="Google Shape;737;p15"/>
          <p:cNvSpPr txBox="1"/>
          <p:nvPr/>
        </p:nvSpPr>
        <p:spPr>
          <a:xfrm>
            <a:off x="4572000" y="2667000"/>
            <a:ext cx="4191000"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800000"/>
                </a:solidFill>
                <a:latin typeface="Arial"/>
                <a:ea typeface="Arial"/>
                <a:cs typeface="Arial"/>
                <a:sym typeface="Arial"/>
              </a:rPr>
              <a:t>(x∙x)' = x'</a:t>
            </a:r>
            <a:r>
              <a:rPr b="1" lang="en-US" sz="2000">
                <a:solidFill>
                  <a:schemeClr val="dk1"/>
                </a:solidFill>
                <a:latin typeface="Arial"/>
                <a:ea typeface="Arial"/>
                <a:cs typeface="Arial"/>
                <a:sym typeface="Arial"/>
              </a:rPr>
              <a:t>   </a:t>
            </a:r>
            <a:r>
              <a:rPr lang="en-US" sz="2000">
                <a:solidFill>
                  <a:schemeClr val="dk1"/>
                </a:solidFill>
                <a:latin typeface="Arial"/>
                <a:ea typeface="Arial"/>
                <a:cs typeface="Arial"/>
                <a:sym typeface="Arial"/>
              </a:rPr>
              <a:t>(idempotency)</a:t>
            </a:r>
            <a:endParaRPr sz="2400">
              <a:solidFill>
                <a:schemeClr val="dk1"/>
              </a:solidFill>
              <a:latin typeface="Times New Roman"/>
              <a:ea typeface="Times New Roman"/>
              <a:cs typeface="Times New Roman"/>
              <a:sym typeface="Times New Roman"/>
            </a:endParaRPr>
          </a:p>
        </p:txBody>
      </p:sp>
      <p:grpSp>
        <p:nvGrpSpPr>
          <p:cNvPr id="738" name="Google Shape;738;p15"/>
          <p:cNvGrpSpPr/>
          <p:nvPr/>
        </p:nvGrpSpPr>
        <p:grpSpPr>
          <a:xfrm>
            <a:off x="685800" y="3429000"/>
            <a:ext cx="3810000" cy="823913"/>
            <a:chOff x="912" y="1296"/>
            <a:chExt cx="2400" cy="519"/>
          </a:xfrm>
        </p:grpSpPr>
        <p:cxnSp>
          <p:nvCxnSpPr>
            <p:cNvPr id="739" name="Google Shape;739;p15"/>
            <p:cNvCxnSpPr/>
            <p:nvPr/>
          </p:nvCxnSpPr>
          <p:spPr>
            <a:xfrm>
              <a:off x="1776" y="1619"/>
              <a:ext cx="240" cy="0"/>
            </a:xfrm>
            <a:prstGeom prst="straightConnector1">
              <a:avLst/>
            </a:prstGeom>
            <a:noFill/>
            <a:ln cap="sq" cmpd="sng" w="19050">
              <a:solidFill>
                <a:schemeClr val="dk1"/>
              </a:solidFill>
              <a:prstDash val="solid"/>
              <a:round/>
              <a:headEnd len="sm" w="sm" type="none"/>
              <a:tailEnd len="sm" w="sm" type="none"/>
            </a:ln>
          </p:spPr>
        </p:cxnSp>
        <p:cxnSp>
          <p:nvCxnSpPr>
            <p:cNvPr id="740" name="Google Shape;740;p15"/>
            <p:cNvCxnSpPr/>
            <p:nvPr/>
          </p:nvCxnSpPr>
          <p:spPr>
            <a:xfrm>
              <a:off x="2016" y="1715"/>
              <a:ext cx="144" cy="0"/>
            </a:xfrm>
            <a:prstGeom prst="straightConnector1">
              <a:avLst/>
            </a:prstGeom>
            <a:noFill/>
            <a:ln cap="sq" cmpd="sng" w="19050">
              <a:solidFill>
                <a:schemeClr val="dk1"/>
              </a:solidFill>
              <a:prstDash val="solid"/>
              <a:round/>
              <a:headEnd len="sm" w="sm" type="none"/>
              <a:tailEnd len="sm" w="sm" type="none"/>
            </a:ln>
          </p:spPr>
        </p:cxnSp>
        <p:cxnSp>
          <p:nvCxnSpPr>
            <p:cNvPr id="741" name="Google Shape;741;p15"/>
            <p:cNvCxnSpPr/>
            <p:nvPr/>
          </p:nvCxnSpPr>
          <p:spPr>
            <a:xfrm>
              <a:off x="2640" y="1605"/>
              <a:ext cx="336" cy="0"/>
            </a:xfrm>
            <a:prstGeom prst="straightConnector1">
              <a:avLst/>
            </a:prstGeom>
            <a:noFill/>
            <a:ln cap="sq" cmpd="sng" w="19050">
              <a:solidFill>
                <a:schemeClr val="dk1"/>
              </a:solidFill>
              <a:prstDash val="solid"/>
              <a:round/>
              <a:headEnd len="sm" w="sm" type="none"/>
              <a:tailEnd len="sm" w="sm" type="none"/>
            </a:ln>
          </p:spPr>
        </p:cxnSp>
        <p:sp>
          <p:nvSpPr>
            <p:cNvPr id="742" name="Google Shape;742;p15"/>
            <p:cNvSpPr txBox="1"/>
            <p:nvPr/>
          </p:nvSpPr>
          <p:spPr>
            <a:xfrm>
              <a:off x="912" y="1392"/>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sp>
          <p:nvSpPr>
            <p:cNvPr id="743" name="Google Shape;743;p15"/>
            <p:cNvSpPr txBox="1"/>
            <p:nvPr/>
          </p:nvSpPr>
          <p:spPr>
            <a:xfrm>
              <a:off x="2976" y="1475"/>
              <a:ext cx="33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x∙y</a:t>
              </a:r>
              <a:endParaRPr sz="1600">
                <a:solidFill>
                  <a:schemeClr val="dk1"/>
                </a:solidFill>
                <a:latin typeface="Arial"/>
                <a:ea typeface="Arial"/>
                <a:cs typeface="Arial"/>
                <a:sym typeface="Arial"/>
              </a:endParaRPr>
            </a:p>
          </p:txBody>
        </p:sp>
        <p:grpSp>
          <p:nvGrpSpPr>
            <p:cNvPr id="744" name="Google Shape;744;p15"/>
            <p:cNvGrpSpPr/>
            <p:nvPr/>
          </p:nvGrpSpPr>
          <p:grpSpPr>
            <a:xfrm>
              <a:off x="2160" y="1440"/>
              <a:ext cx="480" cy="336"/>
              <a:chOff x="2976" y="2736"/>
              <a:chExt cx="359" cy="240"/>
            </a:xfrm>
          </p:grpSpPr>
          <p:sp>
            <p:nvSpPr>
              <p:cNvPr id="745" name="Google Shape;745;p15"/>
              <p:cNvSpPr/>
              <p:nvPr/>
            </p:nvSpPr>
            <p:spPr>
              <a:xfrm>
                <a:off x="2976" y="2736"/>
                <a:ext cx="288" cy="240"/>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6" name="Google Shape;746;p15"/>
              <p:cNvSpPr/>
              <p:nvPr/>
            </p:nvSpPr>
            <p:spPr>
              <a:xfrm>
                <a:off x="3264" y="2826"/>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747" name="Google Shape;747;p15"/>
            <p:cNvCxnSpPr/>
            <p:nvPr/>
          </p:nvCxnSpPr>
          <p:spPr>
            <a:xfrm>
              <a:off x="2016" y="1523"/>
              <a:ext cx="144" cy="0"/>
            </a:xfrm>
            <a:prstGeom prst="straightConnector1">
              <a:avLst/>
            </a:prstGeom>
            <a:noFill/>
            <a:ln cap="sq" cmpd="sng" w="19050">
              <a:solidFill>
                <a:schemeClr val="dk1"/>
              </a:solidFill>
              <a:prstDash val="solid"/>
              <a:round/>
              <a:headEnd len="sm" w="sm" type="none"/>
              <a:tailEnd len="sm" w="sm" type="none"/>
            </a:ln>
          </p:spPr>
        </p:cxnSp>
        <p:cxnSp>
          <p:nvCxnSpPr>
            <p:cNvPr id="748" name="Google Shape;748;p15"/>
            <p:cNvCxnSpPr/>
            <p:nvPr/>
          </p:nvCxnSpPr>
          <p:spPr>
            <a:xfrm rot="10800000">
              <a:off x="2016" y="1523"/>
              <a:ext cx="0" cy="192"/>
            </a:xfrm>
            <a:prstGeom prst="straightConnector1">
              <a:avLst/>
            </a:prstGeom>
            <a:noFill/>
            <a:ln cap="sq" cmpd="sng" w="19050">
              <a:solidFill>
                <a:schemeClr val="dk1"/>
              </a:solidFill>
              <a:prstDash val="solid"/>
              <a:round/>
              <a:headEnd len="sm" w="sm" type="none"/>
              <a:tailEnd len="sm" w="sm" type="none"/>
            </a:ln>
          </p:spPr>
        </p:cxnSp>
        <p:sp>
          <p:nvSpPr>
            <p:cNvPr id="749" name="Google Shape;749;p15"/>
            <p:cNvSpPr/>
            <p:nvPr/>
          </p:nvSpPr>
          <p:spPr>
            <a:xfrm>
              <a:off x="1978" y="1593"/>
              <a:ext cx="48" cy="48"/>
            </a:xfrm>
            <a:prstGeom prst="ellipse">
              <a:avLst/>
            </a:prstGeom>
            <a:solidFill>
              <a:schemeClr val="dk1"/>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50" name="Google Shape;750;p15"/>
            <p:cNvGrpSpPr/>
            <p:nvPr/>
          </p:nvGrpSpPr>
          <p:grpSpPr>
            <a:xfrm>
              <a:off x="1296" y="1440"/>
              <a:ext cx="480" cy="336"/>
              <a:chOff x="2976" y="2736"/>
              <a:chExt cx="359" cy="240"/>
            </a:xfrm>
          </p:grpSpPr>
          <p:sp>
            <p:nvSpPr>
              <p:cNvPr id="751" name="Google Shape;751;p15"/>
              <p:cNvSpPr/>
              <p:nvPr/>
            </p:nvSpPr>
            <p:spPr>
              <a:xfrm>
                <a:off x="2976" y="2736"/>
                <a:ext cx="288" cy="240"/>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2" name="Google Shape;752;p15"/>
              <p:cNvSpPr/>
              <p:nvPr/>
            </p:nvSpPr>
            <p:spPr>
              <a:xfrm>
                <a:off x="3264" y="2826"/>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753" name="Google Shape;753;p15"/>
            <p:cNvCxnSpPr/>
            <p:nvPr/>
          </p:nvCxnSpPr>
          <p:spPr>
            <a:xfrm>
              <a:off x="1104" y="1523"/>
              <a:ext cx="192" cy="0"/>
            </a:xfrm>
            <a:prstGeom prst="straightConnector1">
              <a:avLst/>
            </a:prstGeom>
            <a:noFill/>
            <a:ln cap="sq" cmpd="sng" w="19050">
              <a:solidFill>
                <a:schemeClr val="dk1"/>
              </a:solidFill>
              <a:prstDash val="solid"/>
              <a:round/>
              <a:headEnd len="sm" w="sm" type="none"/>
              <a:tailEnd len="sm" w="sm" type="none"/>
            </a:ln>
          </p:spPr>
        </p:cxnSp>
        <p:cxnSp>
          <p:nvCxnSpPr>
            <p:cNvPr id="754" name="Google Shape;754;p15"/>
            <p:cNvCxnSpPr/>
            <p:nvPr/>
          </p:nvCxnSpPr>
          <p:spPr>
            <a:xfrm>
              <a:off x="1104" y="1715"/>
              <a:ext cx="192" cy="0"/>
            </a:xfrm>
            <a:prstGeom prst="straightConnector1">
              <a:avLst/>
            </a:prstGeom>
            <a:noFill/>
            <a:ln cap="sq" cmpd="sng" w="19050">
              <a:solidFill>
                <a:schemeClr val="dk1"/>
              </a:solidFill>
              <a:prstDash val="solid"/>
              <a:round/>
              <a:headEnd len="sm" w="sm" type="none"/>
              <a:tailEnd len="sm" w="sm" type="none"/>
            </a:ln>
          </p:spPr>
        </p:cxnSp>
        <p:sp>
          <p:nvSpPr>
            <p:cNvPr id="755" name="Google Shape;755;p15"/>
            <p:cNvSpPr txBox="1"/>
            <p:nvPr/>
          </p:nvSpPr>
          <p:spPr>
            <a:xfrm>
              <a:off x="912" y="1584"/>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y</a:t>
              </a:r>
              <a:endParaRPr sz="1600">
                <a:solidFill>
                  <a:schemeClr val="dk1"/>
                </a:solidFill>
                <a:latin typeface="Arial"/>
                <a:ea typeface="Arial"/>
                <a:cs typeface="Arial"/>
                <a:sym typeface="Arial"/>
              </a:endParaRPr>
            </a:p>
          </p:txBody>
        </p:sp>
        <p:sp>
          <p:nvSpPr>
            <p:cNvPr id="756" name="Google Shape;756;p15"/>
            <p:cNvSpPr txBox="1"/>
            <p:nvPr/>
          </p:nvSpPr>
          <p:spPr>
            <a:xfrm>
              <a:off x="1680" y="1296"/>
              <a:ext cx="432"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(x∙y)'</a:t>
              </a:r>
              <a:endParaRPr sz="1600">
                <a:solidFill>
                  <a:schemeClr val="dk1"/>
                </a:solidFill>
                <a:latin typeface="Arial"/>
                <a:ea typeface="Arial"/>
                <a:cs typeface="Arial"/>
                <a:sym typeface="Arial"/>
              </a:endParaRPr>
            </a:p>
          </p:txBody>
        </p:sp>
      </p:grpSp>
      <p:sp>
        <p:nvSpPr>
          <p:cNvPr id="757" name="Google Shape;757;p15"/>
          <p:cNvSpPr txBox="1"/>
          <p:nvPr/>
        </p:nvSpPr>
        <p:spPr>
          <a:xfrm>
            <a:off x="4572000" y="3657600"/>
            <a:ext cx="4191000" cy="6508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800000"/>
                </a:solidFill>
                <a:latin typeface="Arial"/>
                <a:ea typeface="Arial"/>
                <a:cs typeface="Arial"/>
                <a:sym typeface="Arial"/>
              </a:rPr>
              <a:t>((x∙y)'∙(x∙y)')' = ((x∙y)')'</a:t>
            </a:r>
            <a:r>
              <a:rPr lang="en-US" sz="1800">
                <a:solidFill>
                  <a:schemeClr val="dk1"/>
                </a:solidFill>
                <a:latin typeface="Arial"/>
                <a:ea typeface="Arial"/>
                <a:cs typeface="Arial"/>
                <a:sym typeface="Arial"/>
              </a:rPr>
              <a:t>   (idempotency)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rgbClr val="800000"/>
                </a:solidFill>
                <a:latin typeface="Arial"/>
                <a:ea typeface="Arial"/>
                <a:cs typeface="Arial"/>
                <a:sym typeface="Arial"/>
              </a:rPr>
              <a:t>= x∙y   </a:t>
            </a:r>
            <a:r>
              <a:rPr lang="en-US" sz="1800">
                <a:solidFill>
                  <a:schemeClr val="dk1"/>
                </a:solidFill>
                <a:latin typeface="Arial"/>
                <a:ea typeface="Arial"/>
                <a:cs typeface="Arial"/>
                <a:sym typeface="Arial"/>
              </a:rPr>
              <a:t>      (involution)</a:t>
            </a:r>
            <a:endParaRPr/>
          </a:p>
        </p:txBody>
      </p:sp>
      <p:grpSp>
        <p:nvGrpSpPr>
          <p:cNvPr id="758" name="Google Shape;758;p15"/>
          <p:cNvGrpSpPr/>
          <p:nvPr/>
        </p:nvGrpSpPr>
        <p:grpSpPr>
          <a:xfrm>
            <a:off x="533400" y="4495800"/>
            <a:ext cx="3908425" cy="1585913"/>
            <a:chOff x="864" y="2592"/>
            <a:chExt cx="2462" cy="999"/>
          </a:xfrm>
        </p:grpSpPr>
        <p:cxnSp>
          <p:nvCxnSpPr>
            <p:cNvPr id="759" name="Google Shape;759;p15"/>
            <p:cNvCxnSpPr/>
            <p:nvPr/>
          </p:nvCxnSpPr>
          <p:spPr>
            <a:xfrm>
              <a:off x="1056" y="2819"/>
              <a:ext cx="240" cy="0"/>
            </a:xfrm>
            <a:prstGeom prst="straightConnector1">
              <a:avLst/>
            </a:prstGeom>
            <a:noFill/>
            <a:ln cap="sq" cmpd="sng" w="19050">
              <a:solidFill>
                <a:schemeClr val="dk1"/>
              </a:solidFill>
              <a:prstDash val="solid"/>
              <a:round/>
              <a:headEnd len="sm" w="sm" type="none"/>
              <a:tailEnd len="sm" w="sm" type="none"/>
            </a:ln>
          </p:spPr>
        </p:cxnSp>
        <p:cxnSp>
          <p:nvCxnSpPr>
            <p:cNvPr id="760" name="Google Shape;760;p15"/>
            <p:cNvCxnSpPr/>
            <p:nvPr/>
          </p:nvCxnSpPr>
          <p:spPr>
            <a:xfrm>
              <a:off x="1296" y="2915"/>
              <a:ext cx="144" cy="0"/>
            </a:xfrm>
            <a:prstGeom prst="straightConnector1">
              <a:avLst/>
            </a:prstGeom>
            <a:noFill/>
            <a:ln cap="sq" cmpd="sng" w="19050">
              <a:solidFill>
                <a:schemeClr val="dk1"/>
              </a:solidFill>
              <a:prstDash val="solid"/>
              <a:round/>
              <a:headEnd len="sm" w="sm" type="none"/>
              <a:tailEnd len="sm" w="sm" type="none"/>
            </a:ln>
          </p:spPr>
        </p:cxnSp>
        <p:cxnSp>
          <p:nvCxnSpPr>
            <p:cNvPr id="761" name="Google Shape;761;p15"/>
            <p:cNvCxnSpPr/>
            <p:nvPr/>
          </p:nvCxnSpPr>
          <p:spPr>
            <a:xfrm>
              <a:off x="2736" y="3072"/>
              <a:ext cx="212" cy="0"/>
            </a:xfrm>
            <a:prstGeom prst="straightConnector1">
              <a:avLst/>
            </a:prstGeom>
            <a:noFill/>
            <a:ln cap="sq" cmpd="sng" w="19050">
              <a:solidFill>
                <a:schemeClr val="dk1"/>
              </a:solidFill>
              <a:prstDash val="solid"/>
              <a:round/>
              <a:headEnd len="sm" w="sm" type="none"/>
              <a:tailEnd len="sm" w="sm" type="none"/>
            </a:ln>
          </p:spPr>
        </p:cxnSp>
        <p:sp>
          <p:nvSpPr>
            <p:cNvPr id="762" name="Google Shape;762;p15"/>
            <p:cNvSpPr txBox="1"/>
            <p:nvPr/>
          </p:nvSpPr>
          <p:spPr>
            <a:xfrm>
              <a:off x="864" y="2688"/>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sp>
          <p:nvSpPr>
            <p:cNvPr id="763" name="Google Shape;763;p15"/>
            <p:cNvSpPr txBox="1"/>
            <p:nvPr/>
          </p:nvSpPr>
          <p:spPr>
            <a:xfrm>
              <a:off x="2942" y="2942"/>
              <a:ext cx="38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x+y</a:t>
              </a:r>
              <a:endParaRPr sz="1600">
                <a:solidFill>
                  <a:schemeClr val="dk1"/>
                </a:solidFill>
                <a:latin typeface="Arial"/>
                <a:ea typeface="Arial"/>
                <a:cs typeface="Arial"/>
                <a:sym typeface="Arial"/>
              </a:endParaRPr>
            </a:p>
          </p:txBody>
        </p:sp>
        <p:grpSp>
          <p:nvGrpSpPr>
            <p:cNvPr id="764" name="Google Shape;764;p15"/>
            <p:cNvGrpSpPr/>
            <p:nvPr/>
          </p:nvGrpSpPr>
          <p:grpSpPr>
            <a:xfrm>
              <a:off x="1440" y="2640"/>
              <a:ext cx="480" cy="336"/>
              <a:chOff x="2976" y="2736"/>
              <a:chExt cx="359" cy="240"/>
            </a:xfrm>
          </p:grpSpPr>
          <p:sp>
            <p:nvSpPr>
              <p:cNvPr id="765" name="Google Shape;765;p15"/>
              <p:cNvSpPr/>
              <p:nvPr/>
            </p:nvSpPr>
            <p:spPr>
              <a:xfrm>
                <a:off x="2976" y="2736"/>
                <a:ext cx="288" cy="240"/>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6" name="Google Shape;766;p15"/>
              <p:cNvSpPr/>
              <p:nvPr/>
            </p:nvSpPr>
            <p:spPr>
              <a:xfrm>
                <a:off x="3264" y="2826"/>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767" name="Google Shape;767;p15"/>
            <p:cNvCxnSpPr/>
            <p:nvPr/>
          </p:nvCxnSpPr>
          <p:spPr>
            <a:xfrm>
              <a:off x="1296" y="2723"/>
              <a:ext cx="144" cy="0"/>
            </a:xfrm>
            <a:prstGeom prst="straightConnector1">
              <a:avLst/>
            </a:prstGeom>
            <a:noFill/>
            <a:ln cap="sq" cmpd="sng" w="19050">
              <a:solidFill>
                <a:schemeClr val="dk1"/>
              </a:solidFill>
              <a:prstDash val="solid"/>
              <a:round/>
              <a:headEnd len="sm" w="sm" type="none"/>
              <a:tailEnd len="sm" w="sm" type="none"/>
            </a:ln>
          </p:spPr>
        </p:cxnSp>
        <p:cxnSp>
          <p:nvCxnSpPr>
            <p:cNvPr id="768" name="Google Shape;768;p15"/>
            <p:cNvCxnSpPr/>
            <p:nvPr/>
          </p:nvCxnSpPr>
          <p:spPr>
            <a:xfrm rot="10800000">
              <a:off x="1296" y="2723"/>
              <a:ext cx="0" cy="192"/>
            </a:xfrm>
            <a:prstGeom prst="straightConnector1">
              <a:avLst/>
            </a:prstGeom>
            <a:noFill/>
            <a:ln cap="sq" cmpd="sng" w="19050">
              <a:solidFill>
                <a:schemeClr val="dk1"/>
              </a:solidFill>
              <a:prstDash val="solid"/>
              <a:round/>
              <a:headEnd len="sm" w="sm" type="none"/>
              <a:tailEnd len="sm" w="sm" type="none"/>
            </a:ln>
          </p:spPr>
        </p:cxnSp>
        <p:sp>
          <p:nvSpPr>
            <p:cNvPr id="769" name="Google Shape;769;p15"/>
            <p:cNvSpPr/>
            <p:nvPr/>
          </p:nvSpPr>
          <p:spPr>
            <a:xfrm>
              <a:off x="1258" y="2793"/>
              <a:ext cx="48" cy="48"/>
            </a:xfrm>
            <a:prstGeom prst="ellipse">
              <a:avLst/>
            </a:prstGeom>
            <a:solidFill>
              <a:schemeClr val="dk1"/>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70" name="Google Shape;770;p15"/>
            <p:cNvGrpSpPr/>
            <p:nvPr/>
          </p:nvGrpSpPr>
          <p:grpSpPr>
            <a:xfrm>
              <a:off x="2256" y="2914"/>
              <a:ext cx="480" cy="336"/>
              <a:chOff x="2976" y="2736"/>
              <a:chExt cx="359" cy="240"/>
            </a:xfrm>
          </p:grpSpPr>
          <p:sp>
            <p:nvSpPr>
              <p:cNvPr id="771" name="Google Shape;771;p15"/>
              <p:cNvSpPr/>
              <p:nvPr/>
            </p:nvSpPr>
            <p:spPr>
              <a:xfrm>
                <a:off x="2976" y="2736"/>
                <a:ext cx="288" cy="240"/>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2" name="Google Shape;772;p15"/>
              <p:cNvSpPr/>
              <p:nvPr/>
            </p:nvSpPr>
            <p:spPr>
              <a:xfrm>
                <a:off x="3264" y="2826"/>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773" name="Google Shape;773;p15"/>
            <p:cNvCxnSpPr/>
            <p:nvPr/>
          </p:nvCxnSpPr>
          <p:spPr>
            <a:xfrm>
              <a:off x="2064" y="2997"/>
              <a:ext cx="192" cy="0"/>
            </a:xfrm>
            <a:prstGeom prst="straightConnector1">
              <a:avLst/>
            </a:prstGeom>
            <a:noFill/>
            <a:ln cap="sq" cmpd="sng" w="19050">
              <a:solidFill>
                <a:schemeClr val="dk1"/>
              </a:solidFill>
              <a:prstDash val="solid"/>
              <a:round/>
              <a:headEnd len="sm" w="sm" type="none"/>
              <a:tailEnd len="sm" w="sm" type="none"/>
            </a:ln>
          </p:spPr>
        </p:cxnSp>
        <p:cxnSp>
          <p:nvCxnSpPr>
            <p:cNvPr id="774" name="Google Shape;774;p15"/>
            <p:cNvCxnSpPr/>
            <p:nvPr/>
          </p:nvCxnSpPr>
          <p:spPr>
            <a:xfrm>
              <a:off x="2064" y="3189"/>
              <a:ext cx="192" cy="0"/>
            </a:xfrm>
            <a:prstGeom prst="straightConnector1">
              <a:avLst/>
            </a:prstGeom>
            <a:noFill/>
            <a:ln cap="sq" cmpd="sng" w="19050">
              <a:solidFill>
                <a:schemeClr val="dk1"/>
              </a:solidFill>
              <a:prstDash val="solid"/>
              <a:round/>
              <a:headEnd len="sm" w="sm" type="none"/>
              <a:tailEnd len="sm" w="sm" type="none"/>
            </a:ln>
          </p:spPr>
        </p:cxnSp>
        <p:sp>
          <p:nvSpPr>
            <p:cNvPr id="775" name="Google Shape;775;p15"/>
            <p:cNvSpPr txBox="1"/>
            <p:nvPr/>
          </p:nvSpPr>
          <p:spPr>
            <a:xfrm>
              <a:off x="864" y="3264"/>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y</a:t>
              </a:r>
              <a:endParaRPr sz="1600">
                <a:solidFill>
                  <a:schemeClr val="dk1"/>
                </a:solidFill>
                <a:latin typeface="Arial"/>
                <a:ea typeface="Arial"/>
                <a:cs typeface="Arial"/>
                <a:sym typeface="Arial"/>
              </a:endParaRPr>
            </a:p>
          </p:txBody>
        </p:sp>
        <p:cxnSp>
          <p:nvCxnSpPr>
            <p:cNvPr id="776" name="Google Shape;776;p15"/>
            <p:cNvCxnSpPr/>
            <p:nvPr/>
          </p:nvCxnSpPr>
          <p:spPr>
            <a:xfrm>
              <a:off x="1056" y="3395"/>
              <a:ext cx="240" cy="0"/>
            </a:xfrm>
            <a:prstGeom prst="straightConnector1">
              <a:avLst/>
            </a:prstGeom>
            <a:noFill/>
            <a:ln cap="sq" cmpd="sng" w="19050">
              <a:solidFill>
                <a:schemeClr val="dk1"/>
              </a:solidFill>
              <a:prstDash val="solid"/>
              <a:round/>
              <a:headEnd len="sm" w="sm" type="none"/>
              <a:tailEnd len="sm" w="sm" type="none"/>
            </a:ln>
          </p:spPr>
        </p:cxnSp>
        <p:cxnSp>
          <p:nvCxnSpPr>
            <p:cNvPr id="777" name="Google Shape;777;p15"/>
            <p:cNvCxnSpPr/>
            <p:nvPr/>
          </p:nvCxnSpPr>
          <p:spPr>
            <a:xfrm>
              <a:off x="1296" y="3491"/>
              <a:ext cx="144" cy="0"/>
            </a:xfrm>
            <a:prstGeom prst="straightConnector1">
              <a:avLst/>
            </a:prstGeom>
            <a:noFill/>
            <a:ln cap="sq" cmpd="sng" w="19050">
              <a:solidFill>
                <a:schemeClr val="dk1"/>
              </a:solidFill>
              <a:prstDash val="solid"/>
              <a:round/>
              <a:headEnd len="sm" w="sm" type="none"/>
              <a:tailEnd len="sm" w="sm" type="none"/>
            </a:ln>
          </p:spPr>
        </p:cxnSp>
        <p:grpSp>
          <p:nvGrpSpPr>
            <p:cNvPr id="778" name="Google Shape;778;p15"/>
            <p:cNvGrpSpPr/>
            <p:nvPr/>
          </p:nvGrpSpPr>
          <p:grpSpPr>
            <a:xfrm>
              <a:off x="1440" y="3216"/>
              <a:ext cx="480" cy="336"/>
              <a:chOff x="2976" y="2736"/>
              <a:chExt cx="359" cy="240"/>
            </a:xfrm>
          </p:grpSpPr>
          <p:sp>
            <p:nvSpPr>
              <p:cNvPr id="779" name="Google Shape;779;p15"/>
              <p:cNvSpPr/>
              <p:nvPr/>
            </p:nvSpPr>
            <p:spPr>
              <a:xfrm>
                <a:off x="2976" y="2736"/>
                <a:ext cx="288" cy="240"/>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0" name="Google Shape;780;p15"/>
              <p:cNvSpPr/>
              <p:nvPr/>
            </p:nvSpPr>
            <p:spPr>
              <a:xfrm>
                <a:off x="3264" y="2826"/>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781" name="Google Shape;781;p15"/>
            <p:cNvCxnSpPr/>
            <p:nvPr/>
          </p:nvCxnSpPr>
          <p:spPr>
            <a:xfrm>
              <a:off x="1296" y="3299"/>
              <a:ext cx="144" cy="0"/>
            </a:xfrm>
            <a:prstGeom prst="straightConnector1">
              <a:avLst/>
            </a:prstGeom>
            <a:noFill/>
            <a:ln cap="sq" cmpd="sng" w="19050">
              <a:solidFill>
                <a:schemeClr val="dk1"/>
              </a:solidFill>
              <a:prstDash val="solid"/>
              <a:round/>
              <a:headEnd len="sm" w="sm" type="none"/>
              <a:tailEnd len="sm" w="sm" type="none"/>
            </a:ln>
          </p:spPr>
        </p:cxnSp>
        <p:cxnSp>
          <p:nvCxnSpPr>
            <p:cNvPr id="782" name="Google Shape;782;p15"/>
            <p:cNvCxnSpPr/>
            <p:nvPr/>
          </p:nvCxnSpPr>
          <p:spPr>
            <a:xfrm rot="10800000">
              <a:off x="1296" y="3299"/>
              <a:ext cx="0" cy="192"/>
            </a:xfrm>
            <a:prstGeom prst="straightConnector1">
              <a:avLst/>
            </a:prstGeom>
            <a:noFill/>
            <a:ln cap="sq" cmpd="sng" w="19050">
              <a:solidFill>
                <a:schemeClr val="dk1"/>
              </a:solidFill>
              <a:prstDash val="solid"/>
              <a:round/>
              <a:headEnd len="sm" w="sm" type="none"/>
              <a:tailEnd len="sm" w="sm" type="none"/>
            </a:ln>
          </p:spPr>
        </p:cxnSp>
        <p:sp>
          <p:nvSpPr>
            <p:cNvPr id="783" name="Google Shape;783;p15"/>
            <p:cNvSpPr/>
            <p:nvPr/>
          </p:nvSpPr>
          <p:spPr>
            <a:xfrm>
              <a:off x="1258" y="3369"/>
              <a:ext cx="48" cy="48"/>
            </a:xfrm>
            <a:prstGeom prst="ellipse">
              <a:avLst/>
            </a:prstGeom>
            <a:solidFill>
              <a:schemeClr val="dk1"/>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784" name="Google Shape;784;p15"/>
            <p:cNvCxnSpPr/>
            <p:nvPr/>
          </p:nvCxnSpPr>
          <p:spPr>
            <a:xfrm>
              <a:off x="1920" y="2805"/>
              <a:ext cx="144" cy="0"/>
            </a:xfrm>
            <a:prstGeom prst="straightConnector1">
              <a:avLst/>
            </a:prstGeom>
            <a:noFill/>
            <a:ln cap="sq" cmpd="sng" w="19050">
              <a:solidFill>
                <a:schemeClr val="dk1"/>
              </a:solidFill>
              <a:prstDash val="solid"/>
              <a:round/>
              <a:headEnd len="sm" w="sm" type="none"/>
              <a:tailEnd len="sm" w="sm" type="none"/>
            </a:ln>
          </p:spPr>
        </p:cxnSp>
        <p:cxnSp>
          <p:nvCxnSpPr>
            <p:cNvPr id="785" name="Google Shape;785;p15"/>
            <p:cNvCxnSpPr/>
            <p:nvPr/>
          </p:nvCxnSpPr>
          <p:spPr>
            <a:xfrm>
              <a:off x="1920" y="3381"/>
              <a:ext cx="144" cy="0"/>
            </a:xfrm>
            <a:prstGeom prst="straightConnector1">
              <a:avLst/>
            </a:prstGeom>
            <a:noFill/>
            <a:ln cap="sq" cmpd="sng" w="19050">
              <a:solidFill>
                <a:schemeClr val="dk1"/>
              </a:solidFill>
              <a:prstDash val="solid"/>
              <a:round/>
              <a:headEnd len="sm" w="sm" type="none"/>
              <a:tailEnd len="sm" w="sm" type="none"/>
            </a:ln>
          </p:spPr>
        </p:cxnSp>
        <p:cxnSp>
          <p:nvCxnSpPr>
            <p:cNvPr id="786" name="Google Shape;786;p15"/>
            <p:cNvCxnSpPr/>
            <p:nvPr/>
          </p:nvCxnSpPr>
          <p:spPr>
            <a:xfrm>
              <a:off x="2064" y="2805"/>
              <a:ext cx="0" cy="192"/>
            </a:xfrm>
            <a:prstGeom prst="straightConnector1">
              <a:avLst/>
            </a:prstGeom>
            <a:noFill/>
            <a:ln cap="sq" cmpd="sng" w="19050">
              <a:solidFill>
                <a:schemeClr val="dk1"/>
              </a:solidFill>
              <a:prstDash val="solid"/>
              <a:round/>
              <a:headEnd len="sm" w="sm" type="none"/>
              <a:tailEnd len="sm" w="sm" type="none"/>
            </a:ln>
          </p:spPr>
        </p:cxnSp>
        <p:cxnSp>
          <p:nvCxnSpPr>
            <p:cNvPr id="787" name="Google Shape;787;p15"/>
            <p:cNvCxnSpPr/>
            <p:nvPr/>
          </p:nvCxnSpPr>
          <p:spPr>
            <a:xfrm>
              <a:off x="2064" y="3189"/>
              <a:ext cx="0" cy="192"/>
            </a:xfrm>
            <a:prstGeom prst="straightConnector1">
              <a:avLst/>
            </a:prstGeom>
            <a:noFill/>
            <a:ln cap="sq" cmpd="sng" w="19050">
              <a:solidFill>
                <a:schemeClr val="dk1"/>
              </a:solidFill>
              <a:prstDash val="solid"/>
              <a:round/>
              <a:headEnd len="sm" w="sm" type="none"/>
              <a:tailEnd len="sm" w="sm" type="none"/>
            </a:ln>
          </p:spPr>
        </p:cxnSp>
        <p:sp>
          <p:nvSpPr>
            <p:cNvPr id="788" name="Google Shape;788;p15"/>
            <p:cNvSpPr txBox="1"/>
            <p:nvPr/>
          </p:nvSpPr>
          <p:spPr>
            <a:xfrm>
              <a:off x="1920" y="2592"/>
              <a:ext cx="24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sp>
          <p:nvSpPr>
            <p:cNvPr id="789" name="Google Shape;789;p15"/>
            <p:cNvSpPr txBox="1"/>
            <p:nvPr/>
          </p:nvSpPr>
          <p:spPr>
            <a:xfrm>
              <a:off x="1920" y="3360"/>
              <a:ext cx="24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a:t>
              </a:r>
              <a:endParaRPr sz="1600">
                <a:solidFill>
                  <a:schemeClr val="dk1"/>
                </a:solidFill>
                <a:latin typeface="Arial"/>
                <a:ea typeface="Arial"/>
                <a:cs typeface="Arial"/>
                <a:sym typeface="Arial"/>
              </a:endParaRPr>
            </a:p>
          </p:txBody>
        </p:sp>
      </p:grpSp>
      <p:sp>
        <p:nvSpPr>
          <p:cNvPr id="790" name="Google Shape;790;p15"/>
          <p:cNvSpPr txBox="1"/>
          <p:nvPr/>
        </p:nvSpPr>
        <p:spPr>
          <a:xfrm>
            <a:off x="4572000" y="4876800"/>
            <a:ext cx="4191000" cy="92551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800000"/>
                </a:solidFill>
                <a:latin typeface="Arial"/>
                <a:ea typeface="Arial"/>
                <a:cs typeface="Arial"/>
                <a:sym typeface="Arial"/>
              </a:rPr>
              <a:t>((x∙x)'∙(y∙y)')' = (x'∙y')'</a:t>
            </a:r>
            <a:r>
              <a:rPr lang="en-US" sz="1800">
                <a:solidFill>
                  <a:schemeClr val="dk1"/>
                </a:solidFill>
                <a:latin typeface="Arial"/>
                <a:ea typeface="Arial"/>
                <a:cs typeface="Arial"/>
                <a:sym typeface="Arial"/>
              </a:rPr>
              <a:t>      (idempotency)</a:t>
            </a:r>
            <a:endParaRPr/>
          </a:p>
          <a:p>
            <a:pPr indent="0" lvl="0" marL="0" marR="0" rtl="0" algn="l">
              <a:spcBef>
                <a:spcPts val="0"/>
              </a:spcBef>
              <a:spcAft>
                <a:spcPts val="0"/>
              </a:spcAft>
              <a:buNone/>
            </a:pPr>
            <a:r>
              <a:rPr lang="en-US" sz="1800">
                <a:solidFill>
                  <a:srgbClr val="800000"/>
                </a:solidFill>
                <a:latin typeface="Arial"/>
                <a:ea typeface="Arial"/>
                <a:cs typeface="Arial"/>
                <a:sym typeface="Arial"/>
              </a:rPr>
              <a:t>                    = (x')'+(y')'</a:t>
            </a:r>
            <a:r>
              <a:rPr lang="en-US" sz="1800">
                <a:solidFill>
                  <a:schemeClr val="dk1"/>
                </a:solidFill>
                <a:latin typeface="Arial"/>
                <a:ea typeface="Arial"/>
                <a:cs typeface="Arial"/>
                <a:sym typeface="Arial"/>
              </a:rPr>
              <a:t>  (DeMorgan)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rgbClr val="800000"/>
                </a:solidFill>
                <a:latin typeface="Arial"/>
                <a:ea typeface="Arial"/>
                <a:cs typeface="Arial"/>
                <a:sym typeface="Arial"/>
              </a:rPr>
              <a:t>= x+y</a:t>
            </a:r>
            <a:r>
              <a:rPr lang="en-US" sz="1800">
                <a:solidFill>
                  <a:schemeClr val="dk1"/>
                </a:solidFill>
                <a:latin typeface="Arial"/>
                <a:ea typeface="Arial"/>
                <a:cs typeface="Arial"/>
                <a:sym typeface="Arial"/>
              </a:rPr>
              <a:t>          (involution)</a:t>
            </a:r>
            <a:endParaRPr/>
          </a:p>
        </p:txBody>
      </p:sp>
      <p:sp>
        <p:nvSpPr>
          <p:cNvPr id="791" name="Google Shape;791;p1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792" name="Google Shape;792;p1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99" name="Google Shape;799;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NOR GATE</a:t>
            </a:r>
            <a:endParaRPr/>
          </a:p>
        </p:txBody>
      </p:sp>
      <p:sp>
        <p:nvSpPr>
          <p:cNvPr id="800" name="Google Shape;800;p16"/>
          <p:cNvSpPr txBox="1"/>
          <p:nvPr>
            <p:ph idx="1" type="body"/>
          </p:nvPr>
        </p:nvSpPr>
        <p:spPr>
          <a:xfrm>
            <a:off x="457200" y="1295400"/>
            <a:ext cx="8229600" cy="12192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solidFill>
                  <a:srgbClr val="0000CC"/>
                </a:solidFill>
              </a:rPr>
              <a:t>{NOR} </a:t>
            </a:r>
            <a:r>
              <a:rPr lang="en-US" sz="2400"/>
              <a:t>is a complete set of logic.</a:t>
            </a:r>
            <a:endParaRPr/>
          </a:p>
          <a:p>
            <a:pPr indent="-182880" lvl="0" marL="182880" rtl="0" algn="l">
              <a:spcBef>
                <a:spcPts val="1200"/>
              </a:spcBef>
              <a:spcAft>
                <a:spcPts val="0"/>
              </a:spcAft>
              <a:buSzPts val="2040"/>
              <a:buChar char="•"/>
            </a:pPr>
            <a:r>
              <a:rPr lang="en-US" sz="2400"/>
              <a:t>Proof: Implement NOT/AND/OR using only NOR gates.</a:t>
            </a:r>
            <a:endParaRPr sz="2400"/>
          </a:p>
        </p:txBody>
      </p:sp>
      <p:sp>
        <p:nvSpPr>
          <p:cNvPr id="801" name="Google Shape;801;p16"/>
          <p:cNvSpPr txBox="1"/>
          <p:nvPr/>
        </p:nvSpPr>
        <p:spPr>
          <a:xfrm>
            <a:off x="4572000" y="2667000"/>
            <a:ext cx="4191000"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800000"/>
                </a:solidFill>
                <a:latin typeface="Arial"/>
                <a:ea typeface="Arial"/>
                <a:cs typeface="Arial"/>
                <a:sym typeface="Arial"/>
              </a:rPr>
              <a:t>(x+x)' = x'</a:t>
            </a:r>
            <a:r>
              <a:rPr b="1" lang="en-US" sz="2000">
                <a:solidFill>
                  <a:schemeClr val="dk1"/>
                </a:solidFill>
                <a:latin typeface="Arial"/>
                <a:ea typeface="Arial"/>
                <a:cs typeface="Arial"/>
                <a:sym typeface="Arial"/>
              </a:rPr>
              <a:t>   </a:t>
            </a:r>
            <a:r>
              <a:rPr lang="en-US" sz="2000">
                <a:solidFill>
                  <a:schemeClr val="dk1"/>
                </a:solidFill>
                <a:latin typeface="Arial"/>
                <a:ea typeface="Arial"/>
                <a:cs typeface="Arial"/>
                <a:sym typeface="Arial"/>
              </a:rPr>
              <a:t>(idempotency)</a:t>
            </a:r>
            <a:endParaRPr sz="2400">
              <a:solidFill>
                <a:schemeClr val="dk1"/>
              </a:solidFill>
              <a:latin typeface="Times New Roman"/>
              <a:ea typeface="Times New Roman"/>
              <a:cs typeface="Times New Roman"/>
              <a:sym typeface="Times New Roman"/>
            </a:endParaRPr>
          </a:p>
        </p:txBody>
      </p:sp>
      <p:sp>
        <p:nvSpPr>
          <p:cNvPr id="802" name="Google Shape;802;p16"/>
          <p:cNvSpPr txBox="1"/>
          <p:nvPr/>
        </p:nvSpPr>
        <p:spPr>
          <a:xfrm>
            <a:off x="4572000" y="5105400"/>
            <a:ext cx="4191000" cy="6508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800000"/>
                </a:solidFill>
                <a:latin typeface="Arial"/>
                <a:ea typeface="Arial"/>
                <a:cs typeface="Arial"/>
                <a:sym typeface="Arial"/>
              </a:rPr>
              <a:t>((x+y)'+(x+y)')' = ((x+y)')'</a:t>
            </a:r>
            <a:r>
              <a:rPr lang="en-US" sz="1800">
                <a:solidFill>
                  <a:schemeClr val="dk1"/>
                </a:solidFill>
                <a:latin typeface="Arial"/>
                <a:ea typeface="Arial"/>
                <a:cs typeface="Arial"/>
                <a:sym typeface="Arial"/>
              </a:rPr>
              <a:t> (idempotency)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rgbClr val="800000"/>
                </a:solidFill>
                <a:latin typeface="Arial"/>
                <a:ea typeface="Arial"/>
                <a:cs typeface="Arial"/>
                <a:sym typeface="Arial"/>
              </a:rPr>
              <a:t>= x+y   </a:t>
            </a:r>
            <a:r>
              <a:rPr lang="en-US" sz="1800">
                <a:solidFill>
                  <a:schemeClr val="dk1"/>
                </a:solidFill>
                <a:latin typeface="Arial"/>
                <a:ea typeface="Arial"/>
                <a:cs typeface="Arial"/>
                <a:sym typeface="Arial"/>
              </a:rPr>
              <a:t>    (involution)</a:t>
            </a:r>
            <a:endParaRPr/>
          </a:p>
        </p:txBody>
      </p:sp>
      <p:sp>
        <p:nvSpPr>
          <p:cNvPr id="803" name="Google Shape;803;p16"/>
          <p:cNvSpPr txBox="1"/>
          <p:nvPr/>
        </p:nvSpPr>
        <p:spPr>
          <a:xfrm>
            <a:off x="4572000" y="3657600"/>
            <a:ext cx="4191000" cy="92551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800000"/>
                </a:solidFill>
                <a:latin typeface="Arial"/>
                <a:ea typeface="Arial"/>
                <a:cs typeface="Arial"/>
                <a:sym typeface="Arial"/>
              </a:rPr>
              <a:t>((x+x)'+(y+y)')' = (x'+y')'</a:t>
            </a:r>
            <a:r>
              <a:rPr lang="en-US" sz="1800">
                <a:solidFill>
                  <a:schemeClr val="dk1"/>
                </a:solidFill>
                <a:latin typeface="Arial"/>
                <a:ea typeface="Arial"/>
                <a:cs typeface="Arial"/>
                <a:sym typeface="Arial"/>
              </a:rPr>
              <a:t>  (idempotency)</a:t>
            </a:r>
            <a:endParaRPr/>
          </a:p>
          <a:p>
            <a:pPr indent="0" lvl="0" marL="0" marR="0" rtl="0" algn="l">
              <a:spcBef>
                <a:spcPts val="0"/>
              </a:spcBef>
              <a:spcAft>
                <a:spcPts val="0"/>
              </a:spcAft>
              <a:buNone/>
            </a:pPr>
            <a:r>
              <a:rPr lang="en-US" sz="1800">
                <a:solidFill>
                  <a:srgbClr val="800000"/>
                </a:solidFill>
                <a:latin typeface="Arial"/>
                <a:ea typeface="Arial"/>
                <a:cs typeface="Arial"/>
                <a:sym typeface="Arial"/>
              </a:rPr>
              <a:t>                    = (x')'∙(y')'</a:t>
            </a:r>
            <a:r>
              <a:rPr lang="en-US" sz="1800">
                <a:solidFill>
                  <a:schemeClr val="dk1"/>
                </a:solidFill>
                <a:latin typeface="Arial"/>
                <a:ea typeface="Arial"/>
                <a:cs typeface="Arial"/>
                <a:sym typeface="Arial"/>
              </a:rPr>
              <a:t>  (DeMorgan)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rgbClr val="800000"/>
                </a:solidFill>
                <a:latin typeface="Arial"/>
                <a:ea typeface="Arial"/>
                <a:cs typeface="Arial"/>
                <a:sym typeface="Arial"/>
              </a:rPr>
              <a:t>= x∙y</a:t>
            </a:r>
            <a:r>
              <a:rPr lang="en-US" sz="1800">
                <a:solidFill>
                  <a:schemeClr val="dk1"/>
                </a:solidFill>
                <a:latin typeface="Arial"/>
                <a:ea typeface="Arial"/>
                <a:cs typeface="Arial"/>
                <a:sym typeface="Arial"/>
              </a:rPr>
              <a:t>          (involution)</a:t>
            </a:r>
            <a:endParaRPr/>
          </a:p>
        </p:txBody>
      </p:sp>
      <p:grpSp>
        <p:nvGrpSpPr>
          <p:cNvPr id="804" name="Google Shape;804;p16"/>
          <p:cNvGrpSpPr/>
          <p:nvPr/>
        </p:nvGrpSpPr>
        <p:grpSpPr>
          <a:xfrm>
            <a:off x="1295400" y="2590800"/>
            <a:ext cx="2667000" cy="533400"/>
            <a:chOff x="2016" y="2448"/>
            <a:chExt cx="1680" cy="336"/>
          </a:xfrm>
        </p:grpSpPr>
        <p:cxnSp>
          <p:nvCxnSpPr>
            <p:cNvPr id="805" name="Google Shape;805;p16"/>
            <p:cNvCxnSpPr/>
            <p:nvPr/>
          </p:nvCxnSpPr>
          <p:spPr>
            <a:xfrm>
              <a:off x="2208" y="2627"/>
              <a:ext cx="240" cy="0"/>
            </a:xfrm>
            <a:prstGeom prst="straightConnector1">
              <a:avLst/>
            </a:prstGeom>
            <a:noFill/>
            <a:ln cap="sq" cmpd="sng" w="19050">
              <a:solidFill>
                <a:schemeClr val="dk1"/>
              </a:solidFill>
              <a:prstDash val="solid"/>
              <a:round/>
              <a:headEnd len="sm" w="sm" type="none"/>
              <a:tailEnd len="sm" w="sm" type="none"/>
            </a:ln>
          </p:spPr>
        </p:cxnSp>
        <p:cxnSp>
          <p:nvCxnSpPr>
            <p:cNvPr id="806" name="Google Shape;806;p16"/>
            <p:cNvCxnSpPr/>
            <p:nvPr/>
          </p:nvCxnSpPr>
          <p:spPr>
            <a:xfrm>
              <a:off x="2448" y="2723"/>
              <a:ext cx="144" cy="0"/>
            </a:xfrm>
            <a:prstGeom prst="straightConnector1">
              <a:avLst/>
            </a:prstGeom>
            <a:noFill/>
            <a:ln cap="sq" cmpd="sng" w="19050">
              <a:solidFill>
                <a:schemeClr val="dk1"/>
              </a:solidFill>
              <a:prstDash val="solid"/>
              <a:round/>
              <a:headEnd len="sm" w="sm" type="none"/>
              <a:tailEnd len="sm" w="sm" type="none"/>
            </a:ln>
          </p:spPr>
        </p:cxnSp>
        <p:cxnSp>
          <p:nvCxnSpPr>
            <p:cNvPr id="807" name="Google Shape;807;p16"/>
            <p:cNvCxnSpPr/>
            <p:nvPr/>
          </p:nvCxnSpPr>
          <p:spPr>
            <a:xfrm>
              <a:off x="3072" y="2613"/>
              <a:ext cx="336" cy="0"/>
            </a:xfrm>
            <a:prstGeom prst="straightConnector1">
              <a:avLst/>
            </a:prstGeom>
            <a:noFill/>
            <a:ln cap="sq" cmpd="sng" w="19050">
              <a:solidFill>
                <a:schemeClr val="dk1"/>
              </a:solidFill>
              <a:prstDash val="solid"/>
              <a:round/>
              <a:headEnd len="sm" w="sm" type="none"/>
              <a:tailEnd len="sm" w="sm" type="none"/>
            </a:ln>
          </p:spPr>
        </p:cxnSp>
        <p:sp>
          <p:nvSpPr>
            <p:cNvPr id="808" name="Google Shape;808;p16"/>
            <p:cNvSpPr txBox="1"/>
            <p:nvPr/>
          </p:nvSpPr>
          <p:spPr>
            <a:xfrm>
              <a:off x="2016" y="2483"/>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sp>
          <p:nvSpPr>
            <p:cNvPr id="809" name="Google Shape;809;p16"/>
            <p:cNvSpPr txBox="1"/>
            <p:nvPr/>
          </p:nvSpPr>
          <p:spPr>
            <a:xfrm>
              <a:off x="3408" y="2483"/>
              <a:ext cx="288"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cxnSp>
          <p:nvCxnSpPr>
            <p:cNvPr id="810" name="Google Shape;810;p16"/>
            <p:cNvCxnSpPr/>
            <p:nvPr/>
          </p:nvCxnSpPr>
          <p:spPr>
            <a:xfrm>
              <a:off x="2448" y="2531"/>
              <a:ext cx="144" cy="0"/>
            </a:xfrm>
            <a:prstGeom prst="straightConnector1">
              <a:avLst/>
            </a:prstGeom>
            <a:noFill/>
            <a:ln cap="sq" cmpd="sng" w="19050">
              <a:solidFill>
                <a:schemeClr val="dk1"/>
              </a:solidFill>
              <a:prstDash val="solid"/>
              <a:round/>
              <a:headEnd len="sm" w="sm" type="none"/>
              <a:tailEnd len="sm" w="sm" type="none"/>
            </a:ln>
          </p:spPr>
        </p:cxnSp>
        <p:cxnSp>
          <p:nvCxnSpPr>
            <p:cNvPr id="811" name="Google Shape;811;p16"/>
            <p:cNvCxnSpPr/>
            <p:nvPr/>
          </p:nvCxnSpPr>
          <p:spPr>
            <a:xfrm rot="10800000">
              <a:off x="2448" y="2531"/>
              <a:ext cx="0" cy="192"/>
            </a:xfrm>
            <a:prstGeom prst="straightConnector1">
              <a:avLst/>
            </a:prstGeom>
            <a:noFill/>
            <a:ln cap="sq" cmpd="sng" w="19050">
              <a:solidFill>
                <a:schemeClr val="dk1"/>
              </a:solidFill>
              <a:prstDash val="solid"/>
              <a:round/>
              <a:headEnd len="sm" w="sm" type="none"/>
              <a:tailEnd len="sm" w="sm" type="none"/>
            </a:ln>
          </p:spPr>
        </p:cxnSp>
        <p:sp>
          <p:nvSpPr>
            <p:cNvPr id="812" name="Google Shape;812;p16"/>
            <p:cNvSpPr/>
            <p:nvPr/>
          </p:nvSpPr>
          <p:spPr>
            <a:xfrm>
              <a:off x="2410" y="2601"/>
              <a:ext cx="48" cy="48"/>
            </a:xfrm>
            <a:prstGeom prst="ellipse">
              <a:avLst/>
            </a:prstGeom>
            <a:solidFill>
              <a:schemeClr val="dk1"/>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813" name="Google Shape;813;p16"/>
            <p:cNvGrpSpPr/>
            <p:nvPr/>
          </p:nvGrpSpPr>
          <p:grpSpPr>
            <a:xfrm>
              <a:off x="2572" y="2448"/>
              <a:ext cx="500" cy="336"/>
              <a:chOff x="2955" y="3168"/>
              <a:chExt cx="360" cy="240"/>
            </a:xfrm>
          </p:grpSpPr>
          <p:grpSp>
            <p:nvGrpSpPr>
              <p:cNvPr id="814" name="Google Shape;814;p16"/>
              <p:cNvGrpSpPr/>
              <p:nvPr/>
            </p:nvGrpSpPr>
            <p:grpSpPr>
              <a:xfrm>
                <a:off x="2955" y="3168"/>
                <a:ext cx="288" cy="240"/>
                <a:chOff x="6768" y="11808"/>
                <a:chExt cx="1008" cy="792"/>
              </a:xfrm>
            </p:grpSpPr>
            <p:sp>
              <p:nvSpPr>
                <p:cNvPr id="815" name="Google Shape;815;p16"/>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16" name="Google Shape;816;p16"/>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817" name="Google Shape;817;p16"/>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818" name="Google Shape;818;p16"/>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9" name="Google Shape;819;p16"/>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20" name="Google Shape;820;p16"/>
              <p:cNvSpPr/>
              <p:nvPr/>
            </p:nvSpPr>
            <p:spPr>
              <a:xfrm>
                <a:off x="3244" y="3264"/>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821" name="Google Shape;821;p16"/>
          <p:cNvGrpSpPr/>
          <p:nvPr/>
        </p:nvGrpSpPr>
        <p:grpSpPr>
          <a:xfrm>
            <a:off x="533400" y="3352800"/>
            <a:ext cx="3962400" cy="1585913"/>
            <a:chOff x="912" y="1296"/>
            <a:chExt cx="2496" cy="999"/>
          </a:xfrm>
        </p:grpSpPr>
        <p:cxnSp>
          <p:nvCxnSpPr>
            <p:cNvPr id="822" name="Google Shape;822;p16"/>
            <p:cNvCxnSpPr/>
            <p:nvPr/>
          </p:nvCxnSpPr>
          <p:spPr>
            <a:xfrm>
              <a:off x="1104" y="1523"/>
              <a:ext cx="240" cy="0"/>
            </a:xfrm>
            <a:prstGeom prst="straightConnector1">
              <a:avLst/>
            </a:prstGeom>
            <a:noFill/>
            <a:ln cap="sq" cmpd="sng" w="19050">
              <a:solidFill>
                <a:schemeClr val="dk1"/>
              </a:solidFill>
              <a:prstDash val="solid"/>
              <a:round/>
              <a:headEnd len="sm" w="sm" type="none"/>
              <a:tailEnd len="sm" w="sm" type="none"/>
            </a:ln>
          </p:spPr>
        </p:cxnSp>
        <p:cxnSp>
          <p:nvCxnSpPr>
            <p:cNvPr id="823" name="Google Shape;823;p16"/>
            <p:cNvCxnSpPr/>
            <p:nvPr/>
          </p:nvCxnSpPr>
          <p:spPr>
            <a:xfrm>
              <a:off x="1344" y="1619"/>
              <a:ext cx="144" cy="0"/>
            </a:xfrm>
            <a:prstGeom prst="straightConnector1">
              <a:avLst/>
            </a:prstGeom>
            <a:noFill/>
            <a:ln cap="sq" cmpd="sng" w="19050">
              <a:solidFill>
                <a:schemeClr val="dk1"/>
              </a:solidFill>
              <a:prstDash val="solid"/>
              <a:round/>
              <a:headEnd len="sm" w="sm" type="none"/>
              <a:tailEnd len="sm" w="sm" type="none"/>
            </a:ln>
          </p:spPr>
        </p:cxnSp>
        <p:cxnSp>
          <p:nvCxnSpPr>
            <p:cNvPr id="824" name="Google Shape;824;p16"/>
            <p:cNvCxnSpPr/>
            <p:nvPr/>
          </p:nvCxnSpPr>
          <p:spPr>
            <a:xfrm>
              <a:off x="2784" y="1789"/>
              <a:ext cx="212" cy="0"/>
            </a:xfrm>
            <a:prstGeom prst="straightConnector1">
              <a:avLst/>
            </a:prstGeom>
            <a:noFill/>
            <a:ln cap="sq" cmpd="sng" w="19050">
              <a:solidFill>
                <a:schemeClr val="dk1"/>
              </a:solidFill>
              <a:prstDash val="solid"/>
              <a:round/>
              <a:headEnd len="sm" w="sm" type="none"/>
              <a:tailEnd len="sm" w="sm" type="none"/>
            </a:ln>
          </p:spPr>
        </p:cxnSp>
        <p:sp>
          <p:nvSpPr>
            <p:cNvPr id="825" name="Google Shape;825;p16"/>
            <p:cNvSpPr txBox="1"/>
            <p:nvPr/>
          </p:nvSpPr>
          <p:spPr>
            <a:xfrm>
              <a:off x="912" y="1392"/>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sp>
          <p:nvSpPr>
            <p:cNvPr id="826" name="Google Shape;826;p16"/>
            <p:cNvSpPr txBox="1"/>
            <p:nvPr/>
          </p:nvSpPr>
          <p:spPr>
            <a:xfrm>
              <a:off x="3024" y="1666"/>
              <a:ext cx="38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x∙y</a:t>
              </a:r>
              <a:endParaRPr sz="1600">
                <a:solidFill>
                  <a:schemeClr val="dk1"/>
                </a:solidFill>
                <a:latin typeface="Arial"/>
                <a:ea typeface="Arial"/>
                <a:cs typeface="Arial"/>
                <a:sym typeface="Arial"/>
              </a:endParaRPr>
            </a:p>
          </p:txBody>
        </p:sp>
        <p:cxnSp>
          <p:nvCxnSpPr>
            <p:cNvPr id="827" name="Google Shape;827;p16"/>
            <p:cNvCxnSpPr/>
            <p:nvPr/>
          </p:nvCxnSpPr>
          <p:spPr>
            <a:xfrm>
              <a:off x="1344" y="1427"/>
              <a:ext cx="144" cy="0"/>
            </a:xfrm>
            <a:prstGeom prst="straightConnector1">
              <a:avLst/>
            </a:prstGeom>
            <a:noFill/>
            <a:ln cap="sq" cmpd="sng" w="19050">
              <a:solidFill>
                <a:schemeClr val="dk1"/>
              </a:solidFill>
              <a:prstDash val="solid"/>
              <a:round/>
              <a:headEnd len="sm" w="sm" type="none"/>
              <a:tailEnd len="sm" w="sm" type="none"/>
            </a:ln>
          </p:spPr>
        </p:cxnSp>
        <p:cxnSp>
          <p:nvCxnSpPr>
            <p:cNvPr id="828" name="Google Shape;828;p16"/>
            <p:cNvCxnSpPr/>
            <p:nvPr/>
          </p:nvCxnSpPr>
          <p:spPr>
            <a:xfrm rot="10800000">
              <a:off x="1344" y="1427"/>
              <a:ext cx="0" cy="192"/>
            </a:xfrm>
            <a:prstGeom prst="straightConnector1">
              <a:avLst/>
            </a:prstGeom>
            <a:noFill/>
            <a:ln cap="sq" cmpd="sng" w="19050">
              <a:solidFill>
                <a:schemeClr val="dk1"/>
              </a:solidFill>
              <a:prstDash val="solid"/>
              <a:round/>
              <a:headEnd len="sm" w="sm" type="none"/>
              <a:tailEnd len="sm" w="sm" type="none"/>
            </a:ln>
          </p:spPr>
        </p:cxnSp>
        <p:sp>
          <p:nvSpPr>
            <p:cNvPr id="829" name="Google Shape;829;p16"/>
            <p:cNvSpPr/>
            <p:nvPr/>
          </p:nvSpPr>
          <p:spPr>
            <a:xfrm>
              <a:off x="1306" y="1497"/>
              <a:ext cx="48" cy="48"/>
            </a:xfrm>
            <a:prstGeom prst="ellipse">
              <a:avLst/>
            </a:prstGeom>
            <a:solidFill>
              <a:schemeClr val="dk1"/>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30" name="Google Shape;830;p16"/>
            <p:cNvCxnSpPr/>
            <p:nvPr/>
          </p:nvCxnSpPr>
          <p:spPr>
            <a:xfrm>
              <a:off x="2112" y="1701"/>
              <a:ext cx="192" cy="0"/>
            </a:xfrm>
            <a:prstGeom prst="straightConnector1">
              <a:avLst/>
            </a:prstGeom>
            <a:noFill/>
            <a:ln cap="sq" cmpd="sng" w="19050">
              <a:solidFill>
                <a:schemeClr val="dk1"/>
              </a:solidFill>
              <a:prstDash val="solid"/>
              <a:round/>
              <a:headEnd len="sm" w="sm" type="none"/>
              <a:tailEnd len="sm" w="sm" type="none"/>
            </a:ln>
          </p:spPr>
        </p:cxnSp>
        <p:cxnSp>
          <p:nvCxnSpPr>
            <p:cNvPr id="831" name="Google Shape;831;p16"/>
            <p:cNvCxnSpPr/>
            <p:nvPr/>
          </p:nvCxnSpPr>
          <p:spPr>
            <a:xfrm>
              <a:off x="2112" y="1893"/>
              <a:ext cx="192" cy="0"/>
            </a:xfrm>
            <a:prstGeom prst="straightConnector1">
              <a:avLst/>
            </a:prstGeom>
            <a:noFill/>
            <a:ln cap="sq" cmpd="sng" w="19050">
              <a:solidFill>
                <a:schemeClr val="dk1"/>
              </a:solidFill>
              <a:prstDash val="solid"/>
              <a:round/>
              <a:headEnd len="sm" w="sm" type="none"/>
              <a:tailEnd len="sm" w="sm" type="none"/>
            </a:ln>
          </p:spPr>
        </p:cxnSp>
        <p:sp>
          <p:nvSpPr>
            <p:cNvPr id="832" name="Google Shape;832;p16"/>
            <p:cNvSpPr txBox="1"/>
            <p:nvPr/>
          </p:nvSpPr>
          <p:spPr>
            <a:xfrm>
              <a:off x="912" y="1968"/>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y</a:t>
              </a:r>
              <a:endParaRPr sz="1600">
                <a:solidFill>
                  <a:schemeClr val="dk1"/>
                </a:solidFill>
                <a:latin typeface="Arial"/>
                <a:ea typeface="Arial"/>
                <a:cs typeface="Arial"/>
                <a:sym typeface="Arial"/>
              </a:endParaRPr>
            </a:p>
          </p:txBody>
        </p:sp>
        <p:cxnSp>
          <p:nvCxnSpPr>
            <p:cNvPr id="833" name="Google Shape;833;p16"/>
            <p:cNvCxnSpPr/>
            <p:nvPr/>
          </p:nvCxnSpPr>
          <p:spPr>
            <a:xfrm>
              <a:off x="1104" y="2099"/>
              <a:ext cx="240" cy="0"/>
            </a:xfrm>
            <a:prstGeom prst="straightConnector1">
              <a:avLst/>
            </a:prstGeom>
            <a:noFill/>
            <a:ln cap="sq" cmpd="sng" w="19050">
              <a:solidFill>
                <a:schemeClr val="dk1"/>
              </a:solidFill>
              <a:prstDash val="solid"/>
              <a:round/>
              <a:headEnd len="sm" w="sm" type="none"/>
              <a:tailEnd len="sm" w="sm" type="none"/>
            </a:ln>
          </p:spPr>
        </p:cxnSp>
        <p:cxnSp>
          <p:nvCxnSpPr>
            <p:cNvPr id="834" name="Google Shape;834;p16"/>
            <p:cNvCxnSpPr/>
            <p:nvPr/>
          </p:nvCxnSpPr>
          <p:spPr>
            <a:xfrm>
              <a:off x="1344" y="2195"/>
              <a:ext cx="144" cy="0"/>
            </a:xfrm>
            <a:prstGeom prst="straightConnector1">
              <a:avLst/>
            </a:prstGeom>
            <a:noFill/>
            <a:ln cap="sq" cmpd="sng" w="19050">
              <a:solidFill>
                <a:schemeClr val="dk1"/>
              </a:solidFill>
              <a:prstDash val="solid"/>
              <a:round/>
              <a:headEnd len="sm" w="sm" type="none"/>
              <a:tailEnd len="sm" w="sm" type="none"/>
            </a:ln>
          </p:spPr>
        </p:cxnSp>
        <p:cxnSp>
          <p:nvCxnSpPr>
            <p:cNvPr id="835" name="Google Shape;835;p16"/>
            <p:cNvCxnSpPr/>
            <p:nvPr/>
          </p:nvCxnSpPr>
          <p:spPr>
            <a:xfrm>
              <a:off x="1344" y="2003"/>
              <a:ext cx="144" cy="0"/>
            </a:xfrm>
            <a:prstGeom prst="straightConnector1">
              <a:avLst/>
            </a:prstGeom>
            <a:noFill/>
            <a:ln cap="sq" cmpd="sng" w="19050">
              <a:solidFill>
                <a:schemeClr val="dk1"/>
              </a:solidFill>
              <a:prstDash val="solid"/>
              <a:round/>
              <a:headEnd len="sm" w="sm" type="none"/>
              <a:tailEnd len="sm" w="sm" type="none"/>
            </a:ln>
          </p:spPr>
        </p:cxnSp>
        <p:cxnSp>
          <p:nvCxnSpPr>
            <p:cNvPr id="836" name="Google Shape;836;p16"/>
            <p:cNvCxnSpPr/>
            <p:nvPr/>
          </p:nvCxnSpPr>
          <p:spPr>
            <a:xfrm rot="10800000">
              <a:off x="1344" y="2003"/>
              <a:ext cx="0" cy="192"/>
            </a:xfrm>
            <a:prstGeom prst="straightConnector1">
              <a:avLst/>
            </a:prstGeom>
            <a:noFill/>
            <a:ln cap="sq" cmpd="sng" w="19050">
              <a:solidFill>
                <a:schemeClr val="dk1"/>
              </a:solidFill>
              <a:prstDash val="solid"/>
              <a:round/>
              <a:headEnd len="sm" w="sm" type="none"/>
              <a:tailEnd len="sm" w="sm" type="none"/>
            </a:ln>
          </p:spPr>
        </p:cxnSp>
        <p:sp>
          <p:nvSpPr>
            <p:cNvPr id="837" name="Google Shape;837;p16"/>
            <p:cNvSpPr/>
            <p:nvPr/>
          </p:nvSpPr>
          <p:spPr>
            <a:xfrm>
              <a:off x="1306" y="2073"/>
              <a:ext cx="48" cy="48"/>
            </a:xfrm>
            <a:prstGeom prst="ellipse">
              <a:avLst/>
            </a:prstGeom>
            <a:solidFill>
              <a:schemeClr val="dk1"/>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38" name="Google Shape;838;p16"/>
            <p:cNvCxnSpPr/>
            <p:nvPr/>
          </p:nvCxnSpPr>
          <p:spPr>
            <a:xfrm>
              <a:off x="1968" y="1509"/>
              <a:ext cx="144" cy="0"/>
            </a:xfrm>
            <a:prstGeom prst="straightConnector1">
              <a:avLst/>
            </a:prstGeom>
            <a:noFill/>
            <a:ln cap="sq" cmpd="sng" w="19050">
              <a:solidFill>
                <a:schemeClr val="dk1"/>
              </a:solidFill>
              <a:prstDash val="solid"/>
              <a:round/>
              <a:headEnd len="sm" w="sm" type="none"/>
              <a:tailEnd len="sm" w="sm" type="none"/>
            </a:ln>
          </p:spPr>
        </p:cxnSp>
        <p:cxnSp>
          <p:nvCxnSpPr>
            <p:cNvPr id="839" name="Google Shape;839;p16"/>
            <p:cNvCxnSpPr/>
            <p:nvPr/>
          </p:nvCxnSpPr>
          <p:spPr>
            <a:xfrm>
              <a:off x="1968" y="2085"/>
              <a:ext cx="144" cy="0"/>
            </a:xfrm>
            <a:prstGeom prst="straightConnector1">
              <a:avLst/>
            </a:prstGeom>
            <a:noFill/>
            <a:ln cap="sq" cmpd="sng" w="19050">
              <a:solidFill>
                <a:schemeClr val="dk1"/>
              </a:solidFill>
              <a:prstDash val="solid"/>
              <a:round/>
              <a:headEnd len="sm" w="sm" type="none"/>
              <a:tailEnd len="sm" w="sm" type="none"/>
            </a:ln>
          </p:spPr>
        </p:cxnSp>
        <p:cxnSp>
          <p:nvCxnSpPr>
            <p:cNvPr id="840" name="Google Shape;840;p16"/>
            <p:cNvCxnSpPr/>
            <p:nvPr/>
          </p:nvCxnSpPr>
          <p:spPr>
            <a:xfrm>
              <a:off x="2112" y="1509"/>
              <a:ext cx="0" cy="192"/>
            </a:xfrm>
            <a:prstGeom prst="straightConnector1">
              <a:avLst/>
            </a:prstGeom>
            <a:noFill/>
            <a:ln cap="sq" cmpd="sng" w="19050">
              <a:solidFill>
                <a:schemeClr val="dk1"/>
              </a:solidFill>
              <a:prstDash val="solid"/>
              <a:round/>
              <a:headEnd len="sm" w="sm" type="none"/>
              <a:tailEnd len="sm" w="sm" type="none"/>
            </a:ln>
          </p:spPr>
        </p:cxnSp>
        <p:cxnSp>
          <p:nvCxnSpPr>
            <p:cNvPr id="841" name="Google Shape;841;p16"/>
            <p:cNvCxnSpPr/>
            <p:nvPr/>
          </p:nvCxnSpPr>
          <p:spPr>
            <a:xfrm>
              <a:off x="2112" y="1893"/>
              <a:ext cx="0" cy="192"/>
            </a:xfrm>
            <a:prstGeom prst="straightConnector1">
              <a:avLst/>
            </a:prstGeom>
            <a:noFill/>
            <a:ln cap="sq" cmpd="sng" w="19050">
              <a:solidFill>
                <a:schemeClr val="dk1"/>
              </a:solidFill>
              <a:prstDash val="solid"/>
              <a:round/>
              <a:headEnd len="sm" w="sm" type="none"/>
              <a:tailEnd len="sm" w="sm" type="none"/>
            </a:ln>
          </p:spPr>
        </p:cxnSp>
        <p:sp>
          <p:nvSpPr>
            <p:cNvPr id="842" name="Google Shape;842;p16"/>
            <p:cNvSpPr txBox="1"/>
            <p:nvPr/>
          </p:nvSpPr>
          <p:spPr>
            <a:xfrm>
              <a:off x="1968" y="1296"/>
              <a:ext cx="24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sp>
          <p:nvSpPr>
            <p:cNvPr id="843" name="Google Shape;843;p16"/>
            <p:cNvSpPr txBox="1"/>
            <p:nvPr/>
          </p:nvSpPr>
          <p:spPr>
            <a:xfrm>
              <a:off x="1968" y="2064"/>
              <a:ext cx="24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a:t>
              </a:r>
              <a:endParaRPr sz="1600">
                <a:solidFill>
                  <a:schemeClr val="dk1"/>
                </a:solidFill>
                <a:latin typeface="Arial"/>
                <a:ea typeface="Arial"/>
                <a:cs typeface="Arial"/>
                <a:sym typeface="Arial"/>
              </a:endParaRPr>
            </a:p>
          </p:txBody>
        </p:sp>
        <p:grpSp>
          <p:nvGrpSpPr>
            <p:cNvPr id="844" name="Google Shape;844;p16"/>
            <p:cNvGrpSpPr/>
            <p:nvPr/>
          </p:nvGrpSpPr>
          <p:grpSpPr>
            <a:xfrm>
              <a:off x="2280" y="1616"/>
              <a:ext cx="500" cy="336"/>
              <a:chOff x="2955" y="3168"/>
              <a:chExt cx="360" cy="240"/>
            </a:xfrm>
          </p:grpSpPr>
          <p:grpSp>
            <p:nvGrpSpPr>
              <p:cNvPr id="845" name="Google Shape;845;p16"/>
              <p:cNvGrpSpPr/>
              <p:nvPr/>
            </p:nvGrpSpPr>
            <p:grpSpPr>
              <a:xfrm>
                <a:off x="2955" y="3168"/>
                <a:ext cx="288" cy="240"/>
                <a:chOff x="6768" y="11808"/>
                <a:chExt cx="1008" cy="792"/>
              </a:xfrm>
            </p:grpSpPr>
            <p:sp>
              <p:nvSpPr>
                <p:cNvPr id="846" name="Google Shape;846;p16"/>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47" name="Google Shape;847;p16"/>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848" name="Google Shape;848;p16"/>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849" name="Google Shape;849;p16"/>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0" name="Google Shape;850;p16"/>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51" name="Google Shape;851;p16"/>
              <p:cNvSpPr/>
              <p:nvPr/>
            </p:nvSpPr>
            <p:spPr>
              <a:xfrm>
                <a:off x="3244" y="3264"/>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52" name="Google Shape;852;p16"/>
            <p:cNvGrpSpPr/>
            <p:nvPr/>
          </p:nvGrpSpPr>
          <p:grpSpPr>
            <a:xfrm>
              <a:off x="1464" y="1914"/>
              <a:ext cx="500" cy="336"/>
              <a:chOff x="2955" y="3168"/>
              <a:chExt cx="360" cy="240"/>
            </a:xfrm>
          </p:grpSpPr>
          <p:grpSp>
            <p:nvGrpSpPr>
              <p:cNvPr id="853" name="Google Shape;853;p16"/>
              <p:cNvGrpSpPr/>
              <p:nvPr/>
            </p:nvGrpSpPr>
            <p:grpSpPr>
              <a:xfrm>
                <a:off x="2955" y="3168"/>
                <a:ext cx="288" cy="240"/>
                <a:chOff x="6768" y="11808"/>
                <a:chExt cx="1008" cy="792"/>
              </a:xfrm>
            </p:grpSpPr>
            <p:sp>
              <p:nvSpPr>
                <p:cNvPr id="854" name="Google Shape;854;p16"/>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55" name="Google Shape;855;p16"/>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856" name="Google Shape;856;p16"/>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857" name="Google Shape;857;p16"/>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8" name="Google Shape;858;p16"/>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59" name="Google Shape;859;p16"/>
              <p:cNvSpPr/>
              <p:nvPr/>
            </p:nvSpPr>
            <p:spPr>
              <a:xfrm>
                <a:off x="3244" y="3264"/>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60" name="Google Shape;860;p16"/>
            <p:cNvGrpSpPr/>
            <p:nvPr/>
          </p:nvGrpSpPr>
          <p:grpSpPr>
            <a:xfrm>
              <a:off x="1464" y="1333"/>
              <a:ext cx="500" cy="336"/>
              <a:chOff x="2955" y="3168"/>
              <a:chExt cx="360" cy="240"/>
            </a:xfrm>
          </p:grpSpPr>
          <p:grpSp>
            <p:nvGrpSpPr>
              <p:cNvPr id="861" name="Google Shape;861;p16"/>
              <p:cNvGrpSpPr/>
              <p:nvPr/>
            </p:nvGrpSpPr>
            <p:grpSpPr>
              <a:xfrm>
                <a:off x="2955" y="3168"/>
                <a:ext cx="288" cy="240"/>
                <a:chOff x="6768" y="11808"/>
                <a:chExt cx="1008" cy="792"/>
              </a:xfrm>
            </p:grpSpPr>
            <p:sp>
              <p:nvSpPr>
                <p:cNvPr id="862" name="Google Shape;862;p16"/>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63" name="Google Shape;863;p16"/>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864" name="Google Shape;864;p16"/>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865" name="Google Shape;865;p16"/>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6" name="Google Shape;866;p16"/>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67" name="Google Shape;867;p16"/>
              <p:cNvSpPr/>
              <p:nvPr/>
            </p:nvSpPr>
            <p:spPr>
              <a:xfrm>
                <a:off x="3244" y="3264"/>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868" name="Google Shape;868;p16"/>
          <p:cNvGrpSpPr/>
          <p:nvPr/>
        </p:nvGrpSpPr>
        <p:grpSpPr>
          <a:xfrm>
            <a:off x="609600" y="5029200"/>
            <a:ext cx="3886200" cy="823913"/>
            <a:chOff x="912" y="1296"/>
            <a:chExt cx="2448" cy="519"/>
          </a:xfrm>
        </p:grpSpPr>
        <p:cxnSp>
          <p:nvCxnSpPr>
            <p:cNvPr id="869" name="Google Shape;869;p16"/>
            <p:cNvCxnSpPr/>
            <p:nvPr/>
          </p:nvCxnSpPr>
          <p:spPr>
            <a:xfrm>
              <a:off x="1776" y="1619"/>
              <a:ext cx="240" cy="0"/>
            </a:xfrm>
            <a:prstGeom prst="straightConnector1">
              <a:avLst/>
            </a:prstGeom>
            <a:noFill/>
            <a:ln cap="sq" cmpd="sng" w="19050">
              <a:solidFill>
                <a:schemeClr val="dk1"/>
              </a:solidFill>
              <a:prstDash val="solid"/>
              <a:round/>
              <a:headEnd len="sm" w="sm" type="none"/>
              <a:tailEnd len="sm" w="sm" type="none"/>
            </a:ln>
          </p:spPr>
        </p:cxnSp>
        <p:cxnSp>
          <p:nvCxnSpPr>
            <p:cNvPr id="870" name="Google Shape;870;p16"/>
            <p:cNvCxnSpPr/>
            <p:nvPr/>
          </p:nvCxnSpPr>
          <p:spPr>
            <a:xfrm>
              <a:off x="2016" y="1715"/>
              <a:ext cx="144" cy="0"/>
            </a:xfrm>
            <a:prstGeom prst="straightConnector1">
              <a:avLst/>
            </a:prstGeom>
            <a:noFill/>
            <a:ln cap="sq" cmpd="sng" w="19050">
              <a:solidFill>
                <a:schemeClr val="dk1"/>
              </a:solidFill>
              <a:prstDash val="solid"/>
              <a:round/>
              <a:headEnd len="sm" w="sm" type="none"/>
              <a:tailEnd len="sm" w="sm" type="none"/>
            </a:ln>
          </p:spPr>
        </p:cxnSp>
        <p:cxnSp>
          <p:nvCxnSpPr>
            <p:cNvPr id="871" name="Google Shape;871;p16"/>
            <p:cNvCxnSpPr/>
            <p:nvPr/>
          </p:nvCxnSpPr>
          <p:spPr>
            <a:xfrm>
              <a:off x="2640" y="1605"/>
              <a:ext cx="336" cy="0"/>
            </a:xfrm>
            <a:prstGeom prst="straightConnector1">
              <a:avLst/>
            </a:prstGeom>
            <a:noFill/>
            <a:ln cap="sq" cmpd="sng" w="19050">
              <a:solidFill>
                <a:schemeClr val="dk1"/>
              </a:solidFill>
              <a:prstDash val="solid"/>
              <a:round/>
              <a:headEnd len="sm" w="sm" type="none"/>
              <a:tailEnd len="sm" w="sm" type="none"/>
            </a:ln>
          </p:spPr>
        </p:cxnSp>
        <p:sp>
          <p:nvSpPr>
            <p:cNvPr id="872" name="Google Shape;872;p16"/>
            <p:cNvSpPr txBox="1"/>
            <p:nvPr/>
          </p:nvSpPr>
          <p:spPr>
            <a:xfrm>
              <a:off x="912" y="1392"/>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sp>
          <p:nvSpPr>
            <p:cNvPr id="873" name="Google Shape;873;p16"/>
            <p:cNvSpPr txBox="1"/>
            <p:nvPr/>
          </p:nvSpPr>
          <p:spPr>
            <a:xfrm>
              <a:off x="2976" y="1475"/>
              <a:ext cx="38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x+y</a:t>
              </a:r>
              <a:endParaRPr sz="1600">
                <a:solidFill>
                  <a:schemeClr val="dk1"/>
                </a:solidFill>
                <a:latin typeface="Arial"/>
                <a:ea typeface="Arial"/>
                <a:cs typeface="Arial"/>
                <a:sym typeface="Arial"/>
              </a:endParaRPr>
            </a:p>
          </p:txBody>
        </p:sp>
        <p:cxnSp>
          <p:nvCxnSpPr>
            <p:cNvPr id="874" name="Google Shape;874;p16"/>
            <p:cNvCxnSpPr/>
            <p:nvPr/>
          </p:nvCxnSpPr>
          <p:spPr>
            <a:xfrm>
              <a:off x="2016" y="1523"/>
              <a:ext cx="144" cy="0"/>
            </a:xfrm>
            <a:prstGeom prst="straightConnector1">
              <a:avLst/>
            </a:prstGeom>
            <a:noFill/>
            <a:ln cap="sq" cmpd="sng" w="19050">
              <a:solidFill>
                <a:schemeClr val="dk1"/>
              </a:solidFill>
              <a:prstDash val="solid"/>
              <a:round/>
              <a:headEnd len="sm" w="sm" type="none"/>
              <a:tailEnd len="sm" w="sm" type="none"/>
            </a:ln>
          </p:spPr>
        </p:cxnSp>
        <p:cxnSp>
          <p:nvCxnSpPr>
            <p:cNvPr id="875" name="Google Shape;875;p16"/>
            <p:cNvCxnSpPr/>
            <p:nvPr/>
          </p:nvCxnSpPr>
          <p:spPr>
            <a:xfrm rot="10800000">
              <a:off x="2016" y="1523"/>
              <a:ext cx="0" cy="192"/>
            </a:xfrm>
            <a:prstGeom prst="straightConnector1">
              <a:avLst/>
            </a:prstGeom>
            <a:noFill/>
            <a:ln cap="sq" cmpd="sng" w="19050">
              <a:solidFill>
                <a:schemeClr val="dk1"/>
              </a:solidFill>
              <a:prstDash val="solid"/>
              <a:round/>
              <a:headEnd len="sm" w="sm" type="none"/>
              <a:tailEnd len="sm" w="sm" type="none"/>
            </a:ln>
          </p:spPr>
        </p:cxnSp>
        <p:sp>
          <p:nvSpPr>
            <p:cNvPr id="876" name="Google Shape;876;p16"/>
            <p:cNvSpPr/>
            <p:nvPr/>
          </p:nvSpPr>
          <p:spPr>
            <a:xfrm>
              <a:off x="1978" y="1593"/>
              <a:ext cx="48" cy="48"/>
            </a:xfrm>
            <a:prstGeom prst="ellipse">
              <a:avLst/>
            </a:prstGeom>
            <a:solidFill>
              <a:schemeClr val="dk1"/>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77" name="Google Shape;877;p16"/>
            <p:cNvCxnSpPr/>
            <p:nvPr/>
          </p:nvCxnSpPr>
          <p:spPr>
            <a:xfrm>
              <a:off x="1104" y="1523"/>
              <a:ext cx="192" cy="0"/>
            </a:xfrm>
            <a:prstGeom prst="straightConnector1">
              <a:avLst/>
            </a:prstGeom>
            <a:noFill/>
            <a:ln cap="sq" cmpd="sng" w="19050">
              <a:solidFill>
                <a:schemeClr val="dk1"/>
              </a:solidFill>
              <a:prstDash val="solid"/>
              <a:round/>
              <a:headEnd len="sm" w="sm" type="none"/>
              <a:tailEnd len="sm" w="sm" type="none"/>
            </a:ln>
          </p:spPr>
        </p:cxnSp>
        <p:cxnSp>
          <p:nvCxnSpPr>
            <p:cNvPr id="878" name="Google Shape;878;p16"/>
            <p:cNvCxnSpPr/>
            <p:nvPr/>
          </p:nvCxnSpPr>
          <p:spPr>
            <a:xfrm>
              <a:off x="1104" y="1715"/>
              <a:ext cx="192" cy="0"/>
            </a:xfrm>
            <a:prstGeom prst="straightConnector1">
              <a:avLst/>
            </a:prstGeom>
            <a:noFill/>
            <a:ln cap="sq" cmpd="sng" w="19050">
              <a:solidFill>
                <a:schemeClr val="dk1"/>
              </a:solidFill>
              <a:prstDash val="solid"/>
              <a:round/>
              <a:headEnd len="sm" w="sm" type="none"/>
              <a:tailEnd len="sm" w="sm" type="none"/>
            </a:ln>
          </p:spPr>
        </p:cxnSp>
        <p:sp>
          <p:nvSpPr>
            <p:cNvPr id="879" name="Google Shape;879;p16"/>
            <p:cNvSpPr txBox="1"/>
            <p:nvPr/>
          </p:nvSpPr>
          <p:spPr>
            <a:xfrm>
              <a:off x="912" y="1584"/>
              <a:ext cx="192" cy="2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y</a:t>
              </a:r>
              <a:endParaRPr sz="1600">
                <a:solidFill>
                  <a:schemeClr val="dk1"/>
                </a:solidFill>
                <a:latin typeface="Arial"/>
                <a:ea typeface="Arial"/>
                <a:cs typeface="Arial"/>
                <a:sym typeface="Arial"/>
              </a:endParaRPr>
            </a:p>
          </p:txBody>
        </p:sp>
        <p:sp>
          <p:nvSpPr>
            <p:cNvPr id="880" name="Google Shape;880;p16"/>
            <p:cNvSpPr txBox="1"/>
            <p:nvPr/>
          </p:nvSpPr>
          <p:spPr>
            <a:xfrm>
              <a:off x="1632" y="1296"/>
              <a:ext cx="48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(x+y)'</a:t>
              </a:r>
              <a:endParaRPr sz="1600">
                <a:solidFill>
                  <a:schemeClr val="dk1"/>
                </a:solidFill>
                <a:latin typeface="Arial"/>
                <a:ea typeface="Arial"/>
                <a:cs typeface="Arial"/>
                <a:sym typeface="Arial"/>
              </a:endParaRPr>
            </a:p>
          </p:txBody>
        </p:sp>
        <p:grpSp>
          <p:nvGrpSpPr>
            <p:cNvPr id="881" name="Google Shape;881;p16"/>
            <p:cNvGrpSpPr/>
            <p:nvPr/>
          </p:nvGrpSpPr>
          <p:grpSpPr>
            <a:xfrm>
              <a:off x="2142" y="1436"/>
              <a:ext cx="500" cy="336"/>
              <a:chOff x="2955" y="3168"/>
              <a:chExt cx="360" cy="240"/>
            </a:xfrm>
          </p:grpSpPr>
          <p:grpSp>
            <p:nvGrpSpPr>
              <p:cNvPr id="882" name="Google Shape;882;p16"/>
              <p:cNvGrpSpPr/>
              <p:nvPr/>
            </p:nvGrpSpPr>
            <p:grpSpPr>
              <a:xfrm>
                <a:off x="2955" y="3168"/>
                <a:ext cx="288" cy="240"/>
                <a:chOff x="6768" y="11808"/>
                <a:chExt cx="1008" cy="792"/>
              </a:xfrm>
            </p:grpSpPr>
            <p:sp>
              <p:nvSpPr>
                <p:cNvPr id="883" name="Google Shape;883;p16"/>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84" name="Google Shape;884;p16"/>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885" name="Google Shape;885;p16"/>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886" name="Google Shape;886;p16"/>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7" name="Google Shape;887;p16"/>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88" name="Google Shape;888;p16"/>
              <p:cNvSpPr/>
              <p:nvPr/>
            </p:nvSpPr>
            <p:spPr>
              <a:xfrm>
                <a:off x="3244" y="3264"/>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89" name="Google Shape;889;p16"/>
            <p:cNvGrpSpPr/>
            <p:nvPr/>
          </p:nvGrpSpPr>
          <p:grpSpPr>
            <a:xfrm>
              <a:off x="1272" y="1443"/>
              <a:ext cx="500" cy="336"/>
              <a:chOff x="2955" y="3168"/>
              <a:chExt cx="360" cy="240"/>
            </a:xfrm>
          </p:grpSpPr>
          <p:grpSp>
            <p:nvGrpSpPr>
              <p:cNvPr id="890" name="Google Shape;890;p16"/>
              <p:cNvGrpSpPr/>
              <p:nvPr/>
            </p:nvGrpSpPr>
            <p:grpSpPr>
              <a:xfrm>
                <a:off x="2955" y="3168"/>
                <a:ext cx="288" cy="240"/>
                <a:chOff x="6768" y="11808"/>
                <a:chExt cx="1008" cy="792"/>
              </a:xfrm>
            </p:grpSpPr>
            <p:sp>
              <p:nvSpPr>
                <p:cNvPr id="891" name="Google Shape;891;p16"/>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92" name="Google Shape;892;p16"/>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893" name="Google Shape;893;p16"/>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894" name="Google Shape;894;p16"/>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5" name="Google Shape;895;p16"/>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96" name="Google Shape;896;p16"/>
              <p:cNvSpPr/>
              <p:nvPr/>
            </p:nvSpPr>
            <p:spPr>
              <a:xfrm>
                <a:off x="3244" y="3264"/>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897" name="Google Shape;897;p1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898" name="Google Shape;898;p1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05" name="Google Shape;905;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QUICK REVIEW QUESTIONS (2)</a:t>
            </a:r>
            <a:endParaRPr/>
          </a:p>
        </p:txBody>
      </p:sp>
      <p:sp>
        <p:nvSpPr>
          <p:cNvPr id="906" name="Google Shape;906;p1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380"/>
              <a:buChar char="•"/>
            </a:pPr>
            <a:r>
              <a:rPr lang="en-US" sz="2800">
                <a:solidFill>
                  <a:srgbClr val="800000"/>
                </a:solidFill>
              </a:rPr>
              <a:t>DLD page 79</a:t>
            </a:r>
            <a:br>
              <a:rPr lang="en-US" sz="2800">
                <a:solidFill>
                  <a:srgbClr val="800000"/>
                </a:solidFill>
              </a:rPr>
            </a:br>
            <a:r>
              <a:rPr lang="en-US" sz="2800">
                <a:solidFill>
                  <a:srgbClr val="800000"/>
                </a:solidFill>
              </a:rPr>
              <a:t>Questions 4-6 to 4-8.</a:t>
            </a:r>
            <a:endParaRPr/>
          </a:p>
        </p:txBody>
      </p:sp>
      <p:pic>
        <p:nvPicPr>
          <p:cNvPr descr="MCj04348590000[1]" id="907" name="Google Shape;907;p17"/>
          <p:cNvPicPr preferRelativeResize="0"/>
          <p:nvPr/>
        </p:nvPicPr>
        <p:blipFill rotWithShape="1">
          <a:blip r:embed="rId3">
            <a:alphaModFix/>
          </a:blip>
          <a:srcRect b="0" l="0" r="0" t="0"/>
          <a:stretch/>
        </p:blipFill>
        <p:spPr>
          <a:xfrm>
            <a:off x="6858000" y="4114800"/>
            <a:ext cx="1714500" cy="1714500"/>
          </a:xfrm>
          <a:prstGeom prst="rect">
            <a:avLst/>
          </a:prstGeom>
          <a:noFill/>
          <a:ln>
            <a:noFill/>
          </a:ln>
        </p:spPr>
      </p:pic>
      <p:sp>
        <p:nvSpPr>
          <p:cNvPr id="908" name="Google Shape;908;p1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909" name="Google Shape;909;p1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16" name="Google Shape;916;p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SOP AND NAND CIRCUITS (1/2)</a:t>
            </a:r>
            <a:endParaRPr/>
          </a:p>
        </p:txBody>
      </p:sp>
      <p:sp>
        <p:nvSpPr>
          <p:cNvPr id="917" name="Google Shape;917;p18"/>
          <p:cNvSpPr txBox="1"/>
          <p:nvPr>
            <p:ph idx="1" type="body"/>
          </p:nvPr>
        </p:nvSpPr>
        <p:spPr>
          <a:xfrm>
            <a:off x="457200" y="1295400"/>
            <a:ext cx="8229600" cy="49530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An SOP expression can be easily implemented using</a:t>
            </a:r>
            <a:endParaRPr b="1" sz="2400"/>
          </a:p>
          <a:p>
            <a:pPr indent="-182880" lvl="1" marL="457200" rtl="0" algn="l">
              <a:spcBef>
                <a:spcPts val="400"/>
              </a:spcBef>
              <a:spcAft>
                <a:spcPts val="0"/>
              </a:spcAft>
              <a:buSzPts val="1700"/>
              <a:buChar char="•"/>
            </a:pPr>
            <a:r>
              <a:rPr lang="en-US" sz="2000">
                <a:solidFill>
                  <a:srgbClr val="800000"/>
                </a:solidFill>
              </a:rPr>
              <a:t>2-level AND-OR circuit</a:t>
            </a:r>
            <a:endParaRPr/>
          </a:p>
          <a:p>
            <a:pPr indent="-182880" lvl="1" marL="457200" rtl="0" algn="l">
              <a:spcBef>
                <a:spcPts val="400"/>
              </a:spcBef>
              <a:spcAft>
                <a:spcPts val="0"/>
              </a:spcAft>
              <a:buSzPts val="1700"/>
              <a:buChar char="•"/>
            </a:pPr>
            <a:r>
              <a:rPr lang="en-US" sz="2000">
                <a:solidFill>
                  <a:srgbClr val="800000"/>
                </a:solidFill>
              </a:rPr>
              <a:t>2-level NAND circuit</a:t>
            </a:r>
            <a:endParaRPr/>
          </a:p>
          <a:p>
            <a:pPr indent="-182880" lvl="0" marL="182880" rtl="0" algn="l">
              <a:spcBef>
                <a:spcPts val="1200"/>
              </a:spcBef>
              <a:spcAft>
                <a:spcPts val="0"/>
              </a:spcAft>
              <a:buSzPts val="2040"/>
              <a:buChar char="•"/>
            </a:pPr>
            <a:r>
              <a:rPr lang="en-US" sz="2400"/>
              <a:t>Example:</a:t>
            </a:r>
            <a:r>
              <a:rPr lang="en-US" sz="2400">
                <a:solidFill>
                  <a:srgbClr val="800000"/>
                </a:solidFill>
              </a:rPr>
              <a:t> F = A⋅B + C'⋅D + E</a:t>
            </a:r>
            <a:endParaRPr/>
          </a:p>
          <a:p>
            <a:pPr indent="-182880" lvl="1" marL="457200" rtl="0" algn="l">
              <a:spcBef>
                <a:spcPts val="1000"/>
              </a:spcBef>
              <a:spcAft>
                <a:spcPts val="0"/>
              </a:spcAft>
              <a:buSzPts val="1700"/>
              <a:buChar char="•"/>
            </a:pPr>
            <a:r>
              <a:rPr lang="en-US" sz="2000"/>
              <a:t>Using 2-level AND-OR circuit</a:t>
            </a:r>
            <a:endParaRPr/>
          </a:p>
        </p:txBody>
      </p:sp>
      <p:grpSp>
        <p:nvGrpSpPr>
          <p:cNvPr id="918" name="Google Shape;918;p18"/>
          <p:cNvGrpSpPr/>
          <p:nvPr/>
        </p:nvGrpSpPr>
        <p:grpSpPr>
          <a:xfrm>
            <a:off x="2819400" y="3886200"/>
            <a:ext cx="3482975" cy="1784350"/>
            <a:chOff x="1440" y="2112"/>
            <a:chExt cx="2194" cy="1124"/>
          </a:xfrm>
        </p:grpSpPr>
        <p:sp>
          <p:nvSpPr>
            <p:cNvPr id="919" name="Google Shape;919;p18"/>
            <p:cNvSpPr txBox="1"/>
            <p:nvPr/>
          </p:nvSpPr>
          <p:spPr>
            <a:xfrm>
              <a:off x="3360" y="2640"/>
              <a:ext cx="27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a:t>
              </a:r>
              <a:endParaRPr/>
            </a:p>
          </p:txBody>
        </p:sp>
        <p:cxnSp>
          <p:nvCxnSpPr>
            <p:cNvPr id="920" name="Google Shape;920;p18"/>
            <p:cNvCxnSpPr/>
            <p:nvPr/>
          </p:nvCxnSpPr>
          <p:spPr>
            <a:xfrm>
              <a:off x="3161" y="2744"/>
              <a:ext cx="212" cy="0"/>
            </a:xfrm>
            <a:prstGeom prst="straightConnector1">
              <a:avLst/>
            </a:prstGeom>
            <a:noFill/>
            <a:ln cap="sq" cmpd="sng" w="19050">
              <a:solidFill>
                <a:schemeClr val="dk1"/>
              </a:solidFill>
              <a:prstDash val="solid"/>
              <a:round/>
              <a:headEnd len="sm" w="sm" type="none"/>
              <a:tailEnd len="sm" w="sm" type="none"/>
            </a:ln>
          </p:spPr>
        </p:cxnSp>
        <p:sp>
          <p:nvSpPr>
            <p:cNvPr id="921" name="Google Shape;921;p18"/>
            <p:cNvSpPr txBox="1"/>
            <p:nvPr/>
          </p:nvSpPr>
          <p:spPr>
            <a:xfrm>
              <a:off x="1440" y="2112"/>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p:txBody>
        </p:sp>
        <p:sp>
          <p:nvSpPr>
            <p:cNvPr id="922" name="Google Shape;922;p18"/>
            <p:cNvSpPr/>
            <p:nvPr/>
          </p:nvSpPr>
          <p:spPr>
            <a:xfrm>
              <a:off x="2064" y="2160"/>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923" name="Google Shape;923;p18"/>
            <p:cNvCxnSpPr/>
            <p:nvPr/>
          </p:nvCxnSpPr>
          <p:spPr>
            <a:xfrm>
              <a:off x="1680" y="2256"/>
              <a:ext cx="384" cy="0"/>
            </a:xfrm>
            <a:prstGeom prst="straightConnector1">
              <a:avLst/>
            </a:prstGeom>
            <a:noFill/>
            <a:ln cap="sq" cmpd="sng" w="19050">
              <a:solidFill>
                <a:schemeClr val="dk1"/>
              </a:solidFill>
              <a:prstDash val="solid"/>
              <a:round/>
              <a:headEnd len="sm" w="sm" type="none"/>
              <a:tailEnd len="sm" w="sm" type="none"/>
            </a:ln>
          </p:spPr>
        </p:cxnSp>
        <p:cxnSp>
          <p:nvCxnSpPr>
            <p:cNvPr id="924" name="Google Shape;924;p18"/>
            <p:cNvCxnSpPr/>
            <p:nvPr/>
          </p:nvCxnSpPr>
          <p:spPr>
            <a:xfrm>
              <a:off x="2592" y="2640"/>
              <a:ext cx="192" cy="0"/>
            </a:xfrm>
            <a:prstGeom prst="straightConnector1">
              <a:avLst/>
            </a:prstGeom>
            <a:noFill/>
            <a:ln cap="sq" cmpd="sng" w="19050">
              <a:solidFill>
                <a:schemeClr val="dk1"/>
              </a:solidFill>
              <a:prstDash val="solid"/>
              <a:round/>
              <a:headEnd len="sm" w="sm" type="none"/>
              <a:tailEnd len="sm" w="sm" type="none"/>
            </a:ln>
          </p:spPr>
        </p:cxnSp>
        <p:cxnSp>
          <p:nvCxnSpPr>
            <p:cNvPr id="925" name="Google Shape;925;p18"/>
            <p:cNvCxnSpPr/>
            <p:nvPr/>
          </p:nvCxnSpPr>
          <p:spPr>
            <a:xfrm>
              <a:off x="2448" y="2736"/>
              <a:ext cx="370" cy="0"/>
            </a:xfrm>
            <a:prstGeom prst="straightConnector1">
              <a:avLst/>
            </a:prstGeom>
            <a:noFill/>
            <a:ln cap="sq" cmpd="sng" w="19050">
              <a:solidFill>
                <a:schemeClr val="dk1"/>
              </a:solidFill>
              <a:prstDash val="solid"/>
              <a:round/>
              <a:headEnd len="sm" w="sm" type="none"/>
              <a:tailEnd len="sm" w="sm" type="none"/>
            </a:ln>
          </p:spPr>
        </p:cxnSp>
        <p:sp>
          <p:nvSpPr>
            <p:cNvPr id="926" name="Google Shape;926;p18"/>
            <p:cNvSpPr txBox="1"/>
            <p:nvPr/>
          </p:nvSpPr>
          <p:spPr>
            <a:xfrm>
              <a:off x="1440" y="2304"/>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B</a:t>
              </a:r>
              <a:endParaRPr/>
            </a:p>
          </p:txBody>
        </p:sp>
        <p:sp>
          <p:nvSpPr>
            <p:cNvPr id="927" name="Google Shape;927;p18"/>
            <p:cNvSpPr/>
            <p:nvPr/>
          </p:nvSpPr>
          <p:spPr>
            <a:xfrm>
              <a:off x="2064" y="2592"/>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928" name="Google Shape;928;p18"/>
            <p:cNvCxnSpPr/>
            <p:nvPr/>
          </p:nvCxnSpPr>
          <p:spPr>
            <a:xfrm flipH="1" rot="10800000">
              <a:off x="2448" y="2325"/>
              <a:ext cx="144" cy="2"/>
            </a:xfrm>
            <a:prstGeom prst="straightConnector1">
              <a:avLst/>
            </a:prstGeom>
            <a:noFill/>
            <a:ln cap="sq" cmpd="sng" w="19050">
              <a:solidFill>
                <a:schemeClr val="dk1"/>
              </a:solidFill>
              <a:prstDash val="solid"/>
              <a:round/>
              <a:headEnd len="sm" w="sm" type="none"/>
              <a:tailEnd len="sm" w="sm" type="none"/>
            </a:ln>
          </p:spPr>
        </p:cxnSp>
        <p:cxnSp>
          <p:nvCxnSpPr>
            <p:cNvPr id="929" name="Google Shape;929;p18"/>
            <p:cNvCxnSpPr/>
            <p:nvPr/>
          </p:nvCxnSpPr>
          <p:spPr>
            <a:xfrm>
              <a:off x="2592" y="2832"/>
              <a:ext cx="192" cy="0"/>
            </a:xfrm>
            <a:prstGeom prst="straightConnector1">
              <a:avLst/>
            </a:prstGeom>
            <a:noFill/>
            <a:ln cap="sq" cmpd="sng" w="19050">
              <a:solidFill>
                <a:schemeClr val="dk1"/>
              </a:solidFill>
              <a:prstDash val="solid"/>
              <a:round/>
              <a:headEnd len="sm" w="sm" type="none"/>
              <a:tailEnd len="sm" w="sm" type="none"/>
            </a:ln>
          </p:spPr>
        </p:cxnSp>
        <p:cxnSp>
          <p:nvCxnSpPr>
            <p:cNvPr id="930" name="Google Shape;930;p18"/>
            <p:cNvCxnSpPr/>
            <p:nvPr/>
          </p:nvCxnSpPr>
          <p:spPr>
            <a:xfrm>
              <a:off x="2592" y="2325"/>
              <a:ext cx="0" cy="315"/>
            </a:xfrm>
            <a:prstGeom prst="straightConnector1">
              <a:avLst/>
            </a:prstGeom>
            <a:noFill/>
            <a:ln cap="sq" cmpd="sng" w="19050">
              <a:solidFill>
                <a:schemeClr val="dk1"/>
              </a:solidFill>
              <a:prstDash val="solid"/>
              <a:round/>
              <a:headEnd len="sm" w="sm" type="none"/>
              <a:tailEnd len="sm" w="sm" type="none"/>
            </a:ln>
          </p:spPr>
        </p:cxnSp>
        <p:grpSp>
          <p:nvGrpSpPr>
            <p:cNvPr id="931" name="Google Shape;931;p18"/>
            <p:cNvGrpSpPr/>
            <p:nvPr/>
          </p:nvGrpSpPr>
          <p:grpSpPr>
            <a:xfrm>
              <a:off x="2764" y="2592"/>
              <a:ext cx="384" cy="288"/>
              <a:chOff x="6768" y="11808"/>
              <a:chExt cx="1008" cy="792"/>
            </a:xfrm>
          </p:grpSpPr>
          <p:sp>
            <p:nvSpPr>
              <p:cNvPr id="932" name="Google Shape;932;p18"/>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933" name="Google Shape;933;p18"/>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934" name="Google Shape;934;p18"/>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935" name="Google Shape;935;p18"/>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6" name="Google Shape;936;p18"/>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937" name="Google Shape;937;p18"/>
            <p:cNvCxnSpPr/>
            <p:nvPr/>
          </p:nvCxnSpPr>
          <p:spPr>
            <a:xfrm>
              <a:off x="1680" y="2400"/>
              <a:ext cx="384" cy="0"/>
            </a:xfrm>
            <a:prstGeom prst="straightConnector1">
              <a:avLst/>
            </a:prstGeom>
            <a:noFill/>
            <a:ln cap="sq" cmpd="sng" w="19050">
              <a:solidFill>
                <a:schemeClr val="dk1"/>
              </a:solidFill>
              <a:prstDash val="solid"/>
              <a:round/>
              <a:headEnd len="sm" w="sm" type="none"/>
              <a:tailEnd len="sm" w="sm" type="none"/>
            </a:ln>
          </p:spPr>
        </p:cxnSp>
        <p:cxnSp>
          <p:nvCxnSpPr>
            <p:cNvPr id="938" name="Google Shape;938;p18"/>
            <p:cNvCxnSpPr/>
            <p:nvPr/>
          </p:nvCxnSpPr>
          <p:spPr>
            <a:xfrm>
              <a:off x="1680" y="2688"/>
              <a:ext cx="384" cy="0"/>
            </a:xfrm>
            <a:prstGeom prst="straightConnector1">
              <a:avLst/>
            </a:prstGeom>
            <a:noFill/>
            <a:ln cap="sq" cmpd="sng" w="19050">
              <a:solidFill>
                <a:schemeClr val="dk1"/>
              </a:solidFill>
              <a:prstDash val="solid"/>
              <a:round/>
              <a:headEnd len="sm" w="sm" type="none"/>
              <a:tailEnd len="sm" w="sm" type="none"/>
            </a:ln>
          </p:spPr>
        </p:cxnSp>
        <p:cxnSp>
          <p:nvCxnSpPr>
            <p:cNvPr id="939" name="Google Shape;939;p18"/>
            <p:cNvCxnSpPr/>
            <p:nvPr/>
          </p:nvCxnSpPr>
          <p:spPr>
            <a:xfrm>
              <a:off x="1680" y="2832"/>
              <a:ext cx="384" cy="0"/>
            </a:xfrm>
            <a:prstGeom prst="straightConnector1">
              <a:avLst/>
            </a:prstGeom>
            <a:noFill/>
            <a:ln cap="sq" cmpd="sng" w="19050">
              <a:solidFill>
                <a:schemeClr val="dk1"/>
              </a:solidFill>
              <a:prstDash val="solid"/>
              <a:round/>
              <a:headEnd len="sm" w="sm" type="none"/>
              <a:tailEnd len="sm" w="sm" type="none"/>
            </a:ln>
          </p:spPr>
        </p:cxnSp>
        <p:sp>
          <p:nvSpPr>
            <p:cNvPr id="940" name="Google Shape;940;p18"/>
            <p:cNvSpPr txBox="1"/>
            <p:nvPr/>
          </p:nvSpPr>
          <p:spPr>
            <a:xfrm>
              <a:off x="1440" y="2736"/>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D</a:t>
              </a:r>
              <a:endParaRPr/>
            </a:p>
          </p:txBody>
        </p:sp>
        <p:sp>
          <p:nvSpPr>
            <p:cNvPr id="941" name="Google Shape;941;p18"/>
            <p:cNvSpPr txBox="1"/>
            <p:nvPr/>
          </p:nvSpPr>
          <p:spPr>
            <a:xfrm>
              <a:off x="1440" y="2544"/>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C</a:t>
              </a:r>
              <a:endParaRPr/>
            </a:p>
          </p:txBody>
        </p:sp>
        <p:sp>
          <p:nvSpPr>
            <p:cNvPr id="942" name="Google Shape;942;p18"/>
            <p:cNvSpPr txBox="1"/>
            <p:nvPr/>
          </p:nvSpPr>
          <p:spPr>
            <a:xfrm>
              <a:off x="1440" y="3024"/>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E</a:t>
              </a:r>
              <a:endParaRPr/>
            </a:p>
          </p:txBody>
        </p:sp>
        <p:cxnSp>
          <p:nvCxnSpPr>
            <p:cNvPr id="943" name="Google Shape;943;p18"/>
            <p:cNvCxnSpPr/>
            <p:nvPr/>
          </p:nvCxnSpPr>
          <p:spPr>
            <a:xfrm>
              <a:off x="2592" y="2832"/>
              <a:ext cx="0" cy="288"/>
            </a:xfrm>
            <a:prstGeom prst="straightConnector1">
              <a:avLst/>
            </a:prstGeom>
            <a:noFill/>
            <a:ln cap="sq" cmpd="sng" w="19050">
              <a:solidFill>
                <a:schemeClr val="dk1"/>
              </a:solidFill>
              <a:prstDash val="solid"/>
              <a:round/>
              <a:headEnd len="sm" w="sm" type="none"/>
              <a:tailEnd len="sm" w="sm" type="none"/>
            </a:ln>
          </p:spPr>
        </p:cxnSp>
        <p:cxnSp>
          <p:nvCxnSpPr>
            <p:cNvPr id="944" name="Google Shape;944;p18"/>
            <p:cNvCxnSpPr/>
            <p:nvPr/>
          </p:nvCxnSpPr>
          <p:spPr>
            <a:xfrm>
              <a:off x="1680" y="3120"/>
              <a:ext cx="912" cy="0"/>
            </a:xfrm>
            <a:prstGeom prst="straightConnector1">
              <a:avLst/>
            </a:prstGeom>
            <a:noFill/>
            <a:ln cap="sq" cmpd="sng" w="19050">
              <a:solidFill>
                <a:schemeClr val="dk1"/>
              </a:solidFill>
              <a:prstDash val="solid"/>
              <a:round/>
              <a:headEnd len="sm" w="sm" type="none"/>
              <a:tailEnd len="sm" w="sm" type="none"/>
            </a:ln>
          </p:spPr>
        </p:cxnSp>
        <p:grpSp>
          <p:nvGrpSpPr>
            <p:cNvPr id="945" name="Google Shape;945;p18"/>
            <p:cNvGrpSpPr/>
            <p:nvPr/>
          </p:nvGrpSpPr>
          <p:grpSpPr>
            <a:xfrm>
              <a:off x="1776" y="2592"/>
              <a:ext cx="192" cy="180"/>
              <a:chOff x="2160" y="1584"/>
              <a:chExt cx="307" cy="288"/>
            </a:xfrm>
          </p:grpSpPr>
          <p:sp>
            <p:nvSpPr>
              <p:cNvPr id="946" name="Google Shape;946;p18"/>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7" name="Google Shape;947;p18"/>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948" name="Google Shape;948;p1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949" name="Google Shape;949;p1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500"/>
                                        <p:tgtEl>
                                          <p:spTgt spid="9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56" name="Google Shape;956;p1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SOP AND NAND CIRCUITS (2/2)</a:t>
            </a:r>
            <a:endParaRPr/>
          </a:p>
        </p:txBody>
      </p:sp>
      <p:sp>
        <p:nvSpPr>
          <p:cNvPr id="957" name="Google Shape;957;p19"/>
          <p:cNvSpPr txBox="1"/>
          <p:nvPr>
            <p:ph idx="1" type="body"/>
          </p:nvPr>
        </p:nvSpPr>
        <p:spPr>
          <a:xfrm>
            <a:off x="457200" y="1295400"/>
            <a:ext cx="8229600" cy="49530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Example:</a:t>
            </a:r>
            <a:r>
              <a:rPr lang="en-US" sz="2400">
                <a:solidFill>
                  <a:srgbClr val="800000"/>
                </a:solidFill>
              </a:rPr>
              <a:t> F = A⋅B + C'⋅D + E</a:t>
            </a:r>
            <a:endParaRPr/>
          </a:p>
          <a:p>
            <a:pPr indent="-182880" lvl="1" marL="457200" rtl="0" algn="l">
              <a:spcBef>
                <a:spcPts val="1000"/>
              </a:spcBef>
              <a:spcAft>
                <a:spcPts val="0"/>
              </a:spcAft>
              <a:buSzPts val="1700"/>
              <a:buChar char="•"/>
            </a:pPr>
            <a:r>
              <a:rPr lang="en-US" sz="2000"/>
              <a:t>Using 2-level NAND circuit</a:t>
            </a:r>
            <a:endParaRPr/>
          </a:p>
        </p:txBody>
      </p:sp>
      <p:grpSp>
        <p:nvGrpSpPr>
          <p:cNvPr id="958" name="Google Shape;958;p19"/>
          <p:cNvGrpSpPr/>
          <p:nvPr/>
        </p:nvGrpSpPr>
        <p:grpSpPr>
          <a:xfrm>
            <a:off x="762000" y="2286000"/>
            <a:ext cx="3482975" cy="1784350"/>
            <a:chOff x="1440" y="2112"/>
            <a:chExt cx="2194" cy="1124"/>
          </a:xfrm>
        </p:grpSpPr>
        <p:sp>
          <p:nvSpPr>
            <p:cNvPr id="959" name="Google Shape;959;p19"/>
            <p:cNvSpPr txBox="1"/>
            <p:nvPr/>
          </p:nvSpPr>
          <p:spPr>
            <a:xfrm>
              <a:off x="3360" y="2640"/>
              <a:ext cx="27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a:t>
              </a:r>
              <a:endParaRPr/>
            </a:p>
          </p:txBody>
        </p:sp>
        <p:cxnSp>
          <p:nvCxnSpPr>
            <p:cNvPr id="960" name="Google Shape;960;p19"/>
            <p:cNvCxnSpPr/>
            <p:nvPr/>
          </p:nvCxnSpPr>
          <p:spPr>
            <a:xfrm>
              <a:off x="3161" y="2744"/>
              <a:ext cx="212" cy="0"/>
            </a:xfrm>
            <a:prstGeom prst="straightConnector1">
              <a:avLst/>
            </a:prstGeom>
            <a:noFill/>
            <a:ln cap="sq" cmpd="sng" w="19050">
              <a:solidFill>
                <a:schemeClr val="dk1"/>
              </a:solidFill>
              <a:prstDash val="solid"/>
              <a:round/>
              <a:headEnd len="sm" w="sm" type="none"/>
              <a:tailEnd len="sm" w="sm" type="none"/>
            </a:ln>
          </p:spPr>
        </p:cxnSp>
        <p:sp>
          <p:nvSpPr>
            <p:cNvPr id="961" name="Google Shape;961;p19"/>
            <p:cNvSpPr txBox="1"/>
            <p:nvPr/>
          </p:nvSpPr>
          <p:spPr>
            <a:xfrm>
              <a:off x="1440" y="2112"/>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p:txBody>
        </p:sp>
        <p:sp>
          <p:nvSpPr>
            <p:cNvPr id="962" name="Google Shape;962;p19"/>
            <p:cNvSpPr/>
            <p:nvPr/>
          </p:nvSpPr>
          <p:spPr>
            <a:xfrm>
              <a:off x="2064" y="2160"/>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963" name="Google Shape;963;p19"/>
            <p:cNvCxnSpPr/>
            <p:nvPr/>
          </p:nvCxnSpPr>
          <p:spPr>
            <a:xfrm>
              <a:off x="1680" y="2256"/>
              <a:ext cx="384" cy="0"/>
            </a:xfrm>
            <a:prstGeom prst="straightConnector1">
              <a:avLst/>
            </a:prstGeom>
            <a:noFill/>
            <a:ln cap="sq" cmpd="sng" w="19050">
              <a:solidFill>
                <a:schemeClr val="dk1"/>
              </a:solidFill>
              <a:prstDash val="solid"/>
              <a:round/>
              <a:headEnd len="sm" w="sm" type="none"/>
              <a:tailEnd len="sm" w="sm" type="none"/>
            </a:ln>
          </p:spPr>
        </p:cxnSp>
        <p:cxnSp>
          <p:nvCxnSpPr>
            <p:cNvPr id="964" name="Google Shape;964;p19"/>
            <p:cNvCxnSpPr/>
            <p:nvPr/>
          </p:nvCxnSpPr>
          <p:spPr>
            <a:xfrm>
              <a:off x="2592" y="2640"/>
              <a:ext cx="192" cy="0"/>
            </a:xfrm>
            <a:prstGeom prst="straightConnector1">
              <a:avLst/>
            </a:prstGeom>
            <a:noFill/>
            <a:ln cap="sq" cmpd="sng" w="19050">
              <a:solidFill>
                <a:schemeClr val="dk1"/>
              </a:solidFill>
              <a:prstDash val="solid"/>
              <a:round/>
              <a:headEnd len="sm" w="sm" type="none"/>
              <a:tailEnd len="sm" w="sm" type="none"/>
            </a:ln>
          </p:spPr>
        </p:cxnSp>
        <p:cxnSp>
          <p:nvCxnSpPr>
            <p:cNvPr id="965" name="Google Shape;965;p19"/>
            <p:cNvCxnSpPr/>
            <p:nvPr/>
          </p:nvCxnSpPr>
          <p:spPr>
            <a:xfrm>
              <a:off x="2448" y="2736"/>
              <a:ext cx="370" cy="0"/>
            </a:xfrm>
            <a:prstGeom prst="straightConnector1">
              <a:avLst/>
            </a:prstGeom>
            <a:noFill/>
            <a:ln cap="sq" cmpd="sng" w="19050">
              <a:solidFill>
                <a:schemeClr val="dk1"/>
              </a:solidFill>
              <a:prstDash val="solid"/>
              <a:round/>
              <a:headEnd len="sm" w="sm" type="none"/>
              <a:tailEnd len="sm" w="sm" type="none"/>
            </a:ln>
          </p:spPr>
        </p:cxnSp>
        <p:sp>
          <p:nvSpPr>
            <p:cNvPr id="966" name="Google Shape;966;p19"/>
            <p:cNvSpPr txBox="1"/>
            <p:nvPr/>
          </p:nvSpPr>
          <p:spPr>
            <a:xfrm>
              <a:off x="1440" y="2304"/>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B</a:t>
              </a:r>
              <a:endParaRPr/>
            </a:p>
          </p:txBody>
        </p:sp>
        <p:sp>
          <p:nvSpPr>
            <p:cNvPr id="967" name="Google Shape;967;p19"/>
            <p:cNvSpPr/>
            <p:nvPr/>
          </p:nvSpPr>
          <p:spPr>
            <a:xfrm>
              <a:off x="2064" y="2592"/>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968" name="Google Shape;968;p19"/>
            <p:cNvCxnSpPr/>
            <p:nvPr/>
          </p:nvCxnSpPr>
          <p:spPr>
            <a:xfrm flipH="1" rot="10800000">
              <a:off x="2448" y="2325"/>
              <a:ext cx="144" cy="2"/>
            </a:xfrm>
            <a:prstGeom prst="straightConnector1">
              <a:avLst/>
            </a:prstGeom>
            <a:noFill/>
            <a:ln cap="sq" cmpd="sng" w="19050">
              <a:solidFill>
                <a:schemeClr val="dk1"/>
              </a:solidFill>
              <a:prstDash val="solid"/>
              <a:round/>
              <a:headEnd len="sm" w="sm" type="none"/>
              <a:tailEnd len="sm" w="sm" type="none"/>
            </a:ln>
          </p:spPr>
        </p:cxnSp>
        <p:cxnSp>
          <p:nvCxnSpPr>
            <p:cNvPr id="969" name="Google Shape;969;p19"/>
            <p:cNvCxnSpPr/>
            <p:nvPr/>
          </p:nvCxnSpPr>
          <p:spPr>
            <a:xfrm>
              <a:off x="2592" y="2832"/>
              <a:ext cx="192" cy="0"/>
            </a:xfrm>
            <a:prstGeom prst="straightConnector1">
              <a:avLst/>
            </a:prstGeom>
            <a:noFill/>
            <a:ln cap="sq" cmpd="sng" w="19050">
              <a:solidFill>
                <a:schemeClr val="dk1"/>
              </a:solidFill>
              <a:prstDash val="solid"/>
              <a:round/>
              <a:headEnd len="sm" w="sm" type="none"/>
              <a:tailEnd len="sm" w="sm" type="none"/>
            </a:ln>
          </p:spPr>
        </p:cxnSp>
        <p:cxnSp>
          <p:nvCxnSpPr>
            <p:cNvPr id="970" name="Google Shape;970;p19"/>
            <p:cNvCxnSpPr/>
            <p:nvPr/>
          </p:nvCxnSpPr>
          <p:spPr>
            <a:xfrm>
              <a:off x="2592" y="2325"/>
              <a:ext cx="0" cy="315"/>
            </a:xfrm>
            <a:prstGeom prst="straightConnector1">
              <a:avLst/>
            </a:prstGeom>
            <a:noFill/>
            <a:ln cap="sq" cmpd="sng" w="19050">
              <a:solidFill>
                <a:schemeClr val="dk1"/>
              </a:solidFill>
              <a:prstDash val="solid"/>
              <a:round/>
              <a:headEnd len="sm" w="sm" type="none"/>
              <a:tailEnd len="sm" w="sm" type="none"/>
            </a:ln>
          </p:spPr>
        </p:cxnSp>
        <p:grpSp>
          <p:nvGrpSpPr>
            <p:cNvPr id="971" name="Google Shape;971;p19"/>
            <p:cNvGrpSpPr/>
            <p:nvPr/>
          </p:nvGrpSpPr>
          <p:grpSpPr>
            <a:xfrm>
              <a:off x="2764" y="2592"/>
              <a:ext cx="384" cy="288"/>
              <a:chOff x="6768" y="11808"/>
              <a:chExt cx="1008" cy="792"/>
            </a:xfrm>
          </p:grpSpPr>
          <p:sp>
            <p:nvSpPr>
              <p:cNvPr id="972" name="Google Shape;972;p19"/>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973" name="Google Shape;973;p19"/>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974" name="Google Shape;974;p19"/>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975" name="Google Shape;975;p19"/>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6" name="Google Shape;976;p19"/>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977" name="Google Shape;977;p19"/>
            <p:cNvCxnSpPr/>
            <p:nvPr/>
          </p:nvCxnSpPr>
          <p:spPr>
            <a:xfrm>
              <a:off x="1680" y="2400"/>
              <a:ext cx="384" cy="0"/>
            </a:xfrm>
            <a:prstGeom prst="straightConnector1">
              <a:avLst/>
            </a:prstGeom>
            <a:noFill/>
            <a:ln cap="sq" cmpd="sng" w="19050">
              <a:solidFill>
                <a:schemeClr val="dk1"/>
              </a:solidFill>
              <a:prstDash val="solid"/>
              <a:round/>
              <a:headEnd len="sm" w="sm" type="none"/>
              <a:tailEnd len="sm" w="sm" type="none"/>
            </a:ln>
          </p:spPr>
        </p:cxnSp>
        <p:cxnSp>
          <p:nvCxnSpPr>
            <p:cNvPr id="978" name="Google Shape;978;p19"/>
            <p:cNvCxnSpPr/>
            <p:nvPr/>
          </p:nvCxnSpPr>
          <p:spPr>
            <a:xfrm>
              <a:off x="1680" y="2688"/>
              <a:ext cx="384" cy="0"/>
            </a:xfrm>
            <a:prstGeom prst="straightConnector1">
              <a:avLst/>
            </a:prstGeom>
            <a:noFill/>
            <a:ln cap="sq" cmpd="sng" w="19050">
              <a:solidFill>
                <a:schemeClr val="dk1"/>
              </a:solidFill>
              <a:prstDash val="solid"/>
              <a:round/>
              <a:headEnd len="sm" w="sm" type="none"/>
              <a:tailEnd len="sm" w="sm" type="none"/>
            </a:ln>
          </p:spPr>
        </p:cxnSp>
        <p:cxnSp>
          <p:nvCxnSpPr>
            <p:cNvPr id="979" name="Google Shape;979;p19"/>
            <p:cNvCxnSpPr/>
            <p:nvPr/>
          </p:nvCxnSpPr>
          <p:spPr>
            <a:xfrm>
              <a:off x="1680" y="2832"/>
              <a:ext cx="384" cy="0"/>
            </a:xfrm>
            <a:prstGeom prst="straightConnector1">
              <a:avLst/>
            </a:prstGeom>
            <a:noFill/>
            <a:ln cap="sq" cmpd="sng" w="19050">
              <a:solidFill>
                <a:schemeClr val="dk1"/>
              </a:solidFill>
              <a:prstDash val="solid"/>
              <a:round/>
              <a:headEnd len="sm" w="sm" type="none"/>
              <a:tailEnd len="sm" w="sm" type="none"/>
            </a:ln>
          </p:spPr>
        </p:cxnSp>
        <p:sp>
          <p:nvSpPr>
            <p:cNvPr id="980" name="Google Shape;980;p19"/>
            <p:cNvSpPr txBox="1"/>
            <p:nvPr/>
          </p:nvSpPr>
          <p:spPr>
            <a:xfrm>
              <a:off x="1440" y="2736"/>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D</a:t>
              </a:r>
              <a:endParaRPr/>
            </a:p>
          </p:txBody>
        </p:sp>
        <p:sp>
          <p:nvSpPr>
            <p:cNvPr id="981" name="Google Shape;981;p19"/>
            <p:cNvSpPr txBox="1"/>
            <p:nvPr/>
          </p:nvSpPr>
          <p:spPr>
            <a:xfrm>
              <a:off x="1440" y="2544"/>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C</a:t>
              </a:r>
              <a:endParaRPr/>
            </a:p>
          </p:txBody>
        </p:sp>
        <p:sp>
          <p:nvSpPr>
            <p:cNvPr id="982" name="Google Shape;982;p19"/>
            <p:cNvSpPr txBox="1"/>
            <p:nvPr/>
          </p:nvSpPr>
          <p:spPr>
            <a:xfrm>
              <a:off x="1440" y="3024"/>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E</a:t>
              </a:r>
              <a:endParaRPr/>
            </a:p>
          </p:txBody>
        </p:sp>
        <p:cxnSp>
          <p:nvCxnSpPr>
            <p:cNvPr id="983" name="Google Shape;983;p19"/>
            <p:cNvCxnSpPr/>
            <p:nvPr/>
          </p:nvCxnSpPr>
          <p:spPr>
            <a:xfrm>
              <a:off x="2592" y="2832"/>
              <a:ext cx="0" cy="288"/>
            </a:xfrm>
            <a:prstGeom prst="straightConnector1">
              <a:avLst/>
            </a:prstGeom>
            <a:noFill/>
            <a:ln cap="sq" cmpd="sng" w="19050">
              <a:solidFill>
                <a:schemeClr val="dk1"/>
              </a:solidFill>
              <a:prstDash val="solid"/>
              <a:round/>
              <a:headEnd len="sm" w="sm" type="none"/>
              <a:tailEnd len="sm" w="sm" type="none"/>
            </a:ln>
          </p:spPr>
        </p:cxnSp>
        <p:cxnSp>
          <p:nvCxnSpPr>
            <p:cNvPr id="984" name="Google Shape;984;p19"/>
            <p:cNvCxnSpPr/>
            <p:nvPr/>
          </p:nvCxnSpPr>
          <p:spPr>
            <a:xfrm>
              <a:off x="1680" y="3120"/>
              <a:ext cx="912" cy="0"/>
            </a:xfrm>
            <a:prstGeom prst="straightConnector1">
              <a:avLst/>
            </a:prstGeom>
            <a:noFill/>
            <a:ln cap="sq" cmpd="sng" w="19050">
              <a:solidFill>
                <a:schemeClr val="dk1"/>
              </a:solidFill>
              <a:prstDash val="solid"/>
              <a:round/>
              <a:headEnd len="sm" w="sm" type="none"/>
              <a:tailEnd len="sm" w="sm" type="none"/>
            </a:ln>
          </p:spPr>
        </p:cxnSp>
        <p:grpSp>
          <p:nvGrpSpPr>
            <p:cNvPr id="985" name="Google Shape;985;p19"/>
            <p:cNvGrpSpPr/>
            <p:nvPr/>
          </p:nvGrpSpPr>
          <p:grpSpPr>
            <a:xfrm>
              <a:off x="1776" y="2592"/>
              <a:ext cx="192" cy="180"/>
              <a:chOff x="2160" y="1584"/>
              <a:chExt cx="307" cy="288"/>
            </a:xfrm>
          </p:grpSpPr>
          <p:sp>
            <p:nvSpPr>
              <p:cNvPr id="986" name="Google Shape;986;p19"/>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7" name="Google Shape;987;p19"/>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988" name="Google Shape;988;p19"/>
          <p:cNvGrpSpPr/>
          <p:nvPr/>
        </p:nvGrpSpPr>
        <p:grpSpPr>
          <a:xfrm>
            <a:off x="4495800" y="2286000"/>
            <a:ext cx="4168775" cy="1784350"/>
            <a:chOff x="2832" y="1440"/>
            <a:chExt cx="2626" cy="1124"/>
          </a:xfrm>
        </p:grpSpPr>
        <p:sp>
          <p:nvSpPr>
            <p:cNvPr id="989" name="Google Shape;989;p19"/>
            <p:cNvSpPr/>
            <p:nvPr/>
          </p:nvSpPr>
          <p:spPr>
            <a:xfrm>
              <a:off x="2832" y="1920"/>
              <a:ext cx="240" cy="192"/>
            </a:xfrm>
            <a:prstGeom prst="rightArrow">
              <a:avLst>
                <a:gd fmla="val 50000" name="adj1"/>
                <a:gd fmla="val 3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990" name="Google Shape;990;p19"/>
            <p:cNvGrpSpPr/>
            <p:nvPr/>
          </p:nvGrpSpPr>
          <p:grpSpPr>
            <a:xfrm>
              <a:off x="3264" y="1440"/>
              <a:ext cx="2194" cy="1124"/>
              <a:chOff x="3264" y="1440"/>
              <a:chExt cx="2194" cy="1124"/>
            </a:xfrm>
          </p:grpSpPr>
          <p:sp>
            <p:nvSpPr>
              <p:cNvPr id="991" name="Google Shape;991;p19"/>
              <p:cNvSpPr txBox="1"/>
              <p:nvPr/>
            </p:nvSpPr>
            <p:spPr>
              <a:xfrm>
                <a:off x="5184" y="1968"/>
                <a:ext cx="27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a:t>
                </a:r>
                <a:endParaRPr/>
              </a:p>
            </p:txBody>
          </p:sp>
          <p:cxnSp>
            <p:nvCxnSpPr>
              <p:cNvPr id="992" name="Google Shape;992;p19"/>
              <p:cNvCxnSpPr/>
              <p:nvPr/>
            </p:nvCxnSpPr>
            <p:spPr>
              <a:xfrm>
                <a:off x="4985" y="2072"/>
                <a:ext cx="212" cy="0"/>
              </a:xfrm>
              <a:prstGeom prst="straightConnector1">
                <a:avLst/>
              </a:prstGeom>
              <a:noFill/>
              <a:ln cap="sq" cmpd="sng" w="19050">
                <a:solidFill>
                  <a:schemeClr val="dk1"/>
                </a:solidFill>
                <a:prstDash val="solid"/>
                <a:round/>
                <a:headEnd len="sm" w="sm" type="none"/>
                <a:tailEnd len="sm" w="sm" type="none"/>
              </a:ln>
            </p:spPr>
          </p:cxnSp>
          <p:sp>
            <p:nvSpPr>
              <p:cNvPr id="993" name="Google Shape;993;p19"/>
              <p:cNvSpPr txBox="1"/>
              <p:nvPr/>
            </p:nvSpPr>
            <p:spPr>
              <a:xfrm>
                <a:off x="3264" y="1440"/>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p:txBody>
          </p:sp>
          <p:sp>
            <p:nvSpPr>
              <p:cNvPr id="994" name="Google Shape;994;p19"/>
              <p:cNvSpPr/>
              <p:nvPr/>
            </p:nvSpPr>
            <p:spPr>
              <a:xfrm>
                <a:off x="3888" y="1488"/>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995" name="Google Shape;995;p19"/>
              <p:cNvCxnSpPr/>
              <p:nvPr/>
            </p:nvCxnSpPr>
            <p:spPr>
              <a:xfrm>
                <a:off x="3504" y="1584"/>
                <a:ext cx="384" cy="0"/>
              </a:xfrm>
              <a:prstGeom prst="straightConnector1">
                <a:avLst/>
              </a:prstGeom>
              <a:noFill/>
              <a:ln cap="sq" cmpd="sng" w="19050">
                <a:solidFill>
                  <a:schemeClr val="dk1"/>
                </a:solidFill>
                <a:prstDash val="solid"/>
                <a:round/>
                <a:headEnd len="sm" w="sm" type="none"/>
                <a:tailEnd len="sm" w="sm" type="none"/>
              </a:ln>
            </p:spPr>
          </p:cxnSp>
          <p:cxnSp>
            <p:nvCxnSpPr>
              <p:cNvPr id="996" name="Google Shape;996;p19"/>
              <p:cNvCxnSpPr/>
              <p:nvPr/>
            </p:nvCxnSpPr>
            <p:spPr>
              <a:xfrm>
                <a:off x="4416" y="1968"/>
                <a:ext cx="192" cy="0"/>
              </a:xfrm>
              <a:prstGeom prst="straightConnector1">
                <a:avLst/>
              </a:prstGeom>
              <a:noFill/>
              <a:ln cap="sq" cmpd="sng" w="19050">
                <a:solidFill>
                  <a:schemeClr val="dk1"/>
                </a:solidFill>
                <a:prstDash val="solid"/>
                <a:round/>
                <a:headEnd len="sm" w="sm" type="none"/>
                <a:tailEnd len="sm" w="sm" type="none"/>
              </a:ln>
            </p:spPr>
          </p:cxnSp>
          <p:cxnSp>
            <p:nvCxnSpPr>
              <p:cNvPr id="997" name="Google Shape;997;p19"/>
              <p:cNvCxnSpPr/>
              <p:nvPr/>
            </p:nvCxnSpPr>
            <p:spPr>
              <a:xfrm>
                <a:off x="4272" y="2064"/>
                <a:ext cx="370" cy="0"/>
              </a:xfrm>
              <a:prstGeom prst="straightConnector1">
                <a:avLst/>
              </a:prstGeom>
              <a:noFill/>
              <a:ln cap="sq" cmpd="sng" w="19050">
                <a:solidFill>
                  <a:schemeClr val="dk1"/>
                </a:solidFill>
                <a:prstDash val="solid"/>
                <a:round/>
                <a:headEnd len="sm" w="sm" type="none"/>
                <a:tailEnd len="sm" w="sm" type="none"/>
              </a:ln>
            </p:spPr>
          </p:cxnSp>
          <p:sp>
            <p:nvSpPr>
              <p:cNvPr id="998" name="Google Shape;998;p19"/>
              <p:cNvSpPr txBox="1"/>
              <p:nvPr/>
            </p:nvSpPr>
            <p:spPr>
              <a:xfrm>
                <a:off x="3264" y="1632"/>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B</a:t>
                </a:r>
                <a:endParaRPr/>
              </a:p>
            </p:txBody>
          </p:sp>
          <p:sp>
            <p:nvSpPr>
              <p:cNvPr id="999" name="Google Shape;999;p19"/>
              <p:cNvSpPr/>
              <p:nvPr/>
            </p:nvSpPr>
            <p:spPr>
              <a:xfrm>
                <a:off x="3888" y="1920"/>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00" name="Google Shape;1000;p19"/>
              <p:cNvCxnSpPr/>
              <p:nvPr/>
            </p:nvCxnSpPr>
            <p:spPr>
              <a:xfrm flipH="1" rot="10800000">
                <a:off x="4272" y="1653"/>
                <a:ext cx="144" cy="2"/>
              </a:xfrm>
              <a:prstGeom prst="straightConnector1">
                <a:avLst/>
              </a:prstGeom>
              <a:noFill/>
              <a:ln cap="sq" cmpd="sng" w="19050">
                <a:solidFill>
                  <a:schemeClr val="dk1"/>
                </a:solidFill>
                <a:prstDash val="solid"/>
                <a:round/>
                <a:headEnd len="sm" w="sm" type="none"/>
                <a:tailEnd len="sm" w="sm" type="none"/>
              </a:ln>
            </p:spPr>
          </p:cxnSp>
          <p:cxnSp>
            <p:nvCxnSpPr>
              <p:cNvPr id="1001" name="Google Shape;1001;p19"/>
              <p:cNvCxnSpPr/>
              <p:nvPr/>
            </p:nvCxnSpPr>
            <p:spPr>
              <a:xfrm>
                <a:off x="4416" y="2160"/>
                <a:ext cx="192" cy="0"/>
              </a:xfrm>
              <a:prstGeom prst="straightConnector1">
                <a:avLst/>
              </a:prstGeom>
              <a:noFill/>
              <a:ln cap="sq" cmpd="sng" w="19050">
                <a:solidFill>
                  <a:schemeClr val="dk1"/>
                </a:solidFill>
                <a:prstDash val="solid"/>
                <a:round/>
                <a:headEnd len="sm" w="sm" type="none"/>
                <a:tailEnd len="sm" w="sm" type="none"/>
              </a:ln>
            </p:spPr>
          </p:cxnSp>
          <p:cxnSp>
            <p:nvCxnSpPr>
              <p:cNvPr id="1002" name="Google Shape;1002;p19"/>
              <p:cNvCxnSpPr/>
              <p:nvPr/>
            </p:nvCxnSpPr>
            <p:spPr>
              <a:xfrm>
                <a:off x="4416" y="1653"/>
                <a:ext cx="0" cy="315"/>
              </a:xfrm>
              <a:prstGeom prst="straightConnector1">
                <a:avLst/>
              </a:prstGeom>
              <a:noFill/>
              <a:ln cap="sq" cmpd="sng" w="19050">
                <a:solidFill>
                  <a:schemeClr val="dk1"/>
                </a:solidFill>
                <a:prstDash val="solid"/>
                <a:round/>
                <a:headEnd len="sm" w="sm" type="none"/>
                <a:tailEnd len="sm" w="sm" type="none"/>
              </a:ln>
            </p:spPr>
          </p:cxnSp>
          <p:grpSp>
            <p:nvGrpSpPr>
              <p:cNvPr id="1003" name="Google Shape;1003;p19"/>
              <p:cNvGrpSpPr/>
              <p:nvPr/>
            </p:nvGrpSpPr>
            <p:grpSpPr>
              <a:xfrm>
                <a:off x="4588" y="1920"/>
                <a:ext cx="384" cy="288"/>
                <a:chOff x="6768" y="11808"/>
                <a:chExt cx="1008" cy="792"/>
              </a:xfrm>
            </p:grpSpPr>
            <p:sp>
              <p:nvSpPr>
                <p:cNvPr id="1004" name="Google Shape;1004;p19"/>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05" name="Google Shape;1005;p19"/>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1006" name="Google Shape;1006;p19"/>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1007" name="Google Shape;1007;p19"/>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8" name="Google Shape;1008;p19"/>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1009" name="Google Shape;1009;p19"/>
              <p:cNvCxnSpPr/>
              <p:nvPr/>
            </p:nvCxnSpPr>
            <p:spPr>
              <a:xfrm>
                <a:off x="3504" y="1728"/>
                <a:ext cx="384" cy="0"/>
              </a:xfrm>
              <a:prstGeom prst="straightConnector1">
                <a:avLst/>
              </a:prstGeom>
              <a:noFill/>
              <a:ln cap="sq" cmpd="sng" w="19050">
                <a:solidFill>
                  <a:schemeClr val="dk1"/>
                </a:solidFill>
                <a:prstDash val="solid"/>
                <a:round/>
                <a:headEnd len="sm" w="sm" type="none"/>
                <a:tailEnd len="sm" w="sm" type="none"/>
              </a:ln>
            </p:spPr>
          </p:cxnSp>
          <p:cxnSp>
            <p:nvCxnSpPr>
              <p:cNvPr id="1010" name="Google Shape;1010;p19"/>
              <p:cNvCxnSpPr/>
              <p:nvPr/>
            </p:nvCxnSpPr>
            <p:spPr>
              <a:xfrm>
                <a:off x="3504" y="2016"/>
                <a:ext cx="384" cy="0"/>
              </a:xfrm>
              <a:prstGeom prst="straightConnector1">
                <a:avLst/>
              </a:prstGeom>
              <a:noFill/>
              <a:ln cap="sq" cmpd="sng" w="19050">
                <a:solidFill>
                  <a:schemeClr val="dk1"/>
                </a:solidFill>
                <a:prstDash val="solid"/>
                <a:round/>
                <a:headEnd len="sm" w="sm" type="none"/>
                <a:tailEnd len="sm" w="sm" type="none"/>
              </a:ln>
            </p:spPr>
          </p:cxnSp>
          <p:cxnSp>
            <p:nvCxnSpPr>
              <p:cNvPr id="1011" name="Google Shape;1011;p19"/>
              <p:cNvCxnSpPr/>
              <p:nvPr/>
            </p:nvCxnSpPr>
            <p:spPr>
              <a:xfrm>
                <a:off x="3504" y="2160"/>
                <a:ext cx="384" cy="0"/>
              </a:xfrm>
              <a:prstGeom prst="straightConnector1">
                <a:avLst/>
              </a:prstGeom>
              <a:noFill/>
              <a:ln cap="sq" cmpd="sng" w="19050">
                <a:solidFill>
                  <a:schemeClr val="dk1"/>
                </a:solidFill>
                <a:prstDash val="solid"/>
                <a:round/>
                <a:headEnd len="sm" w="sm" type="none"/>
                <a:tailEnd len="sm" w="sm" type="none"/>
              </a:ln>
            </p:spPr>
          </p:cxnSp>
          <p:sp>
            <p:nvSpPr>
              <p:cNvPr id="1012" name="Google Shape;1012;p19"/>
              <p:cNvSpPr txBox="1"/>
              <p:nvPr/>
            </p:nvSpPr>
            <p:spPr>
              <a:xfrm>
                <a:off x="3264" y="2064"/>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D</a:t>
                </a:r>
                <a:endParaRPr/>
              </a:p>
            </p:txBody>
          </p:sp>
          <p:sp>
            <p:nvSpPr>
              <p:cNvPr id="1013" name="Google Shape;1013;p19"/>
              <p:cNvSpPr txBox="1"/>
              <p:nvPr/>
            </p:nvSpPr>
            <p:spPr>
              <a:xfrm>
                <a:off x="3264" y="1872"/>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C</a:t>
                </a:r>
                <a:endParaRPr/>
              </a:p>
            </p:txBody>
          </p:sp>
          <p:sp>
            <p:nvSpPr>
              <p:cNvPr id="1014" name="Google Shape;1014;p19"/>
              <p:cNvSpPr txBox="1"/>
              <p:nvPr/>
            </p:nvSpPr>
            <p:spPr>
              <a:xfrm>
                <a:off x="3264" y="2352"/>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E</a:t>
                </a:r>
                <a:endParaRPr/>
              </a:p>
            </p:txBody>
          </p:sp>
          <p:cxnSp>
            <p:nvCxnSpPr>
              <p:cNvPr id="1015" name="Google Shape;1015;p19"/>
              <p:cNvCxnSpPr/>
              <p:nvPr/>
            </p:nvCxnSpPr>
            <p:spPr>
              <a:xfrm>
                <a:off x="4416" y="2160"/>
                <a:ext cx="0" cy="288"/>
              </a:xfrm>
              <a:prstGeom prst="straightConnector1">
                <a:avLst/>
              </a:prstGeom>
              <a:noFill/>
              <a:ln cap="sq" cmpd="sng" w="19050">
                <a:solidFill>
                  <a:schemeClr val="dk1"/>
                </a:solidFill>
                <a:prstDash val="solid"/>
                <a:round/>
                <a:headEnd len="sm" w="sm" type="none"/>
                <a:tailEnd len="sm" w="sm" type="none"/>
              </a:ln>
            </p:spPr>
          </p:cxnSp>
          <p:cxnSp>
            <p:nvCxnSpPr>
              <p:cNvPr id="1016" name="Google Shape;1016;p19"/>
              <p:cNvCxnSpPr/>
              <p:nvPr/>
            </p:nvCxnSpPr>
            <p:spPr>
              <a:xfrm>
                <a:off x="3504" y="2448"/>
                <a:ext cx="912" cy="0"/>
              </a:xfrm>
              <a:prstGeom prst="straightConnector1">
                <a:avLst/>
              </a:prstGeom>
              <a:noFill/>
              <a:ln cap="sq" cmpd="sng" w="19050">
                <a:solidFill>
                  <a:schemeClr val="dk1"/>
                </a:solidFill>
                <a:prstDash val="solid"/>
                <a:round/>
                <a:headEnd len="sm" w="sm" type="none"/>
                <a:tailEnd len="sm" w="sm" type="none"/>
              </a:ln>
            </p:spPr>
          </p:cxnSp>
          <p:grpSp>
            <p:nvGrpSpPr>
              <p:cNvPr id="1017" name="Google Shape;1017;p19"/>
              <p:cNvGrpSpPr/>
              <p:nvPr/>
            </p:nvGrpSpPr>
            <p:grpSpPr>
              <a:xfrm>
                <a:off x="3600" y="1920"/>
                <a:ext cx="192" cy="180"/>
                <a:chOff x="2160" y="1584"/>
                <a:chExt cx="307" cy="288"/>
              </a:xfrm>
            </p:grpSpPr>
            <p:sp>
              <p:nvSpPr>
                <p:cNvPr id="1018" name="Google Shape;1018;p19"/>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9" name="Google Shape;1019;p19"/>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20" name="Google Shape;1020;p19"/>
              <p:cNvSpPr/>
              <p:nvPr/>
            </p:nvSpPr>
            <p:spPr>
              <a:xfrm>
                <a:off x="4272" y="1632"/>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1" name="Google Shape;1021;p19"/>
              <p:cNvSpPr/>
              <p:nvPr/>
            </p:nvSpPr>
            <p:spPr>
              <a:xfrm>
                <a:off x="4282" y="2036"/>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2" name="Google Shape;1022;p19"/>
              <p:cNvSpPr/>
              <p:nvPr/>
            </p:nvSpPr>
            <p:spPr>
              <a:xfrm>
                <a:off x="4560" y="1948"/>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3" name="Google Shape;1023;p19"/>
              <p:cNvSpPr/>
              <p:nvPr/>
            </p:nvSpPr>
            <p:spPr>
              <a:xfrm>
                <a:off x="4588" y="2036"/>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4" name="Google Shape;1024;p19"/>
              <p:cNvSpPr/>
              <p:nvPr/>
            </p:nvSpPr>
            <p:spPr>
              <a:xfrm>
                <a:off x="4570" y="2130"/>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025" name="Google Shape;1025;p19"/>
              <p:cNvGrpSpPr/>
              <p:nvPr/>
            </p:nvGrpSpPr>
            <p:grpSpPr>
              <a:xfrm>
                <a:off x="3600" y="2352"/>
                <a:ext cx="192" cy="180"/>
                <a:chOff x="2160" y="1584"/>
                <a:chExt cx="307" cy="288"/>
              </a:xfrm>
            </p:grpSpPr>
            <p:sp>
              <p:nvSpPr>
                <p:cNvPr id="1026" name="Google Shape;1026;p19"/>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7" name="Google Shape;1027;p19"/>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grpSp>
        <p:nvGrpSpPr>
          <p:cNvPr id="1028" name="Google Shape;1028;p19"/>
          <p:cNvGrpSpPr/>
          <p:nvPr/>
        </p:nvGrpSpPr>
        <p:grpSpPr>
          <a:xfrm>
            <a:off x="2667000" y="4191000"/>
            <a:ext cx="4244975" cy="1784350"/>
            <a:chOff x="1680" y="2640"/>
            <a:chExt cx="2674" cy="1124"/>
          </a:xfrm>
        </p:grpSpPr>
        <p:sp>
          <p:nvSpPr>
            <p:cNvPr id="1029" name="Google Shape;1029;p19"/>
            <p:cNvSpPr/>
            <p:nvPr/>
          </p:nvSpPr>
          <p:spPr>
            <a:xfrm>
              <a:off x="1680" y="3120"/>
              <a:ext cx="240" cy="192"/>
            </a:xfrm>
            <a:prstGeom prst="rightArrow">
              <a:avLst>
                <a:gd fmla="val 50000" name="adj1"/>
                <a:gd fmla="val 3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030" name="Google Shape;1030;p19"/>
            <p:cNvGrpSpPr/>
            <p:nvPr/>
          </p:nvGrpSpPr>
          <p:grpSpPr>
            <a:xfrm>
              <a:off x="2112" y="2640"/>
              <a:ext cx="2242" cy="1124"/>
              <a:chOff x="2112" y="2640"/>
              <a:chExt cx="2242" cy="1124"/>
            </a:xfrm>
          </p:grpSpPr>
          <p:grpSp>
            <p:nvGrpSpPr>
              <p:cNvPr id="1031" name="Google Shape;1031;p19"/>
              <p:cNvGrpSpPr/>
              <p:nvPr/>
            </p:nvGrpSpPr>
            <p:grpSpPr>
              <a:xfrm>
                <a:off x="2112" y="2640"/>
                <a:ext cx="2242" cy="1124"/>
                <a:chOff x="1968" y="2640"/>
                <a:chExt cx="2242" cy="1124"/>
              </a:xfrm>
            </p:grpSpPr>
            <p:sp>
              <p:nvSpPr>
                <p:cNvPr id="1032" name="Google Shape;1032;p19"/>
                <p:cNvSpPr txBox="1"/>
                <p:nvPr/>
              </p:nvSpPr>
              <p:spPr>
                <a:xfrm>
                  <a:off x="3936" y="3158"/>
                  <a:ext cx="27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a:t>
                  </a:r>
                  <a:endParaRPr/>
                </a:p>
              </p:txBody>
            </p:sp>
            <p:cxnSp>
              <p:nvCxnSpPr>
                <p:cNvPr id="1033" name="Google Shape;1033;p19"/>
                <p:cNvCxnSpPr/>
                <p:nvPr/>
              </p:nvCxnSpPr>
              <p:spPr>
                <a:xfrm>
                  <a:off x="3737" y="3262"/>
                  <a:ext cx="212" cy="0"/>
                </a:xfrm>
                <a:prstGeom prst="straightConnector1">
                  <a:avLst/>
                </a:prstGeom>
                <a:noFill/>
                <a:ln cap="sq" cmpd="sng" w="19050">
                  <a:solidFill>
                    <a:schemeClr val="dk1"/>
                  </a:solidFill>
                  <a:prstDash val="solid"/>
                  <a:round/>
                  <a:headEnd len="sm" w="sm" type="none"/>
                  <a:tailEnd len="sm" w="sm" type="none"/>
                </a:ln>
              </p:spPr>
            </p:cxnSp>
            <p:sp>
              <p:nvSpPr>
                <p:cNvPr id="1034" name="Google Shape;1034;p19"/>
                <p:cNvSpPr txBox="1"/>
                <p:nvPr/>
              </p:nvSpPr>
              <p:spPr>
                <a:xfrm>
                  <a:off x="1968" y="2640"/>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p:txBody>
            </p:sp>
            <p:sp>
              <p:nvSpPr>
                <p:cNvPr id="1035" name="Google Shape;1035;p19"/>
                <p:cNvSpPr/>
                <p:nvPr/>
              </p:nvSpPr>
              <p:spPr>
                <a:xfrm>
                  <a:off x="2592" y="2688"/>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36" name="Google Shape;1036;p19"/>
                <p:cNvCxnSpPr/>
                <p:nvPr/>
              </p:nvCxnSpPr>
              <p:spPr>
                <a:xfrm>
                  <a:off x="2208" y="2784"/>
                  <a:ext cx="384" cy="0"/>
                </a:xfrm>
                <a:prstGeom prst="straightConnector1">
                  <a:avLst/>
                </a:prstGeom>
                <a:noFill/>
                <a:ln cap="sq" cmpd="sng" w="19050">
                  <a:solidFill>
                    <a:schemeClr val="dk1"/>
                  </a:solidFill>
                  <a:prstDash val="solid"/>
                  <a:round/>
                  <a:headEnd len="sm" w="sm" type="none"/>
                  <a:tailEnd len="sm" w="sm" type="none"/>
                </a:ln>
              </p:spPr>
            </p:cxnSp>
            <p:cxnSp>
              <p:nvCxnSpPr>
                <p:cNvPr id="1037" name="Google Shape;1037;p19"/>
                <p:cNvCxnSpPr/>
                <p:nvPr/>
              </p:nvCxnSpPr>
              <p:spPr>
                <a:xfrm>
                  <a:off x="3120" y="3168"/>
                  <a:ext cx="192" cy="0"/>
                </a:xfrm>
                <a:prstGeom prst="straightConnector1">
                  <a:avLst/>
                </a:prstGeom>
                <a:noFill/>
                <a:ln cap="sq" cmpd="sng" w="19050">
                  <a:solidFill>
                    <a:schemeClr val="dk1"/>
                  </a:solidFill>
                  <a:prstDash val="solid"/>
                  <a:round/>
                  <a:headEnd len="sm" w="sm" type="none"/>
                  <a:tailEnd len="sm" w="sm" type="none"/>
                </a:ln>
              </p:spPr>
            </p:cxnSp>
            <p:cxnSp>
              <p:nvCxnSpPr>
                <p:cNvPr id="1038" name="Google Shape;1038;p19"/>
                <p:cNvCxnSpPr/>
                <p:nvPr/>
              </p:nvCxnSpPr>
              <p:spPr>
                <a:xfrm>
                  <a:off x="2976" y="3264"/>
                  <a:ext cx="336" cy="0"/>
                </a:xfrm>
                <a:prstGeom prst="straightConnector1">
                  <a:avLst/>
                </a:prstGeom>
                <a:noFill/>
                <a:ln cap="sq" cmpd="sng" w="19050">
                  <a:solidFill>
                    <a:schemeClr val="dk1"/>
                  </a:solidFill>
                  <a:prstDash val="solid"/>
                  <a:round/>
                  <a:headEnd len="sm" w="sm" type="none"/>
                  <a:tailEnd len="sm" w="sm" type="none"/>
                </a:ln>
              </p:spPr>
            </p:cxnSp>
            <p:sp>
              <p:nvSpPr>
                <p:cNvPr id="1039" name="Google Shape;1039;p19"/>
                <p:cNvSpPr txBox="1"/>
                <p:nvPr/>
              </p:nvSpPr>
              <p:spPr>
                <a:xfrm>
                  <a:off x="1968" y="2832"/>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B</a:t>
                  </a:r>
                  <a:endParaRPr/>
                </a:p>
              </p:txBody>
            </p:sp>
            <p:sp>
              <p:nvSpPr>
                <p:cNvPr id="1040" name="Google Shape;1040;p19"/>
                <p:cNvSpPr/>
                <p:nvPr/>
              </p:nvSpPr>
              <p:spPr>
                <a:xfrm>
                  <a:off x="2592" y="3120"/>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41" name="Google Shape;1041;p19"/>
                <p:cNvCxnSpPr/>
                <p:nvPr/>
              </p:nvCxnSpPr>
              <p:spPr>
                <a:xfrm flipH="1" rot="10800000">
                  <a:off x="2976" y="2853"/>
                  <a:ext cx="144" cy="2"/>
                </a:xfrm>
                <a:prstGeom prst="straightConnector1">
                  <a:avLst/>
                </a:prstGeom>
                <a:noFill/>
                <a:ln cap="sq" cmpd="sng" w="19050">
                  <a:solidFill>
                    <a:schemeClr val="dk1"/>
                  </a:solidFill>
                  <a:prstDash val="solid"/>
                  <a:round/>
                  <a:headEnd len="sm" w="sm" type="none"/>
                  <a:tailEnd len="sm" w="sm" type="none"/>
                </a:ln>
              </p:spPr>
            </p:cxnSp>
            <p:cxnSp>
              <p:nvCxnSpPr>
                <p:cNvPr id="1042" name="Google Shape;1042;p19"/>
                <p:cNvCxnSpPr/>
                <p:nvPr/>
              </p:nvCxnSpPr>
              <p:spPr>
                <a:xfrm>
                  <a:off x="3120" y="3360"/>
                  <a:ext cx="192" cy="0"/>
                </a:xfrm>
                <a:prstGeom prst="straightConnector1">
                  <a:avLst/>
                </a:prstGeom>
                <a:noFill/>
                <a:ln cap="sq" cmpd="sng" w="19050">
                  <a:solidFill>
                    <a:schemeClr val="dk1"/>
                  </a:solidFill>
                  <a:prstDash val="solid"/>
                  <a:round/>
                  <a:headEnd len="sm" w="sm" type="none"/>
                  <a:tailEnd len="sm" w="sm" type="none"/>
                </a:ln>
              </p:spPr>
            </p:cxnSp>
            <p:cxnSp>
              <p:nvCxnSpPr>
                <p:cNvPr id="1043" name="Google Shape;1043;p19"/>
                <p:cNvCxnSpPr/>
                <p:nvPr/>
              </p:nvCxnSpPr>
              <p:spPr>
                <a:xfrm>
                  <a:off x="3120" y="2853"/>
                  <a:ext cx="0" cy="315"/>
                </a:xfrm>
                <a:prstGeom prst="straightConnector1">
                  <a:avLst/>
                </a:prstGeom>
                <a:noFill/>
                <a:ln cap="sq" cmpd="sng" w="19050">
                  <a:solidFill>
                    <a:schemeClr val="dk1"/>
                  </a:solidFill>
                  <a:prstDash val="solid"/>
                  <a:round/>
                  <a:headEnd len="sm" w="sm" type="none"/>
                  <a:tailEnd len="sm" w="sm" type="none"/>
                </a:ln>
              </p:spPr>
            </p:cxnSp>
            <p:cxnSp>
              <p:nvCxnSpPr>
                <p:cNvPr id="1044" name="Google Shape;1044;p19"/>
                <p:cNvCxnSpPr/>
                <p:nvPr/>
              </p:nvCxnSpPr>
              <p:spPr>
                <a:xfrm>
                  <a:off x="2208" y="2928"/>
                  <a:ext cx="384" cy="0"/>
                </a:xfrm>
                <a:prstGeom prst="straightConnector1">
                  <a:avLst/>
                </a:prstGeom>
                <a:noFill/>
                <a:ln cap="sq" cmpd="sng" w="19050">
                  <a:solidFill>
                    <a:schemeClr val="dk1"/>
                  </a:solidFill>
                  <a:prstDash val="solid"/>
                  <a:round/>
                  <a:headEnd len="sm" w="sm" type="none"/>
                  <a:tailEnd len="sm" w="sm" type="none"/>
                </a:ln>
              </p:spPr>
            </p:cxnSp>
            <p:cxnSp>
              <p:nvCxnSpPr>
                <p:cNvPr id="1045" name="Google Shape;1045;p19"/>
                <p:cNvCxnSpPr/>
                <p:nvPr/>
              </p:nvCxnSpPr>
              <p:spPr>
                <a:xfrm>
                  <a:off x="2208" y="3216"/>
                  <a:ext cx="384" cy="0"/>
                </a:xfrm>
                <a:prstGeom prst="straightConnector1">
                  <a:avLst/>
                </a:prstGeom>
                <a:noFill/>
                <a:ln cap="sq" cmpd="sng" w="19050">
                  <a:solidFill>
                    <a:schemeClr val="dk1"/>
                  </a:solidFill>
                  <a:prstDash val="solid"/>
                  <a:round/>
                  <a:headEnd len="sm" w="sm" type="none"/>
                  <a:tailEnd len="sm" w="sm" type="none"/>
                </a:ln>
              </p:spPr>
            </p:cxnSp>
            <p:cxnSp>
              <p:nvCxnSpPr>
                <p:cNvPr id="1046" name="Google Shape;1046;p19"/>
                <p:cNvCxnSpPr/>
                <p:nvPr/>
              </p:nvCxnSpPr>
              <p:spPr>
                <a:xfrm>
                  <a:off x="2208" y="3360"/>
                  <a:ext cx="384" cy="0"/>
                </a:xfrm>
                <a:prstGeom prst="straightConnector1">
                  <a:avLst/>
                </a:prstGeom>
                <a:noFill/>
                <a:ln cap="sq" cmpd="sng" w="19050">
                  <a:solidFill>
                    <a:schemeClr val="dk1"/>
                  </a:solidFill>
                  <a:prstDash val="solid"/>
                  <a:round/>
                  <a:headEnd len="sm" w="sm" type="none"/>
                  <a:tailEnd len="sm" w="sm" type="none"/>
                </a:ln>
              </p:spPr>
            </p:cxnSp>
            <p:sp>
              <p:nvSpPr>
                <p:cNvPr id="1047" name="Google Shape;1047;p19"/>
                <p:cNvSpPr txBox="1"/>
                <p:nvPr/>
              </p:nvSpPr>
              <p:spPr>
                <a:xfrm>
                  <a:off x="1968" y="3264"/>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D</a:t>
                  </a:r>
                  <a:endParaRPr/>
                </a:p>
              </p:txBody>
            </p:sp>
            <p:sp>
              <p:nvSpPr>
                <p:cNvPr id="1048" name="Google Shape;1048;p19"/>
                <p:cNvSpPr txBox="1"/>
                <p:nvPr/>
              </p:nvSpPr>
              <p:spPr>
                <a:xfrm>
                  <a:off x="1968" y="3072"/>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C</a:t>
                  </a:r>
                  <a:endParaRPr/>
                </a:p>
              </p:txBody>
            </p:sp>
            <p:sp>
              <p:nvSpPr>
                <p:cNvPr id="1049" name="Google Shape;1049;p19"/>
                <p:cNvSpPr txBox="1"/>
                <p:nvPr/>
              </p:nvSpPr>
              <p:spPr>
                <a:xfrm>
                  <a:off x="1968" y="3552"/>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E</a:t>
                  </a:r>
                  <a:endParaRPr/>
                </a:p>
              </p:txBody>
            </p:sp>
            <p:cxnSp>
              <p:nvCxnSpPr>
                <p:cNvPr id="1050" name="Google Shape;1050;p19"/>
                <p:cNvCxnSpPr/>
                <p:nvPr/>
              </p:nvCxnSpPr>
              <p:spPr>
                <a:xfrm>
                  <a:off x="3120" y="3360"/>
                  <a:ext cx="0" cy="288"/>
                </a:xfrm>
                <a:prstGeom prst="straightConnector1">
                  <a:avLst/>
                </a:prstGeom>
                <a:noFill/>
                <a:ln cap="sq" cmpd="sng" w="19050">
                  <a:solidFill>
                    <a:schemeClr val="dk1"/>
                  </a:solidFill>
                  <a:prstDash val="solid"/>
                  <a:round/>
                  <a:headEnd len="sm" w="sm" type="none"/>
                  <a:tailEnd len="sm" w="sm" type="none"/>
                </a:ln>
              </p:spPr>
            </p:cxnSp>
            <p:cxnSp>
              <p:nvCxnSpPr>
                <p:cNvPr id="1051" name="Google Shape;1051;p19"/>
                <p:cNvCxnSpPr/>
                <p:nvPr/>
              </p:nvCxnSpPr>
              <p:spPr>
                <a:xfrm>
                  <a:off x="2208" y="3648"/>
                  <a:ext cx="912" cy="0"/>
                </a:xfrm>
                <a:prstGeom prst="straightConnector1">
                  <a:avLst/>
                </a:prstGeom>
                <a:noFill/>
                <a:ln cap="sq" cmpd="sng" w="19050">
                  <a:solidFill>
                    <a:schemeClr val="dk1"/>
                  </a:solidFill>
                  <a:prstDash val="solid"/>
                  <a:round/>
                  <a:headEnd len="sm" w="sm" type="none"/>
                  <a:tailEnd len="sm" w="sm" type="none"/>
                </a:ln>
              </p:spPr>
            </p:cxnSp>
            <p:grpSp>
              <p:nvGrpSpPr>
                <p:cNvPr id="1052" name="Google Shape;1052;p19"/>
                <p:cNvGrpSpPr/>
                <p:nvPr/>
              </p:nvGrpSpPr>
              <p:grpSpPr>
                <a:xfrm>
                  <a:off x="2304" y="3120"/>
                  <a:ext cx="192" cy="180"/>
                  <a:chOff x="2160" y="1584"/>
                  <a:chExt cx="307" cy="288"/>
                </a:xfrm>
              </p:grpSpPr>
              <p:sp>
                <p:nvSpPr>
                  <p:cNvPr id="1053" name="Google Shape;1053;p19"/>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4" name="Google Shape;1054;p19"/>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55" name="Google Shape;1055;p19"/>
                <p:cNvSpPr/>
                <p:nvPr/>
              </p:nvSpPr>
              <p:spPr>
                <a:xfrm>
                  <a:off x="2976" y="2832"/>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6" name="Google Shape;1056;p19"/>
                <p:cNvSpPr/>
                <p:nvPr/>
              </p:nvSpPr>
              <p:spPr>
                <a:xfrm>
                  <a:off x="2986" y="3236"/>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7" name="Google Shape;1057;p19"/>
                <p:cNvSpPr/>
                <p:nvPr/>
              </p:nvSpPr>
              <p:spPr>
                <a:xfrm>
                  <a:off x="3324" y="3092"/>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8" name="Google Shape;1058;p19"/>
                <p:cNvSpPr/>
                <p:nvPr/>
              </p:nvSpPr>
              <p:spPr>
                <a:xfrm>
                  <a:off x="3708" y="3236"/>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059" name="Google Shape;1059;p19"/>
              <p:cNvGrpSpPr/>
              <p:nvPr/>
            </p:nvGrpSpPr>
            <p:grpSpPr>
              <a:xfrm>
                <a:off x="2448" y="3552"/>
                <a:ext cx="192" cy="180"/>
                <a:chOff x="2160" y="1584"/>
                <a:chExt cx="307" cy="288"/>
              </a:xfrm>
            </p:grpSpPr>
            <p:sp>
              <p:nvSpPr>
                <p:cNvPr id="1060" name="Google Shape;1060;p19"/>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1" name="Google Shape;1061;p19"/>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sp>
        <p:nvSpPr>
          <p:cNvPr id="1062" name="Google Shape;1062;p1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063" name="Google Shape;1063;p1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Acknowledgement</a:t>
            </a:r>
            <a:endParaRPr/>
          </a:p>
        </p:txBody>
      </p:sp>
      <p:sp>
        <p:nvSpPr>
          <p:cNvPr id="111" name="Google Shape;111;p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just">
              <a:spcBef>
                <a:spcPts val="0"/>
              </a:spcBef>
              <a:spcAft>
                <a:spcPts val="0"/>
              </a:spcAft>
              <a:buSzPts val="2040"/>
              <a:buChar char="•"/>
            </a:pPr>
            <a:r>
              <a:rPr lang="en-US"/>
              <a:t>The contents of these slides have origin from School of Computing, National University of Singapore.</a:t>
            </a:r>
            <a:endParaRPr/>
          </a:p>
          <a:p>
            <a:pPr indent="-182880" lvl="0" marL="182880" rtl="0" algn="just">
              <a:spcBef>
                <a:spcPts val="480"/>
              </a:spcBef>
              <a:spcAft>
                <a:spcPts val="0"/>
              </a:spcAft>
              <a:buSzPts val="2040"/>
              <a:buChar char="•"/>
            </a:pPr>
            <a:r>
              <a:rPr lang="en-US"/>
              <a:t>We greatly appreciate support from Mr. Aaron Tan Tuck Choy for kindly sharing these materials.</a:t>
            </a:r>
            <a:endParaRPr/>
          </a:p>
        </p:txBody>
      </p:sp>
      <p:sp>
        <p:nvSpPr>
          <p:cNvPr id="112" name="Google Shape;112;p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13" name="Google Shape;113;p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
        <p:nvSpPr>
          <p:cNvPr id="114" name="Google Shape;114;p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2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070" name="Google Shape;1070;p2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POS AND NOR CIRCUITS (1/2)</a:t>
            </a:r>
            <a:endParaRPr/>
          </a:p>
        </p:txBody>
      </p:sp>
      <p:sp>
        <p:nvSpPr>
          <p:cNvPr id="1071" name="Google Shape;1071;p20"/>
          <p:cNvSpPr txBox="1"/>
          <p:nvPr>
            <p:ph idx="1" type="body"/>
          </p:nvPr>
        </p:nvSpPr>
        <p:spPr>
          <a:xfrm>
            <a:off x="457200" y="1295400"/>
            <a:ext cx="8229600" cy="49530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A POS expression can be easily implemented using</a:t>
            </a:r>
            <a:endParaRPr b="1" sz="2400"/>
          </a:p>
          <a:p>
            <a:pPr indent="-182880" lvl="1" marL="457200" rtl="0" algn="l">
              <a:spcBef>
                <a:spcPts val="400"/>
              </a:spcBef>
              <a:spcAft>
                <a:spcPts val="0"/>
              </a:spcAft>
              <a:buSzPts val="1700"/>
              <a:buChar char="•"/>
            </a:pPr>
            <a:r>
              <a:rPr lang="en-US" sz="2000">
                <a:solidFill>
                  <a:srgbClr val="800000"/>
                </a:solidFill>
              </a:rPr>
              <a:t>2-level OR-AND circuit</a:t>
            </a:r>
            <a:endParaRPr/>
          </a:p>
          <a:p>
            <a:pPr indent="-182880" lvl="1" marL="457200" rtl="0" algn="l">
              <a:spcBef>
                <a:spcPts val="400"/>
              </a:spcBef>
              <a:spcAft>
                <a:spcPts val="0"/>
              </a:spcAft>
              <a:buSzPts val="1700"/>
              <a:buChar char="•"/>
            </a:pPr>
            <a:r>
              <a:rPr lang="en-US" sz="2000">
                <a:solidFill>
                  <a:srgbClr val="800000"/>
                </a:solidFill>
              </a:rPr>
              <a:t>2-level NOR circuit</a:t>
            </a:r>
            <a:endParaRPr/>
          </a:p>
          <a:p>
            <a:pPr indent="-182880" lvl="0" marL="182880" rtl="0" algn="l">
              <a:spcBef>
                <a:spcPts val="1200"/>
              </a:spcBef>
              <a:spcAft>
                <a:spcPts val="0"/>
              </a:spcAft>
              <a:buSzPts val="2040"/>
              <a:buChar char="•"/>
            </a:pPr>
            <a:r>
              <a:rPr lang="en-US" sz="2400"/>
              <a:t>Example:</a:t>
            </a:r>
            <a:r>
              <a:rPr lang="en-US" sz="2400">
                <a:solidFill>
                  <a:srgbClr val="800000"/>
                </a:solidFill>
              </a:rPr>
              <a:t> G = (A+B) ⋅ (C'+D) ⋅ E</a:t>
            </a:r>
            <a:endParaRPr/>
          </a:p>
          <a:p>
            <a:pPr indent="-182880" lvl="1" marL="457200" rtl="0" algn="l">
              <a:spcBef>
                <a:spcPts val="1000"/>
              </a:spcBef>
              <a:spcAft>
                <a:spcPts val="0"/>
              </a:spcAft>
              <a:buSzPts val="1700"/>
              <a:buChar char="•"/>
            </a:pPr>
            <a:r>
              <a:rPr lang="en-US" sz="2000"/>
              <a:t>Using 2-level OR-AND circuit</a:t>
            </a:r>
            <a:endParaRPr/>
          </a:p>
        </p:txBody>
      </p:sp>
      <p:grpSp>
        <p:nvGrpSpPr>
          <p:cNvPr id="1072" name="Google Shape;1072;p20"/>
          <p:cNvGrpSpPr/>
          <p:nvPr/>
        </p:nvGrpSpPr>
        <p:grpSpPr>
          <a:xfrm>
            <a:off x="2908300" y="3886200"/>
            <a:ext cx="3387725" cy="1784350"/>
            <a:chOff x="1832" y="2448"/>
            <a:chExt cx="2134" cy="1124"/>
          </a:xfrm>
        </p:grpSpPr>
        <p:sp>
          <p:nvSpPr>
            <p:cNvPr id="1073" name="Google Shape;1073;p20"/>
            <p:cNvSpPr txBox="1"/>
            <p:nvPr/>
          </p:nvSpPr>
          <p:spPr>
            <a:xfrm>
              <a:off x="3740" y="2976"/>
              <a:ext cx="226"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G</a:t>
              </a:r>
              <a:endParaRPr/>
            </a:p>
          </p:txBody>
        </p:sp>
        <p:cxnSp>
          <p:nvCxnSpPr>
            <p:cNvPr id="1074" name="Google Shape;1074;p20"/>
            <p:cNvCxnSpPr/>
            <p:nvPr/>
          </p:nvCxnSpPr>
          <p:spPr>
            <a:xfrm>
              <a:off x="3514" y="3080"/>
              <a:ext cx="212" cy="0"/>
            </a:xfrm>
            <a:prstGeom prst="straightConnector1">
              <a:avLst/>
            </a:prstGeom>
            <a:noFill/>
            <a:ln cap="sq" cmpd="sng" w="19050">
              <a:solidFill>
                <a:schemeClr val="dk1"/>
              </a:solidFill>
              <a:prstDash val="solid"/>
              <a:round/>
              <a:headEnd len="sm" w="sm" type="none"/>
              <a:tailEnd len="sm" w="sm" type="none"/>
            </a:ln>
          </p:spPr>
        </p:cxnSp>
        <p:sp>
          <p:nvSpPr>
            <p:cNvPr id="1075" name="Google Shape;1075;p20"/>
            <p:cNvSpPr txBox="1"/>
            <p:nvPr/>
          </p:nvSpPr>
          <p:spPr>
            <a:xfrm>
              <a:off x="1832" y="2448"/>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p:txBody>
        </p:sp>
        <p:cxnSp>
          <p:nvCxnSpPr>
            <p:cNvPr id="1076" name="Google Shape;1076;p20"/>
            <p:cNvCxnSpPr/>
            <p:nvPr/>
          </p:nvCxnSpPr>
          <p:spPr>
            <a:xfrm>
              <a:off x="2064" y="2592"/>
              <a:ext cx="371" cy="0"/>
            </a:xfrm>
            <a:prstGeom prst="straightConnector1">
              <a:avLst/>
            </a:prstGeom>
            <a:noFill/>
            <a:ln cap="sq" cmpd="sng" w="19050">
              <a:solidFill>
                <a:schemeClr val="dk1"/>
              </a:solidFill>
              <a:prstDash val="solid"/>
              <a:round/>
              <a:headEnd len="sm" w="sm" type="none"/>
              <a:tailEnd len="sm" w="sm" type="none"/>
            </a:ln>
          </p:spPr>
        </p:cxnSp>
        <p:cxnSp>
          <p:nvCxnSpPr>
            <p:cNvPr id="1077" name="Google Shape;1077;p20"/>
            <p:cNvCxnSpPr/>
            <p:nvPr/>
          </p:nvCxnSpPr>
          <p:spPr>
            <a:xfrm>
              <a:off x="2924" y="2976"/>
              <a:ext cx="192" cy="0"/>
            </a:xfrm>
            <a:prstGeom prst="straightConnector1">
              <a:avLst/>
            </a:prstGeom>
            <a:noFill/>
            <a:ln cap="sq" cmpd="sng" w="19050">
              <a:solidFill>
                <a:schemeClr val="dk1"/>
              </a:solidFill>
              <a:prstDash val="solid"/>
              <a:round/>
              <a:headEnd len="sm" w="sm" type="none"/>
              <a:tailEnd len="sm" w="sm" type="none"/>
            </a:ln>
          </p:spPr>
        </p:cxnSp>
        <p:cxnSp>
          <p:nvCxnSpPr>
            <p:cNvPr id="1078" name="Google Shape;1078;p20"/>
            <p:cNvCxnSpPr/>
            <p:nvPr/>
          </p:nvCxnSpPr>
          <p:spPr>
            <a:xfrm>
              <a:off x="2784" y="3072"/>
              <a:ext cx="336" cy="0"/>
            </a:xfrm>
            <a:prstGeom prst="straightConnector1">
              <a:avLst/>
            </a:prstGeom>
            <a:noFill/>
            <a:ln cap="sq" cmpd="sng" w="19050">
              <a:solidFill>
                <a:schemeClr val="dk1"/>
              </a:solidFill>
              <a:prstDash val="solid"/>
              <a:round/>
              <a:headEnd len="sm" w="sm" type="none"/>
              <a:tailEnd len="sm" w="sm" type="none"/>
            </a:ln>
          </p:spPr>
        </p:cxnSp>
        <p:sp>
          <p:nvSpPr>
            <p:cNvPr id="1079" name="Google Shape;1079;p20"/>
            <p:cNvSpPr txBox="1"/>
            <p:nvPr/>
          </p:nvSpPr>
          <p:spPr>
            <a:xfrm>
              <a:off x="1832" y="2640"/>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B</a:t>
              </a:r>
              <a:endParaRPr/>
            </a:p>
          </p:txBody>
        </p:sp>
        <p:sp>
          <p:nvSpPr>
            <p:cNvPr id="1080" name="Google Shape;1080;p20"/>
            <p:cNvSpPr/>
            <p:nvPr/>
          </p:nvSpPr>
          <p:spPr>
            <a:xfrm>
              <a:off x="3120" y="2907"/>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81" name="Google Shape;1081;p20"/>
            <p:cNvCxnSpPr/>
            <p:nvPr/>
          </p:nvCxnSpPr>
          <p:spPr>
            <a:xfrm flipH="1" rot="10800000">
              <a:off x="2789" y="2662"/>
              <a:ext cx="139" cy="2"/>
            </a:xfrm>
            <a:prstGeom prst="straightConnector1">
              <a:avLst/>
            </a:prstGeom>
            <a:noFill/>
            <a:ln cap="sq" cmpd="sng" w="19050">
              <a:solidFill>
                <a:schemeClr val="dk1"/>
              </a:solidFill>
              <a:prstDash val="solid"/>
              <a:round/>
              <a:headEnd len="sm" w="sm" type="none"/>
              <a:tailEnd len="sm" w="sm" type="none"/>
            </a:ln>
          </p:spPr>
        </p:cxnSp>
        <p:cxnSp>
          <p:nvCxnSpPr>
            <p:cNvPr id="1082" name="Google Shape;1082;p20"/>
            <p:cNvCxnSpPr/>
            <p:nvPr/>
          </p:nvCxnSpPr>
          <p:spPr>
            <a:xfrm>
              <a:off x="2924" y="3168"/>
              <a:ext cx="192" cy="0"/>
            </a:xfrm>
            <a:prstGeom prst="straightConnector1">
              <a:avLst/>
            </a:prstGeom>
            <a:noFill/>
            <a:ln cap="sq" cmpd="sng" w="19050">
              <a:solidFill>
                <a:schemeClr val="dk1"/>
              </a:solidFill>
              <a:prstDash val="solid"/>
              <a:round/>
              <a:headEnd len="sm" w="sm" type="none"/>
              <a:tailEnd len="sm" w="sm" type="none"/>
            </a:ln>
          </p:spPr>
        </p:cxnSp>
        <p:cxnSp>
          <p:nvCxnSpPr>
            <p:cNvPr id="1083" name="Google Shape;1083;p20"/>
            <p:cNvCxnSpPr/>
            <p:nvPr/>
          </p:nvCxnSpPr>
          <p:spPr>
            <a:xfrm>
              <a:off x="2924" y="2661"/>
              <a:ext cx="0" cy="315"/>
            </a:xfrm>
            <a:prstGeom prst="straightConnector1">
              <a:avLst/>
            </a:prstGeom>
            <a:noFill/>
            <a:ln cap="sq" cmpd="sng" w="19050">
              <a:solidFill>
                <a:schemeClr val="dk1"/>
              </a:solidFill>
              <a:prstDash val="solid"/>
              <a:round/>
              <a:headEnd len="sm" w="sm" type="none"/>
              <a:tailEnd len="sm" w="sm" type="none"/>
            </a:ln>
          </p:spPr>
        </p:cxnSp>
        <p:grpSp>
          <p:nvGrpSpPr>
            <p:cNvPr id="1084" name="Google Shape;1084;p20"/>
            <p:cNvGrpSpPr/>
            <p:nvPr/>
          </p:nvGrpSpPr>
          <p:grpSpPr>
            <a:xfrm>
              <a:off x="2391" y="2919"/>
              <a:ext cx="384" cy="288"/>
              <a:chOff x="6768" y="11808"/>
              <a:chExt cx="1008" cy="792"/>
            </a:xfrm>
          </p:grpSpPr>
          <p:sp>
            <p:nvSpPr>
              <p:cNvPr id="1085" name="Google Shape;1085;p20"/>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86" name="Google Shape;1086;p20"/>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1087" name="Google Shape;1087;p20"/>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1088" name="Google Shape;1088;p20"/>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9" name="Google Shape;1089;p20"/>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1090" name="Google Shape;1090;p20"/>
            <p:cNvCxnSpPr/>
            <p:nvPr/>
          </p:nvCxnSpPr>
          <p:spPr>
            <a:xfrm>
              <a:off x="2064" y="2736"/>
              <a:ext cx="371" cy="0"/>
            </a:xfrm>
            <a:prstGeom prst="straightConnector1">
              <a:avLst/>
            </a:prstGeom>
            <a:noFill/>
            <a:ln cap="sq" cmpd="sng" w="19050">
              <a:solidFill>
                <a:schemeClr val="dk1"/>
              </a:solidFill>
              <a:prstDash val="solid"/>
              <a:round/>
              <a:headEnd len="sm" w="sm" type="none"/>
              <a:tailEnd len="sm" w="sm" type="none"/>
            </a:ln>
          </p:spPr>
        </p:cxnSp>
        <p:cxnSp>
          <p:nvCxnSpPr>
            <p:cNvPr id="1091" name="Google Shape;1091;p20"/>
            <p:cNvCxnSpPr/>
            <p:nvPr/>
          </p:nvCxnSpPr>
          <p:spPr>
            <a:xfrm>
              <a:off x="2064" y="2997"/>
              <a:ext cx="357" cy="0"/>
            </a:xfrm>
            <a:prstGeom prst="straightConnector1">
              <a:avLst/>
            </a:prstGeom>
            <a:noFill/>
            <a:ln cap="sq" cmpd="sng" w="19050">
              <a:solidFill>
                <a:schemeClr val="dk1"/>
              </a:solidFill>
              <a:prstDash val="solid"/>
              <a:round/>
              <a:headEnd len="sm" w="sm" type="none"/>
              <a:tailEnd len="sm" w="sm" type="none"/>
            </a:ln>
          </p:spPr>
        </p:cxnSp>
        <p:cxnSp>
          <p:nvCxnSpPr>
            <p:cNvPr id="1092" name="Google Shape;1092;p20"/>
            <p:cNvCxnSpPr/>
            <p:nvPr/>
          </p:nvCxnSpPr>
          <p:spPr>
            <a:xfrm>
              <a:off x="2064" y="3141"/>
              <a:ext cx="356" cy="0"/>
            </a:xfrm>
            <a:prstGeom prst="straightConnector1">
              <a:avLst/>
            </a:prstGeom>
            <a:noFill/>
            <a:ln cap="sq" cmpd="sng" w="19050">
              <a:solidFill>
                <a:schemeClr val="dk1"/>
              </a:solidFill>
              <a:prstDash val="solid"/>
              <a:round/>
              <a:headEnd len="sm" w="sm" type="none"/>
              <a:tailEnd len="sm" w="sm" type="none"/>
            </a:ln>
          </p:spPr>
        </p:cxnSp>
        <p:sp>
          <p:nvSpPr>
            <p:cNvPr id="1093" name="Google Shape;1093;p20"/>
            <p:cNvSpPr txBox="1"/>
            <p:nvPr/>
          </p:nvSpPr>
          <p:spPr>
            <a:xfrm>
              <a:off x="1832" y="3045"/>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D</a:t>
              </a:r>
              <a:endParaRPr/>
            </a:p>
          </p:txBody>
        </p:sp>
        <p:sp>
          <p:nvSpPr>
            <p:cNvPr id="1094" name="Google Shape;1094;p20"/>
            <p:cNvSpPr txBox="1"/>
            <p:nvPr/>
          </p:nvSpPr>
          <p:spPr>
            <a:xfrm>
              <a:off x="1832" y="2853"/>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C</a:t>
              </a:r>
              <a:endParaRPr/>
            </a:p>
          </p:txBody>
        </p:sp>
        <p:sp>
          <p:nvSpPr>
            <p:cNvPr id="1095" name="Google Shape;1095;p20"/>
            <p:cNvSpPr txBox="1"/>
            <p:nvPr/>
          </p:nvSpPr>
          <p:spPr>
            <a:xfrm>
              <a:off x="1832" y="3360"/>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E</a:t>
              </a:r>
              <a:endParaRPr/>
            </a:p>
          </p:txBody>
        </p:sp>
        <p:cxnSp>
          <p:nvCxnSpPr>
            <p:cNvPr id="1096" name="Google Shape;1096;p20"/>
            <p:cNvCxnSpPr/>
            <p:nvPr/>
          </p:nvCxnSpPr>
          <p:spPr>
            <a:xfrm>
              <a:off x="2924" y="3168"/>
              <a:ext cx="0" cy="288"/>
            </a:xfrm>
            <a:prstGeom prst="straightConnector1">
              <a:avLst/>
            </a:prstGeom>
            <a:noFill/>
            <a:ln cap="sq" cmpd="sng" w="19050">
              <a:solidFill>
                <a:schemeClr val="dk1"/>
              </a:solidFill>
              <a:prstDash val="solid"/>
              <a:round/>
              <a:headEnd len="sm" w="sm" type="none"/>
              <a:tailEnd len="sm" w="sm" type="none"/>
            </a:ln>
          </p:spPr>
        </p:cxnSp>
        <p:cxnSp>
          <p:nvCxnSpPr>
            <p:cNvPr id="1097" name="Google Shape;1097;p20"/>
            <p:cNvCxnSpPr/>
            <p:nvPr/>
          </p:nvCxnSpPr>
          <p:spPr>
            <a:xfrm>
              <a:off x="2064" y="3456"/>
              <a:ext cx="864" cy="0"/>
            </a:xfrm>
            <a:prstGeom prst="straightConnector1">
              <a:avLst/>
            </a:prstGeom>
            <a:noFill/>
            <a:ln cap="sq" cmpd="sng" w="19050">
              <a:solidFill>
                <a:schemeClr val="dk1"/>
              </a:solidFill>
              <a:prstDash val="solid"/>
              <a:round/>
              <a:headEnd len="sm" w="sm" type="none"/>
              <a:tailEnd len="sm" w="sm" type="none"/>
            </a:ln>
          </p:spPr>
        </p:cxnSp>
        <p:grpSp>
          <p:nvGrpSpPr>
            <p:cNvPr id="1098" name="Google Shape;1098;p20"/>
            <p:cNvGrpSpPr/>
            <p:nvPr/>
          </p:nvGrpSpPr>
          <p:grpSpPr>
            <a:xfrm>
              <a:off x="2391" y="2519"/>
              <a:ext cx="384" cy="288"/>
              <a:chOff x="6768" y="11808"/>
              <a:chExt cx="1008" cy="792"/>
            </a:xfrm>
          </p:grpSpPr>
          <p:sp>
            <p:nvSpPr>
              <p:cNvPr id="1099" name="Google Shape;1099;p20"/>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100" name="Google Shape;1100;p20"/>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1101" name="Google Shape;1101;p20"/>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1102" name="Google Shape;1102;p20"/>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3" name="Google Shape;1103;p20"/>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04" name="Google Shape;1104;p20"/>
            <p:cNvGrpSpPr/>
            <p:nvPr/>
          </p:nvGrpSpPr>
          <p:grpSpPr>
            <a:xfrm>
              <a:off x="2170" y="2900"/>
              <a:ext cx="192" cy="180"/>
              <a:chOff x="2160" y="1584"/>
              <a:chExt cx="307" cy="288"/>
            </a:xfrm>
          </p:grpSpPr>
          <p:sp>
            <p:nvSpPr>
              <p:cNvPr id="1105" name="Google Shape;1105;p20"/>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6" name="Google Shape;1106;p20"/>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107" name="Google Shape;1107;p2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108" name="Google Shape;1108;p2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2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15" name="Google Shape;1115;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POS AND NOR CIRCUITS (2/2)</a:t>
            </a:r>
            <a:endParaRPr/>
          </a:p>
        </p:txBody>
      </p:sp>
      <p:sp>
        <p:nvSpPr>
          <p:cNvPr id="1116" name="Google Shape;1116;p21"/>
          <p:cNvSpPr txBox="1"/>
          <p:nvPr>
            <p:ph idx="1" type="body"/>
          </p:nvPr>
        </p:nvSpPr>
        <p:spPr>
          <a:xfrm>
            <a:off x="457200" y="1295400"/>
            <a:ext cx="8229600" cy="49530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Example:</a:t>
            </a:r>
            <a:r>
              <a:rPr lang="en-US" sz="2400">
                <a:solidFill>
                  <a:srgbClr val="800000"/>
                </a:solidFill>
              </a:rPr>
              <a:t> G = (A+B) ⋅ (C'+D) ⋅ E</a:t>
            </a:r>
            <a:endParaRPr/>
          </a:p>
          <a:p>
            <a:pPr indent="-182880" lvl="1" marL="457200" rtl="0" algn="l">
              <a:spcBef>
                <a:spcPts val="1000"/>
              </a:spcBef>
              <a:spcAft>
                <a:spcPts val="0"/>
              </a:spcAft>
              <a:buSzPts val="1700"/>
              <a:buChar char="•"/>
            </a:pPr>
            <a:r>
              <a:rPr lang="en-US" sz="2000"/>
              <a:t>Using 2-level NOR circuit</a:t>
            </a:r>
            <a:endParaRPr/>
          </a:p>
        </p:txBody>
      </p:sp>
      <p:grpSp>
        <p:nvGrpSpPr>
          <p:cNvPr id="1117" name="Google Shape;1117;p21"/>
          <p:cNvGrpSpPr/>
          <p:nvPr/>
        </p:nvGrpSpPr>
        <p:grpSpPr>
          <a:xfrm>
            <a:off x="838200" y="2209800"/>
            <a:ext cx="3387725" cy="1784350"/>
            <a:chOff x="1832" y="2448"/>
            <a:chExt cx="2134" cy="1124"/>
          </a:xfrm>
        </p:grpSpPr>
        <p:sp>
          <p:nvSpPr>
            <p:cNvPr id="1118" name="Google Shape;1118;p21"/>
            <p:cNvSpPr txBox="1"/>
            <p:nvPr/>
          </p:nvSpPr>
          <p:spPr>
            <a:xfrm>
              <a:off x="3740" y="2976"/>
              <a:ext cx="226"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G</a:t>
              </a:r>
              <a:endParaRPr/>
            </a:p>
          </p:txBody>
        </p:sp>
        <p:cxnSp>
          <p:nvCxnSpPr>
            <p:cNvPr id="1119" name="Google Shape;1119;p21"/>
            <p:cNvCxnSpPr/>
            <p:nvPr/>
          </p:nvCxnSpPr>
          <p:spPr>
            <a:xfrm>
              <a:off x="3514" y="3080"/>
              <a:ext cx="212" cy="0"/>
            </a:xfrm>
            <a:prstGeom prst="straightConnector1">
              <a:avLst/>
            </a:prstGeom>
            <a:noFill/>
            <a:ln cap="sq" cmpd="sng" w="19050">
              <a:solidFill>
                <a:schemeClr val="dk1"/>
              </a:solidFill>
              <a:prstDash val="solid"/>
              <a:round/>
              <a:headEnd len="sm" w="sm" type="none"/>
              <a:tailEnd len="sm" w="sm" type="none"/>
            </a:ln>
          </p:spPr>
        </p:cxnSp>
        <p:sp>
          <p:nvSpPr>
            <p:cNvPr id="1120" name="Google Shape;1120;p21"/>
            <p:cNvSpPr txBox="1"/>
            <p:nvPr/>
          </p:nvSpPr>
          <p:spPr>
            <a:xfrm>
              <a:off x="1832" y="2448"/>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p:txBody>
        </p:sp>
        <p:cxnSp>
          <p:nvCxnSpPr>
            <p:cNvPr id="1121" name="Google Shape;1121;p21"/>
            <p:cNvCxnSpPr/>
            <p:nvPr/>
          </p:nvCxnSpPr>
          <p:spPr>
            <a:xfrm>
              <a:off x="2064" y="2592"/>
              <a:ext cx="371" cy="0"/>
            </a:xfrm>
            <a:prstGeom prst="straightConnector1">
              <a:avLst/>
            </a:prstGeom>
            <a:noFill/>
            <a:ln cap="sq" cmpd="sng" w="19050">
              <a:solidFill>
                <a:schemeClr val="dk1"/>
              </a:solidFill>
              <a:prstDash val="solid"/>
              <a:round/>
              <a:headEnd len="sm" w="sm" type="none"/>
              <a:tailEnd len="sm" w="sm" type="none"/>
            </a:ln>
          </p:spPr>
        </p:cxnSp>
        <p:cxnSp>
          <p:nvCxnSpPr>
            <p:cNvPr id="1122" name="Google Shape;1122;p21"/>
            <p:cNvCxnSpPr/>
            <p:nvPr/>
          </p:nvCxnSpPr>
          <p:spPr>
            <a:xfrm>
              <a:off x="2924" y="2976"/>
              <a:ext cx="192" cy="0"/>
            </a:xfrm>
            <a:prstGeom prst="straightConnector1">
              <a:avLst/>
            </a:prstGeom>
            <a:noFill/>
            <a:ln cap="sq" cmpd="sng" w="19050">
              <a:solidFill>
                <a:schemeClr val="dk1"/>
              </a:solidFill>
              <a:prstDash val="solid"/>
              <a:round/>
              <a:headEnd len="sm" w="sm" type="none"/>
              <a:tailEnd len="sm" w="sm" type="none"/>
            </a:ln>
          </p:spPr>
        </p:cxnSp>
        <p:cxnSp>
          <p:nvCxnSpPr>
            <p:cNvPr id="1123" name="Google Shape;1123;p21"/>
            <p:cNvCxnSpPr/>
            <p:nvPr/>
          </p:nvCxnSpPr>
          <p:spPr>
            <a:xfrm>
              <a:off x="2784" y="3072"/>
              <a:ext cx="336" cy="0"/>
            </a:xfrm>
            <a:prstGeom prst="straightConnector1">
              <a:avLst/>
            </a:prstGeom>
            <a:noFill/>
            <a:ln cap="sq" cmpd="sng" w="19050">
              <a:solidFill>
                <a:schemeClr val="dk1"/>
              </a:solidFill>
              <a:prstDash val="solid"/>
              <a:round/>
              <a:headEnd len="sm" w="sm" type="none"/>
              <a:tailEnd len="sm" w="sm" type="none"/>
            </a:ln>
          </p:spPr>
        </p:cxnSp>
        <p:sp>
          <p:nvSpPr>
            <p:cNvPr id="1124" name="Google Shape;1124;p21"/>
            <p:cNvSpPr txBox="1"/>
            <p:nvPr/>
          </p:nvSpPr>
          <p:spPr>
            <a:xfrm>
              <a:off x="1832" y="2640"/>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B</a:t>
              </a:r>
              <a:endParaRPr/>
            </a:p>
          </p:txBody>
        </p:sp>
        <p:sp>
          <p:nvSpPr>
            <p:cNvPr id="1125" name="Google Shape;1125;p21"/>
            <p:cNvSpPr/>
            <p:nvPr/>
          </p:nvSpPr>
          <p:spPr>
            <a:xfrm>
              <a:off x="3120" y="2907"/>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126" name="Google Shape;1126;p21"/>
            <p:cNvCxnSpPr/>
            <p:nvPr/>
          </p:nvCxnSpPr>
          <p:spPr>
            <a:xfrm flipH="1" rot="10800000">
              <a:off x="2789" y="2662"/>
              <a:ext cx="139" cy="2"/>
            </a:xfrm>
            <a:prstGeom prst="straightConnector1">
              <a:avLst/>
            </a:prstGeom>
            <a:noFill/>
            <a:ln cap="sq" cmpd="sng" w="19050">
              <a:solidFill>
                <a:schemeClr val="dk1"/>
              </a:solidFill>
              <a:prstDash val="solid"/>
              <a:round/>
              <a:headEnd len="sm" w="sm" type="none"/>
              <a:tailEnd len="sm" w="sm" type="none"/>
            </a:ln>
          </p:spPr>
        </p:cxnSp>
        <p:cxnSp>
          <p:nvCxnSpPr>
            <p:cNvPr id="1127" name="Google Shape;1127;p21"/>
            <p:cNvCxnSpPr/>
            <p:nvPr/>
          </p:nvCxnSpPr>
          <p:spPr>
            <a:xfrm>
              <a:off x="2924" y="3168"/>
              <a:ext cx="192" cy="0"/>
            </a:xfrm>
            <a:prstGeom prst="straightConnector1">
              <a:avLst/>
            </a:prstGeom>
            <a:noFill/>
            <a:ln cap="sq" cmpd="sng" w="19050">
              <a:solidFill>
                <a:schemeClr val="dk1"/>
              </a:solidFill>
              <a:prstDash val="solid"/>
              <a:round/>
              <a:headEnd len="sm" w="sm" type="none"/>
              <a:tailEnd len="sm" w="sm" type="none"/>
            </a:ln>
          </p:spPr>
        </p:cxnSp>
        <p:cxnSp>
          <p:nvCxnSpPr>
            <p:cNvPr id="1128" name="Google Shape;1128;p21"/>
            <p:cNvCxnSpPr/>
            <p:nvPr/>
          </p:nvCxnSpPr>
          <p:spPr>
            <a:xfrm>
              <a:off x="2924" y="2661"/>
              <a:ext cx="0" cy="315"/>
            </a:xfrm>
            <a:prstGeom prst="straightConnector1">
              <a:avLst/>
            </a:prstGeom>
            <a:noFill/>
            <a:ln cap="sq" cmpd="sng" w="19050">
              <a:solidFill>
                <a:schemeClr val="dk1"/>
              </a:solidFill>
              <a:prstDash val="solid"/>
              <a:round/>
              <a:headEnd len="sm" w="sm" type="none"/>
              <a:tailEnd len="sm" w="sm" type="none"/>
            </a:ln>
          </p:spPr>
        </p:cxnSp>
        <p:grpSp>
          <p:nvGrpSpPr>
            <p:cNvPr id="1129" name="Google Shape;1129;p21"/>
            <p:cNvGrpSpPr/>
            <p:nvPr/>
          </p:nvGrpSpPr>
          <p:grpSpPr>
            <a:xfrm>
              <a:off x="2391" y="2919"/>
              <a:ext cx="384" cy="288"/>
              <a:chOff x="6768" y="11808"/>
              <a:chExt cx="1008" cy="792"/>
            </a:xfrm>
          </p:grpSpPr>
          <p:sp>
            <p:nvSpPr>
              <p:cNvPr id="1130" name="Google Shape;1130;p21"/>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131" name="Google Shape;1131;p21"/>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1132" name="Google Shape;1132;p21"/>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1133" name="Google Shape;1133;p21"/>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4" name="Google Shape;1134;p21"/>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1135" name="Google Shape;1135;p21"/>
            <p:cNvCxnSpPr/>
            <p:nvPr/>
          </p:nvCxnSpPr>
          <p:spPr>
            <a:xfrm>
              <a:off x="2064" y="2736"/>
              <a:ext cx="371" cy="0"/>
            </a:xfrm>
            <a:prstGeom prst="straightConnector1">
              <a:avLst/>
            </a:prstGeom>
            <a:noFill/>
            <a:ln cap="sq" cmpd="sng" w="19050">
              <a:solidFill>
                <a:schemeClr val="dk1"/>
              </a:solidFill>
              <a:prstDash val="solid"/>
              <a:round/>
              <a:headEnd len="sm" w="sm" type="none"/>
              <a:tailEnd len="sm" w="sm" type="none"/>
            </a:ln>
          </p:spPr>
        </p:cxnSp>
        <p:cxnSp>
          <p:nvCxnSpPr>
            <p:cNvPr id="1136" name="Google Shape;1136;p21"/>
            <p:cNvCxnSpPr/>
            <p:nvPr/>
          </p:nvCxnSpPr>
          <p:spPr>
            <a:xfrm>
              <a:off x="2064" y="2997"/>
              <a:ext cx="357" cy="0"/>
            </a:xfrm>
            <a:prstGeom prst="straightConnector1">
              <a:avLst/>
            </a:prstGeom>
            <a:noFill/>
            <a:ln cap="sq" cmpd="sng" w="19050">
              <a:solidFill>
                <a:schemeClr val="dk1"/>
              </a:solidFill>
              <a:prstDash val="solid"/>
              <a:round/>
              <a:headEnd len="sm" w="sm" type="none"/>
              <a:tailEnd len="sm" w="sm" type="none"/>
            </a:ln>
          </p:spPr>
        </p:cxnSp>
        <p:cxnSp>
          <p:nvCxnSpPr>
            <p:cNvPr id="1137" name="Google Shape;1137;p21"/>
            <p:cNvCxnSpPr/>
            <p:nvPr/>
          </p:nvCxnSpPr>
          <p:spPr>
            <a:xfrm>
              <a:off x="2064" y="3141"/>
              <a:ext cx="356" cy="0"/>
            </a:xfrm>
            <a:prstGeom prst="straightConnector1">
              <a:avLst/>
            </a:prstGeom>
            <a:noFill/>
            <a:ln cap="sq" cmpd="sng" w="19050">
              <a:solidFill>
                <a:schemeClr val="dk1"/>
              </a:solidFill>
              <a:prstDash val="solid"/>
              <a:round/>
              <a:headEnd len="sm" w="sm" type="none"/>
              <a:tailEnd len="sm" w="sm" type="none"/>
            </a:ln>
          </p:spPr>
        </p:cxnSp>
        <p:sp>
          <p:nvSpPr>
            <p:cNvPr id="1138" name="Google Shape;1138;p21"/>
            <p:cNvSpPr txBox="1"/>
            <p:nvPr/>
          </p:nvSpPr>
          <p:spPr>
            <a:xfrm>
              <a:off x="1832" y="3045"/>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D</a:t>
              </a:r>
              <a:endParaRPr/>
            </a:p>
          </p:txBody>
        </p:sp>
        <p:sp>
          <p:nvSpPr>
            <p:cNvPr id="1139" name="Google Shape;1139;p21"/>
            <p:cNvSpPr txBox="1"/>
            <p:nvPr/>
          </p:nvSpPr>
          <p:spPr>
            <a:xfrm>
              <a:off x="1832" y="2853"/>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C</a:t>
              </a:r>
              <a:endParaRPr/>
            </a:p>
          </p:txBody>
        </p:sp>
        <p:sp>
          <p:nvSpPr>
            <p:cNvPr id="1140" name="Google Shape;1140;p21"/>
            <p:cNvSpPr txBox="1"/>
            <p:nvPr/>
          </p:nvSpPr>
          <p:spPr>
            <a:xfrm>
              <a:off x="1832" y="3360"/>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E</a:t>
              </a:r>
              <a:endParaRPr/>
            </a:p>
          </p:txBody>
        </p:sp>
        <p:cxnSp>
          <p:nvCxnSpPr>
            <p:cNvPr id="1141" name="Google Shape;1141;p21"/>
            <p:cNvCxnSpPr/>
            <p:nvPr/>
          </p:nvCxnSpPr>
          <p:spPr>
            <a:xfrm>
              <a:off x="2924" y="3168"/>
              <a:ext cx="0" cy="288"/>
            </a:xfrm>
            <a:prstGeom prst="straightConnector1">
              <a:avLst/>
            </a:prstGeom>
            <a:noFill/>
            <a:ln cap="sq" cmpd="sng" w="19050">
              <a:solidFill>
                <a:schemeClr val="dk1"/>
              </a:solidFill>
              <a:prstDash val="solid"/>
              <a:round/>
              <a:headEnd len="sm" w="sm" type="none"/>
              <a:tailEnd len="sm" w="sm" type="none"/>
            </a:ln>
          </p:spPr>
        </p:cxnSp>
        <p:cxnSp>
          <p:nvCxnSpPr>
            <p:cNvPr id="1142" name="Google Shape;1142;p21"/>
            <p:cNvCxnSpPr/>
            <p:nvPr/>
          </p:nvCxnSpPr>
          <p:spPr>
            <a:xfrm>
              <a:off x="2064" y="3456"/>
              <a:ext cx="864" cy="0"/>
            </a:xfrm>
            <a:prstGeom prst="straightConnector1">
              <a:avLst/>
            </a:prstGeom>
            <a:noFill/>
            <a:ln cap="sq" cmpd="sng" w="19050">
              <a:solidFill>
                <a:schemeClr val="dk1"/>
              </a:solidFill>
              <a:prstDash val="solid"/>
              <a:round/>
              <a:headEnd len="sm" w="sm" type="none"/>
              <a:tailEnd len="sm" w="sm" type="none"/>
            </a:ln>
          </p:spPr>
        </p:cxnSp>
        <p:grpSp>
          <p:nvGrpSpPr>
            <p:cNvPr id="1143" name="Google Shape;1143;p21"/>
            <p:cNvGrpSpPr/>
            <p:nvPr/>
          </p:nvGrpSpPr>
          <p:grpSpPr>
            <a:xfrm>
              <a:off x="2391" y="2519"/>
              <a:ext cx="384" cy="288"/>
              <a:chOff x="6768" y="11808"/>
              <a:chExt cx="1008" cy="792"/>
            </a:xfrm>
          </p:grpSpPr>
          <p:sp>
            <p:nvSpPr>
              <p:cNvPr id="1144" name="Google Shape;1144;p21"/>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145" name="Google Shape;1145;p21"/>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1146" name="Google Shape;1146;p21"/>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1147" name="Google Shape;1147;p21"/>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8" name="Google Shape;1148;p21"/>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49" name="Google Shape;1149;p21"/>
            <p:cNvGrpSpPr/>
            <p:nvPr/>
          </p:nvGrpSpPr>
          <p:grpSpPr>
            <a:xfrm>
              <a:off x="2170" y="2900"/>
              <a:ext cx="192" cy="180"/>
              <a:chOff x="2160" y="1584"/>
              <a:chExt cx="307" cy="288"/>
            </a:xfrm>
          </p:grpSpPr>
          <p:sp>
            <p:nvSpPr>
              <p:cNvPr id="1150" name="Google Shape;1150;p21"/>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1" name="Google Shape;1151;p21"/>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152" name="Google Shape;1152;p21"/>
          <p:cNvGrpSpPr/>
          <p:nvPr/>
        </p:nvGrpSpPr>
        <p:grpSpPr>
          <a:xfrm>
            <a:off x="4495800" y="2209800"/>
            <a:ext cx="4073525" cy="1784350"/>
            <a:chOff x="2832" y="1392"/>
            <a:chExt cx="2566" cy="1124"/>
          </a:xfrm>
        </p:grpSpPr>
        <p:sp>
          <p:nvSpPr>
            <p:cNvPr id="1153" name="Google Shape;1153;p21"/>
            <p:cNvSpPr/>
            <p:nvPr/>
          </p:nvSpPr>
          <p:spPr>
            <a:xfrm>
              <a:off x="2832" y="1920"/>
              <a:ext cx="240" cy="192"/>
            </a:xfrm>
            <a:prstGeom prst="rightArrow">
              <a:avLst>
                <a:gd fmla="val 50000" name="adj1"/>
                <a:gd fmla="val 3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154" name="Google Shape;1154;p21"/>
            <p:cNvGrpSpPr/>
            <p:nvPr/>
          </p:nvGrpSpPr>
          <p:grpSpPr>
            <a:xfrm>
              <a:off x="3264" y="1392"/>
              <a:ext cx="2134" cy="1124"/>
              <a:chOff x="3264" y="1392"/>
              <a:chExt cx="2134" cy="1124"/>
            </a:xfrm>
          </p:grpSpPr>
          <p:grpSp>
            <p:nvGrpSpPr>
              <p:cNvPr id="1155" name="Google Shape;1155;p21"/>
              <p:cNvGrpSpPr/>
              <p:nvPr/>
            </p:nvGrpSpPr>
            <p:grpSpPr>
              <a:xfrm>
                <a:off x="3264" y="1392"/>
                <a:ext cx="2134" cy="1124"/>
                <a:chOff x="1832" y="2448"/>
                <a:chExt cx="2134" cy="1124"/>
              </a:xfrm>
            </p:grpSpPr>
            <p:sp>
              <p:nvSpPr>
                <p:cNvPr id="1156" name="Google Shape;1156;p21"/>
                <p:cNvSpPr txBox="1"/>
                <p:nvPr/>
              </p:nvSpPr>
              <p:spPr>
                <a:xfrm>
                  <a:off x="3740" y="2976"/>
                  <a:ext cx="226"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G</a:t>
                  </a:r>
                  <a:endParaRPr/>
                </a:p>
              </p:txBody>
            </p:sp>
            <p:cxnSp>
              <p:nvCxnSpPr>
                <p:cNvPr id="1157" name="Google Shape;1157;p21"/>
                <p:cNvCxnSpPr/>
                <p:nvPr/>
              </p:nvCxnSpPr>
              <p:spPr>
                <a:xfrm>
                  <a:off x="3514" y="3080"/>
                  <a:ext cx="212" cy="0"/>
                </a:xfrm>
                <a:prstGeom prst="straightConnector1">
                  <a:avLst/>
                </a:prstGeom>
                <a:noFill/>
                <a:ln cap="sq" cmpd="sng" w="19050">
                  <a:solidFill>
                    <a:schemeClr val="dk1"/>
                  </a:solidFill>
                  <a:prstDash val="solid"/>
                  <a:round/>
                  <a:headEnd len="sm" w="sm" type="none"/>
                  <a:tailEnd len="sm" w="sm" type="none"/>
                </a:ln>
              </p:spPr>
            </p:cxnSp>
            <p:sp>
              <p:nvSpPr>
                <p:cNvPr id="1158" name="Google Shape;1158;p21"/>
                <p:cNvSpPr txBox="1"/>
                <p:nvPr/>
              </p:nvSpPr>
              <p:spPr>
                <a:xfrm>
                  <a:off x="1832" y="2448"/>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p:txBody>
            </p:sp>
            <p:cxnSp>
              <p:nvCxnSpPr>
                <p:cNvPr id="1159" name="Google Shape;1159;p21"/>
                <p:cNvCxnSpPr/>
                <p:nvPr/>
              </p:nvCxnSpPr>
              <p:spPr>
                <a:xfrm>
                  <a:off x="2064" y="2592"/>
                  <a:ext cx="371" cy="0"/>
                </a:xfrm>
                <a:prstGeom prst="straightConnector1">
                  <a:avLst/>
                </a:prstGeom>
                <a:noFill/>
                <a:ln cap="sq" cmpd="sng" w="19050">
                  <a:solidFill>
                    <a:schemeClr val="dk1"/>
                  </a:solidFill>
                  <a:prstDash val="solid"/>
                  <a:round/>
                  <a:headEnd len="sm" w="sm" type="none"/>
                  <a:tailEnd len="sm" w="sm" type="none"/>
                </a:ln>
              </p:spPr>
            </p:cxnSp>
            <p:cxnSp>
              <p:nvCxnSpPr>
                <p:cNvPr id="1160" name="Google Shape;1160;p21"/>
                <p:cNvCxnSpPr/>
                <p:nvPr/>
              </p:nvCxnSpPr>
              <p:spPr>
                <a:xfrm>
                  <a:off x="2924" y="2976"/>
                  <a:ext cx="192" cy="0"/>
                </a:xfrm>
                <a:prstGeom prst="straightConnector1">
                  <a:avLst/>
                </a:prstGeom>
                <a:noFill/>
                <a:ln cap="sq" cmpd="sng" w="19050">
                  <a:solidFill>
                    <a:schemeClr val="dk1"/>
                  </a:solidFill>
                  <a:prstDash val="solid"/>
                  <a:round/>
                  <a:headEnd len="sm" w="sm" type="none"/>
                  <a:tailEnd len="sm" w="sm" type="none"/>
                </a:ln>
              </p:spPr>
            </p:cxnSp>
            <p:cxnSp>
              <p:nvCxnSpPr>
                <p:cNvPr id="1161" name="Google Shape;1161;p21"/>
                <p:cNvCxnSpPr/>
                <p:nvPr/>
              </p:nvCxnSpPr>
              <p:spPr>
                <a:xfrm>
                  <a:off x="2784" y="3072"/>
                  <a:ext cx="336" cy="0"/>
                </a:xfrm>
                <a:prstGeom prst="straightConnector1">
                  <a:avLst/>
                </a:prstGeom>
                <a:noFill/>
                <a:ln cap="sq" cmpd="sng" w="19050">
                  <a:solidFill>
                    <a:schemeClr val="dk1"/>
                  </a:solidFill>
                  <a:prstDash val="solid"/>
                  <a:round/>
                  <a:headEnd len="sm" w="sm" type="none"/>
                  <a:tailEnd len="sm" w="sm" type="none"/>
                </a:ln>
              </p:spPr>
            </p:cxnSp>
            <p:sp>
              <p:nvSpPr>
                <p:cNvPr id="1162" name="Google Shape;1162;p21"/>
                <p:cNvSpPr txBox="1"/>
                <p:nvPr/>
              </p:nvSpPr>
              <p:spPr>
                <a:xfrm>
                  <a:off x="1832" y="2640"/>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B</a:t>
                  </a:r>
                  <a:endParaRPr/>
                </a:p>
              </p:txBody>
            </p:sp>
            <p:sp>
              <p:nvSpPr>
                <p:cNvPr id="1163" name="Google Shape;1163;p21"/>
                <p:cNvSpPr/>
                <p:nvPr/>
              </p:nvSpPr>
              <p:spPr>
                <a:xfrm>
                  <a:off x="3120" y="2907"/>
                  <a:ext cx="385"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164" name="Google Shape;1164;p21"/>
                <p:cNvCxnSpPr/>
                <p:nvPr/>
              </p:nvCxnSpPr>
              <p:spPr>
                <a:xfrm flipH="1" rot="10800000">
                  <a:off x="2789" y="2662"/>
                  <a:ext cx="139" cy="2"/>
                </a:xfrm>
                <a:prstGeom prst="straightConnector1">
                  <a:avLst/>
                </a:prstGeom>
                <a:noFill/>
                <a:ln cap="sq" cmpd="sng" w="19050">
                  <a:solidFill>
                    <a:schemeClr val="dk1"/>
                  </a:solidFill>
                  <a:prstDash val="solid"/>
                  <a:round/>
                  <a:headEnd len="sm" w="sm" type="none"/>
                  <a:tailEnd len="sm" w="sm" type="none"/>
                </a:ln>
              </p:spPr>
            </p:cxnSp>
            <p:cxnSp>
              <p:nvCxnSpPr>
                <p:cNvPr id="1165" name="Google Shape;1165;p21"/>
                <p:cNvCxnSpPr/>
                <p:nvPr/>
              </p:nvCxnSpPr>
              <p:spPr>
                <a:xfrm>
                  <a:off x="2924" y="3168"/>
                  <a:ext cx="192" cy="0"/>
                </a:xfrm>
                <a:prstGeom prst="straightConnector1">
                  <a:avLst/>
                </a:prstGeom>
                <a:noFill/>
                <a:ln cap="sq" cmpd="sng" w="19050">
                  <a:solidFill>
                    <a:schemeClr val="dk1"/>
                  </a:solidFill>
                  <a:prstDash val="solid"/>
                  <a:round/>
                  <a:headEnd len="sm" w="sm" type="none"/>
                  <a:tailEnd len="sm" w="sm" type="none"/>
                </a:ln>
              </p:spPr>
            </p:cxnSp>
            <p:cxnSp>
              <p:nvCxnSpPr>
                <p:cNvPr id="1166" name="Google Shape;1166;p21"/>
                <p:cNvCxnSpPr/>
                <p:nvPr/>
              </p:nvCxnSpPr>
              <p:spPr>
                <a:xfrm>
                  <a:off x="2924" y="2661"/>
                  <a:ext cx="0" cy="315"/>
                </a:xfrm>
                <a:prstGeom prst="straightConnector1">
                  <a:avLst/>
                </a:prstGeom>
                <a:noFill/>
                <a:ln cap="sq" cmpd="sng" w="19050">
                  <a:solidFill>
                    <a:schemeClr val="dk1"/>
                  </a:solidFill>
                  <a:prstDash val="solid"/>
                  <a:round/>
                  <a:headEnd len="sm" w="sm" type="none"/>
                  <a:tailEnd len="sm" w="sm" type="none"/>
                </a:ln>
              </p:spPr>
            </p:cxnSp>
            <p:grpSp>
              <p:nvGrpSpPr>
                <p:cNvPr id="1167" name="Google Shape;1167;p21"/>
                <p:cNvGrpSpPr/>
                <p:nvPr/>
              </p:nvGrpSpPr>
              <p:grpSpPr>
                <a:xfrm>
                  <a:off x="2391" y="2919"/>
                  <a:ext cx="384" cy="288"/>
                  <a:chOff x="6768" y="11808"/>
                  <a:chExt cx="1008" cy="792"/>
                </a:xfrm>
              </p:grpSpPr>
              <p:sp>
                <p:nvSpPr>
                  <p:cNvPr id="1168" name="Google Shape;1168;p21"/>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169" name="Google Shape;1169;p21"/>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1170" name="Google Shape;1170;p21"/>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1171" name="Google Shape;1171;p21"/>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2" name="Google Shape;1172;p21"/>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1173" name="Google Shape;1173;p21"/>
                <p:cNvCxnSpPr/>
                <p:nvPr/>
              </p:nvCxnSpPr>
              <p:spPr>
                <a:xfrm>
                  <a:off x="2064" y="2736"/>
                  <a:ext cx="371" cy="0"/>
                </a:xfrm>
                <a:prstGeom prst="straightConnector1">
                  <a:avLst/>
                </a:prstGeom>
                <a:noFill/>
                <a:ln cap="sq" cmpd="sng" w="19050">
                  <a:solidFill>
                    <a:schemeClr val="dk1"/>
                  </a:solidFill>
                  <a:prstDash val="solid"/>
                  <a:round/>
                  <a:headEnd len="sm" w="sm" type="none"/>
                  <a:tailEnd len="sm" w="sm" type="none"/>
                </a:ln>
              </p:spPr>
            </p:cxnSp>
            <p:cxnSp>
              <p:nvCxnSpPr>
                <p:cNvPr id="1174" name="Google Shape;1174;p21"/>
                <p:cNvCxnSpPr/>
                <p:nvPr/>
              </p:nvCxnSpPr>
              <p:spPr>
                <a:xfrm>
                  <a:off x="2064" y="2997"/>
                  <a:ext cx="357" cy="0"/>
                </a:xfrm>
                <a:prstGeom prst="straightConnector1">
                  <a:avLst/>
                </a:prstGeom>
                <a:noFill/>
                <a:ln cap="sq" cmpd="sng" w="19050">
                  <a:solidFill>
                    <a:schemeClr val="dk1"/>
                  </a:solidFill>
                  <a:prstDash val="solid"/>
                  <a:round/>
                  <a:headEnd len="sm" w="sm" type="none"/>
                  <a:tailEnd len="sm" w="sm" type="none"/>
                </a:ln>
              </p:spPr>
            </p:cxnSp>
            <p:cxnSp>
              <p:nvCxnSpPr>
                <p:cNvPr id="1175" name="Google Shape;1175;p21"/>
                <p:cNvCxnSpPr/>
                <p:nvPr/>
              </p:nvCxnSpPr>
              <p:spPr>
                <a:xfrm>
                  <a:off x="2064" y="3141"/>
                  <a:ext cx="356" cy="0"/>
                </a:xfrm>
                <a:prstGeom prst="straightConnector1">
                  <a:avLst/>
                </a:prstGeom>
                <a:noFill/>
                <a:ln cap="sq" cmpd="sng" w="19050">
                  <a:solidFill>
                    <a:schemeClr val="dk1"/>
                  </a:solidFill>
                  <a:prstDash val="solid"/>
                  <a:round/>
                  <a:headEnd len="sm" w="sm" type="none"/>
                  <a:tailEnd len="sm" w="sm" type="none"/>
                </a:ln>
              </p:spPr>
            </p:cxnSp>
            <p:sp>
              <p:nvSpPr>
                <p:cNvPr id="1176" name="Google Shape;1176;p21"/>
                <p:cNvSpPr txBox="1"/>
                <p:nvPr/>
              </p:nvSpPr>
              <p:spPr>
                <a:xfrm>
                  <a:off x="1832" y="3045"/>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D</a:t>
                  </a:r>
                  <a:endParaRPr/>
                </a:p>
              </p:txBody>
            </p:sp>
            <p:sp>
              <p:nvSpPr>
                <p:cNvPr id="1177" name="Google Shape;1177;p21"/>
                <p:cNvSpPr txBox="1"/>
                <p:nvPr/>
              </p:nvSpPr>
              <p:spPr>
                <a:xfrm>
                  <a:off x="1832" y="2853"/>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C</a:t>
                  </a:r>
                  <a:endParaRPr/>
                </a:p>
              </p:txBody>
            </p:sp>
            <p:sp>
              <p:nvSpPr>
                <p:cNvPr id="1178" name="Google Shape;1178;p21"/>
                <p:cNvSpPr txBox="1"/>
                <p:nvPr/>
              </p:nvSpPr>
              <p:spPr>
                <a:xfrm>
                  <a:off x="1832" y="3360"/>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E</a:t>
                  </a:r>
                  <a:endParaRPr/>
                </a:p>
              </p:txBody>
            </p:sp>
            <p:cxnSp>
              <p:nvCxnSpPr>
                <p:cNvPr id="1179" name="Google Shape;1179;p21"/>
                <p:cNvCxnSpPr/>
                <p:nvPr/>
              </p:nvCxnSpPr>
              <p:spPr>
                <a:xfrm>
                  <a:off x="2924" y="3168"/>
                  <a:ext cx="0" cy="288"/>
                </a:xfrm>
                <a:prstGeom prst="straightConnector1">
                  <a:avLst/>
                </a:prstGeom>
                <a:noFill/>
                <a:ln cap="sq" cmpd="sng" w="19050">
                  <a:solidFill>
                    <a:schemeClr val="dk1"/>
                  </a:solidFill>
                  <a:prstDash val="solid"/>
                  <a:round/>
                  <a:headEnd len="sm" w="sm" type="none"/>
                  <a:tailEnd len="sm" w="sm" type="none"/>
                </a:ln>
              </p:spPr>
            </p:cxnSp>
            <p:cxnSp>
              <p:nvCxnSpPr>
                <p:cNvPr id="1180" name="Google Shape;1180;p21"/>
                <p:cNvCxnSpPr/>
                <p:nvPr/>
              </p:nvCxnSpPr>
              <p:spPr>
                <a:xfrm>
                  <a:off x="2064" y="3456"/>
                  <a:ext cx="864" cy="0"/>
                </a:xfrm>
                <a:prstGeom prst="straightConnector1">
                  <a:avLst/>
                </a:prstGeom>
                <a:noFill/>
                <a:ln cap="sq" cmpd="sng" w="19050">
                  <a:solidFill>
                    <a:schemeClr val="dk1"/>
                  </a:solidFill>
                  <a:prstDash val="solid"/>
                  <a:round/>
                  <a:headEnd len="sm" w="sm" type="none"/>
                  <a:tailEnd len="sm" w="sm" type="none"/>
                </a:ln>
              </p:spPr>
            </p:cxnSp>
            <p:grpSp>
              <p:nvGrpSpPr>
                <p:cNvPr id="1181" name="Google Shape;1181;p21"/>
                <p:cNvGrpSpPr/>
                <p:nvPr/>
              </p:nvGrpSpPr>
              <p:grpSpPr>
                <a:xfrm>
                  <a:off x="2391" y="2519"/>
                  <a:ext cx="384" cy="288"/>
                  <a:chOff x="6768" y="11808"/>
                  <a:chExt cx="1008" cy="792"/>
                </a:xfrm>
              </p:grpSpPr>
              <p:sp>
                <p:nvSpPr>
                  <p:cNvPr id="1182" name="Google Shape;1182;p21"/>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183" name="Google Shape;1183;p21"/>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1184" name="Google Shape;1184;p21"/>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1185" name="Google Shape;1185;p21"/>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6" name="Google Shape;1186;p21"/>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87" name="Google Shape;1187;p21"/>
                <p:cNvGrpSpPr/>
                <p:nvPr/>
              </p:nvGrpSpPr>
              <p:grpSpPr>
                <a:xfrm>
                  <a:off x="2170" y="2900"/>
                  <a:ext cx="192" cy="180"/>
                  <a:chOff x="2160" y="1584"/>
                  <a:chExt cx="307" cy="288"/>
                </a:xfrm>
              </p:grpSpPr>
              <p:sp>
                <p:nvSpPr>
                  <p:cNvPr id="1188" name="Google Shape;1188;p21"/>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9" name="Google Shape;1189;p21"/>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190" name="Google Shape;1190;p21"/>
              <p:cNvSpPr/>
              <p:nvPr/>
            </p:nvSpPr>
            <p:spPr>
              <a:xfrm>
                <a:off x="4209" y="1581"/>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1" name="Google Shape;1191;p21"/>
              <p:cNvSpPr/>
              <p:nvPr/>
            </p:nvSpPr>
            <p:spPr>
              <a:xfrm>
                <a:off x="4209" y="1995"/>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2" name="Google Shape;1192;p21"/>
              <p:cNvSpPr/>
              <p:nvPr/>
            </p:nvSpPr>
            <p:spPr>
              <a:xfrm>
                <a:off x="4500" y="1900"/>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3" name="Google Shape;1193;p21"/>
              <p:cNvSpPr/>
              <p:nvPr/>
            </p:nvSpPr>
            <p:spPr>
              <a:xfrm>
                <a:off x="4500" y="1998"/>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4" name="Google Shape;1194;p21"/>
              <p:cNvSpPr/>
              <p:nvPr/>
            </p:nvSpPr>
            <p:spPr>
              <a:xfrm>
                <a:off x="4500" y="2082"/>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195" name="Google Shape;1195;p21"/>
              <p:cNvGrpSpPr/>
              <p:nvPr/>
            </p:nvGrpSpPr>
            <p:grpSpPr>
              <a:xfrm>
                <a:off x="3600" y="2304"/>
                <a:ext cx="192" cy="180"/>
                <a:chOff x="2160" y="1584"/>
                <a:chExt cx="307" cy="288"/>
              </a:xfrm>
            </p:grpSpPr>
            <p:sp>
              <p:nvSpPr>
                <p:cNvPr id="1196" name="Google Shape;1196;p21"/>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7" name="Google Shape;1197;p21"/>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grpSp>
        <p:nvGrpSpPr>
          <p:cNvPr id="1198" name="Google Shape;1198;p21"/>
          <p:cNvGrpSpPr/>
          <p:nvPr/>
        </p:nvGrpSpPr>
        <p:grpSpPr>
          <a:xfrm>
            <a:off x="2667000" y="4191000"/>
            <a:ext cx="4073525" cy="1784350"/>
            <a:chOff x="1680" y="2640"/>
            <a:chExt cx="2566" cy="1124"/>
          </a:xfrm>
        </p:grpSpPr>
        <p:sp>
          <p:nvSpPr>
            <p:cNvPr id="1199" name="Google Shape;1199;p21"/>
            <p:cNvSpPr/>
            <p:nvPr/>
          </p:nvSpPr>
          <p:spPr>
            <a:xfrm>
              <a:off x="1680" y="3120"/>
              <a:ext cx="240" cy="192"/>
            </a:xfrm>
            <a:prstGeom prst="rightArrow">
              <a:avLst>
                <a:gd fmla="val 50000" name="adj1"/>
                <a:gd fmla="val 3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200" name="Google Shape;1200;p21"/>
            <p:cNvGrpSpPr/>
            <p:nvPr/>
          </p:nvGrpSpPr>
          <p:grpSpPr>
            <a:xfrm>
              <a:off x="2112" y="2640"/>
              <a:ext cx="2134" cy="1124"/>
              <a:chOff x="2256" y="2592"/>
              <a:chExt cx="2134" cy="1124"/>
            </a:xfrm>
          </p:grpSpPr>
          <p:sp>
            <p:nvSpPr>
              <p:cNvPr id="1201" name="Google Shape;1201;p21"/>
              <p:cNvSpPr txBox="1"/>
              <p:nvPr/>
            </p:nvSpPr>
            <p:spPr>
              <a:xfrm>
                <a:off x="4164" y="3120"/>
                <a:ext cx="226"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G</a:t>
                </a:r>
                <a:endParaRPr/>
              </a:p>
            </p:txBody>
          </p:sp>
          <p:cxnSp>
            <p:nvCxnSpPr>
              <p:cNvPr id="1202" name="Google Shape;1202;p21"/>
              <p:cNvCxnSpPr/>
              <p:nvPr/>
            </p:nvCxnSpPr>
            <p:spPr>
              <a:xfrm>
                <a:off x="3938" y="3224"/>
                <a:ext cx="212" cy="0"/>
              </a:xfrm>
              <a:prstGeom prst="straightConnector1">
                <a:avLst/>
              </a:prstGeom>
              <a:noFill/>
              <a:ln cap="sq" cmpd="sng" w="19050">
                <a:solidFill>
                  <a:schemeClr val="dk1"/>
                </a:solidFill>
                <a:prstDash val="solid"/>
                <a:round/>
                <a:headEnd len="sm" w="sm" type="none"/>
                <a:tailEnd len="sm" w="sm" type="none"/>
              </a:ln>
            </p:spPr>
          </p:cxnSp>
          <p:sp>
            <p:nvSpPr>
              <p:cNvPr id="1203" name="Google Shape;1203;p21"/>
              <p:cNvSpPr txBox="1"/>
              <p:nvPr/>
            </p:nvSpPr>
            <p:spPr>
              <a:xfrm>
                <a:off x="2256" y="2592"/>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p:txBody>
          </p:sp>
          <p:cxnSp>
            <p:nvCxnSpPr>
              <p:cNvPr id="1204" name="Google Shape;1204;p21"/>
              <p:cNvCxnSpPr/>
              <p:nvPr/>
            </p:nvCxnSpPr>
            <p:spPr>
              <a:xfrm>
                <a:off x="2488" y="2736"/>
                <a:ext cx="371" cy="0"/>
              </a:xfrm>
              <a:prstGeom prst="straightConnector1">
                <a:avLst/>
              </a:prstGeom>
              <a:noFill/>
              <a:ln cap="sq" cmpd="sng" w="19050">
                <a:solidFill>
                  <a:schemeClr val="dk1"/>
                </a:solidFill>
                <a:prstDash val="solid"/>
                <a:round/>
                <a:headEnd len="sm" w="sm" type="none"/>
                <a:tailEnd len="sm" w="sm" type="none"/>
              </a:ln>
            </p:spPr>
          </p:cxnSp>
          <p:cxnSp>
            <p:nvCxnSpPr>
              <p:cNvPr id="1205" name="Google Shape;1205;p21"/>
              <p:cNvCxnSpPr/>
              <p:nvPr/>
            </p:nvCxnSpPr>
            <p:spPr>
              <a:xfrm>
                <a:off x="3348" y="3120"/>
                <a:ext cx="192" cy="0"/>
              </a:xfrm>
              <a:prstGeom prst="straightConnector1">
                <a:avLst/>
              </a:prstGeom>
              <a:noFill/>
              <a:ln cap="sq" cmpd="sng" w="19050">
                <a:solidFill>
                  <a:schemeClr val="dk1"/>
                </a:solidFill>
                <a:prstDash val="solid"/>
                <a:round/>
                <a:headEnd len="sm" w="sm" type="none"/>
                <a:tailEnd len="sm" w="sm" type="none"/>
              </a:ln>
            </p:spPr>
          </p:cxnSp>
          <p:cxnSp>
            <p:nvCxnSpPr>
              <p:cNvPr id="1206" name="Google Shape;1206;p21"/>
              <p:cNvCxnSpPr/>
              <p:nvPr/>
            </p:nvCxnSpPr>
            <p:spPr>
              <a:xfrm>
                <a:off x="3208" y="3216"/>
                <a:ext cx="336" cy="0"/>
              </a:xfrm>
              <a:prstGeom prst="straightConnector1">
                <a:avLst/>
              </a:prstGeom>
              <a:noFill/>
              <a:ln cap="sq" cmpd="sng" w="19050">
                <a:solidFill>
                  <a:schemeClr val="dk1"/>
                </a:solidFill>
                <a:prstDash val="solid"/>
                <a:round/>
                <a:headEnd len="sm" w="sm" type="none"/>
                <a:tailEnd len="sm" w="sm" type="none"/>
              </a:ln>
            </p:spPr>
          </p:cxnSp>
          <p:sp>
            <p:nvSpPr>
              <p:cNvPr id="1207" name="Google Shape;1207;p21"/>
              <p:cNvSpPr txBox="1"/>
              <p:nvPr/>
            </p:nvSpPr>
            <p:spPr>
              <a:xfrm>
                <a:off x="2256" y="2784"/>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B</a:t>
                </a:r>
                <a:endParaRPr/>
              </a:p>
            </p:txBody>
          </p:sp>
          <p:cxnSp>
            <p:nvCxnSpPr>
              <p:cNvPr id="1208" name="Google Shape;1208;p21"/>
              <p:cNvCxnSpPr/>
              <p:nvPr/>
            </p:nvCxnSpPr>
            <p:spPr>
              <a:xfrm flipH="1" rot="10800000">
                <a:off x="3213" y="2806"/>
                <a:ext cx="139" cy="2"/>
              </a:xfrm>
              <a:prstGeom prst="straightConnector1">
                <a:avLst/>
              </a:prstGeom>
              <a:noFill/>
              <a:ln cap="sq" cmpd="sng" w="19050">
                <a:solidFill>
                  <a:schemeClr val="dk1"/>
                </a:solidFill>
                <a:prstDash val="solid"/>
                <a:round/>
                <a:headEnd len="sm" w="sm" type="none"/>
                <a:tailEnd len="sm" w="sm" type="none"/>
              </a:ln>
            </p:spPr>
          </p:cxnSp>
          <p:cxnSp>
            <p:nvCxnSpPr>
              <p:cNvPr id="1209" name="Google Shape;1209;p21"/>
              <p:cNvCxnSpPr/>
              <p:nvPr/>
            </p:nvCxnSpPr>
            <p:spPr>
              <a:xfrm>
                <a:off x="3348" y="3312"/>
                <a:ext cx="192" cy="0"/>
              </a:xfrm>
              <a:prstGeom prst="straightConnector1">
                <a:avLst/>
              </a:prstGeom>
              <a:noFill/>
              <a:ln cap="sq" cmpd="sng" w="19050">
                <a:solidFill>
                  <a:schemeClr val="dk1"/>
                </a:solidFill>
                <a:prstDash val="solid"/>
                <a:round/>
                <a:headEnd len="sm" w="sm" type="none"/>
                <a:tailEnd len="sm" w="sm" type="none"/>
              </a:ln>
            </p:spPr>
          </p:cxnSp>
          <p:cxnSp>
            <p:nvCxnSpPr>
              <p:cNvPr id="1210" name="Google Shape;1210;p21"/>
              <p:cNvCxnSpPr/>
              <p:nvPr/>
            </p:nvCxnSpPr>
            <p:spPr>
              <a:xfrm>
                <a:off x="3348" y="2805"/>
                <a:ext cx="0" cy="315"/>
              </a:xfrm>
              <a:prstGeom prst="straightConnector1">
                <a:avLst/>
              </a:prstGeom>
              <a:noFill/>
              <a:ln cap="sq" cmpd="sng" w="19050">
                <a:solidFill>
                  <a:schemeClr val="dk1"/>
                </a:solidFill>
                <a:prstDash val="solid"/>
                <a:round/>
                <a:headEnd len="sm" w="sm" type="none"/>
                <a:tailEnd len="sm" w="sm" type="none"/>
              </a:ln>
            </p:spPr>
          </p:cxnSp>
          <p:grpSp>
            <p:nvGrpSpPr>
              <p:cNvPr id="1211" name="Google Shape;1211;p21"/>
              <p:cNvGrpSpPr/>
              <p:nvPr/>
            </p:nvGrpSpPr>
            <p:grpSpPr>
              <a:xfrm>
                <a:off x="2815" y="3063"/>
                <a:ext cx="384" cy="288"/>
                <a:chOff x="6768" y="11808"/>
                <a:chExt cx="1008" cy="792"/>
              </a:xfrm>
            </p:grpSpPr>
            <p:sp>
              <p:nvSpPr>
                <p:cNvPr id="1212" name="Google Shape;1212;p21"/>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213" name="Google Shape;1213;p21"/>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1214" name="Google Shape;1214;p21"/>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1215" name="Google Shape;1215;p21"/>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6" name="Google Shape;1216;p21"/>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1217" name="Google Shape;1217;p21"/>
              <p:cNvCxnSpPr/>
              <p:nvPr/>
            </p:nvCxnSpPr>
            <p:spPr>
              <a:xfrm>
                <a:off x="2488" y="2880"/>
                <a:ext cx="371" cy="0"/>
              </a:xfrm>
              <a:prstGeom prst="straightConnector1">
                <a:avLst/>
              </a:prstGeom>
              <a:noFill/>
              <a:ln cap="sq" cmpd="sng" w="19050">
                <a:solidFill>
                  <a:schemeClr val="dk1"/>
                </a:solidFill>
                <a:prstDash val="solid"/>
                <a:round/>
                <a:headEnd len="sm" w="sm" type="none"/>
                <a:tailEnd len="sm" w="sm" type="none"/>
              </a:ln>
            </p:spPr>
          </p:cxnSp>
          <p:cxnSp>
            <p:nvCxnSpPr>
              <p:cNvPr id="1218" name="Google Shape;1218;p21"/>
              <p:cNvCxnSpPr/>
              <p:nvPr/>
            </p:nvCxnSpPr>
            <p:spPr>
              <a:xfrm>
                <a:off x="2488" y="3141"/>
                <a:ext cx="357" cy="0"/>
              </a:xfrm>
              <a:prstGeom prst="straightConnector1">
                <a:avLst/>
              </a:prstGeom>
              <a:noFill/>
              <a:ln cap="sq" cmpd="sng" w="19050">
                <a:solidFill>
                  <a:schemeClr val="dk1"/>
                </a:solidFill>
                <a:prstDash val="solid"/>
                <a:round/>
                <a:headEnd len="sm" w="sm" type="none"/>
                <a:tailEnd len="sm" w="sm" type="none"/>
              </a:ln>
            </p:spPr>
          </p:cxnSp>
          <p:cxnSp>
            <p:nvCxnSpPr>
              <p:cNvPr id="1219" name="Google Shape;1219;p21"/>
              <p:cNvCxnSpPr/>
              <p:nvPr/>
            </p:nvCxnSpPr>
            <p:spPr>
              <a:xfrm>
                <a:off x="2488" y="3285"/>
                <a:ext cx="356" cy="0"/>
              </a:xfrm>
              <a:prstGeom prst="straightConnector1">
                <a:avLst/>
              </a:prstGeom>
              <a:noFill/>
              <a:ln cap="sq" cmpd="sng" w="19050">
                <a:solidFill>
                  <a:schemeClr val="dk1"/>
                </a:solidFill>
                <a:prstDash val="solid"/>
                <a:round/>
                <a:headEnd len="sm" w="sm" type="none"/>
                <a:tailEnd len="sm" w="sm" type="none"/>
              </a:ln>
            </p:spPr>
          </p:cxnSp>
          <p:sp>
            <p:nvSpPr>
              <p:cNvPr id="1220" name="Google Shape;1220;p21"/>
              <p:cNvSpPr txBox="1"/>
              <p:nvPr/>
            </p:nvSpPr>
            <p:spPr>
              <a:xfrm>
                <a:off x="2256" y="3189"/>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D</a:t>
                </a:r>
                <a:endParaRPr/>
              </a:p>
            </p:txBody>
          </p:sp>
          <p:sp>
            <p:nvSpPr>
              <p:cNvPr id="1221" name="Google Shape;1221;p21"/>
              <p:cNvSpPr txBox="1"/>
              <p:nvPr/>
            </p:nvSpPr>
            <p:spPr>
              <a:xfrm>
                <a:off x="2256" y="2997"/>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C</a:t>
                </a:r>
                <a:endParaRPr/>
              </a:p>
            </p:txBody>
          </p:sp>
          <p:sp>
            <p:nvSpPr>
              <p:cNvPr id="1222" name="Google Shape;1222;p21"/>
              <p:cNvSpPr txBox="1"/>
              <p:nvPr/>
            </p:nvSpPr>
            <p:spPr>
              <a:xfrm>
                <a:off x="2256" y="3504"/>
                <a:ext cx="240"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E</a:t>
                </a:r>
                <a:endParaRPr/>
              </a:p>
            </p:txBody>
          </p:sp>
          <p:cxnSp>
            <p:nvCxnSpPr>
              <p:cNvPr id="1223" name="Google Shape;1223;p21"/>
              <p:cNvCxnSpPr/>
              <p:nvPr/>
            </p:nvCxnSpPr>
            <p:spPr>
              <a:xfrm>
                <a:off x="3348" y="3312"/>
                <a:ext cx="0" cy="288"/>
              </a:xfrm>
              <a:prstGeom prst="straightConnector1">
                <a:avLst/>
              </a:prstGeom>
              <a:noFill/>
              <a:ln cap="sq" cmpd="sng" w="19050">
                <a:solidFill>
                  <a:schemeClr val="dk1"/>
                </a:solidFill>
                <a:prstDash val="solid"/>
                <a:round/>
                <a:headEnd len="sm" w="sm" type="none"/>
                <a:tailEnd len="sm" w="sm" type="none"/>
              </a:ln>
            </p:spPr>
          </p:cxnSp>
          <p:cxnSp>
            <p:nvCxnSpPr>
              <p:cNvPr id="1224" name="Google Shape;1224;p21"/>
              <p:cNvCxnSpPr/>
              <p:nvPr/>
            </p:nvCxnSpPr>
            <p:spPr>
              <a:xfrm>
                <a:off x="2488" y="3600"/>
                <a:ext cx="864" cy="0"/>
              </a:xfrm>
              <a:prstGeom prst="straightConnector1">
                <a:avLst/>
              </a:prstGeom>
              <a:noFill/>
              <a:ln cap="sq" cmpd="sng" w="19050">
                <a:solidFill>
                  <a:schemeClr val="dk1"/>
                </a:solidFill>
                <a:prstDash val="solid"/>
                <a:round/>
                <a:headEnd len="sm" w="sm" type="none"/>
                <a:tailEnd len="sm" w="sm" type="none"/>
              </a:ln>
            </p:spPr>
          </p:cxnSp>
          <p:grpSp>
            <p:nvGrpSpPr>
              <p:cNvPr id="1225" name="Google Shape;1225;p21"/>
              <p:cNvGrpSpPr/>
              <p:nvPr/>
            </p:nvGrpSpPr>
            <p:grpSpPr>
              <a:xfrm>
                <a:off x="2815" y="2663"/>
                <a:ext cx="384" cy="288"/>
                <a:chOff x="6768" y="11808"/>
                <a:chExt cx="1008" cy="792"/>
              </a:xfrm>
            </p:grpSpPr>
            <p:sp>
              <p:nvSpPr>
                <p:cNvPr id="1226" name="Google Shape;1226;p21"/>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227" name="Google Shape;1227;p21"/>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1228" name="Google Shape;1228;p21"/>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1229" name="Google Shape;1229;p21"/>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0" name="Google Shape;1230;p21"/>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31" name="Google Shape;1231;p21"/>
              <p:cNvGrpSpPr/>
              <p:nvPr/>
            </p:nvGrpSpPr>
            <p:grpSpPr>
              <a:xfrm>
                <a:off x="2594" y="3044"/>
                <a:ext cx="192" cy="180"/>
                <a:chOff x="2160" y="1584"/>
                <a:chExt cx="307" cy="288"/>
              </a:xfrm>
            </p:grpSpPr>
            <p:sp>
              <p:nvSpPr>
                <p:cNvPr id="1232" name="Google Shape;1232;p21"/>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3" name="Google Shape;1233;p21"/>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234" name="Google Shape;1234;p21"/>
              <p:cNvSpPr/>
              <p:nvPr/>
            </p:nvSpPr>
            <p:spPr>
              <a:xfrm>
                <a:off x="3201" y="2781"/>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5" name="Google Shape;1235;p21"/>
              <p:cNvSpPr/>
              <p:nvPr/>
            </p:nvSpPr>
            <p:spPr>
              <a:xfrm>
                <a:off x="3201" y="3195"/>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236" name="Google Shape;1236;p21"/>
              <p:cNvGrpSpPr/>
              <p:nvPr/>
            </p:nvGrpSpPr>
            <p:grpSpPr>
              <a:xfrm>
                <a:off x="2592" y="3504"/>
                <a:ext cx="192" cy="180"/>
                <a:chOff x="2160" y="1584"/>
                <a:chExt cx="307" cy="288"/>
              </a:xfrm>
            </p:grpSpPr>
            <p:sp>
              <p:nvSpPr>
                <p:cNvPr id="1237" name="Google Shape;1237;p21"/>
                <p:cNvSpPr/>
                <p:nvPr/>
              </p:nvSpPr>
              <p:spPr>
                <a:xfrm rot="-5400000">
                  <a:off x="2127" y="1617"/>
                  <a:ext cx="288" cy="221"/>
                </a:xfrm>
                <a:prstGeom prst="flowChartMerge">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8" name="Google Shape;1238;p21"/>
                <p:cNvSpPr/>
                <p:nvPr/>
              </p:nvSpPr>
              <p:spPr>
                <a:xfrm>
                  <a:off x="2388" y="1688"/>
                  <a:ext cx="80" cy="68"/>
                </a:xfrm>
                <a:prstGeom prst="ellipse">
                  <a:avLst/>
                </a:pr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39" name="Google Shape;1239;p21"/>
              <p:cNvGrpSpPr/>
              <p:nvPr/>
            </p:nvGrpSpPr>
            <p:grpSpPr>
              <a:xfrm>
                <a:off x="3504" y="3072"/>
                <a:ext cx="384" cy="288"/>
                <a:chOff x="6768" y="11808"/>
                <a:chExt cx="1008" cy="792"/>
              </a:xfrm>
            </p:grpSpPr>
            <p:sp>
              <p:nvSpPr>
                <p:cNvPr id="1240" name="Google Shape;1240;p21"/>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241" name="Google Shape;1241;p21"/>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1242" name="Google Shape;1242;p21"/>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1243" name="Google Shape;1243;p21"/>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4" name="Google Shape;1244;p21"/>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245" name="Google Shape;1245;p21"/>
              <p:cNvSpPr/>
              <p:nvPr/>
            </p:nvSpPr>
            <p:spPr>
              <a:xfrm>
                <a:off x="3890" y="3204"/>
                <a:ext cx="48" cy="4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246" name="Google Shape;1246;p2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247" name="Google Shape;1247;p2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2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54" name="Google Shape;1254;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READING ASSIGNMENT</a:t>
            </a:r>
            <a:endParaRPr/>
          </a:p>
        </p:txBody>
      </p:sp>
      <p:sp>
        <p:nvSpPr>
          <p:cNvPr id="1255" name="Google Shape;1255;p2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380"/>
              <a:buChar char="•"/>
            </a:pPr>
            <a:r>
              <a:rPr lang="en-US" sz="2800">
                <a:solidFill>
                  <a:srgbClr val="800000"/>
                </a:solidFill>
              </a:rPr>
              <a:t>Propagation Delay</a:t>
            </a:r>
            <a:endParaRPr/>
          </a:p>
          <a:p>
            <a:pPr indent="-182880" lvl="1" marL="457200" rtl="0" algn="l">
              <a:spcBef>
                <a:spcPts val="480"/>
              </a:spcBef>
              <a:spcAft>
                <a:spcPts val="0"/>
              </a:spcAft>
              <a:buSzPts val="2040"/>
              <a:buChar char="•"/>
            </a:pPr>
            <a:r>
              <a:rPr lang="en-US" sz="2400"/>
              <a:t>Read up DLD section 4.5, pg 75 – 77.</a:t>
            </a:r>
            <a:endParaRPr/>
          </a:p>
          <a:p>
            <a:pPr indent="-182880" lvl="0" marL="182880" rtl="0" algn="l">
              <a:spcBef>
                <a:spcPts val="560"/>
              </a:spcBef>
              <a:spcAft>
                <a:spcPts val="0"/>
              </a:spcAft>
              <a:buSzPts val="2380"/>
              <a:buChar char="•"/>
            </a:pPr>
            <a:r>
              <a:rPr lang="en-US" sz="2800">
                <a:solidFill>
                  <a:srgbClr val="800000"/>
                </a:solidFill>
              </a:rPr>
              <a:t>Integrated Circuit Logic Families</a:t>
            </a:r>
            <a:endParaRPr/>
          </a:p>
          <a:p>
            <a:pPr indent="-182880" lvl="1" marL="457200" rtl="0" algn="l">
              <a:spcBef>
                <a:spcPts val="480"/>
              </a:spcBef>
              <a:spcAft>
                <a:spcPts val="0"/>
              </a:spcAft>
              <a:buSzPts val="2040"/>
              <a:buChar char="•"/>
            </a:pPr>
            <a:r>
              <a:rPr lang="en-US" sz="2400"/>
              <a:t>Read up DLD section 4.6, pg 77 – 78.</a:t>
            </a:r>
            <a:br>
              <a:rPr lang="en-US" sz="2400"/>
            </a:br>
            <a:endParaRPr sz="2400"/>
          </a:p>
        </p:txBody>
      </p:sp>
      <p:pic>
        <p:nvPicPr>
          <p:cNvPr descr="MCj04123960000[1]" id="1256" name="Google Shape;1256;p22"/>
          <p:cNvPicPr preferRelativeResize="0"/>
          <p:nvPr/>
        </p:nvPicPr>
        <p:blipFill rotWithShape="1">
          <a:blip r:embed="rId3">
            <a:alphaModFix/>
          </a:blip>
          <a:srcRect b="0" l="0" r="0" t="0"/>
          <a:stretch/>
        </p:blipFill>
        <p:spPr>
          <a:xfrm>
            <a:off x="6096000" y="4038600"/>
            <a:ext cx="2362200" cy="2024063"/>
          </a:xfrm>
          <a:prstGeom prst="rect">
            <a:avLst/>
          </a:prstGeom>
          <a:noFill/>
          <a:ln>
            <a:noFill/>
          </a:ln>
        </p:spPr>
      </p:pic>
      <p:sp>
        <p:nvSpPr>
          <p:cNvPr id="1257" name="Google Shape;1257;p2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258" name="Google Shape;1258;p2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2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65" name="Google Shape;1265;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sz="4000"/>
              <a:t>INTEGRATED CIRCUIT (IC) CHIP</a:t>
            </a:r>
            <a:endParaRPr/>
          </a:p>
        </p:txBody>
      </p:sp>
      <p:sp>
        <p:nvSpPr>
          <p:cNvPr id="1266" name="Google Shape;1266;p23"/>
          <p:cNvSpPr txBox="1"/>
          <p:nvPr>
            <p:ph idx="1" type="body"/>
          </p:nvPr>
        </p:nvSpPr>
        <p:spPr>
          <a:xfrm>
            <a:off x="457200" y="3886200"/>
            <a:ext cx="4038600" cy="9144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Example of a </a:t>
            </a:r>
            <a:r>
              <a:rPr lang="en-US" sz="2400">
                <a:solidFill>
                  <a:srgbClr val="0000CC"/>
                </a:solidFill>
              </a:rPr>
              <a:t>74LS00 </a:t>
            </a:r>
            <a:r>
              <a:rPr lang="en-US" sz="2400"/>
              <a:t>chip: Quad NAND gates.</a:t>
            </a:r>
            <a:endParaRPr/>
          </a:p>
        </p:txBody>
      </p:sp>
      <p:pic>
        <p:nvPicPr>
          <p:cNvPr descr="circuitboard" id="1267" name="Google Shape;1267;p23"/>
          <p:cNvPicPr preferRelativeResize="0"/>
          <p:nvPr/>
        </p:nvPicPr>
        <p:blipFill rotWithShape="1">
          <a:blip r:embed="rId3">
            <a:alphaModFix/>
          </a:blip>
          <a:srcRect b="0" l="0" r="0" t="0"/>
          <a:stretch/>
        </p:blipFill>
        <p:spPr>
          <a:xfrm>
            <a:off x="1219200" y="1295400"/>
            <a:ext cx="1828800" cy="2422525"/>
          </a:xfrm>
          <a:prstGeom prst="rect">
            <a:avLst/>
          </a:prstGeom>
          <a:noFill/>
          <a:ln>
            <a:noFill/>
          </a:ln>
        </p:spPr>
      </p:pic>
      <p:pic>
        <p:nvPicPr>
          <p:cNvPr descr="IC_chip" id="1268" name="Google Shape;1268;p23"/>
          <p:cNvPicPr preferRelativeResize="0"/>
          <p:nvPr/>
        </p:nvPicPr>
        <p:blipFill rotWithShape="1">
          <a:blip r:embed="rId4">
            <a:alphaModFix/>
          </a:blip>
          <a:srcRect b="0" l="0" r="0" t="0"/>
          <a:stretch/>
        </p:blipFill>
        <p:spPr>
          <a:xfrm>
            <a:off x="3733800" y="1371600"/>
            <a:ext cx="2705100" cy="1689100"/>
          </a:xfrm>
          <a:prstGeom prst="rect">
            <a:avLst/>
          </a:prstGeom>
          <a:noFill/>
          <a:ln>
            <a:noFill/>
          </a:ln>
        </p:spPr>
      </p:pic>
      <p:grpSp>
        <p:nvGrpSpPr>
          <p:cNvPr id="1269" name="Google Shape;1269;p23"/>
          <p:cNvGrpSpPr/>
          <p:nvPr/>
        </p:nvGrpSpPr>
        <p:grpSpPr>
          <a:xfrm>
            <a:off x="4801394" y="3656806"/>
            <a:ext cx="2741612" cy="2190750"/>
            <a:chOff x="3025" y="2303"/>
            <a:chExt cx="1727" cy="1380"/>
          </a:xfrm>
        </p:grpSpPr>
        <p:sp>
          <p:nvSpPr>
            <p:cNvPr id="1270" name="Google Shape;1270;p23"/>
            <p:cNvSpPr/>
            <p:nvPr/>
          </p:nvSpPr>
          <p:spPr>
            <a:xfrm rot="5400000">
              <a:off x="3107" y="2628"/>
              <a:ext cx="1380" cy="731"/>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1" name="Google Shape;1271;p23"/>
            <p:cNvSpPr/>
            <p:nvPr/>
          </p:nvSpPr>
          <p:spPr>
            <a:xfrm rot="5400000">
              <a:off x="3306" y="2399"/>
              <a:ext cx="119" cy="120"/>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1</a:t>
              </a:r>
              <a:endParaRPr sz="1800">
                <a:solidFill>
                  <a:schemeClr val="dk1"/>
                </a:solidFill>
                <a:latin typeface="Arial"/>
                <a:ea typeface="Arial"/>
                <a:cs typeface="Arial"/>
                <a:sym typeface="Arial"/>
              </a:endParaRPr>
            </a:p>
          </p:txBody>
        </p:sp>
        <p:sp>
          <p:nvSpPr>
            <p:cNvPr id="1272" name="Google Shape;1272;p23"/>
            <p:cNvSpPr/>
            <p:nvPr/>
          </p:nvSpPr>
          <p:spPr>
            <a:xfrm rot="5400000">
              <a:off x="3306" y="2576"/>
              <a:ext cx="119" cy="120"/>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2</a:t>
              </a:r>
              <a:endParaRPr sz="1800">
                <a:solidFill>
                  <a:schemeClr val="dk1"/>
                </a:solidFill>
                <a:latin typeface="Arial"/>
                <a:ea typeface="Arial"/>
                <a:cs typeface="Arial"/>
                <a:sym typeface="Arial"/>
              </a:endParaRPr>
            </a:p>
          </p:txBody>
        </p:sp>
        <p:sp>
          <p:nvSpPr>
            <p:cNvPr id="1273" name="Google Shape;1273;p23"/>
            <p:cNvSpPr/>
            <p:nvPr/>
          </p:nvSpPr>
          <p:spPr>
            <a:xfrm rot="5400000">
              <a:off x="3306" y="2753"/>
              <a:ext cx="119" cy="120"/>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3</a:t>
              </a:r>
              <a:endParaRPr sz="1800">
                <a:solidFill>
                  <a:schemeClr val="dk1"/>
                </a:solidFill>
                <a:latin typeface="Arial"/>
                <a:ea typeface="Arial"/>
                <a:cs typeface="Arial"/>
                <a:sym typeface="Arial"/>
              </a:endParaRPr>
            </a:p>
          </p:txBody>
        </p:sp>
        <p:sp>
          <p:nvSpPr>
            <p:cNvPr id="1274" name="Google Shape;1274;p23"/>
            <p:cNvSpPr/>
            <p:nvPr/>
          </p:nvSpPr>
          <p:spPr>
            <a:xfrm rot="5400000">
              <a:off x="3306" y="2930"/>
              <a:ext cx="119" cy="120"/>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4</a:t>
              </a:r>
              <a:endParaRPr sz="1800">
                <a:solidFill>
                  <a:schemeClr val="dk1"/>
                </a:solidFill>
                <a:latin typeface="Arial"/>
                <a:ea typeface="Arial"/>
                <a:cs typeface="Arial"/>
                <a:sym typeface="Arial"/>
              </a:endParaRPr>
            </a:p>
          </p:txBody>
        </p:sp>
        <p:sp>
          <p:nvSpPr>
            <p:cNvPr id="1275" name="Google Shape;1275;p23"/>
            <p:cNvSpPr/>
            <p:nvPr/>
          </p:nvSpPr>
          <p:spPr>
            <a:xfrm rot="5400000">
              <a:off x="3306" y="3107"/>
              <a:ext cx="119" cy="120"/>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5</a:t>
              </a:r>
              <a:endParaRPr sz="1800">
                <a:solidFill>
                  <a:schemeClr val="dk1"/>
                </a:solidFill>
                <a:latin typeface="Arial"/>
                <a:ea typeface="Arial"/>
                <a:cs typeface="Arial"/>
                <a:sym typeface="Arial"/>
              </a:endParaRPr>
            </a:p>
          </p:txBody>
        </p:sp>
        <p:sp>
          <p:nvSpPr>
            <p:cNvPr id="1276" name="Google Shape;1276;p23"/>
            <p:cNvSpPr/>
            <p:nvPr/>
          </p:nvSpPr>
          <p:spPr>
            <a:xfrm rot="5400000">
              <a:off x="3306" y="3284"/>
              <a:ext cx="119" cy="120"/>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6</a:t>
              </a:r>
              <a:endParaRPr sz="1800">
                <a:solidFill>
                  <a:schemeClr val="dk1"/>
                </a:solidFill>
                <a:latin typeface="Arial"/>
                <a:ea typeface="Arial"/>
                <a:cs typeface="Arial"/>
                <a:sym typeface="Arial"/>
              </a:endParaRPr>
            </a:p>
          </p:txBody>
        </p:sp>
        <p:sp>
          <p:nvSpPr>
            <p:cNvPr id="1277" name="Google Shape;1277;p23"/>
            <p:cNvSpPr/>
            <p:nvPr/>
          </p:nvSpPr>
          <p:spPr>
            <a:xfrm rot="5400000">
              <a:off x="3306" y="3461"/>
              <a:ext cx="119" cy="120"/>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7</a:t>
              </a:r>
              <a:endParaRPr sz="1800">
                <a:solidFill>
                  <a:schemeClr val="dk1"/>
                </a:solidFill>
                <a:latin typeface="Arial"/>
                <a:ea typeface="Arial"/>
                <a:cs typeface="Arial"/>
                <a:sym typeface="Arial"/>
              </a:endParaRPr>
            </a:p>
          </p:txBody>
        </p:sp>
        <p:grpSp>
          <p:nvGrpSpPr>
            <p:cNvPr id="1278" name="Google Shape;1278;p23"/>
            <p:cNvGrpSpPr/>
            <p:nvPr/>
          </p:nvGrpSpPr>
          <p:grpSpPr>
            <a:xfrm rot="5400000">
              <a:off x="3630" y="2937"/>
              <a:ext cx="1181" cy="120"/>
              <a:chOff x="0" y="0"/>
              <a:chExt cx="20002" cy="20000"/>
            </a:xfrm>
          </p:grpSpPr>
          <p:sp>
            <p:nvSpPr>
              <p:cNvPr id="1279" name="Google Shape;1279;p23"/>
              <p:cNvSpPr/>
              <p:nvPr/>
            </p:nvSpPr>
            <p:spPr>
              <a:xfrm>
                <a:off x="0" y="0"/>
                <a:ext cx="2008" cy="19825"/>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14</a:t>
                </a:r>
                <a:endParaRPr sz="1800">
                  <a:solidFill>
                    <a:schemeClr val="dk1"/>
                  </a:solidFill>
                  <a:latin typeface="Arial"/>
                  <a:ea typeface="Arial"/>
                  <a:cs typeface="Arial"/>
                  <a:sym typeface="Arial"/>
                </a:endParaRPr>
              </a:p>
            </p:txBody>
          </p:sp>
          <p:sp>
            <p:nvSpPr>
              <p:cNvPr id="1280" name="Google Shape;1280;p23"/>
              <p:cNvSpPr/>
              <p:nvPr/>
            </p:nvSpPr>
            <p:spPr>
              <a:xfrm>
                <a:off x="2999" y="0"/>
                <a:ext cx="2008" cy="19825"/>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13</a:t>
                </a:r>
                <a:endParaRPr sz="1800">
                  <a:solidFill>
                    <a:schemeClr val="dk1"/>
                  </a:solidFill>
                  <a:latin typeface="Arial"/>
                  <a:ea typeface="Arial"/>
                  <a:cs typeface="Arial"/>
                  <a:sym typeface="Arial"/>
                </a:endParaRPr>
              </a:p>
            </p:txBody>
          </p:sp>
          <p:sp>
            <p:nvSpPr>
              <p:cNvPr id="1281" name="Google Shape;1281;p23"/>
              <p:cNvSpPr/>
              <p:nvPr/>
            </p:nvSpPr>
            <p:spPr>
              <a:xfrm>
                <a:off x="5998" y="0"/>
                <a:ext cx="2008" cy="19825"/>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12</a:t>
                </a:r>
                <a:endParaRPr sz="1800">
                  <a:solidFill>
                    <a:schemeClr val="dk1"/>
                  </a:solidFill>
                  <a:latin typeface="Arial"/>
                  <a:ea typeface="Arial"/>
                  <a:cs typeface="Arial"/>
                  <a:sym typeface="Arial"/>
                </a:endParaRPr>
              </a:p>
            </p:txBody>
          </p:sp>
          <p:sp>
            <p:nvSpPr>
              <p:cNvPr id="1282" name="Google Shape;1282;p23"/>
              <p:cNvSpPr/>
              <p:nvPr/>
            </p:nvSpPr>
            <p:spPr>
              <a:xfrm>
                <a:off x="8997" y="0"/>
                <a:ext cx="2008" cy="19825"/>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11</a:t>
                </a:r>
                <a:endParaRPr sz="1800">
                  <a:solidFill>
                    <a:schemeClr val="dk1"/>
                  </a:solidFill>
                  <a:latin typeface="Arial"/>
                  <a:ea typeface="Arial"/>
                  <a:cs typeface="Arial"/>
                  <a:sym typeface="Arial"/>
                </a:endParaRPr>
              </a:p>
            </p:txBody>
          </p:sp>
          <p:sp>
            <p:nvSpPr>
              <p:cNvPr id="1283" name="Google Shape;1283;p23"/>
              <p:cNvSpPr/>
              <p:nvPr/>
            </p:nvSpPr>
            <p:spPr>
              <a:xfrm>
                <a:off x="11996" y="0"/>
                <a:ext cx="2008" cy="19825"/>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10</a:t>
                </a:r>
                <a:endParaRPr sz="1800">
                  <a:solidFill>
                    <a:schemeClr val="dk1"/>
                  </a:solidFill>
                  <a:latin typeface="Arial"/>
                  <a:ea typeface="Arial"/>
                  <a:cs typeface="Arial"/>
                  <a:sym typeface="Arial"/>
                </a:endParaRPr>
              </a:p>
            </p:txBody>
          </p:sp>
          <p:sp>
            <p:nvSpPr>
              <p:cNvPr id="1284" name="Google Shape;1284;p23"/>
              <p:cNvSpPr/>
              <p:nvPr/>
            </p:nvSpPr>
            <p:spPr>
              <a:xfrm>
                <a:off x="14995" y="0"/>
                <a:ext cx="2008" cy="19825"/>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9</a:t>
                </a:r>
                <a:endParaRPr sz="1800">
                  <a:solidFill>
                    <a:schemeClr val="dk1"/>
                  </a:solidFill>
                  <a:latin typeface="Arial"/>
                  <a:ea typeface="Arial"/>
                  <a:cs typeface="Arial"/>
                  <a:sym typeface="Arial"/>
                </a:endParaRPr>
              </a:p>
            </p:txBody>
          </p:sp>
          <p:sp>
            <p:nvSpPr>
              <p:cNvPr id="1285" name="Google Shape;1285;p23"/>
              <p:cNvSpPr/>
              <p:nvPr/>
            </p:nvSpPr>
            <p:spPr>
              <a:xfrm>
                <a:off x="17994" y="175"/>
                <a:ext cx="2008" cy="19825"/>
              </a:xfrm>
              <a:prstGeom prst="rect">
                <a:avLst/>
              </a:prstGeom>
              <a:noFill/>
              <a:ln cap="flat" cmpd="sng" w="9525">
                <a:solidFill>
                  <a:srgbClr val="000000"/>
                </a:solidFill>
                <a:prstDash val="solid"/>
                <a:miter lim="800000"/>
                <a:headEnd len="sm" w="sm" type="none"/>
                <a:tailEnd len="sm" w="sm" type="none"/>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8</a:t>
                </a:r>
                <a:endParaRPr sz="1800">
                  <a:solidFill>
                    <a:schemeClr val="dk1"/>
                  </a:solidFill>
                  <a:latin typeface="Arial"/>
                  <a:ea typeface="Arial"/>
                  <a:cs typeface="Arial"/>
                  <a:sym typeface="Arial"/>
                </a:endParaRPr>
              </a:p>
            </p:txBody>
          </p:sp>
        </p:grpSp>
        <p:grpSp>
          <p:nvGrpSpPr>
            <p:cNvPr id="1286" name="Google Shape;1286;p23"/>
            <p:cNvGrpSpPr/>
            <p:nvPr/>
          </p:nvGrpSpPr>
          <p:grpSpPr>
            <a:xfrm rot="5400000">
              <a:off x="3763" y="2253"/>
              <a:ext cx="67" cy="169"/>
              <a:chOff x="0" y="-1"/>
              <a:chExt cx="20000" cy="20001"/>
            </a:xfrm>
          </p:grpSpPr>
          <p:sp>
            <p:nvSpPr>
              <p:cNvPr id="1287" name="Google Shape;1287;p23"/>
              <p:cNvSpPr/>
              <p:nvPr/>
            </p:nvSpPr>
            <p:spPr>
              <a:xfrm flipH="1" rot="10800000">
                <a:off x="0" y="8438"/>
                <a:ext cx="20000" cy="1156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8" name="Google Shape;1288;p23"/>
              <p:cNvSpPr/>
              <p:nvPr/>
            </p:nvSpPr>
            <p:spPr>
              <a:xfrm>
                <a:off x="0" y="-1"/>
                <a:ext cx="20000" cy="1156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289" name="Google Shape;1289;p23"/>
            <p:cNvSpPr/>
            <p:nvPr/>
          </p:nvSpPr>
          <p:spPr>
            <a:xfrm>
              <a:off x="3025" y="3503"/>
              <a:ext cx="237" cy="80"/>
            </a:xfrm>
            <a:prstGeom prst="rect">
              <a:avLst/>
            </a:prstGeom>
            <a:noFill/>
            <a:ln>
              <a:noFill/>
            </a:ln>
          </p:spPr>
          <p:txBody>
            <a:bodyPr anchorCtr="0" anchor="t" bIns="12700" lIns="12700" spcFirstLastPara="1" rIns="12700" wrap="square" tIns="12700">
              <a:noAutofit/>
            </a:bodyPr>
            <a:lstStyle/>
            <a:p>
              <a:pPr indent="0" lvl="0" marL="0" marR="0" rtl="0" algn="r">
                <a:lnSpc>
                  <a:spcPct val="64000"/>
                </a:lnSpc>
                <a:spcBef>
                  <a:spcPts val="0"/>
                </a:spcBef>
                <a:spcAft>
                  <a:spcPts val="0"/>
                </a:spcAft>
                <a:buNone/>
              </a:pPr>
              <a:r>
                <a:rPr lang="en-US" sz="1200">
                  <a:solidFill>
                    <a:schemeClr val="dk1"/>
                  </a:solidFill>
                  <a:latin typeface="Times New Roman"/>
                  <a:ea typeface="Times New Roman"/>
                  <a:cs typeface="Times New Roman"/>
                  <a:sym typeface="Times New Roman"/>
                </a:rPr>
                <a:t>GND</a:t>
              </a:r>
              <a:endParaRPr sz="1200">
                <a:solidFill>
                  <a:schemeClr val="dk1"/>
                </a:solidFill>
                <a:latin typeface="Arial"/>
                <a:ea typeface="Arial"/>
                <a:cs typeface="Arial"/>
                <a:sym typeface="Arial"/>
              </a:endParaRPr>
            </a:p>
          </p:txBody>
        </p:sp>
        <p:sp>
          <p:nvSpPr>
            <p:cNvPr id="1290" name="Google Shape;1290;p23"/>
            <p:cNvSpPr/>
            <p:nvPr/>
          </p:nvSpPr>
          <p:spPr>
            <a:xfrm flipH="1" rot="10800000">
              <a:off x="4331" y="2417"/>
              <a:ext cx="420" cy="127"/>
            </a:xfrm>
            <a:prstGeom prst="rect">
              <a:avLst/>
            </a:prstGeom>
            <a:noFill/>
            <a:ln>
              <a:noFill/>
            </a:ln>
          </p:spPr>
          <p:txBody>
            <a:bodyPr anchorCtr="0" anchor="t" bIns="12700" lIns="12700" spcFirstLastPara="1" rIns="12700" wrap="square" tIns="12700">
              <a:noAutofit/>
            </a:bodyPr>
            <a:lstStyle/>
            <a:p>
              <a:pPr indent="0" lvl="0" marL="0" marR="0" rtl="0" algn="l">
                <a:lnSpc>
                  <a:spcPct val="64000"/>
                </a:lnSpc>
                <a:spcBef>
                  <a:spcPts val="0"/>
                </a:spcBef>
                <a:spcAft>
                  <a:spcPts val="0"/>
                </a:spcAft>
                <a:buNone/>
              </a:pPr>
              <a:r>
                <a:rPr lang="en-US" sz="1200">
                  <a:solidFill>
                    <a:schemeClr val="dk1"/>
                  </a:solidFill>
                  <a:latin typeface="Times New Roman"/>
                  <a:ea typeface="Times New Roman"/>
                  <a:cs typeface="Times New Roman"/>
                  <a:sym typeface="Times New Roman"/>
                </a:rPr>
                <a:t>Vcc = 5v</a:t>
              </a:r>
              <a:endParaRPr/>
            </a:p>
          </p:txBody>
        </p:sp>
        <p:grpSp>
          <p:nvGrpSpPr>
            <p:cNvPr id="1291" name="Google Shape;1291;p23"/>
            <p:cNvGrpSpPr/>
            <p:nvPr/>
          </p:nvGrpSpPr>
          <p:grpSpPr>
            <a:xfrm>
              <a:off x="3426" y="2466"/>
              <a:ext cx="295" cy="355"/>
              <a:chOff x="3093" y="11361"/>
              <a:chExt cx="560" cy="673"/>
            </a:xfrm>
          </p:grpSpPr>
          <p:cxnSp>
            <p:nvCxnSpPr>
              <p:cNvPr id="1292" name="Google Shape;1292;p23"/>
              <p:cNvCxnSpPr/>
              <p:nvPr/>
            </p:nvCxnSpPr>
            <p:spPr>
              <a:xfrm rot="5400000">
                <a:off x="3354" y="11100"/>
                <a:ext cx="1" cy="523"/>
              </a:xfrm>
              <a:prstGeom prst="straightConnector1">
                <a:avLst/>
              </a:prstGeom>
              <a:noFill/>
              <a:ln cap="flat" cmpd="sng" w="9525">
                <a:solidFill>
                  <a:srgbClr val="000000"/>
                </a:solidFill>
                <a:prstDash val="solid"/>
                <a:round/>
                <a:headEnd len="sm" w="sm" type="none"/>
                <a:tailEnd len="sm" w="sm" type="none"/>
              </a:ln>
            </p:spPr>
          </p:cxnSp>
          <p:cxnSp>
            <p:nvCxnSpPr>
              <p:cNvPr id="1293" name="Google Shape;1293;p23"/>
              <p:cNvCxnSpPr/>
              <p:nvPr/>
            </p:nvCxnSpPr>
            <p:spPr>
              <a:xfrm rot="5400000">
                <a:off x="3491" y="11480"/>
                <a:ext cx="239" cy="1"/>
              </a:xfrm>
              <a:prstGeom prst="straightConnector1">
                <a:avLst/>
              </a:prstGeom>
              <a:noFill/>
              <a:ln cap="flat" cmpd="sng" w="9525">
                <a:solidFill>
                  <a:srgbClr val="000000"/>
                </a:solidFill>
                <a:prstDash val="solid"/>
                <a:round/>
                <a:headEnd len="sm" w="sm" type="none"/>
                <a:tailEnd len="sm" w="sm" type="none"/>
              </a:ln>
            </p:spPr>
          </p:cxnSp>
          <p:cxnSp>
            <p:nvCxnSpPr>
              <p:cNvPr id="1294" name="Google Shape;1294;p23"/>
              <p:cNvCxnSpPr/>
              <p:nvPr/>
            </p:nvCxnSpPr>
            <p:spPr>
              <a:xfrm rot="5400000">
                <a:off x="3163" y="11597"/>
                <a:ext cx="1" cy="141"/>
              </a:xfrm>
              <a:prstGeom prst="straightConnector1">
                <a:avLst/>
              </a:prstGeom>
              <a:noFill/>
              <a:ln cap="flat" cmpd="sng" w="9525">
                <a:solidFill>
                  <a:srgbClr val="000000"/>
                </a:solidFill>
                <a:prstDash val="solid"/>
                <a:round/>
                <a:headEnd len="sm" w="sm" type="none"/>
                <a:tailEnd len="sm" w="sm" type="none"/>
              </a:ln>
            </p:spPr>
          </p:cxnSp>
          <p:cxnSp>
            <p:nvCxnSpPr>
              <p:cNvPr id="1295" name="Google Shape;1295;p23"/>
              <p:cNvCxnSpPr/>
              <p:nvPr/>
            </p:nvCxnSpPr>
            <p:spPr>
              <a:xfrm rot="5400000">
                <a:off x="3143" y="11549"/>
                <a:ext cx="209" cy="1"/>
              </a:xfrm>
              <a:prstGeom prst="straightConnector1">
                <a:avLst/>
              </a:prstGeom>
              <a:noFill/>
              <a:ln cap="flat" cmpd="sng" w="9525">
                <a:solidFill>
                  <a:srgbClr val="000000"/>
                </a:solidFill>
                <a:prstDash val="solid"/>
                <a:round/>
                <a:headEnd len="sm" w="sm" type="none"/>
                <a:tailEnd len="sm" w="sm" type="none"/>
              </a:ln>
            </p:spPr>
          </p:cxnSp>
          <p:cxnSp>
            <p:nvCxnSpPr>
              <p:cNvPr id="1296" name="Google Shape;1296;p23"/>
              <p:cNvCxnSpPr/>
              <p:nvPr/>
            </p:nvCxnSpPr>
            <p:spPr>
              <a:xfrm rot="5400000">
                <a:off x="3348" y="11333"/>
                <a:ext cx="1" cy="225"/>
              </a:xfrm>
              <a:prstGeom prst="straightConnector1">
                <a:avLst/>
              </a:prstGeom>
              <a:noFill/>
              <a:ln cap="flat" cmpd="sng" w="9525">
                <a:solidFill>
                  <a:srgbClr val="000000"/>
                </a:solidFill>
                <a:prstDash val="solid"/>
                <a:round/>
                <a:headEnd len="sm" w="sm" type="none"/>
                <a:tailEnd len="sm" w="sm" type="none"/>
              </a:ln>
            </p:spPr>
          </p:cxnSp>
          <p:cxnSp>
            <p:nvCxnSpPr>
              <p:cNvPr id="1297" name="Google Shape;1297;p23"/>
              <p:cNvCxnSpPr/>
              <p:nvPr/>
            </p:nvCxnSpPr>
            <p:spPr>
              <a:xfrm rot="5400000">
                <a:off x="3397" y="11522"/>
                <a:ext cx="155" cy="1"/>
              </a:xfrm>
              <a:prstGeom prst="straightConnector1">
                <a:avLst/>
              </a:prstGeom>
              <a:noFill/>
              <a:ln cap="flat" cmpd="sng" w="9525">
                <a:solidFill>
                  <a:srgbClr val="000000"/>
                </a:solidFill>
                <a:prstDash val="solid"/>
                <a:round/>
                <a:headEnd len="sm" w="sm" type="none"/>
                <a:tailEnd len="sm" w="sm" type="none"/>
              </a:ln>
            </p:spPr>
          </p:cxnSp>
          <p:cxnSp>
            <p:nvCxnSpPr>
              <p:cNvPr id="1298" name="Google Shape;1298;p23"/>
              <p:cNvCxnSpPr/>
              <p:nvPr/>
            </p:nvCxnSpPr>
            <p:spPr>
              <a:xfrm rot="5400000">
                <a:off x="3473" y="11970"/>
                <a:ext cx="113" cy="1"/>
              </a:xfrm>
              <a:prstGeom prst="straightConnector1">
                <a:avLst/>
              </a:prstGeom>
              <a:noFill/>
              <a:ln cap="flat" cmpd="sng" w="9525">
                <a:solidFill>
                  <a:srgbClr val="000000"/>
                </a:solidFill>
                <a:prstDash val="solid"/>
                <a:round/>
                <a:headEnd len="sm" w="sm" type="none"/>
                <a:tailEnd len="sm" w="sm" type="none"/>
              </a:ln>
            </p:spPr>
          </p:cxnSp>
          <p:cxnSp>
            <p:nvCxnSpPr>
              <p:cNvPr id="1299" name="Google Shape;1299;p23"/>
              <p:cNvCxnSpPr/>
              <p:nvPr/>
            </p:nvCxnSpPr>
            <p:spPr>
              <a:xfrm rot="5400000">
                <a:off x="3319" y="11822"/>
                <a:ext cx="1" cy="424"/>
              </a:xfrm>
              <a:prstGeom prst="straightConnector1">
                <a:avLst/>
              </a:prstGeom>
              <a:noFill/>
              <a:ln cap="flat" cmpd="sng" w="9525">
                <a:solidFill>
                  <a:srgbClr val="000000"/>
                </a:solidFill>
                <a:prstDash val="solid"/>
                <a:round/>
                <a:headEnd len="sm" w="sm" type="none"/>
                <a:tailEnd len="sm" w="sm" type="none"/>
              </a:ln>
            </p:spPr>
          </p:cxnSp>
          <p:grpSp>
            <p:nvGrpSpPr>
              <p:cNvPr id="1300" name="Google Shape;1300;p23"/>
              <p:cNvGrpSpPr/>
              <p:nvPr/>
            </p:nvGrpSpPr>
            <p:grpSpPr>
              <a:xfrm>
                <a:off x="3398" y="11586"/>
                <a:ext cx="255" cy="354"/>
                <a:chOff x="5483" y="12351"/>
                <a:chExt cx="255" cy="354"/>
              </a:xfrm>
            </p:grpSpPr>
            <p:sp>
              <p:nvSpPr>
                <p:cNvPr id="1301" name="Google Shape;1301;p23"/>
                <p:cNvSpPr/>
                <p:nvPr/>
              </p:nvSpPr>
              <p:spPr>
                <a:xfrm rot="5400000">
                  <a:off x="5574" y="12634"/>
                  <a:ext cx="72" cy="72"/>
                </a:xfrm>
                <a:prstGeom prst="ellipse">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2" name="Google Shape;1302;p23"/>
                <p:cNvSpPr/>
                <p:nvPr/>
              </p:nvSpPr>
              <p:spPr>
                <a:xfrm rot="5400000">
                  <a:off x="5476" y="12359"/>
                  <a:ext cx="270" cy="255"/>
                </a:xfrm>
                <a:prstGeom prst="flowChartDelay">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303" name="Google Shape;1303;p23"/>
            <p:cNvGrpSpPr/>
            <p:nvPr/>
          </p:nvGrpSpPr>
          <p:grpSpPr>
            <a:xfrm>
              <a:off x="3426" y="2988"/>
              <a:ext cx="295" cy="355"/>
              <a:chOff x="3093" y="11361"/>
              <a:chExt cx="560" cy="673"/>
            </a:xfrm>
          </p:grpSpPr>
          <p:cxnSp>
            <p:nvCxnSpPr>
              <p:cNvPr id="1304" name="Google Shape;1304;p23"/>
              <p:cNvCxnSpPr/>
              <p:nvPr/>
            </p:nvCxnSpPr>
            <p:spPr>
              <a:xfrm rot="5400000">
                <a:off x="3354" y="11100"/>
                <a:ext cx="1" cy="523"/>
              </a:xfrm>
              <a:prstGeom prst="straightConnector1">
                <a:avLst/>
              </a:prstGeom>
              <a:noFill/>
              <a:ln cap="flat" cmpd="sng" w="9525">
                <a:solidFill>
                  <a:srgbClr val="000000"/>
                </a:solidFill>
                <a:prstDash val="solid"/>
                <a:round/>
                <a:headEnd len="sm" w="sm" type="none"/>
                <a:tailEnd len="sm" w="sm" type="none"/>
              </a:ln>
            </p:spPr>
          </p:cxnSp>
          <p:cxnSp>
            <p:nvCxnSpPr>
              <p:cNvPr id="1305" name="Google Shape;1305;p23"/>
              <p:cNvCxnSpPr/>
              <p:nvPr/>
            </p:nvCxnSpPr>
            <p:spPr>
              <a:xfrm rot="5400000">
                <a:off x="3491" y="11480"/>
                <a:ext cx="239" cy="1"/>
              </a:xfrm>
              <a:prstGeom prst="straightConnector1">
                <a:avLst/>
              </a:prstGeom>
              <a:noFill/>
              <a:ln cap="flat" cmpd="sng" w="9525">
                <a:solidFill>
                  <a:srgbClr val="000000"/>
                </a:solidFill>
                <a:prstDash val="solid"/>
                <a:round/>
                <a:headEnd len="sm" w="sm" type="none"/>
                <a:tailEnd len="sm" w="sm" type="none"/>
              </a:ln>
            </p:spPr>
          </p:cxnSp>
          <p:cxnSp>
            <p:nvCxnSpPr>
              <p:cNvPr id="1306" name="Google Shape;1306;p23"/>
              <p:cNvCxnSpPr/>
              <p:nvPr/>
            </p:nvCxnSpPr>
            <p:spPr>
              <a:xfrm rot="5400000">
                <a:off x="3163" y="11597"/>
                <a:ext cx="1" cy="141"/>
              </a:xfrm>
              <a:prstGeom prst="straightConnector1">
                <a:avLst/>
              </a:prstGeom>
              <a:noFill/>
              <a:ln cap="flat" cmpd="sng" w="9525">
                <a:solidFill>
                  <a:srgbClr val="000000"/>
                </a:solidFill>
                <a:prstDash val="solid"/>
                <a:round/>
                <a:headEnd len="sm" w="sm" type="none"/>
                <a:tailEnd len="sm" w="sm" type="none"/>
              </a:ln>
            </p:spPr>
          </p:cxnSp>
          <p:cxnSp>
            <p:nvCxnSpPr>
              <p:cNvPr id="1307" name="Google Shape;1307;p23"/>
              <p:cNvCxnSpPr/>
              <p:nvPr/>
            </p:nvCxnSpPr>
            <p:spPr>
              <a:xfrm rot="5400000">
                <a:off x="3143" y="11549"/>
                <a:ext cx="209" cy="1"/>
              </a:xfrm>
              <a:prstGeom prst="straightConnector1">
                <a:avLst/>
              </a:prstGeom>
              <a:noFill/>
              <a:ln cap="flat" cmpd="sng" w="9525">
                <a:solidFill>
                  <a:srgbClr val="000000"/>
                </a:solidFill>
                <a:prstDash val="solid"/>
                <a:round/>
                <a:headEnd len="sm" w="sm" type="none"/>
                <a:tailEnd len="sm" w="sm" type="none"/>
              </a:ln>
            </p:spPr>
          </p:cxnSp>
          <p:cxnSp>
            <p:nvCxnSpPr>
              <p:cNvPr id="1308" name="Google Shape;1308;p23"/>
              <p:cNvCxnSpPr/>
              <p:nvPr/>
            </p:nvCxnSpPr>
            <p:spPr>
              <a:xfrm rot="5400000">
                <a:off x="3348" y="11333"/>
                <a:ext cx="1" cy="225"/>
              </a:xfrm>
              <a:prstGeom prst="straightConnector1">
                <a:avLst/>
              </a:prstGeom>
              <a:noFill/>
              <a:ln cap="flat" cmpd="sng" w="9525">
                <a:solidFill>
                  <a:srgbClr val="000000"/>
                </a:solidFill>
                <a:prstDash val="solid"/>
                <a:round/>
                <a:headEnd len="sm" w="sm" type="none"/>
                <a:tailEnd len="sm" w="sm" type="none"/>
              </a:ln>
            </p:spPr>
          </p:cxnSp>
          <p:cxnSp>
            <p:nvCxnSpPr>
              <p:cNvPr id="1309" name="Google Shape;1309;p23"/>
              <p:cNvCxnSpPr/>
              <p:nvPr/>
            </p:nvCxnSpPr>
            <p:spPr>
              <a:xfrm rot="5400000">
                <a:off x="3397" y="11522"/>
                <a:ext cx="155" cy="1"/>
              </a:xfrm>
              <a:prstGeom prst="straightConnector1">
                <a:avLst/>
              </a:prstGeom>
              <a:noFill/>
              <a:ln cap="flat" cmpd="sng" w="9525">
                <a:solidFill>
                  <a:srgbClr val="000000"/>
                </a:solidFill>
                <a:prstDash val="solid"/>
                <a:round/>
                <a:headEnd len="sm" w="sm" type="none"/>
                <a:tailEnd len="sm" w="sm" type="none"/>
              </a:ln>
            </p:spPr>
          </p:cxnSp>
          <p:cxnSp>
            <p:nvCxnSpPr>
              <p:cNvPr id="1310" name="Google Shape;1310;p23"/>
              <p:cNvCxnSpPr/>
              <p:nvPr/>
            </p:nvCxnSpPr>
            <p:spPr>
              <a:xfrm rot="5400000">
                <a:off x="3473" y="11970"/>
                <a:ext cx="113" cy="1"/>
              </a:xfrm>
              <a:prstGeom prst="straightConnector1">
                <a:avLst/>
              </a:prstGeom>
              <a:noFill/>
              <a:ln cap="flat" cmpd="sng" w="9525">
                <a:solidFill>
                  <a:srgbClr val="000000"/>
                </a:solidFill>
                <a:prstDash val="solid"/>
                <a:round/>
                <a:headEnd len="sm" w="sm" type="none"/>
                <a:tailEnd len="sm" w="sm" type="none"/>
              </a:ln>
            </p:spPr>
          </p:cxnSp>
          <p:cxnSp>
            <p:nvCxnSpPr>
              <p:cNvPr id="1311" name="Google Shape;1311;p23"/>
              <p:cNvCxnSpPr/>
              <p:nvPr/>
            </p:nvCxnSpPr>
            <p:spPr>
              <a:xfrm rot="5400000">
                <a:off x="3319" y="11822"/>
                <a:ext cx="1" cy="424"/>
              </a:xfrm>
              <a:prstGeom prst="straightConnector1">
                <a:avLst/>
              </a:prstGeom>
              <a:noFill/>
              <a:ln cap="flat" cmpd="sng" w="9525">
                <a:solidFill>
                  <a:srgbClr val="000000"/>
                </a:solidFill>
                <a:prstDash val="solid"/>
                <a:round/>
                <a:headEnd len="sm" w="sm" type="none"/>
                <a:tailEnd len="sm" w="sm" type="none"/>
              </a:ln>
            </p:spPr>
          </p:cxnSp>
          <p:grpSp>
            <p:nvGrpSpPr>
              <p:cNvPr id="1312" name="Google Shape;1312;p23"/>
              <p:cNvGrpSpPr/>
              <p:nvPr/>
            </p:nvGrpSpPr>
            <p:grpSpPr>
              <a:xfrm>
                <a:off x="3398" y="11586"/>
                <a:ext cx="255" cy="354"/>
                <a:chOff x="5483" y="12351"/>
                <a:chExt cx="255" cy="354"/>
              </a:xfrm>
            </p:grpSpPr>
            <p:sp>
              <p:nvSpPr>
                <p:cNvPr id="1313" name="Google Shape;1313;p23"/>
                <p:cNvSpPr/>
                <p:nvPr/>
              </p:nvSpPr>
              <p:spPr>
                <a:xfrm rot="5400000">
                  <a:off x="5574" y="12634"/>
                  <a:ext cx="72" cy="72"/>
                </a:xfrm>
                <a:prstGeom prst="ellipse">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4" name="Google Shape;1314;p23"/>
                <p:cNvSpPr/>
                <p:nvPr/>
              </p:nvSpPr>
              <p:spPr>
                <a:xfrm rot="5400000">
                  <a:off x="5476" y="12359"/>
                  <a:ext cx="270" cy="255"/>
                </a:xfrm>
                <a:prstGeom prst="flowChartDelay">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315" name="Google Shape;1315;p23"/>
            <p:cNvGrpSpPr/>
            <p:nvPr/>
          </p:nvGrpSpPr>
          <p:grpSpPr>
            <a:xfrm flipH="1">
              <a:off x="3861" y="2632"/>
              <a:ext cx="295" cy="355"/>
              <a:chOff x="3093" y="11361"/>
              <a:chExt cx="560" cy="673"/>
            </a:xfrm>
          </p:grpSpPr>
          <p:cxnSp>
            <p:nvCxnSpPr>
              <p:cNvPr id="1316" name="Google Shape;1316;p23"/>
              <p:cNvCxnSpPr/>
              <p:nvPr/>
            </p:nvCxnSpPr>
            <p:spPr>
              <a:xfrm rot="5400000">
                <a:off x="3354" y="11100"/>
                <a:ext cx="1" cy="523"/>
              </a:xfrm>
              <a:prstGeom prst="straightConnector1">
                <a:avLst/>
              </a:prstGeom>
              <a:noFill/>
              <a:ln cap="flat" cmpd="sng" w="9525">
                <a:solidFill>
                  <a:srgbClr val="000000"/>
                </a:solidFill>
                <a:prstDash val="solid"/>
                <a:round/>
                <a:headEnd len="sm" w="sm" type="none"/>
                <a:tailEnd len="sm" w="sm" type="none"/>
              </a:ln>
            </p:spPr>
          </p:cxnSp>
          <p:cxnSp>
            <p:nvCxnSpPr>
              <p:cNvPr id="1317" name="Google Shape;1317;p23"/>
              <p:cNvCxnSpPr/>
              <p:nvPr/>
            </p:nvCxnSpPr>
            <p:spPr>
              <a:xfrm rot="5400000">
                <a:off x="3491" y="11480"/>
                <a:ext cx="239" cy="1"/>
              </a:xfrm>
              <a:prstGeom prst="straightConnector1">
                <a:avLst/>
              </a:prstGeom>
              <a:noFill/>
              <a:ln cap="flat" cmpd="sng" w="9525">
                <a:solidFill>
                  <a:srgbClr val="000000"/>
                </a:solidFill>
                <a:prstDash val="solid"/>
                <a:round/>
                <a:headEnd len="sm" w="sm" type="none"/>
                <a:tailEnd len="sm" w="sm" type="none"/>
              </a:ln>
            </p:spPr>
          </p:cxnSp>
          <p:cxnSp>
            <p:nvCxnSpPr>
              <p:cNvPr id="1318" name="Google Shape;1318;p23"/>
              <p:cNvCxnSpPr/>
              <p:nvPr/>
            </p:nvCxnSpPr>
            <p:spPr>
              <a:xfrm rot="5400000">
                <a:off x="3163" y="11597"/>
                <a:ext cx="1" cy="141"/>
              </a:xfrm>
              <a:prstGeom prst="straightConnector1">
                <a:avLst/>
              </a:prstGeom>
              <a:noFill/>
              <a:ln cap="flat" cmpd="sng" w="9525">
                <a:solidFill>
                  <a:srgbClr val="000000"/>
                </a:solidFill>
                <a:prstDash val="solid"/>
                <a:round/>
                <a:headEnd len="sm" w="sm" type="none"/>
                <a:tailEnd len="sm" w="sm" type="none"/>
              </a:ln>
            </p:spPr>
          </p:cxnSp>
          <p:cxnSp>
            <p:nvCxnSpPr>
              <p:cNvPr id="1319" name="Google Shape;1319;p23"/>
              <p:cNvCxnSpPr/>
              <p:nvPr/>
            </p:nvCxnSpPr>
            <p:spPr>
              <a:xfrm rot="5400000">
                <a:off x="3143" y="11549"/>
                <a:ext cx="209" cy="1"/>
              </a:xfrm>
              <a:prstGeom prst="straightConnector1">
                <a:avLst/>
              </a:prstGeom>
              <a:noFill/>
              <a:ln cap="flat" cmpd="sng" w="9525">
                <a:solidFill>
                  <a:srgbClr val="000000"/>
                </a:solidFill>
                <a:prstDash val="solid"/>
                <a:round/>
                <a:headEnd len="sm" w="sm" type="none"/>
                <a:tailEnd len="sm" w="sm" type="none"/>
              </a:ln>
            </p:spPr>
          </p:cxnSp>
          <p:cxnSp>
            <p:nvCxnSpPr>
              <p:cNvPr id="1320" name="Google Shape;1320;p23"/>
              <p:cNvCxnSpPr/>
              <p:nvPr/>
            </p:nvCxnSpPr>
            <p:spPr>
              <a:xfrm rot="5400000">
                <a:off x="3348" y="11333"/>
                <a:ext cx="1" cy="225"/>
              </a:xfrm>
              <a:prstGeom prst="straightConnector1">
                <a:avLst/>
              </a:prstGeom>
              <a:noFill/>
              <a:ln cap="flat" cmpd="sng" w="9525">
                <a:solidFill>
                  <a:srgbClr val="000000"/>
                </a:solidFill>
                <a:prstDash val="solid"/>
                <a:round/>
                <a:headEnd len="sm" w="sm" type="none"/>
                <a:tailEnd len="sm" w="sm" type="none"/>
              </a:ln>
            </p:spPr>
          </p:cxnSp>
          <p:cxnSp>
            <p:nvCxnSpPr>
              <p:cNvPr id="1321" name="Google Shape;1321;p23"/>
              <p:cNvCxnSpPr/>
              <p:nvPr/>
            </p:nvCxnSpPr>
            <p:spPr>
              <a:xfrm rot="5400000">
                <a:off x="3397" y="11522"/>
                <a:ext cx="155" cy="1"/>
              </a:xfrm>
              <a:prstGeom prst="straightConnector1">
                <a:avLst/>
              </a:prstGeom>
              <a:noFill/>
              <a:ln cap="flat" cmpd="sng" w="9525">
                <a:solidFill>
                  <a:srgbClr val="000000"/>
                </a:solidFill>
                <a:prstDash val="solid"/>
                <a:round/>
                <a:headEnd len="sm" w="sm" type="none"/>
                <a:tailEnd len="sm" w="sm" type="none"/>
              </a:ln>
            </p:spPr>
          </p:cxnSp>
          <p:cxnSp>
            <p:nvCxnSpPr>
              <p:cNvPr id="1322" name="Google Shape;1322;p23"/>
              <p:cNvCxnSpPr/>
              <p:nvPr/>
            </p:nvCxnSpPr>
            <p:spPr>
              <a:xfrm rot="5400000">
                <a:off x="3473" y="11970"/>
                <a:ext cx="113" cy="1"/>
              </a:xfrm>
              <a:prstGeom prst="straightConnector1">
                <a:avLst/>
              </a:prstGeom>
              <a:noFill/>
              <a:ln cap="flat" cmpd="sng" w="9525">
                <a:solidFill>
                  <a:srgbClr val="000000"/>
                </a:solidFill>
                <a:prstDash val="solid"/>
                <a:round/>
                <a:headEnd len="sm" w="sm" type="none"/>
                <a:tailEnd len="sm" w="sm" type="none"/>
              </a:ln>
            </p:spPr>
          </p:cxnSp>
          <p:cxnSp>
            <p:nvCxnSpPr>
              <p:cNvPr id="1323" name="Google Shape;1323;p23"/>
              <p:cNvCxnSpPr/>
              <p:nvPr/>
            </p:nvCxnSpPr>
            <p:spPr>
              <a:xfrm rot="5400000">
                <a:off x="3319" y="11822"/>
                <a:ext cx="1" cy="424"/>
              </a:xfrm>
              <a:prstGeom prst="straightConnector1">
                <a:avLst/>
              </a:prstGeom>
              <a:noFill/>
              <a:ln cap="flat" cmpd="sng" w="9525">
                <a:solidFill>
                  <a:srgbClr val="000000"/>
                </a:solidFill>
                <a:prstDash val="solid"/>
                <a:round/>
                <a:headEnd len="sm" w="sm" type="none"/>
                <a:tailEnd len="sm" w="sm" type="none"/>
              </a:ln>
            </p:spPr>
          </p:cxnSp>
          <p:grpSp>
            <p:nvGrpSpPr>
              <p:cNvPr id="1324" name="Google Shape;1324;p23"/>
              <p:cNvGrpSpPr/>
              <p:nvPr/>
            </p:nvGrpSpPr>
            <p:grpSpPr>
              <a:xfrm>
                <a:off x="3398" y="11586"/>
                <a:ext cx="255" cy="354"/>
                <a:chOff x="5483" y="12351"/>
                <a:chExt cx="255" cy="354"/>
              </a:xfrm>
            </p:grpSpPr>
            <p:sp>
              <p:nvSpPr>
                <p:cNvPr id="1325" name="Google Shape;1325;p23"/>
                <p:cNvSpPr/>
                <p:nvPr/>
              </p:nvSpPr>
              <p:spPr>
                <a:xfrm rot="5400000">
                  <a:off x="5574" y="12634"/>
                  <a:ext cx="72" cy="72"/>
                </a:xfrm>
                <a:prstGeom prst="ellipse">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6" name="Google Shape;1326;p23"/>
                <p:cNvSpPr/>
                <p:nvPr/>
              </p:nvSpPr>
              <p:spPr>
                <a:xfrm rot="5400000">
                  <a:off x="5476" y="12359"/>
                  <a:ext cx="270" cy="255"/>
                </a:xfrm>
                <a:prstGeom prst="flowChartDelay">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327" name="Google Shape;1327;p23"/>
            <p:cNvGrpSpPr/>
            <p:nvPr/>
          </p:nvGrpSpPr>
          <p:grpSpPr>
            <a:xfrm flipH="1">
              <a:off x="3861" y="3162"/>
              <a:ext cx="295" cy="354"/>
              <a:chOff x="3093" y="11361"/>
              <a:chExt cx="560" cy="673"/>
            </a:xfrm>
          </p:grpSpPr>
          <p:cxnSp>
            <p:nvCxnSpPr>
              <p:cNvPr id="1328" name="Google Shape;1328;p23"/>
              <p:cNvCxnSpPr/>
              <p:nvPr/>
            </p:nvCxnSpPr>
            <p:spPr>
              <a:xfrm rot="5400000">
                <a:off x="3354" y="11100"/>
                <a:ext cx="1" cy="523"/>
              </a:xfrm>
              <a:prstGeom prst="straightConnector1">
                <a:avLst/>
              </a:prstGeom>
              <a:noFill/>
              <a:ln cap="flat" cmpd="sng" w="9525">
                <a:solidFill>
                  <a:srgbClr val="000000"/>
                </a:solidFill>
                <a:prstDash val="solid"/>
                <a:round/>
                <a:headEnd len="sm" w="sm" type="none"/>
                <a:tailEnd len="sm" w="sm" type="none"/>
              </a:ln>
            </p:spPr>
          </p:cxnSp>
          <p:cxnSp>
            <p:nvCxnSpPr>
              <p:cNvPr id="1329" name="Google Shape;1329;p23"/>
              <p:cNvCxnSpPr/>
              <p:nvPr/>
            </p:nvCxnSpPr>
            <p:spPr>
              <a:xfrm rot="5400000">
                <a:off x="3491" y="11480"/>
                <a:ext cx="239" cy="1"/>
              </a:xfrm>
              <a:prstGeom prst="straightConnector1">
                <a:avLst/>
              </a:prstGeom>
              <a:noFill/>
              <a:ln cap="flat" cmpd="sng" w="9525">
                <a:solidFill>
                  <a:srgbClr val="000000"/>
                </a:solidFill>
                <a:prstDash val="solid"/>
                <a:round/>
                <a:headEnd len="sm" w="sm" type="none"/>
                <a:tailEnd len="sm" w="sm" type="none"/>
              </a:ln>
            </p:spPr>
          </p:cxnSp>
          <p:cxnSp>
            <p:nvCxnSpPr>
              <p:cNvPr id="1330" name="Google Shape;1330;p23"/>
              <p:cNvCxnSpPr/>
              <p:nvPr/>
            </p:nvCxnSpPr>
            <p:spPr>
              <a:xfrm rot="5400000">
                <a:off x="3163" y="11597"/>
                <a:ext cx="1" cy="141"/>
              </a:xfrm>
              <a:prstGeom prst="straightConnector1">
                <a:avLst/>
              </a:prstGeom>
              <a:noFill/>
              <a:ln cap="flat" cmpd="sng" w="9525">
                <a:solidFill>
                  <a:srgbClr val="000000"/>
                </a:solidFill>
                <a:prstDash val="solid"/>
                <a:round/>
                <a:headEnd len="sm" w="sm" type="none"/>
                <a:tailEnd len="sm" w="sm" type="none"/>
              </a:ln>
            </p:spPr>
          </p:cxnSp>
          <p:cxnSp>
            <p:nvCxnSpPr>
              <p:cNvPr id="1331" name="Google Shape;1331;p23"/>
              <p:cNvCxnSpPr/>
              <p:nvPr/>
            </p:nvCxnSpPr>
            <p:spPr>
              <a:xfrm rot="5400000">
                <a:off x="3143" y="11549"/>
                <a:ext cx="209" cy="1"/>
              </a:xfrm>
              <a:prstGeom prst="straightConnector1">
                <a:avLst/>
              </a:prstGeom>
              <a:noFill/>
              <a:ln cap="flat" cmpd="sng" w="9525">
                <a:solidFill>
                  <a:srgbClr val="000000"/>
                </a:solidFill>
                <a:prstDash val="solid"/>
                <a:round/>
                <a:headEnd len="sm" w="sm" type="none"/>
                <a:tailEnd len="sm" w="sm" type="none"/>
              </a:ln>
            </p:spPr>
          </p:cxnSp>
          <p:cxnSp>
            <p:nvCxnSpPr>
              <p:cNvPr id="1332" name="Google Shape;1332;p23"/>
              <p:cNvCxnSpPr/>
              <p:nvPr/>
            </p:nvCxnSpPr>
            <p:spPr>
              <a:xfrm rot="5400000">
                <a:off x="3348" y="11333"/>
                <a:ext cx="1" cy="225"/>
              </a:xfrm>
              <a:prstGeom prst="straightConnector1">
                <a:avLst/>
              </a:prstGeom>
              <a:noFill/>
              <a:ln cap="flat" cmpd="sng" w="9525">
                <a:solidFill>
                  <a:srgbClr val="000000"/>
                </a:solidFill>
                <a:prstDash val="solid"/>
                <a:round/>
                <a:headEnd len="sm" w="sm" type="none"/>
                <a:tailEnd len="sm" w="sm" type="none"/>
              </a:ln>
            </p:spPr>
          </p:cxnSp>
          <p:cxnSp>
            <p:nvCxnSpPr>
              <p:cNvPr id="1333" name="Google Shape;1333;p23"/>
              <p:cNvCxnSpPr/>
              <p:nvPr/>
            </p:nvCxnSpPr>
            <p:spPr>
              <a:xfrm rot="5400000">
                <a:off x="3397" y="11522"/>
                <a:ext cx="155" cy="1"/>
              </a:xfrm>
              <a:prstGeom prst="straightConnector1">
                <a:avLst/>
              </a:prstGeom>
              <a:noFill/>
              <a:ln cap="flat" cmpd="sng" w="9525">
                <a:solidFill>
                  <a:srgbClr val="000000"/>
                </a:solidFill>
                <a:prstDash val="solid"/>
                <a:round/>
                <a:headEnd len="sm" w="sm" type="none"/>
                <a:tailEnd len="sm" w="sm" type="none"/>
              </a:ln>
            </p:spPr>
          </p:cxnSp>
          <p:cxnSp>
            <p:nvCxnSpPr>
              <p:cNvPr id="1334" name="Google Shape;1334;p23"/>
              <p:cNvCxnSpPr/>
              <p:nvPr/>
            </p:nvCxnSpPr>
            <p:spPr>
              <a:xfrm rot="5400000">
                <a:off x="3473" y="11970"/>
                <a:ext cx="113" cy="1"/>
              </a:xfrm>
              <a:prstGeom prst="straightConnector1">
                <a:avLst/>
              </a:prstGeom>
              <a:noFill/>
              <a:ln cap="flat" cmpd="sng" w="9525">
                <a:solidFill>
                  <a:srgbClr val="000000"/>
                </a:solidFill>
                <a:prstDash val="solid"/>
                <a:round/>
                <a:headEnd len="sm" w="sm" type="none"/>
                <a:tailEnd len="sm" w="sm" type="none"/>
              </a:ln>
            </p:spPr>
          </p:cxnSp>
          <p:cxnSp>
            <p:nvCxnSpPr>
              <p:cNvPr id="1335" name="Google Shape;1335;p23"/>
              <p:cNvCxnSpPr/>
              <p:nvPr/>
            </p:nvCxnSpPr>
            <p:spPr>
              <a:xfrm rot="5400000">
                <a:off x="3319" y="11822"/>
                <a:ext cx="1" cy="424"/>
              </a:xfrm>
              <a:prstGeom prst="straightConnector1">
                <a:avLst/>
              </a:prstGeom>
              <a:noFill/>
              <a:ln cap="flat" cmpd="sng" w="9525">
                <a:solidFill>
                  <a:srgbClr val="000000"/>
                </a:solidFill>
                <a:prstDash val="solid"/>
                <a:round/>
                <a:headEnd len="sm" w="sm" type="none"/>
                <a:tailEnd len="sm" w="sm" type="none"/>
              </a:ln>
            </p:spPr>
          </p:cxnSp>
          <p:grpSp>
            <p:nvGrpSpPr>
              <p:cNvPr id="1336" name="Google Shape;1336;p23"/>
              <p:cNvGrpSpPr/>
              <p:nvPr/>
            </p:nvGrpSpPr>
            <p:grpSpPr>
              <a:xfrm>
                <a:off x="3398" y="11586"/>
                <a:ext cx="255" cy="354"/>
                <a:chOff x="5483" y="12351"/>
                <a:chExt cx="255" cy="354"/>
              </a:xfrm>
            </p:grpSpPr>
            <p:sp>
              <p:nvSpPr>
                <p:cNvPr id="1337" name="Google Shape;1337;p23"/>
                <p:cNvSpPr/>
                <p:nvPr/>
              </p:nvSpPr>
              <p:spPr>
                <a:xfrm rot="5400000">
                  <a:off x="5574" y="12634"/>
                  <a:ext cx="72" cy="72"/>
                </a:xfrm>
                <a:prstGeom prst="ellipse">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8" name="Google Shape;1338;p23"/>
                <p:cNvSpPr/>
                <p:nvPr/>
              </p:nvSpPr>
              <p:spPr>
                <a:xfrm rot="5400000">
                  <a:off x="5476" y="12359"/>
                  <a:ext cx="270" cy="255"/>
                </a:xfrm>
                <a:prstGeom prst="flowChartDelay">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sp>
        <p:nvSpPr>
          <p:cNvPr id="1339" name="Google Shape;1339;p2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340" name="Google Shape;1340;p2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2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47" name="Google Shape;1347;p2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sz="4000"/>
              <a:t>PROGRAMMABLE LOGIC ARRAY</a:t>
            </a:r>
            <a:endParaRPr/>
          </a:p>
        </p:txBody>
      </p:sp>
      <p:sp>
        <p:nvSpPr>
          <p:cNvPr id="1348" name="Google Shape;1348;p24"/>
          <p:cNvSpPr txBox="1"/>
          <p:nvPr>
            <p:ph idx="1" type="body"/>
          </p:nvPr>
        </p:nvSpPr>
        <p:spPr>
          <a:xfrm>
            <a:off x="457200" y="1295400"/>
            <a:ext cx="4267200" cy="4835525"/>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A programmable integrated circuit – implements  sum-of-products circuits (allow multiple outputs).</a:t>
            </a:r>
            <a:endParaRPr/>
          </a:p>
          <a:p>
            <a:pPr indent="-182880" lvl="0" marL="182880" rtl="0" algn="l">
              <a:spcBef>
                <a:spcPts val="1200"/>
              </a:spcBef>
              <a:spcAft>
                <a:spcPts val="0"/>
              </a:spcAft>
              <a:buSzPts val="2040"/>
              <a:buChar char="•"/>
            </a:pPr>
            <a:r>
              <a:rPr lang="en-US" sz="2400"/>
              <a:t>2 stages</a:t>
            </a:r>
            <a:endParaRPr/>
          </a:p>
          <a:p>
            <a:pPr indent="-182880" lvl="1" marL="457200" rtl="0" algn="l">
              <a:spcBef>
                <a:spcPts val="400"/>
              </a:spcBef>
              <a:spcAft>
                <a:spcPts val="0"/>
              </a:spcAft>
              <a:buSzPts val="1700"/>
              <a:buChar char="•"/>
            </a:pPr>
            <a:r>
              <a:rPr lang="en-US" sz="2000"/>
              <a:t>AND gates = product terms</a:t>
            </a:r>
            <a:endParaRPr/>
          </a:p>
          <a:p>
            <a:pPr indent="-182880" lvl="1" marL="457200" rtl="0" algn="l">
              <a:spcBef>
                <a:spcPts val="400"/>
              </a:spcBef>
              <a:spcAft>
                <a:spcPts val="0"/>
              </a:spcAft>
              <a:buSzPts val="1700"/>
              <a:buChar char="•"/>
            </a:pPr>
            <a:r>
              <a:rPr lang="en-US" sz="2000"/>
              <a:t>OR gates = outputs</a:t>
            </a:r>
            <a:endParaRPr/>
          </a:p>
          <a:p>
            <a:pPr indent="-182880" lvl="0" marL="182880" rtl="0" algn="l">
              <a:spcBef>
                <a:spcPts val="1200"/>
              </a:spcBef>
              <a:spcAft>
                <a:spcPts val="0"/>
              </a:spcAft>
              <a:buSzPts val="2040"/>
              <a:buChar char="•"/>
            </a:pPr>
            <a:r>
              <a:rPr lang="en-US" sz="2400"/>
              <a:t>Connections between inputs and the planes can be ‘burned’.</a:t>
            </a:r>
            <a:endParaRPr sz="2400"/>
          </a:p>
        </p:txBody>
      </p:sp>
      <p:pic>
        <p:nvPicPr>
          <p:cNvPr descr="04~Figure_B" id="1349" name="Google Shape;1349;p24"/>
          <p:cNvPicPr preferRelativeResize="0"/>
          <p:nvPr/>
        </p:nvPicPr>
        <p:blipFill rotWithShape="1">
          <a:blip r:embed="rId3">
            <a:alphaModFix/>
          </a:blip>
          <a:srcRect b="0" l="0" r="0" t="0"/>
          <a:stretch/>
        </p:blipFill>
        <p:spPr>
          <a:xfrm>
            <a:off x="4572000" y="2286000"/>
            <a:ext cx="4038600" cy="3094038"/>
          </a:xfrm>
          <a:prstGeom prst="rect">
            <a:avLst/>
          </a:prstGeom>
          <a:solidFill>
            <a:schemeClr val="lt1"/>
          </a:solidFill>
          <a:ln>
            <a:noFill/>
          </a:ln>
        </p:spPr>
      </p:pic>
      <p:sp>
        <p:nvSpPr>
          <p:cNvPr id="1350" name="Google Shape;1350;p2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351" name="Google Shape;1351;p2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2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58" name="Google Shape;1358;p2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Arial"/>
              <a:buNone/>
            </a:pPr>
            <a:r>
              <a:rPr lang="en-US" sz="3600"/>
              <a:t>PLA EXAMPLE (1/2)</a:t>
            </a:r>
            <a:endParaRPr/>
          </a:p>
        </p:txBody>
      </p:sp>
      <p:pic>
        <p:nvPicPr>
          <p:cNvPr descr="PLAExampleTable" id="1359" name="Google Shape;1359;p25"/>
          <p:cNvPicPr preferRelativeResize="0"/>
          <p:nvPr/>
        </p:nvPicPr>
        <p:blipFill rotWithShape="1">
          <a:blip r:embed="rId3">
            <a:alphaModFix/>
          </a:blip>
          <a:srcRect b="0" l="0" r="0" t="0"/>
          <a:stretch/>
        </p:blipFill>
        <p:spPr>
          <a:xfrm>
            <a:off x="1447800" y="1066800"/>
            <a:ext cx="5943600" cy="2374900"/>
          </a:xfrm>
          <a:prstGeom prst="rect">
            <a:avLst/>
          </a:prstGeom>
          <a:noFill/>
          <a:ln>
            <a:noFill/>
          </a:ln>
        </p:spPr>
      </p:pic>
      <p:pic>
        <p:nvPicPr>
          <p:cNvPr descr="05~Figure_B" id="1360" name="Google Shape;1360;p25"/>
          <p:cNvPicPr preferRelativeResize="0"/>
          <p:nvPr/>
        </p:nvPicPr>
        <p:blipFill rotWithShape="1">
          <a:blip r:embed="rId4">
            <a:alphaModFix/>
          </a:blip>
          <a:srcRect b="0" l="0" r="0" t="0"/>
          <a:stretch/>
        </p:blipFill>
        <p:spPr>
          <a:xfrm>
            <a:off x="1981200" y="3435350"/>
            <a:ext cx="4876800" cy="2670175"/>
          </a:xfrm>
          <a:prstGeom prst="rect">
            <a:avLst/>
          </a:prstGeom>
          <a:noFill/>
          <a:ln>
            <a:noFill/>
          </a:ln>
        </p:spPr>
      </p:pic>
      <p:sp>
        <p:nvSpPr>
          <p:cNvPr id="1361" name="Google Shape;1361;p2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362" name="Google Shape;1362;p2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2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69" name="Google Shape;1369;p2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Arial"/>
              <a:buNone/>
            </a:pPr>
            <a:r>
              <a:rPr lang="en-US" sz="3600"/>
              <a:t>PLA EXAMPLE (2/2)</a:t>
            </a:r>
            <a:endParaRPr/>
          </a:p>
        </p:txBody>
      </p:sp>
      <p:sp>
        <p:nvSpPr>
          <p:cNvPr id="1370" name="Google Shape;1370;p26"/>
          <p:cNvSpPr txBox="1"/>
          <p:nvPr>
            <p:ph idx="1" type="body"/>
          </p:nvPr>
        </p:nvSpPr>
        <p:spPr>
          <a:xfrm>
            <a:off x="457200" y="1295400"/>
            <a:ext cx="8001000" cy="4835525"/>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Simplified representation of previous PLA.</a:t>
            </a:r>
            <a:endParaRPr sz="2400"/>
          </a:p>
        </p:txBody>
      </p:sp>
      <p:pic>
        <p:nvPicPr>
          <p:cNvPr descr="06~Figure_B" id="1371" name="Google Shape;1371;p26"/>
          <p:cNvPicPr preferRelativeResize="0"/>
          <p:nvPr/>
        </p:nvPicPr>
        <p:blipFill rotWithShape="1">
          <a:blip r:embed="rId3">
            <a:alphaModFix/>
          </a:blip>
          <a:srcRect b="0" l="0" r="0" t="0"/>
          <a:stretch/>
        </p:blipFill>
        <p:spPr>
          <a:xfrm>
            <a:off x="2057400" y="1905000"/>
            <a:ext cx="5105400" cy="3949700"/>
          </a:xfrm>
          <a:prstGeom prst="rect">
            <a:avLst/>
          </a:prstGeom>
          <a:noFill/>
          <a:ln>
            <a:noFill/>
          </a:ln>
        </p:spPr>
      </p:pic>
      <p:sp>
        <p:nvSpPr>
          <p:cNvPr id="1372" name="Google Shape;1372;p2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373" name="Google Shape;1373;p2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2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80" name="Google Shape;1380;p2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READ ONLY MEMORY (ROM)</a:t>
            </a:r>
            <a:endParaRPr/>
          </a:p>
        </p:txBody>
      </p:sp>
      <p:sp>
        <p:nvSpPr>
          <p:cNvPr id="1381" name="Google Shape;1381;p27"/>
          <p:cNvSpPr txBox="1"/>
          <p:nvPr>
            <p:ph idx="1" type="body"/>
          </p:nvPr>
        </p:nvSpPr>
        <p:spPr>
          <a:xfrm>
            <a:off x="457200" y="1295400"/>
            <a:ext cx="8229600" cy="47244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380"/>
              <a:buChar char="•"/>
            </a:pPr>
            <a:r>
              <a:rPr lang="en-US" sz="2800"/>
              <a:t>Similar to PLA</a:t>
            </a:r>
            <a:endParaRPr/>
          </a:p>
          <a:p>
            <a:pPr indent="-182880" lvl="1" marL="457200" rtl="0" algn="l">
              <a:spcBef>
                <a:spcPts val="480"/>
              </a:spcBef>
              <a:spcAft>
                <a:spcPts val="0"/>
              </a:spcAft>
              <a:buSzPts val="2040"/>
              <a:buChar char="•"/>
            </a:pPr>
            <a:r>
              <a:rPr lang="en-US" sz="2400"/>
              <a:t>Set of inputs (called addresses)</a:t>
            </a:r>
            <a:endParaRPr/>
          </a:p>
          <a:p>
            <a:pPr indent="-182880" lvl="1" marL="457200" rtl="0" algn="l">
              <a:spcBef>
                <a:spcPts val="480"/>
              </a:spcBef>
              <a:spcAft>
                <a:spcPts val="0"/>
              </a:spcAft>
              <a:buSzPts val="2040"/>
              <a:buChar char="•"/>
            </a:pPr>
            <a:r>
              <a:rPr lang="en-US" sz="2400"/>
              <a:t>Set of outputs</a:t>
            </a:r>
            <a:endParaRPr/>
          </a:p>
          <a:p>
            <a:pPr indent="-182880" lvl="1" marL="457200" rtl="0" algn="l">
              <a:spcBef>
                <a:spcPts val="480"/>
              </a:spcBef>
              <a:spcAft>
                <a:spcPts val="0"/>
              </a:spcAft>
              <a:buSzPts val="2040"/>
              <a:buChar char="•"/>
            </a:pPr>
            <a:r>
              <a:rPr lang="en-US" sz="2400"/>
              <a:t>Programmable mapping between inputs and outputs</a:t>
            </a:r>
            <a:endParaRPr/>
          </a:p>
          <a:p>
            <a:pPr indent="-182880" lvl="0" marL="182880" rtl="0" algn="l">
              <a:spcBef>
                <a:spcPts val="1400"/>
              </a:spcBef>
              <a:spcAft>
                <a:spcPts val="0"/>
              </a:spcAft>
              <a:buSzPts val="2380"/>
              <a:buChar char="•"/>
            </a:pPr>
            <a:r>
              <a:rPr lang="en-US" sz="2800"/>
              <a:t>Fully decoded: able to implement any mapping.</a:t>
            </a:r>
            <a:endParaRPr/>
          </a:p>
          <a:p>
            <a:pPr indent="-182880" lvl="0" marL="182880" rtl="0" algn="l">
              <a:spcBef>
                <a:spcPts val="1400"/>
              </a:spcBef>
              <a:spcAft>
                <a:spcPts val="0"/>
              </a:spcAft>
              <a:buSzPts val="2380"/>
              <a:buChar char="•"/>
            </a:pPr>
            <a:r>
              <a:rPr lang="en-US" sz="2800"/>
              <a:t>In contrast, PLAs may not be able to implement a given mapping due to not having enough minterms.</a:t>
            </a:r>
            <a:endParaRPr/>
          </a:p>
        </p:txBody>
      </p:sp>
      <p:sp>
        <p:nvSpPr>
          <p:cNvPr id="1382" name="Google Shape;1382;p2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383" name="Google Shape;1383;p2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2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90" name="Google Shape;1390;p2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LAB ASSIGNMENTS (1/3)</a:t>
            </a:r>
            <a:endParaRPr/>
          </a:p>
        </p:txBody>
      </p:sp>
      <p:sp>
        <p:nvSpPr>
          <p:cNvPr id="1391" name="Google Shape;1391;p28"/>
          <p:cNvSpPr txBox="1"/>
          <p:nvPr>
            <p:ph idx="1" type="body"/>
          </p:nvPr>
        </p:nvSpPr>
        <p:spPr>
          <a:xfrm>
            <a:off x="457200" y="1295400"/>
            <a:ext cx="8229600" cy="47244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380"/>
              <a:buChar char="•"/>
            </a:pPr>
            <a:r>
              <a:rPr lang="en-US" sz="2800"/>
              <a:t>For the first few labs, you will implement simple circuits using the Logic Trainer</a:t>
            </a:r>
            <a:endParaRPr/>
          </a:p>
        </p:txBody>
      </p:sp>
      <p:pic>
        <p:nvPicPr>
          <p:cNvPr descr="logictrainer1" id="1392" name="Google Shape;1392;p28"/>
          <p:cNvPicPr preferRelativeResize="0"/>
          <p:nvPr/>
        </p:nvPicPr>
        <p:blipFill rotWithShape="1">
          <a:blip r:embed="rId3">
            <a:alphaModFix/>
          </a:blip>
          <a:srcRect b="0" l="0" r="0" t="0"/>
          <a:stretch/>
        </p:blipFill>
        <p:spPr>
          <a:xfrm>
            <a:off x="3276600" y="2209800"/>
            <a:ext cx="5105400" cy="4310063"/>
          </a:xfrm>
          <a:prstGeom prst="rect">
            <a:avLst/>
          </a:prstGeom>
          <a:noFill/>
          <a:ln>
            <a:noFill/>
          </a:ln>
        </p:spPr>
      </p:pic>
      <p:sp>
        <p:nvSpPr>
          <p:cNvPr id="1393" name="Google Shape;1393;p2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394" name="Google Shape;1394;p2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2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01" name="Google Shape;1401;p2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LAB ASSIGNMENTS (2/3)</a:t>
            </a:r>
            <a:endParaRPr/>
          </a:p>
        </p:txBody>
      </p:sp>
      <p:sp>
        <p:nvSpPr>
          <p:cNvPr id="1402" name="Google Shape;1402;p29"/>
          <p:cNvSpPr txBox="1"/>
          <p:nvPr>
            <p:ph idx="1" type="body"/>
          </p:nvPr>
        </p:nvSpPr>
        <p:spPr>
          <a:xfrm>
            <a:off x="457200" y="12954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Lab sheets will be given out in lectures.</a:t>
            </a:r>
            <a:endParaRPr/>
          </a:p>
          <a:p>
            <a:pPr indent="-182880" lvl="0" marL="182880" rtl="0" algn="l">
              <a:spcBef>
                <a:spcPts val="1200"/>
              </a:spcBef>
              <a:spcAft>
                <a:spcPts val="0"/>
              </a:spcAft>
              <a:buSzPts val="2040"/>
              <a:buChar char="•"/>
            </a:pPr>
            <a:r>
              <a:rPr lang="en-US" sz="2400"/>
              <a:t>Remember to read the </a:t>
            </a:r>
            <a:r>
              <a:rPr lang="en-US" sz="2400">
                <a:solidFill>
                  <a:srgbClr val="800000"/>
                </a:solidFill>
              </a:rPr>
              <a:t>Lab Guidelines</a:t>
            </a:r>
            <a:r>
              <a:rPr lang="en-US" sz="2400"/>
              <a:t> and </a:t>
            </a:r>
            <a:r>
              <a:rPr lang="en-US" sz="2400">
                <a:solidFill>
                  <a:srgbClr val="800000"/>
                </a:solidFill>
              </a:rPr>
              <a:t>Lab #1 Introductory Lab</a:t>
            </a:r>
            <a:r>
              <a:rPr lang="en-US" sz="2400"/>
              <a:t> </a:t>
            </a:r>
            <a:r>
              <a:rPr lang="en-US" sz="2400" u="sng"/>
              <a:t>before</a:t>
            </a:r>
            <a:r>
              <a:rPr lang="en-US" sz="2400"/>
              <a:t> you come for your first lab session.</a:t>
            </a:r>
            <a:endParaRPr/>
          </a:p>
          <a:p>
            <a:pPr indent="-182880" lvl="0" marL="182880" rtl="0" algn="l">
              <a:spcBef>
                <a:spcPts val="1200"/>
              </a:spcBef>
              <a:spcAft>
                <a:spcPts val="0"/>
              </a:spcAft>
              <a:buSzPts val="2040"/>
              <a:buChar char="•"/>
            </a:pPr>
            <a:r>
              <a:rPr lang="en-US" sz="2400"/>
              <a:t>For subsequent labs, please read the lab sheet and </a:t>
            </a:r>
            <a:r>
              <a:rPr lang="en-US" sz="2400">
                <a:solidFill>
                  <a:srgbClr val="800000"/>
                </a:solidFill>
              </a:rPr>
              <a:t>fill up as much as you can </a:t>
            </a:r>
            <a:r>
              <a:rPr lang="en-US" sz="2400" u="sng">
                <a:solidFill>
                  <a:srgbClr val="800000"/>
                </a:solidFill>
              </a:rPr>
              <a:t>before the lab</a:t>
            </a:r>
            <a:r>
              <a:rPr lang="en-US" sz="2400"/>
              <a:t>, or you may not have enough time to complete your lab experiment.</a:t>
            </a:r>
            <a:endParaRPr/>
          </a:p>
          <a:p>
            <a:pPr indent="-182880" lvl="0" marL="182880" rtl="0" algn="l">
              <a:spcBef>
                <a:spcPts val="1200"/>
              </a:spcBef>
              <a:spcAft>
                <a:spcPts val="0"/>
              </a:spcAft>
              <a:buSzPts val="2040"/>
              <a:buChar char="•"/>
            </a:pPr>
            <a:r>
              <a:rPr lang="en-US" sz="2400"/>
              <a:t>Aim to finish your experiment as quickly as possible. Vacate the room </a:t>
            </a:r>
            <a:r>
              <a:rPr lang="en-US" sz="2400" u="sng">
                <a:solidFill>
                  <a:srgbClr val="800000"/>
                </a:solidFill>
              </a:rPr>
              <a:t>10 minutes before the hour</a:t>
            </a:r>
            <a:r>
              <a:rPr lang="en-US" sz="2400"/>
              <a:t>. If not, just submit your lab report.</a:t>
            </a:r>
            <a:endParaRPr/>
          </a:p>
        </p:txBody>
      </p:sp>
      <p:pic>
        <p:nvPicPr>
          <p:cNvPr descr="MCj04248300000[1]" id="1403" name="Google Shape;1403;p29"/>
          <p:cNvPicPr preferRelativeResize="0"/>
          <p:nvPr/>
        </p:nvPicPr>
        <p:blipFill rotWithShape="1">
          <a:blip r:embed="rId3">
            <a:alphaModFix/>
          </a:blip>
          <a:srcRect b="0" l="0" r="0" t="0"/>
          <a:stretch/>
        </p:blipFill>
        <p:spPr>
          <a:xfrm>
            <a:off x="7239000" y="457200"/>
            <a:ext cx="1371600" cy="1216025"/>
          </a:xfrm>
          <a:prstGeom prst="rect">
            <a:avLst/>
          </a:prstGeom>
          <a:noFill/>
          <a:ln>
            <a:noFill/>
          </a:ln>
        </p:spPr>
      </p:pic>
      <p:sp>
        <p:nvSpPr>
          <p:cNvPr id="1404" name="Google Shape;1404;p2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405" name="Google Shape;1405;p2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Policies for students</a:t>
            </a:r>
            <a:endParaRPr/>
          </a:p>
        </p:txBody>
      </p:sp>
      <p:sp>
        <p:nvSpPr>
          <p:cNvPr id="121" name="Google Shape;121;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just">
              <a:spcBef>
                <a:spcPts val="0"/>
              </a:spcBef>
              <a:spcAft>
                <a:spcPts val="0"/>
              </a:spcAft>
              <a:buSzPts val="2040"/>
              <a:buChar char="•"/>
            </a:pPr>
            <a:r>
              <a:rPr lang="en-US"/>
              <a:t>These contents are only used for students PERSONALLY.</a:t>
            </a:r>
            <a:endParaRPr/>
          </a:p>
          <a:p>
            <a:pPr indent="-182880" lvl="0" marL="182880" rtl="0" algn="just">
              <a:spcBef>
                <a:spcPts val="480"/>
              </a:spcBef>
              <a:spcAft>
                <a:spcPts val="0"/>
              </a:spcAft>
              <a:buSzPts val="2040"/>
              <a:buChar char="•"/>
            </a:pPr>
            <a:r>
              <a:rPr lang="en-US"/>
              <a:t>Students are NOT allowed to modify or deliver these contents to anywhere or anyone for any purpose.</a:t>
            </a:r>
            <a:endParaRPr/>
          </a:p>
          <a:p>
            <a:pPr indent="-53339" lvl="0" marL="182880" rtl="0" algn="l">
              <a:spcBef>
                <a:spcPts val="480"/>
              </a:spcBef>
              <a:spcAft>
                <a:spcPts val="0"/>
              </a:spcAft>
              <a:buSzPts val="2040"/>
              <a:buNone/>
            </a:pPr>
            <a:r>
              <a:t/>
            </a:r>
            <a:endParaRPr/>
          </a:p>
        </p:txBody>
      </p:sp>
      <p:sp>
        <p:nvSpPr>
          <p:cNvPr id="122" name="Google Shape;122;p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23" name="Google Shape;123;p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
        <p:nvSpPr>
          <p:cNvPr id="124" name="Google Shape;124;p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3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12" name="Google Shape;1412;p3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LAB ASSIGNMENTS (3/3)</a:t>
            </a:r>
            <a:endParaRPr/>
          </a:p>
        </p:txBody>
      </p:sp>
      <p:sp>
        <p:nvSpPr>
          <p:cNvPr id="1413" name="Google Shape;1413;p30"/>
          <p:cNvSpPr txBox="1"/>
          <p:nvPr>
            <p:ph idx="1" type="body"/>
          </p:nvPr>
        </p:nvSpPr>
        <p:spPr>
          <a:xfrm>
            <a:off x="457200" y="1752600"/>
            <a:ext cx="8229600" cy="44196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t>No make-up lab if you miss a lab. If you have valid reason, you will be given an “EX” (exempt) mark and your CA marks will not suffer. You may submit your medical certificate or other relevant document to your labTA.</a:t>
            </a:r>
            <a:endParaRPr/>
          </a:p>
          <a:p>
            <a:pPr indent="-182880" lvl="0" marL="182880" rtl="0" algn="l">
              <a:spcBef>
                <a:spcPts val="1200"/>
              </a:spcBef>
              <a:spcAft>
                <a:spcPts val="0"/>
              </a:spcAft>
              <a:buSzPts val="2040"/>
              <a:buChar char="•"/>
            </a:pPr>
            <a:r>
              <a:rPr lang="en-US" sz="2400"/>
              <a:t>To attend a different group only for that week </a:t>
            </a:r>
            <a:r>
              <a:rPr lang="en-US" sz="2400" u="sng">
                <a:solidFill>
                  <a:srgbClr val="800000"/>
                </a:solidFill>
              </a:rPr>
              <a:t>with valid reason</a:t>
            </a:r>
            <a:r>
              <a:rPr lang="en-US" sz="2400"/>
              <a:t>, please seek consent from the lecturer, preferably at least two days in advance.</a:t>
            </a:r>
            <a:endParaRPr/>
          </a:p>
        </p:txBody>
      </p:sp>
      <p:pic>
        <p:nvPicPr>
          <p:cNvPr descr="MCj04248300000[1]" id="1414" name="Google Shape;1414;p30"/>
          <p:cNvPicPr preferRelativeResize="0"/>
          <p:nvPr/>
        </p:nvPicPr>
        <p:blipFill rotWithShape="1">
          <a:blip r:embed="rId3">
            <a:alphaModFix/>
          </a:blip>
          <a:srcRect b="0" l="0" r="0" t="0"/>
          <a:stretch/>
        </p:blipFill>
        <p:spPr>
          <a:xfrm>
            <a:off x="7239000" y="457200"/>
            <a:ext cx="1371600" cy="1216025"/>
          </a:xfrm>
          <a:prstGeom prst="rect">
            <a:avLst/>
          </a:prstGeom>
          <a:noFill/>
          <a:ln>
            <a:noFill/>
          </a:ln>
        </p:spPr>
      </p:pic>
      <p:sp>
        <p:nvSpPr>
          <p:cNvPr id="1415" name="Google Shape;1415;p3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416" name="Google Shape;1416;p3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31"/>
          <p:cNvSpPr txBox="1"/>
          <p:nvPr>
            <p:ph type="title"/>
          </p:nvPr>
        </p:nvSpPr>
        <p:spPr>
          <a:xfrm>
            <a:off x="504496" y="3103179"/>
            <a:ext cx="82296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9600"/>
              <a:buFont typeface="Arial"/>
              <a:buNone/>
            </a:pPr>
            <a:r>
              <a:rPr lang="en-US" sz="9600"/>
              <a:t>Q&amp;A</a:t>
            </a:r>
            <a:endParaRPr/>
          </a:p>
        </p:txBody>
      </p:sp>
      <p:sp>
        <p:nvSpPr>
          <p:cNvPr id="1423" name="Google Shape;1423;p3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424" name="Google Shape;1424;p3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
        <p:nvSpPr>
          <p:cNvPr id="1425" name="Google Shape;1425;p3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1" name="Google Shape;131;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WHERE ARE WE NOW?</a:t>
            </a:r>
            <a:endParaRPr/>
          </a:p>
        </p:txBody>
      </p:sp>
      <p:sp>
        <p:nvSpPr>
          <p:cNvPr id="132" name="Google Shape;132;p4"/>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rmAutofit/>
          </a:bodyPr>
          <a:lstStyle/>
          <a:p>
            <a:pPr indent="-182880" lvl="0" marL="182880" rtl="0" algn="l">
              <a:lnSpc>
                <a:spcPct val="80000"/>
              </a:lnSpc>
              <a:spcBef>
                <a:spcPts val="0"/>
              </a:spcBef>
              <a:spcAft>
                <a:spcPts val="0"/>
              </a:spcAft>
              <a:buSzPts val="2210"/>
              <a:buChar char="•"/>
            </a:pPr>
            <a:r>
              <a:rPr lang="en-US" sz="2600"/>
              <a:t>Number systems and codes</a:t>
            </a:r>
            <a:endParaRPr/>
          </a:p>
          <a:p>
            <a:pPr indent="-182880" lvl="0" marL="182880" rtl="0" algn="l">
              <a:lnSpc>
                <a:spcPct val="80000"/>
              </a:lnSpc>
              <a:spcBef>
                <a:spcPts val="520"/>
              </a:spcBef>
              <a:spcAft>
                <a:spcPts val="0"/>
              </a:spcAft>
              <a:buSzPts val="2210"/>
              <a:buChar char="•"/>
            </a:pPr>
            <a:r>
              <a:rPr lang="en-US" sz="2600"/>
              <a:t>Boolean algebra</a:t>
            </a:r>
            <a:endParaRPr/>
          </a:p>
          <a:p>
            <a:pPr indent="-182880" lvl="0" marL="182880" rtl="0" algn="l">
              <a:lnSpc>
                <a:spcPct val="80000"/>
              </a:lnSpc>
              <a:spcBef>
                <a:spcPts val="520"/>
              </a:spcBef>
              <a:spcAft>
                <a:spcPts val="0"/>
              </a:spcAft>
              <a:buSzPts val="2210"/>
              <a:buChar char="•"/>
            </a:pPr>
            <a:r>
              <a:rPr lang="en-US" sz="2600">
                <a:solidFill>
                  <a:srgbClr val="800000"/>
                </a:solidFill>
              </a:rPr>
              <a:t>Logic gates and circuits</a:t>
            </a:r>
            <a:endParaRPr/>
          </a:p>
          <a:p>
            <a:pPr indent="-182880" lvl="0" marL="182880" rtl="0" algn="l">
              <a:lnSpc>
                <a:spcPct val="80000"/>
              </a:lnSpc>
              <a:spcBef>
                <a:spcPts val="520"/>
              </a:spcBef>
              <a:spcAft>
                <a:spcPts val="0"/>
              </a:spcAft>
              <a:buSzPts val="2210"/>
              <a:buChar char="•"/>
            </a:pPr>
            <a:r>
              <a:rPr lang="en-US" sz="2600"/>
              <a:t>Simplification</a:t>
            </a:r>
            <a:endParaRPr/>
          </a:p>
          <a:p>
            <a:pPr indent="-182880" lvl="0" marL="182880" rtl="0" algn="l">
              <a:lnSpc>
                <a:spcPct val="80000"/>
              </a:lnSpc>
              <a:spcBef>
                <a:spcPts val="520"/>
              </a:spcBef>
              <a:spcAft>
                <a:spcPts val="0"/>
              </a:spcAft>
              <a:buSzPts val="2210"/>
              <a:buChar char="•"/>
            </a:pPr>
            <a:r>
              <a:rPr lang="en-US" sz="2600"/>
              <a:t>Combinational circuits</a:t>
            </a:r>
            <a:endParaRPr/>
          </a:p>
          <a:p>
            <a:pPr indent="-182880" lvl="0" marL="182880" rtl="0" algn="l">
              <a:lnSpc>
                <a:spcPct val="80000"/>
              </a:lnSpc>
              <a:spcBef>
                <a:spcPts val="520"/>
              </a:spcBef>
              <a:spcAft>
                <a:spcPts val="0"/>
              </a:spcAft>
              <a:buSzPts val="2210"/>
              <a:buChar char="•"/>
            </a:pPr>
            <a:r>
              <a:rPr lang="en-US" sz="2600"/>
              <a:t>Sequential circuits</a:t>
            </a:r>
            <a:endParaRPr/>
          </a:p>
          <a:p>
            <a:pPr indent="-182880" lvl="0" marL="182880" rtl="0" algn="l">
              <a:lnSpc>
                <a:spcPct val="80000"/>
              </a:lnSpc>
              <a:spcBef>
                <a:spcPts val="520"/>
              </a:spcBef>
              <a:spcAft>
                <a:spcPts val="0"/>
              </a:spcAft>
              <a:buSzPts val="2210"/>
              <a:buChar char="•"/>
            </a:pPr>
            <a:r>
              <a:rPr lang="en-US" sz="2600"/>
              <a:t>Performance</a:t>
            </a:r>
            <a:endParaRPr/>
          </a:p>
          <a:p>
            <a:pPr indent="-182880" lvl="0" marL="182880" rtl="0" algn="l">
              <a:lnSpc>
                <a:spcPct val="80000"/>
              </a:lnSpc>
              <a:spcBef>
                <a:spcPts val="520"/>
              </a:spcBef>
              <a:spcAft>
                <a:spcPts val="0"/>
              </a:spcAft>
              <a:buSzPts val="2210"/>
              <a:buChar char="•"/>
            </a:pPr>
            <a:r>
              <a:rPr lang="en-US" sz="2600"/>
              <a:t>Assembly language</a:t>
            </a:r>
            <a:endParaRPr/>
          </a:p>
          <a:p>
            <a:pPr indent="-182880" lvl="0" marL="182880" rtl="0" algn="l">
              <a:lnSpc>
                <a:spcPct val="80000"/>
              </a:lnSpc>
              <a:spcBef>
                <a:spcPts val="520"/>
              </a:spcBef>
              <a:spcAft>
                <a:spcPts val="0"/>
              </a:spcAft>
              <a:buSzPts val="2210"/>
              <a:buChar char="•"/>
            </a:pPr>
            <a:r>
              <a:rPr lang="en-US" sz="2600"/>
              <a:t>The processor: Datapath and control</a:t>
            </a:r>
            <a:endParaRPr/>
          </a:p>
          <a:p>
            <a:pPr indent="-182880" lvl="0" marL="182880" rtl="0" algn="l">
              <a:lnSpc>
                <a:spcPct val="80000"/>
              </a:lnSpc>
              <a:spcBef>
                <a:spcPts val="520"/>
              </a:spcBef>
              <a:spcAft>
                <a:spcPts val="0"/>
              </a:spcAft>
              <a:buSzPts val="2210"/>
              <a:buChar char="•"/>
            </a:pPr>
            <a:r>
              <a:rPr lang="en-US" sz="2600"/>
              <a:t>Pipelining</a:t>
            </a:r>
            <a:endParaRPr/>
          </a:p>
          <a:p>
            <a:pPr indent="-182880" lvl="0" marL="182880" rtl="0" algn="l">
              <a:lnSpc>
                <a:spcPct val="80000"/>
              </a:lnSpc>
              <a:spcBef>
                <a:spcPts val="520"/>
              </a:spcBef>
              <a:spcAft>
                <a:spcPts val="0"/>
              </a:spcAft>
              <a:buSzPts val="2210"/>
              <a:buChar char="•"/>
            </a:pPr>
            <a:r>
              <a:rPr lang="en-US" sz="2600"/>
              <a:t>Memory hierarchy: Cache</a:t>
            </a:r>
            <a:endParaRPr/>
          </a:p>
          <a:p>
            <a:pPr indent="-182880" lvl="0" marL="182880" rtl="0" algn="l">
              <a:lnSpc>
                <a:spcPct val="80000"/>
              </a:lnSpc>
              <a:spcBef>
                <a:spcPts val="520"/>
              </a:spcBef>
              <a:spcAft>
                <a:spcPts val="0"/>
              </a:spcAft>
              <a:buSzPts val="2210"/>
              <a:buChar char="•"/>
            </a:pPr>
            <a:r>
              <a:rPr lang="en-US" sz="2600"/>
              <a:t>Input/output</a:t>
            </a:r>
            <a:endParaRPr/>
          </a:p>
        </p:txBody>
      </p:sp>
      <p:grpSp>
        <p:nvGrpSpPr>
          <p:cNvPr id="133" name="Google Shape;133;p4"/>
          <p:cNvGrpSpPr/>
          <p:nvPr/>
        </p:nvGrpSpPr>
        <p:grpSpPr>
          <a:xfrm>
            <a:off x="5029200" y="1295400"/>
            <a:ext cx="2743200" cy="762000"/>
            <a:chOff x="3168" y="816"/>
            <a:chExt cx="1728" cy="480"/>
          </a:xfrm>
        </p:grpSpPr>
        <p:sp>
          <p:nvSpPr>
            <p:cNvPr id="134" name="Google Shape;134;p4"/>
            <p:cNvSpPr/>
            <p:nvPr/>
          </p:nvSpPr>
          <p:spPr>
            <a:xfrm>
              <a:off x="3168" y="816"/>
              <a:ext cx="144" cy="480"/>
            </a:xfrm>
            <a:prstGeom prst="rightBrace">
              <a:avLst>
                <a:gd fmla="val 27778" name="adj1"/>
                <a:gd fmla="val 50000" name="adj2"/>
              </a:avLst>
            </a:prstGeom>
            <a:noFill/>
            <a:ln cap="flat" cmpd="sng" w="2222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4"/>
            <p:cNvSpPr txBox="1"/>
            <p:nvPr/>
          </p:nvSpPr>
          <p:spPr>
            <a:xfrm>
              <a:off x="3312" y="960"/>
              <a:ext cx="158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CC"/>
                  </a:solidFill>
                  <a:latin typeface="Arial"/>
                  <a:ea typeface="Arial"/>
                  <a:cs typeface="Arial"/>
                  <a:sym typeface="Arial"/>
                </a:rPr>
                <a:t>Preparation: 2 weeks</a:t>
              </a:r>
              <a:endParaRPr/>
            </a:p>
          </p:txBody>
        </p:sp>
      </p:grpSp>
      <p:grpSp>
        <p:nvGrpSpPr>
          <p:cNvPr id="136" name="Google Shape;136;p4"/>
          <p:cNvGrpSpPr/>
          <p:nvPr/>
        </p:nvGrpSpPr>
        <p:grpSpPr>
          <a:xfrm>
            <a:off x="5029200" y="2133600"/>
            <a:ext cx="2819400" cy="1371600"/>
            <a:chOff x="3168" y="1344"/>
            <a:chExt cx="1776" cy="864"/>
          </a:xfrm>
        </p:grpSpPr>
        <p:sp>
          <p:nvSpPr>
            <p:cNvPr id="137" name="Google Shape;137;p4"/>
            <p:cNvSpPr/>
            <p:nvPr/>
          </p:nvSpPr>
          <p:spPr>
            <a:xfrm>
              <a:off x="3168" y="1344"/>
              <a:ext cx="144" cy="864"/>
            </a:xfrm>
            <a:prstGeom prst="rightBrace">
              <a:avLst>
                <a:gd fmla="val 50000" name="adj1"/>
                <a:gd fmla="val 50000" name="adj2"/>
              </a:avLst>
            </a:prstGeom>
            <a:noFill/>
            <a:ln cap="flat" cmpd="sng" w="2222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4"/>
            <p:cNvSpPr txBox="1"/>
            <p:nvPr/>
          </p:nvSpPr>
          <p:spPr>
            <a:xfrm>
              <a:off x="3360" y="1680"/>
              <a:ext cx="158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CC"/>
                  </a:solidFill>
                  <a:latin typeface="Arial"/>
                  <a:ea typeface="Arial"/>
                  <a:cs typeface="Arial"/>
                  <a:sym typeface="Arial"/>
                </a:rPr>
                <a:t>Logic Design: 3 weeks</a:t>
              </a:r>
              <a:endParaRPr/>
            </a:p>
          </p:txBody>
        </p:sp>
      </p:grpSp>
      <p:grpSp>
        <p:nvGrpSpPr>
          <p:cNvPr id="139" name="Google Shape;139;p4"/>
          <p:cNvGrpSpPr/>
          <p:nvPr/>
        </p:nvGrpSpPr>
        <p:grpSpPr>
          <a:xfrm>
            <a:off x="6400800" y="3657600"/>
            <a:ext cx="2057400" cy="2286000"/>
            <a:chOff x="4032" y="2304"/>
            <a:chExt cx="1296" cy="1440"/>
          </a:xfrm>
        </p:grpSpPr>
        <p:sp>
          <p:nvSpPr>
            <p:cNvPr id="140" name="Google Shape;140;p4"/>
            <p:cNvSpPr/>
            <p:nvPr/>
          </p:nvSpPr>
          <p:spPr>
            <a:xfrm>
              <a:off x="4032" y="2304"/>
              <a:ext cx="192" cy="1440"/>
            </a:xfrm>
            <a:prstGeom prst="rightBrace">
              <a:avLst>
                <a:gd fmla="val 62500" name="adj1"/>
                <a:gd fmla="val 50000" name="adj2"/>
              </a:avLst>
            </a:prstGeom>
            <a:noFill/>
            <a:ln cap="flat" cmpd="sng" w="2222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4"/>
            <p:cNvSpPr txBox="1"/>
            <p:nvPr/>
          </p:nvSpPr>
          <p:spPr>
            <a:xfrm>
              <a:off x="4272" y="2832"/>
              <a:ext cx="1056"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CC"/>
                  </a:solidFill>
                  <a:latin typeface="Arial"/>
                  <a:ea typeface="Arial"/>
                  <a:cs typeface="Arial"/>
                  <a:sym typeface="Arial"/>
                </a:rPr>
                <a:t>Computer organisation</a:t>
              </a:r>
              <a:endParaRPr/>
            </a:p>
          </p:txBody>
        </p:sp>
      </p:grpSp>
      <p:sp>
        <p:nvSpPr>
          <p:cNvPr id="142" name="Google Shape;142;p4"/>
          <p:cNvSpPr/>
          <p:nvPr/>
        </p:nvSpPr>
        <p:spPr>
          <a:xfrm>
            <a:off x="4495800" y="2286000"/>
            <a:ext cx="914400" cy="228600"/>
          </a:xfrm>
          <a:prstGeom prst="leftArrow">
            <a:avLst>
              <a:gd fmla="val 50000" name="adj1"/>
              <a:gd fmla="val 100000" name="adj2"/>
            </a:avLst>
          </a:prstGeom>
          <a:solidFill>
            <a:srgbClr val="A5002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44" name="Google Shape;144;p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1" name="Google Shape;151;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LOGIC GATES AND CIRCUITS</a:t>
            </a:r>
            <a:endParaRPr/>
          </a:p>
        </p:txBody>
      </p:sp>
      <p:sp>
        <p:nvSpPr>
          <p:cNvPr id="152" name="Google Shape;152;p5"/>
          <p:cNvSpPr txBox="1"/>
          <p:nvPr>
            <p:ph idx="1" type="body"/>
          </p:nvPr>
        </p:nvSpPr>
        <p:spPr>
          <a:xfrm>
            <a:off x="457200" y="1371600"/>
            <a:ext cx="8229600" cy="4759325"/>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380"/>
              <a:buChar char="•"/>
            </a:pPr>
            <a:r>
              <a:rPr lang="en-US" sz="2800">
                <a:solidFill>
                  <a:srgbClr val="800000"/>
                </a:solidFill>
              </a:rPr>
              <a:t>Gate Symbols</a:t>
            </a:r>
            <a:endParaRPr/>
          </a:p>
          <a:p>
            <a:pPr indent="-182880" lvl="0" marL="182880" rtl="0" algn="l">
              <a:spcBef>
                <a:spcPts val="560"/>
              </a:spcBef>
              <a:spcAft>
                <a:spcPts val="0"/>
              </a:spcAft>
              <a:buSzPts val="2380"/>
              <a:buChar char="•"/>
            </a:pPr>
            <a:r>
              <a:rPr lang="en-US" sz="2800">
                <a:solidFill>
                  <a:srgbClr val="800000"/>
                </a:solidFill>
              </a:rPr>
              <a:t>Inverter/AND/OR/NAND/NOR/XOR/XNOR</a:t>
            </a:r>
            <a:endParaRPr/>
          </a:p>
          <a:p>
            <a:pPr indent="-182880" lvl="0" marL="182880" rtl="0" algn="l">
              <a:spcBef>
                <a:spcPts val="560"/>
              </a:spcBef>
              <a:spcAft>
                <a:spcPts val="0"/>
              </a:spcAft>
              <a:buSzPts val="2380"/>
              <a:buChar char="•"/>
            </a:pPr>
            <a:r>
              <a:rPr lang="en-US" sz="2800">
                <a:solidFill>
                  <a:srgbClr val="800000"/>
                </a:solidFill>
              </a:rPr>
              <a:t>Drawing and Analysing Logic Circuits</a:t>
            </a:r>
            <a:endParaRPr/>
          </a:p>
          <a:p>
            <a:pPr indent="-182880" lvl="0" marL="182880" rtl="0" algn="l">
              <a:spcBef>
                <a:spcPts val="560"/>
              </a:spcBef>
              <a:spcAft>
                <a:spcPts val="0"/>
              </a:spcAft>
              <a:buSzPts val="2380"/>
              <a:buChar char="•"/>
            </a:pPr>
            <a:r>
              <a:rPr lang="en-US" sz="2800">
                <a:solidFill>
                  <a:srgbClr val="800000"/>
                </a:solidFill>
              </a:rPr>
              <a:t>Universal Gates</a:t>
            </a:r>
            <a:endParaRPr/>
          </a:p>
          <a:p>
            <a:pPr indent="-182880" lvl="0" marL="182880" rtl="0" algn="l">
              <a:spcBef>
                <a:spcPts val="560"/>
              </a:spcBef>
              <a:spcAft>
                <a:spcPts val="0"/>
              </a:spcAft>
              <a:buSzPts val="2380"/>
              <a:buChar char="•"/>
            </a:pPr>
            <a:r>
              <a:rPr lang="en-US" sz="2800">
                <a:solidFill>
                  <a:srgbClr val="800000"/>
                </a:solidFill>
              </a:rPr>
              <a:t>SOP and NAND Circuits</a:t>
            </a:r>
            <a:endParaRPr/>
          </a:p>
          <a:p>
            <a:pPr indent="-182880" lvl="0" marL="182880" rtl="0" algn="l">
              <a:spcBef>
                <a:spcPts val="560"/>
              </a:spcBef>
              <a:spcAft>
                <a:spcPts val="0"/>
              </a:spcAft>
              <a:buSzPts val="2380"/>
              <a:buChar char="•"/>
            </a:pPr>
            <a:r>
              <a:rPr lang="en-US" sz="2800">
                <a:solidFill>
                  <a:srgbClr val="800000"/>
                </a:solidFill>
              </a:rPr>
              <a:t>POS and NOR Circuits</a:t>
            </a:r>
            <a:endParaRPr/>
          </a:p>
          <a:p>
            <a:pPr indent="-182880" lvl="0" marL="182880" rtl="0" algn="l">
              <a:spcBef>
                <a:spcPts val="560"/>
              </a:spcBef>
              <a:spcAft>
                <a:spcPts val="0"/>
              </a:spcAft>
              <a:buSzPts val="2380"/>
              <a:buChar char="•"/>
            </a:pPr>
            <a:r>
              <a:rPr lang="en-US" sz="2800">
                <a:solidFill>
                  <a:srgbClr val="800000"/>
                </a:solidFill>
              </a:rPr>
              <a:t>Programmable Logic Array</a:t>
            </a:r>
            <a:endParaRPr/>
          </a:p>
        </p:txBody>
      </p:sp>
      <p:sp>
        <p:nvSpPr>
          <p:cNvPr id="153" name="Google Shape;153;p5"/>
          <p:cNvSpPr/>
          <p:nvPr/>
        </p:nvSpPr>
        <p:spPr>
          <a:xfrm>
            <a:off x="4419600" y="4953000"/>
            <a:ext cx="4305300" cy="828675"/>
          </a:xfrm>
          <a:prstGeom prst="rect">
            <a:avLst/>
          </a:prstGeom>
        </p:spPr>
        <p:txBody>
          <a:bodyPr>
            <a:prstTxWarp prst="textPlain"/>
          </a:bodyPr>
          <a:lstStyle/>
          <a:p>
            <a:pPr lvl="0" algn="ctr"/>
            <a:r>
              <a:rPr b="0" i="0">
                <a:ln cap="flat" cmpd="sng" w="9525">
                  <a:solidFill>
                    <a:srgbClr val="CC99FF"/>
                  </a:solidFill>
                  <a:prstDash val="solid"/>
                  <a:round/>
                  <a:headEnd len="sm" w="sm" type="none"/>
                  <a:tailEnd len="sm" w="sm" type="none"/>
                </a:ln>
                <a:gradFill>
                  <a:gsLst>
                    <a:gs pos="0">
                      <a:srgbClr val="6600CC"/>
                    </a:gs>
                    <a:gs pos="100000">
                      <a:srgbClr val="CC00CC"/>
                    </a:gs>
                  </a:gsLst>
                  <a:lin ang="5400000" scaled="0"/>
                </a:gradFill>
                <a:latin typeface="Impact"/>
              </a:rPr>
              <a:t>Read up DLD for details!</a:t>
            </a:r>
          </a:p>
        </p:txBody>
      </p:sp>
      <p:sp>
        <p:nvSpPr>
          <p:cNvPr id="154" name="Google Shape;154;p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155" name="Google Shape;155;p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2" name="Google Shape;162;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LOGIC GATES</a:t>
            </a:r>
            <a:endParaRPr/>
          </a:p>
        </p:txBody>
      </p:sp>
      <p:sp>
        <p:nvSpPr>
          <p:cNvPr id="163" name="Google Shape;163;p6"/>
          <p:cNvSpPr txBox="1"/>
          <p:nvPr>
            <p:ph idx="1" type="body"/>
          </p:nvPr>
        </p:nvSpPr>
        <p:spPr>
          <a:xfrm>
            <a:off x="457200" y="1260475"/>
            <a:ext cx="8229600" cy="1406525"/>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380"/>
              <a:buChar char="•"/>
            </a:pPr>
            <a:r>
              <a:rPr lang="en-US" sz="2800">
                <a:solidFill>
                  <a:srgbClr val="800000"/>
                </a:solidFill>
              </a:rPr>
              <a:t>Gate symbols</a:t>
            </a:r>
            <a:endParaRPr/>
          </a:p>
        </p:txBody>
      </p:sp>
      <p:grpSp>
        <p:nvGrpSpPr>
          <p:cNvPr id="164" name="Google Shape;164;p6"/>
          <p:cNvGrpSpPr/>
          <p:nvPr/>
        </p:nvGrpSpPr>
        <p:grpSpPr>
          <a:xfrm>
            <a:off x="1447800" y="1295400"/>
            <a:ext cx="6629400" cy="4619625"/>
            <a:chOff x="912" y="816"/>
            <a:chExt cx="4176" cy="2910"/>
          </a:xfrm>
        </p:grpSpPr>
        <p:grpSp>
          <p:nvGrpSpPr>
            <p:cNvPr id="165" name="Google Shape;165;p6"/>
            <p:cNvGrpSpPr/>
            <p:nvPr/>
          </p:nvGrpSpPr>
          <p:grpSpPr>
            <a:xfrm>
              <a:off x="2064" y="1152"/>
              <a:ext cx="1296" cy="366"/>
              <a:chOff x="2592" y="1536"/>
              <a:chExt cx="1296" cy="366"/>
            </a:xfrm>
          </p:grpSpPr>
          <p:sp>
            <p:nvSpPr>
              <p:cNvPr id="166" name="Google Shape;166;p6"/>
              <p:cNvSpPr/>
              <p:nvPr/>
            </p:nvSpPr>
            <p:spPr>
              <a:xfrm>
                <a:off x="3024" y="1632"/>
                <a:ext cx="288" cy="240"/>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67" name="Google Shape;167;p6"/>
              <p:cNvCxnSpPr/>
              <p:nvPr/>
            </p:nvCxnSpPr>
            <p:spPr>
              <a:xfrm>
                <a:off x="2784" y="1680"/>
                <a:ext cx="240" cy="0"/>
              </a:xfrm>
              <a:prstGeom prst="straightConnector1">
                <a:avLst/>
              </a:prstGeom>
              <a:noFill/>
              <a:ln cap="sq" cmpd="sng" w="19050">
                <a:solidFill>
                  <a:schemeClr val="dk1"/>
                </a:solidFill>
                <a:prstDash val="solid"/>
                <a:round/>
                <a:headEnd len="sm" w="sm" type="none"/>
                <a:tailEnd len="sm" w="sm" type="none"/>
              </a:ln>
            </p:spPr>
          </p:cxnSp>
          <p:cxnSp>
            <p:nvCxnSpPr>
              <p:cNvPr id="168" name="Google Shape;168;p6"/>
              <p:cNvCxnSpPr/>
              <p:nvPr/>
            </p:nvCxnSpPr>
            <p:spPr>
              <a:xfrm>
                <a:off x="2784" y="1824"/>
                <a:ext cx="240" cy="0"/>
              </a:xfrm>
              <a:prstGeom prst="straightConnector1">
                <a:avLst/>
              </a:prstGeom>
              <a:noFill/>
              <a:ln cap="sq" cmpd="sng" w="19050">
                <a:solidFill>
                  <a:schemeClr val="dk1"/>
                </a:solidFill>
                <a:prstDash val="solid"/>
                <a:round/>
                <a:headEnd len="sm" w="sm" type="none"/>
                <a:tailEnd len="sm" w="sm" type="none"/>
              </a:ln>
            </p:spPr>
          </p:cxnSp>
          <p:cxnSp>
            <p:nvCxnSpPr>
              <p:cNvPr id="169" name="Google Shape;169;p6"/>
              <p:cNvCxnSpPr/>
              <p:nvPr/>
            </p:nvCxnSpPr>
            <p:spPr>
              <a:xfrm>
                <a:off x="3312" y="1742"/>
                <a:ext cx="240" cy="0"/>
              </a:xfrm>
              <a:prstGeom prst="straightConnector1">
                <a:avLst/>
              </a:prstGeom>
              <a:noFill/>
              <a:ln cap="sq" cmpd="sng" w="19050">
                <a:solidFill>
                  <a:schemeClr val="dk1"/>
                </a:solidFill>
                <a:prstDash val="solid"/>
                <a:round/>
                <a:headEnd len="sm" w="sm" type="none"/>
                <a:tailEnd len="sm" w="sm" type="none"/>
              </a:ln>
            </p:spPr>
          </p:cxnSp>
          <p:sp>
            <p:nvSpPr>
              <p:cNvPr id="170" name="Google Shape;170;p6"/>
              <p:cNvSpPr txBox="1"/>
              <p:nvPr/>
            </p:nvSpPr>
            <p:spPr>
              <a:xfrm>
                <a:off x="2592" y="1536"/>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171" name="Google Shape;171;p6"/>
              <p:cNvSpPr txBox="1"/>
              <p:nvPr/>
            </p:nvSpPr>
            <p:spPr>
              <a:xfrm>
                <a:off x="3552" y="1632"/>
                <a:ext cx="336"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a⋅b</a:t>
                </a:r>
                <a:endParaRPr sz="1600">
                  <a:solidFill>
                    <a:schemeClr val="dk1"/>
                  </a:solidFill>
                  <a:latin typeface="Arial"/>
                  <a:ea typeface="Arial"/>
                  <a:cs typeface="Arial"/>
                  <a:sym typeface="Arial"/>
                </a:endParaRPr>
              </a:p>
            </p:txBody>
          </p:sp>
        </p:grpSp>
        <p:grpSp>
          <p:nvGrpSpPr>
            <p:cNvPr id="172" name="Google Shape;172;p6"/>
            <p:cNvGrpSpPr/>
            <p:nvPr/>
          </p:nvGrpSpPr>
          <p:grpSpPr>
            <a:xfrm>
              <a:off x="2064" y="1632"/>
              <a:ext cx="1296" cy="366"/>
              <a:chOff x="2592" y="2016"/>
              <a:chExt cx="1296" cy="366"/>
            </a:xfrm>
          </p:grpSpPr>
          <p:grpSp>
            <p:nvGrpSpPr>
              <p:cNvPr id="173" name="Google Shape;173;p6"/>
              <p:cNvGrpSpPr/>
              <p:nvPr/>
            </p:nvGrpSpPr>
            <p:grpSpPr>
              <a:xfrm>
                <a:off x="3003" y="2112"/>
                <a:ext cx="288" cy="240"/>
                <a:chOff x="6768" y="11808"/>
                <a:chExt cx="1008" cy="792"/>
              </a:xfrm>
            </p:grpSpPr>
            <p:sp>
              <p:nvSpPr>
                <p:cNvPr id="174" name="Google Shape;174;p6"/>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75" name="Google Shape;175;p6"/>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176" name="Google Shape;176;p6"/>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177" name="Google Shape;177;p6"/>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6"/>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179" name="Google Shape;179;p6"/>
              <p:cNvCxnSpPr/>
              <p:nvPr/>
            </p:nvCxnSpPr>
            <p:spPr>
              <a:xfrm>
                <a:off x="2784" y="2160"/>
                <a:ext cx="240" cy="0"/>
              </a:xfrm>
              <a:prstGeom prst="straightConnector1">
                <a:avLst/>
              </a:prstGeom>
              <a:noFill/>
              <a:ln cap="sq" cmpd="sng" w="19050">
                <a:solidFill>
                  <a:schemeClr val="dk1"/>
                </a:solidFill>
                <a:prstDash val="solid"/>
                <a:round/>
                <a:headEnd len="sm" w="sm" type="none"/>
                <a:tailEnd len="sm" w="sm" type="none"/>
              </a:ln>
            </p:spPr>
          </p:cxnSp>
          <p:cxnSp>
            <p:nvCxnSpPr>
              <p:cNvPr id="180" name="Google Shape;180;p6"/>
              <p:cNvCxnSpPr/>
              <p:nvPr/>
            </p:nvCxnSpPr>
            <p:spPr>
              <a:xfrm>
                <a:off x="2784" y="2304"/>
                <a:ext cx="240" cy="0"/>
              </a:xfrm>
              <a:prstGeom prst="straightConnector1">
                <a:avLst/>
              </a:prstGeom>
              <a:noFill/>
              <a:ln cap="sq" cmpd="sng" w="19050">
                <a:solidFill>
                  <a:schemeClr val="dk1"/>
                </a:solidFill>
                <a:prstDash val="solid"/>
                <a:round/>
                <a:headEnd len="sm" w="sm" type="none"/>
                <a:tailEnd len="sm" w="sm" type="none"/>
              </a:ln>
            </p:spPr>
          </p:cxnSp>
          <p:cxnSp>
            <p:nvCxnSpPr>
              <p:cNvPr id="181" name="Google Shape;181;p6"/>
              <p:cNvCxnSpPr/>
              <p:nvPr/>
            </p:nvCxnSpPr>
            <p:spPr>
              <a:xfrm>
                <a:off x="3298" y="2236"/>
                <a:ext cx="240" cy="0"/>
              </a:xfrm>
              <a:prstGeom prst="straightConnector1">
                <a:avLst/>
              </a:prstGeom>
              <a:noFill/>
              <a:ln cap="sq" cmpd="sng" w="19050">
                <a:solidFill>
                  <a:schemeClr val="dk1"/>
                </a:solidFill>
                <a:prstDash val="solid"/>
                <a:round/>
                <a:headEnd len="sm" w="sm" type="none"/>
                <a:tailEnd len="sm" w="sm" type="none"/>
              </a:ln>
            </p:spPr>
          </p:cxnSp>
          <p:sp>
            <p:nvSpPr>
              <p:cNvPr id="182" name="Google Shape;182;p6"/>
              <p:cNvSpPr txBox="1"/>
              <p:nvPr/>
            </p:nvSpPr>
            <p:spPr>
              <a:xfrm>
                <a:off x="2592" y="2016"/>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183" name="Google Shape;183;p6"/>
              <p:cNvSpPr txBox="1"/>
              <p:nvPr/>
            </p:nvSpPr>
            <p:spPr>
              <a:xfrm>
                <a:off x="3552" y="2112"/>
                <a:ext cx="336"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a+b</a:t>
                </a:r>
                <a:endParaRPr sz="1600">
                  <a:solidFill>
                    <a:schemeClr val="dk1"/>
                  </a:solidFill>
                  <a:latin typeface="Arial"/>
                  <a:ea typeface="Arial"/>
                  <a:cs typeface="Arial"/>
                  <a:sym typeface="Arial"/>
                </a:endParaRPr>
              </a:p>
            </p:txBody>
          </p:sp>
        </p:grpSp>
        <p:grpSp>
          <p:nvGrpSpPr>
            <p:cNvPr id="184" name="Google Shape;184;p6"/>
            <p:cNvGrpSpPr/>
            <p:nvPr/>
          </p:nvGrpSpPr>
          <p:grpSpPr>
            <a:xfrm>
              <a:off x="2064" y="2160"/>
              <a:ext cx="1248" cy="240"/>
              <a:chOff x="2400" y="2352"/>
              <a:chExt cx="1248" cy="240"/>
            </a:xfrm>
          </p:grpSpPr>
          <p:grpSp>
            <p:nvGrpSpPr>
              <p:cNvPr id="185" name="Google Shape;185;p6"/>
              <p:cNvGrpSpPr/>
              <p:nvPr/>
            </p:nvGrpSpPr>
            <p:grpSpPr>
              <a:xfrm>
                <a:off x="2866" y="2352"/>
                <a:ext cx="254" cy="240"/>
                <a:chOff x="3058" y="2526"/>
                <a:chExt cx="254" cy="240"/>
              </a:xfrm>
            </p:grpSpPr>
            <p:sp>
              <p:nvSpPr>
                <p:cNvPr id="186" name="Google Shape;186;p6"/>
                <p:cNvSpPr/>
                <p:nvPr/>
              </p:nvSpPr>
              <p:spPr>
                <a:xfrm rot="-5400000">
                  <a:off x="3022" y="2562"/>
                  <a:ext cx="240" cy="167"/>
                </a:xfrm>
                <a:prstGeom prst="flowChartMerge">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6"/>
                <p:cNvSpPr/>
                <p:nvPr/>
              </p:nvSpPr>
              <p:spPr>
                <a:xfrm>
                  <a:off x="3241" y="2624"/>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188" name="Google Shape;188;p6"/>
              <p:cNvCxnSpPr/>
              <p:nvPr/>
            </p:nvCxnSpPr>
            <p:spPr>
              <a:xfrm>
                <a:off x="2592" y="2466"/>
                <a:ext cx="264" cy="2"/>
              </a:xfrm>
              <a:prstGeom prst="straightConnector1">
                <a:avLst/>
              </a:prstGeom>
              <a:noFill/>
              <a:ln cap="sq" cmpd="sng" w="19050">
                <a:solidFill>
                  <a:schemeClr val="dk1"/>
                </a:solidFill>
                <a:prstDash val="solid"/>
                <a:round/>
                <a:headEnd len="sm" w="sm" type="none"/>
                <a:tailEnd len="sm" w="sm" type="none"/>
              </a:ln>
            </p:spPr>
          </p:cxnSp>
          <p:sp>
            <p:nvSpPr>
              <p:cNvPr id="189" name="Google Shape;189;p6"/>
              <p:cNvSpPr txBox="1"/>
              <p:nvPr/>
            </p:nvSpPr>
            <p:spPr>
              <a:xfrm>
                <a:off x="2400" y="2370"/>
                <a:ext cx="192" cy="19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p:txBody>
          </p:sp>
          <p:sp>
            <p:nvSpPr>
              <p:cNvPr id="190" name="Google Shape;190;p6"/>
              <p:cNvSpPr txBox="1"/>
              <p:nvPr/>
            </p:nvSpPr>
            <p:spPr>
              <a:xfrm>
                <a:off x="3360" y="2370"/>
                <a:ext cx="288"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a:t>
                </a:r>
                <a:endParaRPr sz="1600">
                  <a:solidFill>
                    <a:schemeClr val="dk1"/>
                  </a:solidFill>
                  <a:latin typeface="Arial"/>
                  <a:ea typeface="Arial"/>
                  <a:cs typeface="Arial"/>
                  <a:sym typeface="Arial"/>
                </a:endParaRPr>
              </a:p>
            </p:txBody>
          </p:sp>
          <p:cxnSp>
            <p:nvCxnSpPr>
              <p:cNvPr id="191" name="Google Shape;191;p6"/>
              <p:cNvCxnSpPr/>
              <p:nvPr/>
            </p:nvCxnSpPr>
            <p:spPr>
              <a:xfrm>
                <a:off x="3133" y="2479"/>
                <a:ext cx="192" cy="0"/>
              </a:xfrm>
              <a:prstGeom prst="straightConnector1">
                <a:avLst/>
              </a:prstGeom>
              <a:noFill/>
              <a:ln cap="sq" cmpd="sng" w="19050">
                <a:solidFill>
                  <a:schemeClr val="dk1"/>
                </a:solidFill>
                <a:prstDash val="solid"/>
                <a:round/>
                <a:headEnd len="sm" w="sm" type="none"/>
                <a:tailEnd len="sm" w="sm" type="none"/>
              </a:ln>
            </p:spPr>
          </p:cxnSp>
        </p:grpSp>
        <p:grpSp>
          <p:nvGrpSpPr>
            <p:cNvPr id="192" name="Google Shape;192;p6"/>
            <p:cNvGrpSpPr/>
            <p:nvPr/>
          </p:nvGrpSpPr>
          <p:grpSpPr>
            <a:xfrm>
              <a:off x="2064" y="2928"/>
              <a:ext cx="1392" cy="366"/>
              <a:chOff x="2544" y="3072"/>
              <a:chExt cx="1392" cy="366"/>
            </a:xfrm>
          </p:grpSpPr>
          <p:cxnSp>
            <p:nvCxnSpPr>
              <p:cNvPr id="193" name="Google Shape;193;p6"/>
              <p:cNvCxnSpPr/>
              <p:nvPr/>
            </p:nvCxnSpPr>
            <p:spPr>
              <a:xfrm>
                <a:off x="2736" y="3216"/>
                <a:ext cx="240" cy="0"/>
              </a:xfrm>
              <a:prstGeom prst="straightConnector1">
                <a:avLst/>
              </a:prstGeom>
              <a:noFill/>
              <a:ln cap="sq" cmpd="sng" w="19050">
                <a:solidFill>
                  <a:schemeClr val="dk1"/>
                </a:solidFill>
                <a:prstDash val="solid"/>
                <a:round/>
                <a:headEnd len="sm" w="sm" type="none"/>
                <a:tailEnd len="sm" w="sm" type="none"/>
              </a:ln>
            </p:spPr>
          </p:cxnSp>
          <p:cxnSp>
            <p:nvCxnSpPr>
              <p:cNvPr id="194" name="Google Shape;194;p6"/>
              <p:cNvCxnSpPr/>
              <p:nvPr/>
            </p:nvCxnSpPr>
            <p:spPr>
              <a:xfrm>
                <a:off x="2736" y="3360"/>
                <a:ext cx="240" cy="0"/>
              </a:xfrm>
              <a:prstGeom prst="straightConnector1">
                <a:avLst/>
              </a:prstGeom>
              <a:noFill/>
              <a:ln cap="sq" cmpd="sng" w="19050">
                <a:solidFill>
                  <a:schemeClr val="dk1"/>
                </a:solidFill>
                <a:prstDash val="solid"/>
                <a:round/>
                <a:headEnd len="sm" w="sm" type="none"/>
                <a:tailEnd len="sm" w="sm" type="none"/>
              </a:ln>
            </p:spPr>
          </p:cxnSp>
          <p:cxnSp>
            <p:nvCxnSpPr>
              <p:cNvPr id="195" name="Google Shape;195;p6"/>
              <p:cNvCxnSpPr/>
              <p:nvPr/>
            </p:nvCxnSpPr>
            <p:spPr>
              <a:xfrm>
                <a:off x="3326" y="3292"/>
                <a:ext cx="164" cy="0"/>
              </a:xfrm>
              <a:prstGeom prst="straightConnector1">
                <a:avLst/>
              </a:prstGeom>
              <a:noFill/>
              <a:ln cap="sq" cmpd="sng" w="19050">
                <a:solidFill>
                  <a:schemeClr val="dk1"/>
                </a:solidFill>
                <a:prstDash val="solid"/>
                <a:round/>
                <a:headEnd len="sm" w="sm" type="none"/>
                <a:tailEnd len="sm" w="sm" type="none"/>
              </a:ln>
            </p:spPr>
          </p:cxnSp>
          <p:sp>
            <p:nvSpPr>
              <p:cNvPr id="196" name="Google Shape;196;p6"/>
              <p:cNvSpPr txBox="1"/>
              <p:nvPr/>
            </p:nvSpPr>
            <p:spPr>
              <a:xfrm>
                <a:off x="2544" y="3072"/>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197" name="Google Shape;197;p6"/>
              <p:cNvSpPr txBox="1"/>
              <p:nvPr/>
            </p:nvSpPr>
            <p:spPr>
              <a:xfrm>
                <a:off x="3504" y="3168"/>
                <a:ext cx="432"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(a+b)'</a:t>
                </a:r>
                <a:endParaRPr sz="1600">
                  <a:solidFill>
                    <a:schemeClr val="dk1"/>
                  </a:solidFill>
                  <a:latin typeface="Arial"/>
                  <a:ea typeface="Arial"/>
                  <a:cs typeface="Arial"/>
                  <a:sym typeface="Arial"/>
                </a:endParaRPr>
              </a:p>
            </p:txBody>
          </p:sp>
          <p:grpSp>
            <p:nvGrpSpPr>
              <p:cNvPr id="198" name="Google Shape;198;p6"/>
              <p:cNvGrpSpPr/>
              <p:nvPr/>
            </p:nvGrpSpPr>
            <p:grpSpPr>
              <a:xfrm>
                <a:off x="2955" y="3168"/>
                <a:ext cx="360" cy="240"/>
                <a:chOff x="2955" y="3168"/>
                <a:chExt cx="360" cy="240"/>
              </a:xfrm>
            </p:grpSpPr>
            <p:grpSp>
              <p:nvGrpSpPr>
                <p:cNvPr id="199" name="Google Shape;199;p6"/>
                <p:cNvGrpSpPr/>
                <p:nvPr/>
              </p:nvGrpSpPr>
              <p:grpSpPr>
                <a:xfrm>
                  <a:off x="2955" y="3168"/>
                  <a:ext cx="288" cy="240"/>
                  <a:chOff x="6768" y="11808"/>
                  <a:chExt cx="1008" cy="792"/>
                </a:xfrm>
              </p:grpSpPr>
              <p:sp>
                <p:nvSpPr>
                  <p:cNvPr id="200" name="Google Shape;200;p6"/>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01" name="Google Shape;201;p6"/>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202" name="Google Shape;202;p6"/>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203" name="Google Shape;203;p6"/>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6"/>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05" name="Google Shape;205;p6"/>
                <p:cNvSpPr/>
                <p:nvPr/>
              </p:nvSpPr>
              <p:spPr>
                <a:xfrm>
                  <a:off x="3244" y="3264"/>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206" name="Google Shape;206;p6"/>
            <p:cNvGrpSpPr/>
            <p:nvPr/>
          </p:nvGrpSpPr>
          <p:grpSpPr>
            <a:xfrm>
              <a:off x="2064" y="2496"/>
              <a:ext cx="1344" cy="366"/>
              <a:chOff x="2544" y="2640"/>
              <a:chExt cx="1344" cy="366"/>
            </a:xfrm>
          </p:grpSpPr>
          <p:cxnSp>
            <p:nvCxnSpPr>
              <p:cNvPr id="207" name="Google Shape;207;p6"/>
              <p:cNvCxnSpPr/>
              <p:nvPr/>
            </p:nvCxnSpPr>
            <p:spPr>
              <a:xfrm>
                <a:off x="2736" y="2784"/>
                <a:ext cx="240" cy="0"/>
              </a:xfrm>
              <a:prstGeom prst="straightConnector1">
                <a:avLst/>
              </a:prstGeom>
              <a:noFill/>
              <a:ln cap="sq" cmpd="sng" w="19050">
                <a:solidFill>
                  <a:schemeClr val="dk1"/>
                </a:solidFill>
                <a:prstDash val="solid"/>
                <a:round/>
                <a:headEnd len="sm" w="sm" type="none"/>
                <a:tailEnd len="sm" w="sm" type="none"/>
              </a:ln>
            </p:spPr>
          </p:cxnSp>
          <p:cxnSp>
            <p:nvCxnSpPr>
              <p:cNvPr id="208" name="Google Shape;208;p6"/>
              <p:cNvCxnSpPr/>
              <p:nvPr/>
            </p:nvCxnSpPr>
            <p:spPr>
              <a:xfrm>
                <a:off x="2736" y="2928"/>
                <a:ext cx="240" cy="0"/>
              </a:xfrm>
              <a:prstGeom prst="straightConnector1">
                <a:avLst/>
              </a:prstGeom>
              <a:noFill/>
              <a:ln cap="sq" cmpd="sng" w="19050">
                <a:solidFill>
                  <a:schemeClr val="dk1"/>
                </a:solidFill>
                <a:prstDash val="solid"/>
                <a:round/>
                <a:headEnd len="sm" w="sm" type="none"/>
                <a:tailEnd len="sm" w="sm" type="none"/>
              </a:ln>
            </p:spPr>
          </p:cxnSp>
          <p:cxnSp>
            <p:nvCxnSpPr>
              <p:cNvPr id="209" name="Google Shape;209;p6"/>
              <p:cNvCxnSpPr/>
              <p:nvPr/>
            </p:nvCxnSpPr>
            <p:spPr>
              <a:xfrm>
                <a:off x="3354" y="2860"/>
                <a:ext cx="164" cy="0"/>
              </a:xfrm>
              <a:prstGeom prst="straightConnector1">
                <a:avLst/>
              </a:prstGeom>
              <a:noFill/>
              <a:ln cap="sq" cmpd="sng" w="19050">
                <a:solidFill>
                  <a:schemeClr val="dk1"/>
                </a:solidFill>
                <a:prstDash val="solid"/>
                <a:round/>
                <a:headEnd len="sm" w="sm" type="none"/>
                <a:tailEnd len="sm" w="sm" type="none"/>
              </a:ln>
            </p:spPr>
          </p:cxnSp>
          <p:sp>
            <p:nvSpPr>
              <p:cNvPr id="210" name="Google Shape;210;p6"/>
              <p:cNvSpPr txBox="1"/>
              <p:nvPr/>
            </p:nvSpPr>
            <p:spPr>
              <a:xfrm>
                <a:off x="2544" y="2640"/>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211" name="Google Shape;211;p6"/>
              <p:cNvSpPr txBox="1"/>
              <p:nvPr/>
            </p:nvSpPr>
            <p:spPr>
              <a:xfrm>
                <a:off x="3504" y="2736"/>
                <a:ext cx="384"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(a⋅b)'</a:t>
                </a:r>
                <a:endParaRPr sz="1600">
                  <a:solidFill>
                    <a:schemeClr val="dk1"/>
                  </a:solidFill>
                  <a:latin typeface="Arial"/>
                  <a:ea typeface="Arial"/>
                  <a:cs typeface="Arial"/>
                  <a:sym typeface="Arial"/>
                </a:endParaRPr>
              </a:p>
            </p:txBody>
          </p:sp>
          <p:grpSp>
            <p:nvGrpSpPr>
              <p:cNvPr id="212" name="Google Shape;212;p6"/>
              <p:cNvGrpSpPr/>
              <p:nvPr/>
            </p:nvGrpSpPr>
            <p:grpSpPr>
              <a:xfrm>
                <a:off x="2976" y="2736"/>
                <a:ext cx="359" cy="240"/>
                <a:chOff x="2976" y="2736"/>
                <a:chExt cx="359" cy="240"/>
              </a:xfrm>
            </p:grpSpPr>
            <p:sp>
              <p:nvSpPr>
                <p:cNvPr id="213" name="Google Shape;213;p6"/>
                <p:cNvSpPr/>
                <p:nvPr/>
              </p:nvSpPr>
              <p:spPr>
                <a:xfrm>
                  <a:off x="2976" y="2736"/>
                  <a:ext cx="288" cy="240"/>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6"/>
                <p:cNvSpPr/>
                <p:nvPr/>
              </p:nvSpPr>
              <p:spPr>
                <a:xfrm>
                  <a:off x="3264" y="2826"/>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215" name="Google Shape;215;p6"/>
            <p:cNvGrpSpPr/>
            <p:nvPr/>
          </p:nvGrpSpPr>
          <p:grpSpPr>
            <a:xfrm>
              <a:off x="2064" y="3360"/>
              <a:ext cx="1392" cy="366"/>
              <a:chOff x="2400" y="3552"/>
              <a:chExt cx="1392" cy="366"/>
            </a:xfrm>
          </p:grpSpPr>
          <p:cxnSp>
            <p:nvCxnSpPr>
              <p:cNvPr id="216" name="Google Shape;216;p6"/>
              <p:cNvCxnSpPr/>
              <p:nvPr/>
            </p:nvCxnSpPr>
            <p:spPr>
              <a:xfrm>
                <a:off x="2592" y="3696"/>
                <a:ext cx="192" cy="0"/>
              </a:xfrm>
              <a:prstGeom prst="straightConnector1">
                <a:avLst/>
              </a:prstGeom>
              <a:noFill/>
              <a:ln cap="sq" cmpd="sng" w="19050">
                <a:solidFill>
                  <a:schemeClr val="dk1"/>
                </a:solidFill>
                <a:prstDash val="solid"/>
                <a:round/>
                <a:headEnd len="sm" w="sm" type="none"/>
                <a:tailEnd len="sm" w="sm" type="none"/>
              </a:ln>
            </p:spPr>
          </p:cxnSp>
          <p:cxnSp>
            <p:nvCxnSpPr>
              <p:cNvPr id="217" name="Google Shape;217;p6"/>
              <p:cNvCxnSpPr/>
              <p:nvPr/>
            </p:nvCxnSpPr>
            <p:spPr>
              <a:xfrm>
                <a:off x="2592" y="3840"/>
                <a:ext cx="192" cy="0"/>
              </a:xfrm>
              <a:prstGeom prst="straightConnector1">
                <a:avLst/>
              </a:prstGeom>
              <a:noFill/>
              <a:ln cap="sq" cmpd="sng" w="19050">
                <a:solidFill>
                  <a:schemeClr val="dk1"/>
                </a:solidFill>
                <a:prstDash val="solid"/>
                <a:round/>
                <a:headEnd len="sm" w="sm" type="none"/>
                <a:tailEnd len="sm" w="sm" type="none"/>
              </a:ln>
            </p:spPr>
          </p:cxnSp>
          <p:cxnSp>
            <p:nvCxnSpPr>
              <p:cNvPr id="218" name="Google Shape;218;p6"/>
              <p:cNvCxnSpPr/>
              <p:nvPr/>
            </p:nvCxnSpPr>
            <p:spPr>
              <a:xfrm>
                <a:off x="3106" y="3772"/>
                <a:ext cx="240" cy="0"/>
              </a:xfrm>
              <a:prstGeom prst="straightConnector1">
                <a:avLst/>
              </a:prstGeom>
              <a:noFill/>
              <a:ln cap="sq" cmpd="sng" w="19050">
                <a:solidFill>
                  <a:schemeClr val="dk1"/>
                </a:solidFill>
                <a:prstDash val="solid"/>
                <a:round/>
                <a:headEnd len="sm" w="sm" type="none"/>
                <a:tailEnd len="sm" w="sm" type="none"/>
              </a:ln>
            </p:spPr>
          </p:cxnSp>
          <p:sp>
            <p:nvSpPr>
              <p:cNvPr id="219" name="Google Shape;219;p6"/>
              <p:cNvSpPr txBox="1"/>
              <p:nvPr/>
            </p:nvSpPr>
            <p:spPr>
              <a:xfrm>
                <a:off x="2400" y="3552"/>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220" name="Google Shape;220;p6"/>
              <p:cNvSpPr txBox="1"/>
              <p:nvPr/>
            </p:nvSpPr>
            <p:spPr>
              <a:xfrm>
                <a:off x="3360" y="3648"/>
                <a:ext cx="432"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 ⊕ b</a:t>
                </a:r>
                <a:endParaRPr sz="1600">
                  <a:solidFill>
                    <a:schemeClr val="dk1"/>
                  </a:solidFill>
                  <a:latin typeface="Arial"/>
                  <a:ea typeface="Arial"/>
                  <a:cs typeface="Arial"/>
                  <a:sym typeface="Arial"/>
                </a:endParaRPr>
              </a:p>
            </p:txBody>
          </p:sp>
          <p:grpSp>
            <p:nvGrpSpPr>
              <p:cNvPr id="221" name="Google Shape;221;p6"/>
              <p:cNvGrpSpPr/>
              <p:nvPr/>
            </p:nvGrpSpPr>
            <p:grpSpPr>
              <a:xfrm>
                <a:off x="2770" y="3648"/>
                <a:ext cx="329" cy="240"/>
                <a:chOff x="2770" y="3648"/>
                <a:chExt cx="329" cy="240"/>
              </a:xfrm>
            </p:grpSpPr>
            <p:grpSp>
              <p:nvGrpSpPr>
                <p:cNvPr id="222" name="Google Shape;222;p6"/>
                <p:cNvGrpSpPr/>
                <p:nvPr/>
              </p:nvGrpSpPr>
              <p:grpSpPr>
                <a:xfrm>
                  <a:off x="2811" y="3648"/>
                  <a:ext cx="288" cy="240"/>
                  <a:chOff x="6768" y="11808"/>
                  <a:chExt cx="1008" cy="792"/>
                </a:xfrm>
              </p:grpSpPr>
              <p:sp>
                <p:nvSpPr>
                  <p:cNvPr id="223" name="Google Shape;223;p6"/>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24" name="Google Shape;224;p6"/>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225" name="Google Shape;225;p6"/>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226" name="Google Shape;226;p6"/>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6"/>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28" name="Google Shape;228;p6"/>
                <p:cNvSpPr/>
                <p:nvPr/>
              </p:nvSpPr>
              <p:spPr>
                <a:xfrm>
                  <a:off x="2770" y="3648"/>
                  <a:ext cx="41" cy="240"/>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229" name="Google Shape;229;p6"/>
            <p:cNvGrpSpPr/>
            <p:nvPr/>
          </p:nvGrpSpPr>
          <p:grpSpPr>
            <a:xfrm>
              <a:off x="3600" y="1152"/>
              <a:ext cx="1344" cy="366"/>
              <a:chOff x="3888" y="1344"/>
              <a:chExt cx="1344" cy="366"/>
            </a:xfrm>
          </p:grpSpPr>
          <p:sp>
            <p:nvSpPr>
              <p:cNvPr id="230" name="Google Shape;230;p6"/>
              <p:cNvSpPr/>
              <p:nvPr/>
            </p:nvSpPr>
            <p:spPr>
              <a:xfrm>
                <a:off x="4320" y="1440"/>
                <a:ext cx="336" cy="240"/>
              </a:xfrm>
              <a:prstGeom prst="rect">
                <a:avLst/>
              </a:prstGeom>
              <a:noFill/>
              <a:ln cap="sq"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31" name="Google Shape;231;p6"/>
              <p:cNvCxnSpPr/>
              <p:nvPr/>
            </p:nvCxnSpPr>
            <p:spPr>
              <a:xfrm>
                <a:off x="4080" y="1488"/>
                <a:ext cx="240" cy="0"/>
              </a:xfrm>
              <a:prstGeom prst="straightConnector1">
                <a:avLst/>
              </a:prstGeom>
              <a:noFill/>
              <a:ln cap="sq" cmpd="sng" w="19050">
                <a:solidFill>
                  <a:schemeClr val="dk1"/>
                </a:solidFill>
                <a:prstDash val="solid"/>
                <a:round/>
                <a:headEnd len="sm" w="sm" type="none"/>
                <a:tailEnd len="sm" w="sm" type="none"/>
              </a:ln>
            </p:spPr>
          </p:cxnSp>
          <p:cxnSp>
            <p:nvCxnSpPr>
              <p:cNvPr id="232" name="Google Shape;232;p6"/>
              <p:cNvCxnSpPr/>
              <p:nvPr/>
            </p:nvCxnSpPr>
            <p:spPr>
              <a:xfrm>
                <a:off x="4080" y="1632"/>
                <a:ext cx="240" cy="0"/>
              </a:xfrm>
              <a:prstGeom prst="straightConnector1">
                <a:avLst/>
              </a:prstGeom>
              <a:noFill/>
              <a:ln cap="sq" cmpd="sng" w="19050">
                <a:solidFill>
                  <a:schemeClr val="dk1"/>
                </a:solidFill>
                <a:prstDash val="solid"/>
                <a:round/>
                <a:headEnd len="sm" w="sm" type="none"/>
                <a:tailEnd len="sm" w="sm" type="none"/>
              </a:ln>
            </p:spPr>
          </p:cxnSp>
          <p:cxnSp>
            <p:nvCxnSpPr>
              <p:cNvPr id="233" name="Google Shape;233;p6"/>
              <p:cNvCxnSpPr/>
              <p:nvPr/>
            </p:nvCxnSpPr>
            <p:spPr>
              <a:xfrm>
                <a:off x="4656" y="1550"/>
                <a:ext cx="240" cy="0"/>
              </a:xfrm>
              <a:prstGeom prst="straightConnector1">
                <a:avLst/>
              </a:prstGeom>
              <a:noFill/>
              <a:ln cap="sq" cmpd="sng" w="19050">
                <a:solidFill>
                  <a:schemeClr val="dk1"/>
                </a:solidFill>
                <a:prstDash val="solid"/>
                <a:round/>
                <a:headEnd len="sm" w="sm" type="none"/>
                <a:tailEnd len="sm" w="sm" type="none"/>
              </a:ln>
            </p:spPr>
          </p:cxnSp>
          <p:sp>
            <p:nvSpPr>
              <p:cNvPr id="234" name="Google Shape;234;p6"/>
              <p:cNvSpPr txBox="1"/>
              <p:nvPr/>
            </p:nvSpPr>
            <p:spPr>
              <a:xfrm>
                <a:off x="3888" y="1344"/>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235" name="Google Shape;235;p6"/>
              <p:cNvSpPr txBox="1"/>
              <p:nvPr/>
            </p:nvSpPr>
            <p:spPr>
              <a:xfrm>
                <a:off x="4896" y="1440"/>
                <a:ext cx="336"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a⋅b</a:t>
                </a:r>
                <a:endParaRPr sz="1600">
                  <a:solidFill>
                    <a:schemeClr val="dk1"/>
                  </a:solidFill>
                  <a:latin typeface="Arial"/>
                  <a:ea typeface="Arial"/>
                  <a:cs typeface="Arial"/>
                  <a:sym typeface="Arial"/>
                </a:endParaRPr>
              </a:p>
            </p:txBody>
          </p:sp>
          <p:sp>
            <p:nvSpPr>
              <p:cNvPr id="236" name="Google Shape;236;p6"/>
              <p:cNvSpPr txBox="1"/>
              <p:nvPr/>
            </p:nvSpPr>
            <p:spPr>
              <a:xfrm>
                <a:off x="4368" y="1419"/>
                <a:ext cx="240"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&amp;</a:t>
                </a:r>
                <a:endParaRPr/>
              </a:p>
            </p:txBody>
          </p:sp>
        </p:grpSp>
        <p:grpSp>
          <p:nvGrpSpPr>
            <p:cNvPr id="237" name="Google Shape;237;p6"/>
            <p:cNvGrpSpPr/>
            <p:nvPr/>
          </p:nvGrpSpPr>
          <p:grpSpPr>
            <a:xfrm>
              <a:off x="3600" y="1632"/>
              <a:ext cx="1344" cy="366"/>
              <a:chOff x="3936" y="1824"/>
              <a:chExt cx="1344" cy="366"/>
            </a:xfrm>
          </p:grpSpPr>
          <p:sp>
            <p:nvSpPr>
              <p:cNvPr id="238" name="Google Shape;238;p6"/>
              <p:cNvSpPr/>
              <p:nvPr/>
            </p:nvSpPr>
            <p:spPr>
              <a:xfrm>
                <a:off x="4368" y="1920"/>
                <a:ext cx="336" cy="240"/>
              </a:xfrm>
              <a:prstGeom prst="rect">
                <a:avLst/>
              </a:prstGeom>
              <a:noFill/>
              <a:ln cap="sq"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39" name="Google Shape;239;p6"/>
              <p:cNvCxnSpPr/>
              <p:nvPr/>
            </p:nvCxnSpPr>
            <p:spPr>
              <a:xfrm>
                <a:off x="4128" y="1968"/>
                <a:ext cx="240" cy="0"/>
              </a:xfrm>
              <a:prstGeom prst="straightConnector1">
                <a:avLst/>
              </a:prstGeom>
              <a:noFill/>
              <a:ln cap="sq" cmpd="sng" w="19050">
                <a:solidFill>
                  <a:schemeClr val="dk1"/>
                </a:solidFill>
                <a:prstDash val="solid"/>
                <a:round/>
                <a:headEnd len="sm" w="sm" type="none"/>
                <a:tailEnd len="sm" w="sm" type="none"/>
              </a:ln>
            </p:spPr>
          </p:cxnSp>
          <p:cxnSp>
            <p:nvCxnSpPr>
              <p:cNvPr id="240" name="Google Shape;240;p6"/>
              <p:cNvCxnSpPr/>
              <p:nvPr/>
            </p:nvCxnSpPr>
            <p:spPr>
              <a:xfrm>
                <a:off x="4128" y="2112"/>
                <a:ext cx="240" cy="0"/>
              </a:xfrm>
              <a:prstGeom prst="straightConnector1">
                <a:avLst/>
              </a:prstGeom>
              <a:noFill/>
              <a:ln cap="sq" cmpd="sng" w="19050">
                <a:solidFill>
                  <a:schemeClr val="dk1"/>
                </a:solidFill>
                <a:prstDash val="solid"/>
                <a:round/>
                <a:headEnd len="sm" w="sm" type="none"/>
                <a:tailEnd len="sm" w="sm" type="none"/>
              </a:ln>
            </p:spPr>
          </p:cxnSp>
          <p:cxnSp>
            <p:nvCxnSpPr>
              <p:cNvPr id="241" name="Google Shape;241;p6"/>
              <p:cNvCxnSpPr/>
              <p:nvPr/>
            </p:nvCxnSpPr>
            <p:spPr>
              <a:xfrm>
                <a:off x="4704" y="2030"/>
                <a:ext cx="240" cy="0"/>
              </a:xfrm>
              <a:prstGeom prst="straightConnector1">
                <a:avLst/>
              </a:prstGeom>
              <a:noFill/>
              <a:ln cap="sq" cmpd="sng" w="19050">
                <a:solidFill>
                  <a:schemeClr val="dk1"/>
                </a:solidFill>
                <a:prstDash val="solid"/>
                <a:round/>
                <a:headEnd len="sm" w="sm" type="none"/>
                <a:tailEnd len="sm" w="sm" type="none"/>
              </a:ln>
            </p:spPr>
          </p:cxnSp>
          <p:sp>
            <p:nvSpPr>
              <p:cNvPr id="242" name="Google Shape;242;p6"/>
              <p:cNvSpPr txBox="1"/>
              <p:nvPr/>
            </p:nvSpPr>
            <p:spPr>
              <a:xfrm>
                <a:off x="3936" y="1824"/>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243" name="Google Shape;243;p6"/>
              <p:cNvSpPr txBox="1"/>
              <p:nvPr/>
            </p:nvSpPr>
            <p:spPr>
              <a:xfrm>
                <a:off x="4944" y="1920"/>
                <a:ext cx="336"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a+b</a:t>
                </a:r>
                <a:endParaRPr sz="1600">
                  <a:solidFill>
                    <a:schemeClr val="dk1"/>
                  </a:solidFill>
                  <a:latin typeface="Arial"/>
                  <a:ea typeface="Arial"/>
                  <a:cs typeface="Arial"/>
                  <a:sym typeface="Arial"/>
                </a:endParaRPr>
              </a:p>
            </p:txBody>
          </p:sp>
          <p:sp>
            <p:nvSpPr>
              <p:cNvPr id="244" name="Google Shape;244;p6"/>
              <p:cNvSpPr txBox="1"/>
              <p:nvPr/>
            </p:nvSpPr>
            <p:spPr>
              <a:xfrm>
                <a:off x="4368" y="1899"/>
                <a:ext cx="288"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≥1</a:t>
                </a:r>
                <a:endParaRPr b="1" sz="1400">
                  <a:solidFill>
                    <a:schemeClr val="dk1"/>
                  </a:solidFill>
                  <a:latin typeface="Arial"/>
                  <a:ea typeface="Arial"/>
                  <a:cs typeface="Arial"/>
                  <a:sym typeface="Arial"/>
                </a:endParaRPr>
              </a:p>
            </p:txBody>
          </p:sp>
        </p:grpSp>
        <p:grpSp>
          <p:nvGrpSpPr>
            <p:cNvPr id="245" name="Google Shape;245;p6"/>
            <p:cNvGrpSpPr/>
            <p:nvPr/>
          </p:nvGrpSpPr>
          <p:grpSpPr>
            <a:xfrm>
              <a:off x="3600" y="2125"/>
              <a:ext cx="1344" cy="261"/>
              <a:chOff x="3936" y="2365"/>
              <a:chExt cx="1344" cy="261"/>
            </a:xfrm>
          </p:grpSpPr>
          <p:cxnSp>
            <p:nvCxnSpPr>
              <p:cNvPr id="246" name="Google Shape;246;p6"/>
              <p:cNvCxnSpPr/>
              <p:nvPr/>
            </p:nvCxnSpPr>
            <p:spPr>
              <a:xfrm>
                <a:off x="4128" y="2496"/>
                <a:ext cx="288" cy="0"/>
              </a:xfrm>
              <a:prstGeom prst="straightConnector1">
                <a:avLst/>
              </a:prstGeom>
              <a:noFill/>
              <a:ln cap="sq" cmpd="sng" w="19050">
                <a:solidFill>
                  <a:schemeClr val="dk1"/>
                </a:solidFill>
                <a:prstDash val="solid"/>
                <a:round/>
                <a:headEnd len="sm" w="sm" type="none"/>
                <a:tailEnd len="sm" w="sm" type="none"/>
              </a:ln>
            </p:spPr>
          </p:cxnSp>
          <p:cxnSp>
            <p:nvCxnSpPr>
              <p:cNvPr id="247" name="Google Shape;247;p6"/>
              <p:cNvCxnSpPr/>
              <p:nvPr/>
            </p:nvCxnSpPr>
            <p:spPr>
              <a:xfrm>
                <a:off x="4690" y="2510"/>
                <a:ext cx="240" cy="0"/>
              </a:xfrm>
              <a:prstGeom prst="straightConnector1">
                <a:avLst/>
              </a:prstGeom>
              <a:noFill/>
              <a:ln cap="sq" cmpd="sng" w="19050">
                <a:solidFill>
                  <a:schemeClr val="dk1"/>
                </a:solidFill>
                <a:prstDash val="solid"/>
                <a:round/>
                <a:headEnd len="sm" w="sm" type="none"/>
                <a:tailEnd len="sm" w="sm" type="none"/>
              </a:ln>
            </p:spPr>
          </p:cxnSp>
          <p:sp>
            <p:nvSpPr>
              <p:cNvPr id="248" name="Google Shape;248;p6"/>
              <p:cNvSpPr txBox="1"/>
              <p:nvPr/>
            </p:nvSpPr>
            <p:spPr>
              <a:xfrm>
                <a:off x="3936" y="2400"/>
                <a:ext cx="192" cy="19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sz="1600">
                  <a:solidFill>
                    <a:schemeClr val="dk1"/>
                  </a:solidFill>
                  <a:latin typeface="Arial"/>
                  <a:ea typeface="Arial"/>
                  <a:cs typeface="Arial"/>
                  <a:sym typeface="Arial"/>
                </a:endParaRPr>
              </a:p>
            </p:txBody>
          </p:sp>
          <p:sp>
            <p:nvSpPr>
              <p:cNvPr id="249" name="Google Shape;249;p6"/>
              <p:cNvSpPr txBox="1"/>
              <p:nvPr/>
            </p:nvSpPr>
            <p:spPr>
              <a:xfrm>
                <a:off x="4944" y="2400"/>
                <a:ext cx="336"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a:t>
                </a:r>
                <a:endParaRPr sz="1600">
                  <a:solidFill>
                    <a:schemeClr val="dk1"/>
                  </a:solidFill>
                  <a:latin typeface="Arial"/>
                  <a:ea typeface="Arial"/>
                  <a:cs typeface="Arial"/>
                  <a:sym typeface="Arial"/>
                </a:endParaRPr>
              </a:p>
            </p:txBody>
          </p:sp>
          <p:grpSp>
            <p:nvGrpSpPr>
              <p:cNvPr id="250" name="Google Shape;250;p6"/>
              <p:cNvGrpSpPr/>
              <p:nvPr/>
            </p:nvGrpSpPr>
            <p:grpSpPr>
              <a:xfrm>
                <a:off x="4368" y="2365"/>
                <a:ext cx="311" cy="261"/>
                <a:chOff x="4368" y="2379"/>
                <a:chExt cx="311" cy="261"/>
              </a:xfrm>
            </p:grpSpPr>
            <p:sp>
              <p:nvSpPr>
                <p:cNvPr id="251" name="Google Shape;251;p6"/>
                <p:cNvSpPr/>
                <p:nvPr/>
              </p:nvSpPr>
              <p:spPr>
                <a:xfrm>
                  <a:off x="4416" y="2400"/>
                  <a:ext cx="192" cy="240"/>
                </a:xfrm>
                <a:prstGeom prst="rect">
                  <a:avLst/>
                </a:prstGeom>
                <a:noFill/>
                <a:ln cap="sq"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6"/>
                <p:cNvSpPr txBox="1"/>
                <p:nvPr/>
              </p:nvSpPr>
              <p:spPr>
                <a:xfrm>
                  <a:off x="4368" y="2379"/>
                  <a:ext cx="288"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1</a:t>
                  </a:r>
                  <a:endParaRPr b="1" sz="1400">
                    <a:solidFill>
                      <a:schemeClr val="dk1"/>
                    </a:solidFill>
                    <a:latin typeface="Arial"/>
                    <a:ea typeface="Arial"/>
                    <a:cs typeface="Arial"/>
                    <a:sym typeface="Arial"/>
                  </a:endParaRPr>
                </a:p>
              </p:txBody>
            </p:sp>
            <p:sp>
              <p:nvSpPr>
                <p:cNvPr id="253" name="Google Shape;253;p6"/>
                <p:cNvSpPr/>
                <p:nvPr/>
              </p:nvSpPr>
              <p:spPr>
                <a:xfrm>
                  <a:off x="4608" y="2496"/>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254" name="Google Shape;254;p6"/>
            <p:cNvGrpSpPr/>
            <p:nvPr/>
          </p:nvGrpSpPr>
          <p:grpSpPr>
            <a:xfrm>
              <a:off x="3600" y="2496"/>
              <a:ext cx="1392" cy="366"/>
              <a:chOff x="3936" y="2688"/>
              <a:chExt cx="1392" cy="366"/>
            </a:xfrm>
          </p:grpSpPr>
          <p:cxnSp>
            <p:nvCxnSpPr>
              <p:cNvPr id="255" name="Google Shape;255;p6"/>
              <p:cNvCxnSpPr/>
              <p:nvPr/>
            </p:nvCxnSpPr>
            <p:spPr>
              <a:xfrm>
                <a:off x="4128" y="2832"/>
                <a:ext cx="240" cy="0"/>
              </a:xfrm>
              <a:prstGeom prst="straightConnector1">
                <a:avLst/>
              </a:prstGeom>
              <a:noFill/>
              <a:ln cap="sq" cmpd="sng" w="19050">
                <a:solidFill>
                  <a:schemeClr val="dk1"/>
                </a:solidFill>
                <a:prstDash val="solid"/>
                <a:round/>
                <a:headEnd len="sm" w="sm" type="none"/>
                <a:tailEnd len="sm" w="sm" type="none"/>
              </a:ln>
            </p:spPr>
          </p:cxnSp>
          <p:cxnSp>
            <p:nvCxnSpPr>
              <p:cNvPr id="256" name="Google Shape;256;p6"/>
              <p:cNvCxnSpPr/>
              <p:nvPr/>
            </p:nvCxnSpPr>
            <p:spPr>
              <a:xfrm>
                <a:off x="4128" y="2976"/>
                <a:ext cx="240" cy="0"/>
              </a:xfrm>
              <a:prstGeom prst="straightConnector1">
                <a:avLst/>
              </a:prstGeom>
              <a:noFill/>
              <a:ln cap="sq" cmpd="sng" w="19050">
                <a:solidFill>
                  <a:schemeClr val="dk1"/>
                </a:solidFill>
                <a:prstDash val="solid"/>
                <a:round/>
                <a:headEnd len="sm" w="sm" type="none"/>
                <a:tailEnd len="sm" w="sm" type="none"/>
              </a:ln>
            </p:spPr>
          </p:cxnSp>
          <p:cxnSp>
            <p:nvCxnSpPr>
              <p:cNvPr id="257" name="Google Shape;257;p6"/>
              <p:cNvCxnSpPr/>
              <p:nvPr/>
            </p:nvCxnSpPr>
            <p:spPr>
              <a:xfrm>
                <a:off x="4766" y="2901"/>
                <a:ext cx="178" cy="0"/>
              </a:xfrm>
              <a:prstGeom prst="straightConnector1">
                <a:avLst/>
              </a:prstGeom>
              <a:noFill/>
              <a:ln cap="sq" cmpd="sng" w="19050">
                <a:solidFill>
                  <a:schemeClr val="dk1"/>
                </a:solidFill>
                <a:prstDash val="solid"/>
                <a:round/>
                <a:headEnd len="sm" w="sm" type="none"/>
                <a:tailEnd len="sm" w="sm" type="none"/>
              </a:ln>
            </p:spPr>
          </p:cxnSp>
          <p:sp>
            <p:nvSpPr>
              <p:cNvPr id="258" name="Google Shape;258;p6"/>
              <p:cNvSpPr txBox="1"/>
              <p:nvPr/>
            </p:nvSpPr>
            <p:spPr>
              <a:xfrm>
                <a:off x="3936" y="2688"/>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259" name="Google Shape;259;p6"/>
              <p:cNvSpPr txBox="1"/>
              <p:nvPr/>
            </p:nvSpPr>
            <p:spPr>
              <a:xfrm>
                <a:off x="4944" y="2784"/>
                <a:ext cx="384"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(a⋅b)'</a:t>
                </a:r>
                <a:endParaRPr sz="1600">
                  <a:solidFill>
                    <a:schemeClr val="dk1"/>
                  </a:solidFill>
                  <a:latin typeface="Arial"/>
                  <a:ea typeface="Arial"/>
                  <a:cs typeface="Arial"/>
                  <a:sym typeface="Arial"/>
                </a:endParaRPr>
              </a:p>
            </p:txBody>
          </p:sp>
          <p:grpSp>
            <p:nvGrpSpPr>
              <p:cNvPr id="260" name="Google Shape;260;p6"/>
              <p:cNvGrpSpPr/>
              <p:nvPr/>
            </p:nvGrpSpPr>
            <p:grpSpPr>
              <a:xfrm>
                <a:off x="4368" y="2763"/>
                <a:ext cx="407" cy="261"/>
                <a:chOff x="4368" y="2763"/>
                <a:chExt cx="407" cy="261"/>
              </a:xfrm>
            </p:grpSpPr>
            <p:sp>
              <p:nvSpPr>
                <p:cNvPr id="261" name="Google Shape;261;p6"/>
                <p:cNvSpPr/>
                <p:nvPr/>
              </p:nvSpPr>
              <p:spPr>
                <a:xfrm>
                  <a:off x="4704" y="2880"/>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6"/>
                <p:cNvSpPr/>
                <p:nvPr/>
              </p:nvSpPr>
              <p:spPr>
                <a:xfrm>
                  <a:off x="4368" y="2784"/>
                  <a:ext cx="336" cy="240"/>
                </a:xfrm>
                <a:prstGeom prst="rect">
                  <a:avLst/>
                </a:prstGeom>
                <a:noFill/>
                <a:ln cap="sq"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6"/>
                <p:cNvSpPr txBox="1"/>
                <p:nvPr/>
              </p:nvSpPr>
              <p:spPr>
                <a:xfrm>
                  <a:off x="4416" y="2763"/>
                  <a:ext cx="240"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&amp;</a:t>
                  </a:r>
                  <a:endParaRPr/>
                </a:p>
              </p:txBody>
            </p:sp>
          </p:grpSp>
        </p:grpSp>
        <p:grpSp>
          <p:nvGrpSpPr>
            <p:cNvPr id="264" name="Google Shape;264;p6"/>
            <p:cNvGrpSpPr/>
            <p:nvPr/>
          </p:nvGrpSpPr>
          <p:grpSpPr>
            <a:xfrm>
              <a:off x="3600" y="2928"/>
              <a:ext cx="1488" cy="366"/>
              <a:chOff x="3936" y="3120"/>
              <a:chExt cx="1488" cy="366"/>
            </a:xfrm>
          </p:grpSpPr>
          <p:cxnSp>
            <p:nvCxnSpPr>
              <p:cNvPr id="265" name="Google Shape;265;p6"/>
              <p:cNvCxnSpPr/>
              <p:nvPr/>
            </p:nvCxnSpPr>
            <p:spPr>
              <a:xfrm>
                <a:off x="4128" y="3264"/>
                <a:ext cx="240" cy="0"/>
              </a:xfrm>
              <a:prstGeom prst="straightConnector1">
                <a:avLst/>
              </a:prstGeom>
              <a:noFill/>
              <a:ln cap="sq" cmpd="sng" w="19050">
                <a:solidFill>
                  <a:schemeClr val="dk1"/>
                </a:solidFill>
                <a:prstDash val="solid"/>
                <a:round/>
                <a:headEnd len="sm" w="sm" type="none"/>
                <a:tailEnd len="sm" w="sm" type="none"/>
              </a:ln>
            </p:spPr>
          </p:cxnSp>
          <p:cxnSp>
            <p:nvCxnSpPr>
              <p:cNvPr id="266" name="Google Shape;266;p6"/>
              <p:cNvCxnSpPr/>
              <p:nvPr/>
            </p:nvCxnSpPr>
            <p:spPr>
              <a:xfrm>
                <a:off x="4128" y="3408"/>
                <a:ext cx="240" cy="0"/>
              </a:xfrm>
              <a:prstGeom prst="straightConnector1">
                <a:avLst/>
              </a:prstGeom>
              <a:noFill/>
              <a:ln cap="sq" cmpd="sng" w="19050">
                <a:solidFill>
                  <a:schemeClr val="dk1"/>
                </a:solidFill>
                <a:prstDash val="solid"/>
                <a:round/>
                <a:headEnd len="sm" w="sm" type="none"/>
                <a:tailEnd len="sm" w="sm" type="none"/>
              </a:ln>
            </p:spPr>
          </p:cxnSp>
          <p:cxnSp>
            <p:nvCxnSpPr>
              <p:cNvPr id="267" name="Google Shape;267;p6"/>
              <p:cNvCxnSpPr/>
              <p:nvPr/>
            </p:nvCxnSpPr>
            <p:spPr>
              <a:xfrm>
                <a:off x="4780" y="3332"/>
                <a:ext cx="164" cy="8"/>
              </a:xfrm>
              <a:prstGeom prst="straightConnector1">
                <a:avLst/>
              </a:prstGeom>
              <a:noFill/>
              <a:ln cap="sq" cmpd="sng" w="19050">
                <a:solidFill>
                  <a:schemeClr val="dk1"/>
                </a:solidFill>
                <a:prstDash val="solid"/>
                <a:round/>
                <a:headEnd len="sm" w="sm" type="none"/>
                <a:tailEnd len="sm" w="sm" type="none"/>
              </a:ln>
            </p:spPr>
          </p:cxnSp>
          <p:sp>
            <p:nvSpPr>
              <p:cNvPr id="268" name="Google Shape;268;p6"/>
              <p:cNvSpPr txBox="1"/>
              <p:nvPr/>
            </p:nvSpPr>
            <p:spPr>
              <a:xfrm>
                <a:off x="3936" y="3120"/>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269" name="Google Shape;269;p6"/>
              <p:cNvSpPr txBox="1"/>
              <p:nvPr/>
            </p:nvSpPr>
            <p:spPr>
              <a:xfrm>
                <a:off x="4944" y="3216"/>
                <a:ext cx="480"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(a+b)'</a:t>
                </a:r>
                <a:endParaRPr sz="1600">
                  <a:solidFill>
                    <a:schemeClr val="dk1"/>
                  </a:solidFill>
                  <a:latin typeface="Arial"/>
                  <a:ea typeface="Arial"/>
                  <a:cs typeface="Arial"/>
                  <a:sym typeface="Arial"/>
                </a:endParaRPr>
              </a:p>
            </p:txBody>
          </p:sp>
          <p:grpSp>
            <p:nvGrpSpPr>
              <p:cNvPr id="270" name="Google Shape;270;p6"/>
              <p:cNvGrpSpPr/>
              <p:nvPr/>
            </p:nvGrpSpPr>
            <p:grpSpPr>
              <a:xfrm>
                <a:off x="4368" y="3195"/>
                <a:ext cx="407" cy="261"/>
                <a:chOff x="4368" y="3195"/>
                <a:chExt cx="407" cy="261"/>
              </a:xfrm>
            </p:grpSpPr>
            <p:sp>
              <p:nvSpPr>
                <p:cNvPr id="271" name="Google Shape;271;p6"/>
                <p:cNvSpPr/>
                <p:nvPr/>
              </p:nvSpPr>
              <p:spPr>
                <a:xfrm>
                  <a:off x="4704" y="3312"/>
                  <a:ext cx="71" cy="57"/>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6"/>
                <p:cNvSpPr/>
                <p:nvPr/>
              </p:nvSpPr>
              <p:spPr>
                <a:xfrm>
                  <a:off x="4368" y="3216"/>
                  <a:ext cx="336" cy="240"/>
                </a:xfrm>
                <a:prstGeom prst="rect">
                  <a:avLst/>
                </a:prstGeom>
                <a:noFill/>
                <a:ln cap="sq"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6"/>
                <p:cNvSpPr txBox="1"/>
                <p:nvPr/>
              </p:nvSpPr>
              <p:spPr>
                <a:xfrm>
                  <a:off x="4368" y="3195"/>
                  <a:ext cx="288"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≥1</a:t>
                  </a:r>
                  <a:endParaRPr b="1" sz="1400">
                    <a:solidFill>
                      <a:schemeClr val="dk1"/>
                    </a:solidFill>
                    <a:latin typeface="Arial"/>
                    <a:ea typeface="Arial"/>
                    <a:cs typeface="Arial"/>
                    <a:sym typeface="Arial"/>
                  </a:endParaRPr>
                </a:p>
              </p:txBody>
            </p:sp>
          </p:grpSp>
        </p:grpSp>
        <p:grpSp>
          <p:nvGrpSpPr>
            <p:cNvPr id="274" name="Google Shape;274;p6"/>
            <p:cNvGrpSpPr/>
            <p:nvPr/>
          </p:nvGrpSpPr>
          <p:grpSpPr>
            <a:xfrm>
              <a:off x="3600" y="3360"/>
              <a:ext cx="1488" cy="366"/>
              <a:chOff x="3936" y="3552"/>
              <a:chExt cx="1488" cy="366"/>
            </a:xfrm>
          </p:grpSpPr>
          <p:sp>
            <p:nvSpPr>
              <p:cNvPr id="275" name="Google Shape;275;p6"/>
              <p:cNvSpPr/>
              <p:nvPr/>
            </p:nvSpPr>
            <p:spPr>
              <a:xfrm>
                <a:off x="4368" y="3648"/>
                <a:ext cx="336" cy="240"/>
              </a:xfrm>
              <a:prstGeom prst="rect">
                <a:avLst/>
              </a:prstGeom>
              <a:noFill/>
              <a:ln cap="sq"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76" name="Google Shape;276;p6"/>
              <p:cNvCxnSpPr/>
              <p:nvPr/>
            </p:nvCxnSpPr>
            <p:spPr>
              <a:xfrm>
                <a:off x="4128" y="3696"/>
                <a:ext cx="240" cy="0"/>
              </a:xfrm>
              <a:prstGeom prst="straightConnector1">
                <a:avLst/>
              </a:prstGeom>
              <a:noFill/>
              <a:ln cap="sq" cmpd="sng" w="19050">
                <a:solidFill>
                  <a:schemeClr val="dk1"/>
                </a:solidFill>
                <a:prstDash val="solid"/>
                <a:round/>
                <a:headEnd len="sm" w="sm" type="none"/>
                <a:tailEnd len="sm" w="sm" type="none"/>
              </a:ln>
            </p:spPr>
          </p:cxnSp>
          <p:cxnSp>
            <p:nvCxnSpPr>
              <p:cNvPr id="277" name="Google Shape;277;p6"/>
              <p:cNvCxnSpPr/>
              <p:nvPr/>
            </p:nvCxnSpPr>
            <p:spPr>
              <a:xfrm>
                <a:off x="4128" y="3840"/>
                <a:ext cx="240" cy="0"/>
              </a:xfrm>
              <a:prstGeom prst="straightConnector1">
                <a:avLst/>
              </a:prstGeom>
              <a:noFill/>
              <a:ln cap="sq" cmpd="sng" w="19050">
                <a:solidFill>
                  <a:schemeClr val="dk1"/>
                </a:solidFill>
                <a:prstDash val="solid"/>
                <a:round/>
                <a:headEnd len="sm" w="sm" type="none"/>
                <a:tailEnd len="sm" w="sm" type="none"/>
              </a:ln>
            </p:spPr>
          </p:cxnSp>
          <p:cxnSp>
            <p:nvCxnSpPr>
              <p:cNvPr id="278" name="Google Shape;278;p6"/>
              <p:cNvCxnSpPr/>
              <p:nvPr/>
            </p:nvCxnSpPr>
            <p:spPr>
              <a:xfrm>
                <a:off x="4704" y="3758"/>
                <a:ext cx="240" cy="0"/>
              </a:xfrm>
              <a:prstGeom prst="straightConnector1">
                <a:avLst/>
              </a:prstGeom>
              <a:noFill/>
              <a:ln cap="sq" cmpd="sng" w="19050">
                <a:solidFill>
                  <a:schemeClr val="dk1"/>
                </a:solidFill>
                <a:prstDash val="solid"/>
                <a:round/>
                <a:headEnd len="sm" w="sm" type="none"/>
                <a:tailEnd len="sm" w="sm" type="none"/>
              </a:ln>
            </p:spPr>
          </p:cxnSp>
          <p:sp>
            <p:nvSpPr>
              <p:cNvPr id="279" name="Google Shape;279;p6"/>
              <p:cNvSpPr txBox="1"/>
              <p:nvPr/>
            </p:nvSpPr>
            <p:spPr>
              <a:xfrm>
                <a:off x="3936" y="3552"/>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280" name="Google Shape;280;p6"/>
              <p:cNvSpPr txBox="1"/>
              <p:nvPr/>
            </p:nvSpPr>
            <p:spPr>
              <a:xfrm>
                <a:off x="4944" y="3648"/>
                <a:ext cx="480"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 ⊕ b</a:t>
                </a:r>
                <a:endParaRPr/>
              </a:p>
            </p:txBody>
          </p:sp>
          <p:sp>
            <p:nvSpPr>
              <p:cNvPr id="281" name="Google Shape;281;p6"/>
              <p:cNvSpPr txBox="1"/>
              <p:nvPr/>
            </p:nvSpPr>
            <p:spPr>
              <a:xfrm>
                <a:off x="4368" y="3627"/>
                <a:ext cx="288"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=1</a:t>
                </a:r>
                <a:endParaRPr b="1" sz="1400">
                  <a:solidFill>
                    <a:schemeClr val="dk1"/>
                  </a:solidFill>
                  <a:latin typeface="Arial"/>
                  <a:ea typeface="Arial"/>
                  <a:cs typeface="Arial"/>
                  <a:sym typeface="Arial"/>
                </a:endParaRPr>
              </a:p>
            </p:txBody>
          </p:sp>
        </p:grpSp>
        <p:grpSp>
          <p:nvGrpSpPr>
            <p:cNvPr id="282" name="Google Shape;282;p6"/>
            <p:cNvGrpSpPr/>
            <p:nvPr/>
          </p:nvGrpSpPr>
          <p:grpSpPr>
            <a:xfrm>
              <a:off x="912" y="1296"/>
              <a:ext cx="1152" cy="2372"/>
              <a:chOff x="912" y="1296"/>
              <a:chExt cx="1152" cy="2372"/>
            </a:xfrm>
          </p:grpSpPr>
          <p:sp>
            <p:nvSpPr>
              <p:cNvPr id="283" name="Google Shape;283;p6"/>
              <p:cNvSpPr txBox="1"/>
              <p:nvPr/>
            </p:nvSpPr>
            <p:spPr>
              <a:xfrm>
                <a:off x="912" y="3456"/>
                <a:ext cx="1152"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EXCLUSIVE OR</a:t>
                </a:r>
                <a:endParaRPr b="1" sz="1400">
                  <a:solidFill>
                    <a:schemeClr val="dk1"/>
                  </a:solidFill>
                  <a:latin typeface="Arial"/>
                  <a:ea typeface="Arial"/>
                  <a:cs typeface="Arial"/>
                  <a:sym typeface="Arial"/>
                </a:endParaRPr>
              </a:p>
            </p:txBody>
          </p:sp>
          <p:sp>
            <p:nvSpPr>
              <p:cNvPr id="284" name="Google Shape;284;p6"/>
              <p:cNvSpPr txBox="1"/>
              <p:nvPr/>
            </p:nvSpPr>
            <p:spPr>
              <a:xfrm>
                <a:off x="1248" y="1296"/>
                <a:ext cx="528"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AND</a:t>
                </a:r>
                <a:endParaRPr b="1" sz="1400">
                  <a:solidFill>
                    <a:schemeClr val="dk1"/>
                  </a:solidFill>
                  <a:latin typeface="Arial"/>
                  <a:ea typeface="Arial"/>
                  <a:cs typeface="Arial"/>
                  <a:sym typeface="Arial"/>
                </a:endParaRPr>
              </a:p>
            </p:txBody>
          </p:sp>
          <p:sp>
            <p:nvSpPr>
              <p:cNvPr id="285" name="Google Shape;285;p6"/>
              <p:cNvSpPr txBox="1"/>
              <p:nvPr/>
            </p:nvSpPr>
            <p:spPr>
              <a:xfrm>
                <a:off x="1248" y="1728"/>
                <a:ext cx="528"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OR</a:t>
                </a:r>
                <a:endParaRPr b="1" sz="1400">
                  <a:solidFill>
                    <a:schemeClr val="dk1"/>
                  </a:solidFill>
                  <a:latin typeface="Arial"/>
                  <a:ea typeface="Arial"/>
                  <a:cs typeface="Arial"/>
                  <a:sym typeface="Arial"/>
                </a:endParaRPr>
              </a:p>
            </p:txBody>
          </p:sp>
          <p:sp>
            <p:nvSpPr>
              <p:cNvPr id="286" name="Google Shape;286;p6"/>
              <p:cNvSpPr txBox="1"/>
              <p:nvPr/>
            </p:nvSpPr>
            <p:spPr>
              <a:xfrm>
                <a:off x="1248" y="2160"/>
                <a:ext cx="528"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NOT</a:t>
                </a:r>
                <a:endParaRPr b="1" sz="1400">
                  <a:solidFill>
                    <a:schemeClr val="dk1"/>
                  </a:solidFill>
                  <a:latin typeface="Arial"/>
                  <a:ea typeface="Arial"/>
                  <a:cs typeface="Arial"/>
                  <a:sym typeface="Arial"/>
                </a:endParaRPr>
              </a:p>
            </p:txBody>
          </p:sp>
          <p:sp>
            <p:nvSpPr>
              <p:cNvPr id="287" name="Google Shape;287;p6"/>
              <p:cNvSpPr txBox="1"/>
              <p:nvPr/>
            </p:nvSpPr>
            <p:spPr>
              <a:xfrm>
                <a:off x="1248" y="2592"/>
                <a:ext cx="528"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NAND</a:t>
                </a:r>
                <a:endParaRPr b="1" sz="1400">
                  <a:solidFill>
                    <a:schemeClr val="dk1"/>
                  </a:solidFill>
                  <a:latin typeface="Arial"/>
                  <a:ea typeface="Arial"/>
                  <a:cs typeface="Arial"/>
                  <a:sym typeface="Arial"/>
                </a:endParaRPr>
              </a:p>
            </p:txBody>
          </p:sp>
          <p:sp>
            <p:nvSpPr>
              <p:cNvPr id="288" name="Google Shape;288;p6"/>
              <p:cNvSpPr txBox="1"/>
              <p:nvPr/>
            </p:nvSpPr>
            <p:spPr>
              <a:xfrm>
                <a:off x="1248" y="3024"/>
                <a:ext cx="528"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NOR</a:t>
                </a:r>
                <a:endParaRPr b="1" sz="1400">
                  <a:solidFill>
                    <a:schemeClr val="dk1"/>
                  </a:solidFill>
                  <a:latin typeface="Arial"/>
                  <a:ea typeface="Arial"/>
                  <a:cs typeface="Arial"/>
                  <a:sym typeface="Arial"/>
                </a:endParaRPr>
              </a:p>
            </p:txBody>
          </p:sp>
        </p:grpSp>
        <p:sp>
          <p:nvSpPr>
            <p:cNvPr id="289" name="Google Shape;289;p6"/>
            <p:cNvSpPr txBox="1"/>
            <p:nvPr/>
          </p:nvSpPr>
          <p:spPr>
            <a:xfrm>
              <a:off x="2208" y="864"/>
              <a:ext cx="86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Symbol set 1</a:t>
              </a:r>
              <a:endParaRPr b="1" sz="1400">
                <a:solidFill>
                  <a:schemeClr val="dk1"/>
                </a:solidFill>
                <a:latin typeface="Arial"/>
                <a:ea typeface="Arial"/>
                <a:cs typeface="Arial"/>
                <a:sym typeface="Arial"/>
              </a:endParaRPr>
            </a:p>
          </p:txBody>
        </p:sp>
        <p:sp>
          <p:nvSpPr>
            <p:cNvPr id="290" name="Google Shape;290;p6"/>
            <p:cNvSpPr txBox="1"/>
            <p:nvPr/>
          </p:nvSpPr>
          <p:spPr>
            <a:xfrm>
              <a:off x="3312" y="816"/>
              <a:ext cx="1728" cy="3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Symbol set 2</a:t>
              </a:r>
              <a:endParaRPr/>
            </a:p>
            <a:p>
              <a:pPr indent="0" lvl="0" marL="0" marR="0" rtl="0" algn="ctr">
                <a:spcBef>
                  <a:spcPts val="420"/>
                </a:spcBef>
                <a:spcAft>
                  <a:spcPts val="0"/>
                </a:spcAft>
                <a:buNone/>
              </a:pPr>
              <a:r>
                <a:rPr lang="en-US" sz="1400">
                  <a:solidFill>
                    <a:schemeClr val="dk1"/>
                  </a:solidFill>
                  <a:latin typeface="Arial"/>
                  <a:ea typeface="Arial"/>
                  <a:cs typeface="Arial"/>
                  <a:sym typeface="Arial"/>
                </a:rPr>
                <a:t>(ANSI/IEEE Standard 91-1984)</a:t>
              </a:r>
              <a:endParaRPr b="1" sz="1400">
                <a:solidFill>
                  <a:schemeClr val="dk1"/>
                </a:solidFill>
                <a:latin typeface="Arial"/>
                <a:ea typeface="Arial"/>
                <a:cs typeface="Arial"/>
                <a:sym typeface="Arial"/>
              </a:endParaRPr>
            </a:p>
          </p:txBody>
        </p:sp>
      </p:grpSp>
      <p:sp>
        <p:nvSpPr>
          <p:cNvPr id="291" name="Google Shape;291;p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292" name="Google Shape;292;p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9" name="Google Shape;299;p7"/>
          <p:cNvSpPr txBox="1"/>
          <p:nvPr>
            <p:ph type="title"/>
          </p:nvPr>
        </p:nvSpPr>
        <p:spPr>
          <a:xfrm>
            <a:off x="457200" y="277813"/>
            <a:ext cx="8229600" cy="11398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INVERTER/AND/OR GATES</a:t>
            </a:r>
            <a:endParaRPr/>
          </a:p>
        </p:txBody>
      </p:sp>
      <p:sp>
        <p:nvSpPr>
          <p:cNvPr id="300" name="Google Shape;300;p7"/>
          <p:cNvSpPr txBox="1"/>
          <p:nvPr>
            <p:ph idx="1" type="body"/>
          </p:nvPr>
        </p:nvSpPr>
        <p:spPr>
          <a:xfrm>
            <a:off x="457200" y="1295400"/>
            <a:ext cx="4038600" cy="4572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solidFill>
                  <a:srgbClr val="800000"/>
                </a:solidFill>
              </a:rPr>
              <a:t>Inverter (NOT gate)</a:t>
            </a:r>
            <a:endParaRPr/>
          </a:p>
        </p:txBody>
      </p:sp>
      <p:grpSp>
        <p:nvGrpSpPr>
          <p:cNvPr id="301" name="Google Shape;301;p7"/>
          <p:cNvGrpSpPr/>
          <p:nvPr/>
        </p:nvGrpSpPr>
        <p:grpSpPr>
          <a:xfrm>
            <a:off x="1992313" y="1904206"/>
            <a:ext cx="4430712" cy="457200"/>
            <a:chOff x="1255" y="1200"/>
            <a:chExt cx="2791" cy="288"/>
          </a:xfrm>
        </p:grpSpPr>
        <p:grpSp>
          <p:nvGrpSpPr>
            <p:cNvPr id="302" name="Google Shape;302;p7"/>
            <p:cNvGrpSpPr/>
            <p:nvPr/>
          </p:nvGrpSpPr>
          <p:grpSpPr>
            <a:xfrm>
              <a:off x="1255" y="1200"/>
              <a:ext cx="1248" cy="288"/>
              <a:chOff x="1255" y="1392"/>
              <a:chExt cx="1248" cy="288"/>
            </a:xfrm>
          </p:grpSpPr>
          <p:grpSp>
            <p:nvGrpSpPr>
              <p:cNvPr id="303" name="Google Shape;303;p7"/>
              <p:cNvGrpSpPr/>
              <p:nvPr/>
            </p:nvGrpSpPr>
            <p:grpSpPr>
              <a:xfrm>
                <a:off x="1728" y="1392"/>
                <a:ext cx="307" cy="288"/>
                <a:chOff x="2160" y="1584"/>
                <a:chExt cx="307" cy="288"/>
              </a:xfrm>
            </p:grpSpPr>
            <p:sp>
              <p:nvSpPr>
                <p:cNvPr id="304" name="Google Shape;304;p7"/>
                <p:cNvSpPr/>
                <p:nvPr/>
              </p:nvSpPr>
              <p:spPr>
                <a:xfrm rot="-5400000">
                  <a:off x="2127" y="1617"/>
                  <a:ext cx="288" cy="221"/>
                </a:xfrm>
                <a:prstGeom prst="flowChartMerge">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7"/>
                <p:cNvSpPr/>
                <p:nvPr/>
              </p:nvSpPr>
              <p:spPr>
                <a:xfrm>
                  <a:off x="2388" y="1688"/>
                  <a:ext cx="80" cy="68"/>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306" name="Google Shape;306;p7"/>
              <p:cNvCxnSpPr/>
              <p:nvPr/>
            </p:nvCxnSpPr>
            <p:spPr>
              <a:xfrm>
                <a:off x="1454" y="1536"/>
                <a:ext cx="264" cy="2"/>
              </a:xfrm>
              <a:prstGeom prst="straightConnector1">
                <a:avLst/>
              </a:prstGeom>
              <a:noFill/>
              <a:ln cap="sq" cmpd="sng" w="19050">
                <a:solidFill>
                  <a:schemeClr val="dk1"/>
                </a:solidFill>
                <a:prstDash val="solid"/>
                <a:round/>
                <a:headEnd len="sm" w="sm" type="none"/>
                <a:tailEnd len="sm" w="sm" type="none"/>
              </a:ln>
            </p:spPr>
          </p:cxnSp>
          <p:sp>
            <p:nvSpPr>
              <p:cNvPr id="307" name="Google Shape;307;p7"/>
              <p:cNvSpPr txBox="1"/>
              <p:nvPr/>
            </p:nvSpPr>
            <p:spPr>
              <a:xfrm>
                <a:off x="1255" y="1440"/>
                <a:ext cx="192"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p:txBody>
          </p:sp>
          <p:sp>
            <p:nvSpPr>
              <p:cNvPr id="308" name="Google Shape;308;p7"/>
              <p:cNvSpPr txBox="1"/>
              <p:nvPr/>
            </p:nvSpPr>
            <p:spPr>
              <a:xfrm>
                <a:off x="2263" y="1440"/>
                <a:ext cx="24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a:t>
                </a:r>
                <a:endParaRPr/>
              </a:p>
            </p:txBody>
          </p:sp>
          <p:cxnSp>
            <p:nvCxnSpPr>
              <p:cNvPr id="309" name="Google Shape;309;p7"/>
              <p:cNvCxnSpPr/>
              <p:nvPr/>
            </p:nvCxnSpPr>
            <p:spPr>
              <a:xfrm>
                <a:off x="2051" y="1536"/>
                <a:ext cx="226" cy="0"/>
              </a:xfrm>
              <a:prstGeom prst="straightConnector1">
                <a:avLst/>
              </a:prstGeom>
              <a:noFill/>
              <a:ln cap="sq" cmpd="sng" w="19050">
                <a:solidFill>
                  <a:schemeClr val="dk1"/>
                </a:solidFill>
                <a:prstDash val="solid"/>
                <a:round/>
                <a:headEnd len="sm" w="sm" type="none"/>
                <a:tailEnd len="sm" w="sm" type="none"/>
              </a:ln>
            </p:spPr>
          </p:cxnSp>
        </p:grpSp>
        <p:grpSp>
          <p:nvGrpSpPr>
            <p:cNvPr id="310" name="Google Shape;310;p7"/>
            <p:cNvGrpSpPr/>
            <p:nvPr/>
          </p:nvGrpSpPr>
          <p:grpSpPr>
            <a:xfrm>
              <a:off x="2770" y="1200"/>
              <a:ext cx="1276" cy="288"/>
              <a:chOff x="2770" y="1391"/>
              <a:chExt cx="1276" cy="288"/>
            </a:xfrm>
          </p:grpSpPr>
          <p:grpSp>
            <p:nvGrpSpPr>
              <p:cNvPr id="311" name="Google Shape;311;p7"/>
              <p:cNvGrpSpPr/>
              <p:nvPr/>
            </p:nvGrpSpPr>
            <p:grpSpPr>
              <a:xfrm>
                <a:off x="3258" y="1391"/>
                <a:ext cx="316" cy="288"/>
                <a:chOff x="3258" y="1391"/>
                <a:chExt cx="316" cy="288"/>
              </a:xfrm>
            </p:grpSpPr>
            <p:sp>
              <p:nvSpPr>
                <p:cNvPr id="312" name="Google Shape;312;p7"/>
                <p:cNvSpPr/>
                <p:nvPr/>
              </p:nvSpPr>
              <p:spPr>
                <a:xfrm rot="-5400000">
                  <a:off x="3320" y="1425"/>
                  <a:ext cx="288" cy="221"/>
                </a:xfrm>
                <a:prstGeom prst="flowChartMerge">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7"/>
                <p:cNvSpPr/>
                <p:nvPr/>
              </p:nvSpPr>
              <p:spPr>
                <a:xfrm>
                  <a:off x="3258" y="1507"/>
                  <a:ext cx="80" cy="68"/>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314" name="Google Shape;314;p7"/>
              <p:cNvCxnSpPr/>
              <p:nvPr/>
            </p:nvCxnSpPr>
            <p:spPr>
              <a:xfrm>
                <a:off x="2976" y="1536"/>
                <a:ext cx="264" cy="2"/>
              </a:xfrm>
              <a:prstGeom prst="straightConnector1">
                <a:avLst/>
              </a:prstGeom>
              <a:noFill/>
              <a:ln cap="sq" cmpd="sng" w="19050">
                <a:solidFill>
                  <a:schemeClr val="dk1"/>
                </a:solidFill>
                <a:prstDash val="solid"/>
                <a:round/>
                <a:headEnd len="sm" w="sm" type="none"/>
                <a:tailEnd len="sm" w="sm" type="none"/>
              </a:ln>
            </p:spPr>
          </p:cxnSp>
          <p:sp>
            <p:nvSpPr>
              <p:cNvPr id="315" name="Google Shape;315;p7"/>
              <p:cNvSpPr txBox="1"/>
              <p:nvPr/>
            </p:nvSpPr>
            <p:spPr>
              <a:xfrm>
                <a:off x="2770" y="1440"/>
                <a:ext cx="192" cy="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p:txBody>
          </p:sp>
          <p:sp>
            <p:nvSpPr>
              <p:cNvPr id="316" name="Google Shape;316;p7"/>
              <p:cNvSpPr txBox="1"/>
              <p:nvPr/>
            </p:nvSpPr>
            <p:spPr>
              <a:xfrm>
                <a:off x="3806" y="1440"/>
                <a:ext cx="24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a:t>
                </a:r>
                <a:endParaRPr/>
              </a:p>
            </p:txBody>
          </p:sp>
          <p:cxnSp>
            <p:nvCxnSpPr>
              <p:cNvPr id="317" name="Google Shape;317;p7"/>
              <p:cNvCxnSpPr/>
              <p:nvPr/>
            </p:nvCxnSpPr>
            <p:spPr>
              <a:xfrm>
                <a:off x="3587" y="1536"/>
                <a:ext cx="226" cy="0"/>
              </a:xfrm>
              <a:prstGeom prst="straightConnector1">
                <a:avLst/>
              </a:prstGeom>
              <a:noFill/>
              <a:ln cap="sq" cmpd="sng" w="19050">
                <a:solidFill>
                  <a:schemeClr val="dk1"/>
                </a:solidFill>
                <a:prstDash val="solid"/>
                <a:round/>
                <a:headEnd len="sm" w="sm" type="none"/>
                <a:tailEnd len="sm" w="sm" type="none"/>
              </a:ln>
            </p:spPr>
          </p:cxnSp>
        </p:grpSp>
      </p:grpSp>
      <p:graphicFrame>
        <p:nvGraphicFramePr>
          <p:cNvPr id="318" name="Google Shape;318;p7"/>
          <p:cNvGraphicFramePr/>
          <p:nvPr/>
        </p:nvGraphicFramePr>
        <p:xfrm>
          <a:off x="6858000" y="1600200"/>
          <a:ext cx="3000000" cy="3000000"/>
        </p:xfrm>
        <a:graphic>
          <a:graphicData uri="http://schemas.openxmlformats.org/drawingml/2006/table">
            <a:tbl>
              <a:tblPr>
                <a:noFill/>
                <a:tableStyleId>{32AC9697-8AF2-4076-9C2E-64300E163C8D}</a:tableStyleId>
              </a:tblPr>
              <a:tblGrid>
                <a:gridCol w="533400"/>
                <a:gridCol w="533400"/>
              </a:tblGrid>
              <a:tr h="177800">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rgbClr val="0000CC"/>
                          </a:solidFill>
                          <a:latin typeface="Arial"/>
                          <a:ea typeface="Arial"/>
                          <a:cs typeface="Arial"/>
                          <a:sym typeface="Arial"/>
                        </a:rPr>
                        <a:t>A'</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19" name="Google Shape;319;p7"/>
          <p:cNvSpPr/>
          <p:nvPr/>
        </p:nvSpPr>
        <p:spPr>
          <a:xfrm>
            <a:off x="457200" y="2819400"/>
            <a:ext cx="2819400" cy="457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560"/>
              <a:buFont typeface="Noto Sans Symbols"/>
              <a:buChar char="■"/>
            </a:pPr>
            <a:r>
              <a:rPr lang="en-US" sz="2400">
                <a:solidFill>
                  <a:srgbClr val="800000"/>
                </a:solidFill>
                <a:latin typeface="Arial"/>
                <a:ea typeface="Arial"/>
                <a:cs typeface="Arial"/>
                <a:sym typeface="Arial"/>
              </a:rPr>
              <a:t>AND gate</a:t>
            </a:r>
            <a:endParaRPr/>
          </a:p>
        </p:txBody>
      </p:sp>
      <p:grpSp>
        <p:nvGrpSpPr>
          <p:cNvPr id="320" name="Google Shape;320;p7"/>
          <p:cNvGrpSpPr/>
          <p:nvPr/>
        </p:nvGrpSpPr>
        <p:grpSpPr>
          <a:xfrm>
            <a:off x="1066800" y="3505200"/>
            <a:ext cx="2743200" cy="654050"/>
            <a:chOff x="864" y="2112"/>
            <a:chExt cx="1728" cy="412"/>
          </a:xfrm>
        </p:grpSpPr>
        <p:sp>
          <p:nvSpPr>
            <p:cNvPr id="321" name="Google Shape;321;p7"/>
            <p:cNvSpPr/>
            <p:nvPr/>
          </p:nvSpPr>
          <p:spPr>
            <a:xfrm>
              <a:off x="1392" y="2160"/>
              <a:ext cx="384"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22" name="Google Shape;322;p7"/>
            <p:cNvCxnSpPr/>
            <p:nvPr/>
          </p:nvCxnSpPr>
          <p:spPr>
            <a:xfrm>
              <a:off x="1104" y="2208"/>
              <a:ext cx="288" cy="0"/>
            </a:xfrm>
            <a:prstGeom prst="straightConnector1">
              <a:avLst/>
            </a:prstGeom>
            <a:noFill/>
            <a:ln cap="sq" cmpd="sng" w="19050">
              <a:solidFill>
                <a:schemeClr val="dk1"/>
              </a:solidFill>
              <a:prstDash val="solid"/>
              <a:round/>
              <a:headEnd len="sm" w="sm" type="none"/>
              <a:tailEnd len="sm" w="sm" type="none"/>
            </a:ln>
          </p:spPr>
        </p:cxnSp>
        <p:cxnSp>
          <p:nvCxnSpPr>
            <p:cNvPr id="323" name="Google Shape;323;p7"/>
            <p:cNvCxnSpPr/>
            <p:nvPr/>
          </p:nvCxnSpPr>
          <p:spPr>
            <a:xfrm>
              <a:off x="1104" y="2448"/>
              <a:ext cx="288" cy="0"/>
            </a:xfrm>
            <a:prstGeom prst="straightConnector1">
              <a:avLst/>
            </a:prstGeom>
            <a:noFill/>
            <a:ln cap="sq" cmpd="sng" w="19050">
              <a:solidFill>
                <a:schemeClr val="dk1"/>
              </a:solidFill>
              <a:prstDash val="solid"/>
              <a:round/>
              <a:headEnd len="sm" w="sm" type="none"/>
              <a:tailEnd len="sm" w="sm" type="none"/>
            </a:ln>
          </p:spPr>
        </p:cxnSp>
        <p:cxnSp>
          <p:nvCxnSpPr>
            <p:cNvPr id="324" name="Google Shape;324;p7"/>
            <p:cNvCxnSpPr/>
            <p:nvPr/>
          </p:nvCxnSpPr>
          <p:spPr>
            <a:xfrm>
              <a:off x="1790" y="2318"/>
              <a:ext cx="288" cy="0"/>
            </a:xfrm>
            <a:prstGeom prst="straightConnector1">
              <a:avLst/>
            </a:prstGeom>
            <a:noFill/>
            <a:ln cap="sq" cmpd="sng" w="19050">
              <a:solidFill>
                <a:schemeClr val="dk1"/>
              </a:solidFill>
              <a:prstDash val="solid"/>
              <a:round/>
              <a:headEnd len="sm" w="sm" type="none"/>
              <a:tailEnd len="sm" w="sm" type="none"/>
            </a:ln>
          </p:spPr>
        </p:cxnSp>
        <p:sp>
          <p:nvSpPr>
            <p:cNvPr id="325" name="Google Shape;325;p7"/>
            <p:cNvSpPr txBox="1"/>
            <p:nvPr/>
          </p:nvSpPr>
          <p:spPr>
            <a:xfrm>
              <a:off x="864" y="2112"/>
              <a:ext cx="192" cy="4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a:p>
              <a:pPr indent="0" lvl="0" marL="0" marR="0" rtl="0" algn="r">
                <a:spcBef>
                  <a:spcPts val="480"/>
                </a:spcBef>
                <a:spcAft>
                  <a:spcPts val="0"/>
                </a:spcAft>
                <a:buNone/>
              </a:pPr>
              <a:r>
                <a:rPr lang="en-US" sz="1600">
                  <a:solidFill>
                    <a:schemeClr val="dk1"/>
                  </a:solidFill>
                  <a:latin typeface="Arial"/>
                  <a:ea typeface="Arial"/>
                  <a:cs typeface="Arial"/>
                  <a:sym typeface="Arial"/>
                </a:rPr>
                <a:t>B</a:t>
              </a:r>
              <a:endParaRPr/>
            </a:p>
          </p:txBody>
        </p:sp>
        <p:sp>
          <p:nvSpPr>
            <p:cNvPr id="326" name="Google Shape;326;p7"/>
            <p:cNvSpPr txBox="1"/>
            <p:nvPr/>
          </p:nvSpPr>
          <p:spPr>
            <a:xfrm>
              <a:off x="2112" y="2208"/>
              <a:ext cx="48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 ⋅ B</a:t>
              </a:r>
              <a:endParaRPr/>
            </a:p>
          </p:txBody>
        </p:sp>
      </p:grpSp>
      <p:graphicFrame>
        <p:nvGraphicFramePr>
          <p:cNvPr id="327" name="Google Shape;327;p7"/>
          <p:cNvGraphicFramePr/>
          <p:nvPr/>
        </p:nvGraphicFramePr>
        <p:xfrm>
          <a:off x="1371600" y="4343400"/>
          <a:ext cx="3000000" cy="3000000"/>
        </p:xfrm>
        <a:graphic>
          <a:graphicData uri="http://schemas.openxmlformats.org/drawingml/2006/table">
            <a:tbl>
              <a:tblPr>
                <a:noFill/>
                <a:tableStyleId>{32AC9697-8AF2-4076-9C2E-64300E163C8D}</a:tableStyleId>
              </a:tblPr>
              <a:tblGrid>
                <a:gridCol w="533400"/>
                <a:gridCol w="533400"/>
                <a:gridCol w="762000"/>
              </a:tblGrid>
              <a:tr h="317500">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rgbClr val="0000CC"/>
                          </a:solidFill>
                          <a:latin typeface="Arial"/>
                          <a:ea typeface="Arial"/>
                          <a:cs typeface="Arial"/>
                          <a:sym typeface="Arial"/>
                        </a:rPr>
                        <a:t>A ⋅ 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41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7500">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7500">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28" name="Google Shape;328;p7"/>
          <p:cNvSpPr/>
          <p:nvPr/>
        </p:nvSpPr>
        <p:spPr>
          <a:xfrm>
            <a:off x="4724400" y="2819400"/>
            <a:ext cx="2819400" cy="457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560"/>
              <a:buFont typeface="Noto Sans Symbols"/>
              <a:buChar char="■"/>
            </a:pPr>
            <a:r>
              <a:rPr lang="en-US" sz="2400">
                <a:solidFill>
                  <a:srgbClr val="800000"/>
                </a:solidFill>
                <a:latin typeface="Arial"/>
                <a:ea typeface="Arial"/>
                <a:cs typeface="Arial"/>
                <a:sym typeface="Arial"/>
              </a:rPr>
              <a:t>OR gate</a:t>
            </a:r>
            <a:endParaRPr/>
          </a:p>
        </p:txBody>
      </p:sp>
      <p:grpSp>
        <p:nvGrpSpPr>
          <p:cNvPr id="329" name="Google Shape;329;p7"/>
          <p:cNvGrpSpPr/>
          <p:nvPr/>
        </p:nvGrpSpPr>
        <p:grpSpPr>
          <a:xfrm>
            <a:off x="5257800" y="3505200"/>
            <a:ext cx="2514600" cy="654050"/>
            <a:chOff x="1584" y="1536"/>
            <a:chExt cx="1584" cy="412"/>
          </a:xfrm>
        </p:grpSpPr>
        <p:cxnSp>
          <p:nvCxnSpPr>
            <p:cNvPr id="330" name="Google Shape;330;p7"/>
            <p:cNvCxnSpPr/>
            <p:nvPr/>
          </p:nvCxnSpPr>
          <p:spPr>
            <a:xfrm>
              <a:off x="1824" y="1632"/>
              <a:ext cx="288" cy="0"/>
            </a:xfrm>
            <a:prstGeom prst="straightConnector1">
              <a:avLst/>
            </a:prstGeom>
            <a:noFill/>
            <a:ln cap="sq" cmpd="sng" w="19050">
              <a:solidFill>
                <a:schemeClr val="dk1"/>
              </a:solidFill>
              <a:prstDash val="solid"/>
              <a:round/>
              <a:headEnd len="sm" w="sm" type="none"/>
              <a:tailEnd len="sm" w="sm" type="none"/>
            </a:ln>
          </p:spPr>
        </p:cxnSp>
        <p:cxnSp>
          <p:nvCxnSpPr>
            <p:cNvPr id="331" name="Google Shape;331;p7"/>
            <p:cNvCxnSpPr/>
            <p:nvPr/>
          </p:nvCxnSpPr>
          <p:spPr>
            <a:xfrm>
              <a:off x="1824" y="1872"/>
              <a:ext cx="288" cy="0"/>
            </a:xfrm>
            <a:prstGeom prst="straightConnector1">
              <a:avLst/>
            </a:prstGeom>
            <a:noFill/>
            <a:ln cap="sq" cmpd="sng" w="19050">
              <a:solidFill>
                <a:schemeClr val="dk1"/>
              </a:solidFill>
              <a:prstDash val="solid"/>
              <a:round/>
              <a:headEnd len="sm" w="sm" type="none"/>
              <a:tailEnd len="sm" w="sm" type="none"/>
            </a:ln>
          </p:spPr>
        </p:cxnSp>
        <p:cxnSp>
          <p:nvCxnSpPr>
            <p:cNvPr id="332" name="Google Shape;332;p7"/>
            <p:cNvCxnSpPr/>
            <p:nvPr/>
          </p:nvCxnSpPr>
          <p:spPr>
            <a:xfrm>
              <a:off x="2489" y="1742"/>
              <a:ext cx="288" cy="0"/>
            </a:xfrm>
            <a:prstGeom prst="straightConnector1">
              <a:avLst/>
            </a:prstGeom>
            <a:noFill/>
            <a:ln cap="sq" cmpd="sng" w="19050">
              <a:solidFill>
                <a:schemeClr val="dk1"/>
              </a:solidFill>
              <a:prstDash val="solid"/>
              <a:round/>
              <a:headEnd len="sm" w="sm" type="none"/>
              <a:tailEnd len="sm" w="sm" type="none"/>
            </a:ln>
          </p:spPr>
        </p:cxnSp>
        <p:sp>
          <p:nvSpPr>
            <p:cNvPr id="333" name="Google Shape;333;p7"/>
            <p:cNvSpPr txBox="1"/>
            <p:nvPr/>
          </p:nvSpPr>
          <p:spPr>
            <a:xfrm>
              <a:off x="1584" y="1536"/>
              <a:ext cx="192" cy="4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a:p>
              <a:pPr indent="0" lvl="0" marL="0" marR="0" rtl="0" algn="r">
                <a:spcBef>
                  <a:spcPts val="480"/>
                </a:spcBef>
                <a:spcAft>
                  <a:spcPts val="0"/>
                </a:spcAft>
                <a:buNone/>
              </a:pPr>
              <a:r>
                <a:rPr lang="en-US" sz="1600">
                  <a:solidFill>
                    <a:schemeClr val="dk1"/>
                  </a:solidFill>
                  <a:latin typeface="Arial"/>
                  <a:ea typeface="Arial"/>
                  <a:cs typeface="Arial"/>
                  <a:sym typeface="Arial"/>
                </a:rPr>
                <a:t>B</a:t>
              </a:r>
              <a:endParaRPr/>
            </a:p>
          </p:txBody>
        </p:sp>
        <p:sp>
          <p:nvSpPr>
            <p:cNvPr id="334" name="Google Shape;334;p7"/>
            <p:cNvSpPr txBox="1"/>
            <p:nvPr/>
          </p:nvSpPr>
          <p:spPr>
            <a:xfrm>
              <a:off x="2784" y="1632"/>
              <a:ext cx="38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A+B</a:t>
              </a:r>
              <a:endParaRPr/>
            </a:p>
          </p:txBody>
        </p:sp>
        <p:grpSp>
          <p:nvGrpSpPr>
            <p:cNvPr id="335" name="Google Shape;335;p7"/>
            <p:cNvGrpSpPr/>
            <p:nvPr/>
          </p:nvGrpSpPr>
          <p:grpSpPr>
            <a:xfrm>
              <a:off x="2099" y="1602"/>
              <a:ext cx="384" cy="302"/>
              <a:chOff x="6768" y="11808"/>
              <a:chExt cx="1008" cy="792"/>
            </a:xfrm>
          </p:grpSpPr>
          <p:sp>
            <p:nvSpPr>
              <p:cNvPr id="336" name="Google Shape;336;p7"/>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37" name="Google Shape;337;p7"/>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338" name="Google Shape;338;p7"/>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339" name="Google Shape;339;p7"/>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7"/>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aphicFrame>
        <p:nvGraphicFramePr>
          <p:cNvPr id="341" name="Google Shape;341;p7"/>
          <p:cNvGraphicFramePr/>
          <p:nvPr/>
        </p:nvGraphicFramePr>
        <p:xfrm>
          <a:off x="5486400" y="4343400"/>
          <a:ext cx="3000000" cy="3000000"/>
        </p:xfrm>
        <a:graphic>
          <a:graphicData uri="http://schemas.openxmlformats.org/drawingml/2006/table">
            <a:tbl>
              <a:tblPr>
                <a:noFill/>
                <a:tableStyleId>{32AC9697-8AF2-4076-9C2E-64300E163C8D}</a:tableStyleId>
              </a:tblPr>
              <a:tblGrid>
                <a:gridCol w="533400"/>
                <a:gridCol w="533400"/>
                <a:gridCol w="762000"/>
              </a:tblGrid>
              <a:tr h="3349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rgbClr val="0000CC"/>
                          </a:solidFill>
                          <a:latin typeface="Arial"/>
                          <a:ea typeface="Arial"/>
                          <a:cs typeface="Arial"/>
                          <a:sym typeface="Arial"/>
                        </a:rPr>
                        <a:t>A + 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42" name="Google Shape;342;p7"/>
          <p:cNvSpPr txBox="1"/>
          <p:nvPr/>
        </p:nvSpPr>
        <p:spPr>
          <a:xfrm>
            <a:off x="152400" y="6400800"/>
            <a:ext cx="304800" cy="201613"/>
          </a:xfrm>
          <a:prstGeom prst="rect">
            <a:avLst/>
          </a:prstGeom>
          <a:noFill/>
          <a:ln>
            <a:noFill/>
          </a:ln>
        </p:spPr>
        <p:txBody>
          <a:bodyPr anchorCtr="0" anchor="t" bIns="9125" lIns="9125" spcFirstLastPara="1" rIns="9125" wrap="square" tIns="9125">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a:t>
            </a:r>
            <a:endParaRPr/>
          </a:p>
        </p:txBody>
      </p:sp>
      <p:sp>
        <p:nvSpPr>
          <p:cNvPr id="343" name="Google Shape;343;p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344" name="Google Shape;344;p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51" name="Google Shape;351;p8"/>
          <p:cNvSpPr txBox="1"/>
          <p:nvPr>
            <p:ph type="title"/>
          </p:nvPr>
        </p:nvSpPr>
        <p:spPr>
          <a:xfrm>
            <a:off x="457200" y="277813"/>
            <a:ext cx="8229600" cy="11398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NAND/NOR GATES</a:t>
            </a:r>
            <a:endParaRPr/>
          </a:p>
        </p:txBody>
      </p:sp>
      <p:sp>
        <p:nvSpPr>
          <p:cNvPr id="352" name="Google Shape;352;p8"/>
          <p:cNvSpPr txBox="1"/>
          <p:nvPr>
            <p:ph idx="1" type="body"/>
          </p:nvPr>
        </p:nvSpPr>
        <p:spPr>
          <a:xfrm>
            <a:off x="457200" y="1066800"/>
            <a:ext cx="2514600" cy="4572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solidFill>
                  <a:srgbClr val="800000"/>
                </a:solidFill>
              </a:rPr>
              <a:t>NAND gate</a:t>
            </a:r>
            <a:endParaRPr/>
          </a:p>
        </p:txBody>
      </p:sp>
      <p:graphicFrame>
        <p:nvGraphicFramePr>
          <p:cNvPr id="353" name="Google Shape;353;p8"/>
          <p:cNvGraphicFramePr/>
          <p:nvPr/>
        </p:nvGraphicFramePr>
        <p:xfrm>
          <a:off x="1828800" y="1752600"/>
          <a:ext cx="3000000" cy="3000000"/>
        </p:xfrm>
        <a:graphic>
          <a:graphicData uri="http://schemas.openxmlformats.org/drawingml/2006/table">
            <a:tbl>
              <a:tblPr>
                <a:noFill/>
                <a:tableStyleId>{32AC9697-8AF2-4076-9C2E-64300E163C8D}</a:tableStyleId>
              </a:tblPr>
              <a:tblGrid>
                <a:gridCol w="622300"/>
                <a:gridCol w="596900"/>
                <a:gridCol w="914400"/>
              </a:tblGrid>
              <a:tr h="21272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rgbClr val="0000CC"/>
                          </a:solidFill>
                          <a:latin typeface="Arial"/>
                          <a:ea typeface="Arial"/>
                          <a:cs typeface="Arial"/>
                          <a:sym typeface="Arial"/>
                        </a:rPr>
                        <a:t>(A ⋅ 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1432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1272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1432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1272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354" name="Google Shape;354;p8"/>
          <p:cNvGrpSpPr/>
          <p:nvPr/>
        </p:nvGrpSpPr>
        <p:grpSpPr>
          <a:xfrm>
            <a:off x="2705100" y="1158875"/>
            <a:ext cx="6053138" cy="615950"/>
            <a:chOff x="720" y="1392"/>
            <a:chExt cx="3813" cy="388"/>
          </a:xfrm>
        </p:grpSpPr>
        <p:cxnSp>
          <p:nvCxnSpPr>
            <p:cNvPr id="355" name="Google Shape;355;p8"/>
            <p:cNvCxnSpPr/>
            <p:nvPr/>
          </p:nvCxnSpPr>
          <p:spPr>
            <a:xfrm>
              <a:off x="891" y="1509"/>
              <a:ext cx="240" cy="0"/>
            </a:xfrm>
            <a:prstGeom prst="straightConnector1">
              <a:avLst/>
            </a:prstGeom>
            <a:noFill/>
            <a:ln cap="sq" cmpd="sng" w="19050">
              <a:solidFill>
                <a:schemeClr val="dk1"/>
              </a:solidFill>
              <a:prstDash val="solid"/>
              <a:round/>
              <a:headEnd len="sm" w="sm" type="none"/>
              <a:tailEnd len="sm" w="sm" type="none"/>
            </a:ln>
          </p:spPr>
        </p:cxnSp>
        <p:cxnSp>
          <p:nvCxnSpPr>
            <p:cNvPr id="356" name="Google Shape;356;p8"/>
            <p:cNvCxnSpPr/>
            <p:nvPr/>
          </p:nvCxnSpPr>
          <p:spPr>
            <a:xfrm>
              <a:off x="891" y="1653"/>
              <a:ext cx="240" cy="0"/>
            </a:xfrm>
            <a:prstGeom prst="straightConnector1">
              <a:avLst/>
            </a:prstGeom>
            <a:noFill/>
            <a:ln cap="sq" cmpd="sng" w="19050">
              <a:solidFill>
                <a:schemeClr val="dk1"/>
              </a:solidFill>
              <a:prstDash val="solid"/>
              <a:round/>
              <a:headEnd len="sm" w="sm" type="none"/>
              <a:tailEnd len="sm" w="sm" type="none"/>
            </a:ln>
          </p:spPr>
        </p:cxnSp>
        <p:cxnSp>
          <p:nvCxnSpPr>
            <p:cNvPr id="357" name="Google Shape;357;p8"/>
            <p:cNvCxnSpPr/>
            <p:nvPr/>
          </p:nvCxnSpPr>
          <p:spPr>
            <a:xfrm>
              <a:off x="1480" y="1584"/>
              <a:ext cx="192" cy="0"/>
            </a:xfrm>
            <a:prstGeom prst="straightConnector1">
              <a:avLst/>
            </a:prstGeom>
            <a:noFill/>
            <a:ln cap="sq" cmpd="sng" w="19050">
              <a:solidFill>
                <a:schemeClr val="dk1"/>
              </a:solidFill>
              <a:prstDash val="solid"/>
              <a:round/>
              <a:headEnd len="sm" w="sm" type="none"/>
              <a:tailEnd len="sm" w="sm" type="none"/>
            </a:ln>
          </p:spPr>
        </p:cxnSp>
        <p:sp>
          <p:nvSpPr>
            <p:cNvPr id="358" name="Google Shape;358;p8"/>
            <p:cNvSpPr txBox="1"/>
            <p:nvPr/>
          </p:nvSpPr>
          <p:spPr>
            <a:xfrm>
              <a:off x="720" y="1399"/>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359" name="Google Shape;359;p8"/>
            <p:cNvSpPr txBox="1"/>
            <p:nvPr/>
          </p:nvSpPr>
          <p:spPr>
            <a:xfrm>
              <a:off x="1680" y="1440"/>
              <a:ext cx="542"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 </a:t>
              </a:r>
              <a:r>
                <a:rPr b="1" lang="en-US" sz="1800">
                  <a:solidFill>
                    <a:schemeClr val="dk1"/>
                  </a:solidFill>
                  <a:latin typeface="Arial"/>
                  <a:ea typeface="Arial"/>
                  <a:cs typeface="Arial"/>
                  <a:sym typeface="Arial"/>
                </a:rPr>
                <a:t>⋅</a:t>
              </a:r>
              <a:r>
                <a:rPr b="1" lang="en-US" sz="1400">
                  <a:solidFill>
                    <a:schemeClr val="dk1"/>
                  </a:solidFill>
                  <a:latin typeface="Arial"/>
                  <a:ea typeface="Arial"/>
                  <a:cs typeface="Arial"/>
                  <a:sym typeface="Arial"/>
                </a:rPr>
                <a:t> B)'</a:t>
              </a:r>
              <a:endParaRPr/>
            </a:p>
          </p:txBody>
        </p:sp>
        <p:grpSp>
          <p:nvGrpSpPr>
            <p:cNvPr id="360" name="Google Shape;360;p8"/>
            <p:cNvGrpSpPr/>
            <p:nvPr/>
          </p:nvGrpSpPr>
          <p:grpSpPr>
            <a:xfrm>
              <a:off x="1131" y="1461"/>
              <a:ext cx="347" cy="240"/>
              <a:chOff x="1440" y="1536"/>
              <a:chExt cx="347" cy="240"/>
            </a:xfrm>
          </p:grpSpPr>
          <p:sp>
            <p:nvSpPr>
              <p:cNvPr id="361" name="Google Shape;361;p8"/>
              <p:cNvSpPr/>
              <p:nvPr/>
            </p:nvSpPr>
            <p:spPr>
              <a:xfrm>
                <a:off x="1440" y="1536"/>
                <a:ext cx="288" cy="240"/>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8"/>
              <p:cNvSpPr/>
              <p:nvPr/>
            </p:nvSpPr>
            <p:spPr>
              <a:xfrm>
                <a:off x="1739" y="1637"/>
                <a:ext cx="48" cy="48"/>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63" name="Google Shape;363;p8"/>
            <p:cNvGrpSpPr/>
            <p:nvPr/>
          </p:nvGrpSpPr>
          <p:grpSpPr>
            <a:xfrm>
              <a:off x="3600" y="1482"/>
              <a:ext cx="212" cy="192"/>
              <a:chOff x="2160" y="1584"/>
              <a:chExt cx="307" cy="288"/>
            </a:xfrm>
          </p:grpSpPr>
          <p:sp>
            <p:nvSpPr>
              <p:cNvPr id="364" name="Google Shape;364;p8"/>
              <p:cNvSpPr/>
              <p:nvPr/>
            </p:nvSpPr>
            <p:spPr>
              <a:xfrm rot="-5400000">
                <a:off x="2127" y="1617"/>
                <a:ext cx="288" cy="221"/>
              </a:xfrm>
              <a:prstGeom prst="flowChartMerge">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8"/>
              <p:cNvSpPr/>
              <p:nvPr/>
            </p:nvSpPr>
            <p:spPr>
              <a:xfrm>
                <a:off x="2388" y="1688"/>
                <a:ext cx="80" cy="68"/>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66" name="Google Shape;366;p8"/>
            <p:cNvSpPr/>
            <p:nvPr/>
          </p:nvSpPr>
          <p:spPr>
            <a:xfrm>
              <a:off x="3168" y="1461"/>
              <a:ext cx="288" cy="240"/>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67" name="Google Shape;367;p8"/>
            <p:cNvCxnSpPr/>
            <p:nvPr/>
          </p:nvCxnSpPr>
          <p:spPr>
            <a:xfrm>
              <a:off x="2928" y="1509"/>
              <a:ext cx="240" cy="0"/>
            </a:xfrm>
            <a:prstGeom prst="straightConnector1">
              <a:avLst/>
            </a:prstGeom>
            <a:noFill/>
            <a:ln cap="sq" cmpd="sng" w="19050">
              <a:solidFill>
                <a:schemeClr val="dk1"/>
              </a:solidFill>
              <a:prstDash val="solid"/>
              <a:round/>
              <a:headEnd len="sm" w="sm" type="none"/>
              <a:tailEnd len="sm" w="sm" type="none"/>
            </a:ln>
          </p:spPr>
        </p:cxnSp>
        <p:cxnSp>
          <p:nvCxnSpPr>
            <p:cNvPr id="368" name="Google Shape;368;p8"/>
            <p:cNvCxnSpPr/>
            <p:nvPr/>
          </p:nvCxnSpPr>
          <p:spPr>
            <a:xfrm>
              <a:off x="2928" y="1653"/>
              <a:ext cx="240" cy="0"/>
            </a:xfrm>
            <a:prstGeom prst="straightConnector1">
              <a:avLst/>
            </a:prstGeom>
            <a:noFill/>
            <a:ln cap="sq" cmpd="sng" w="19050">
              <a:solidFill>
                <a:schemeClr val="dk1"/>
              </a:solidFill>
              <a:prstDash val="solid"/>
              <a:round/>
              <a:headEnd len="sm" w="sm" type="none"/>
              <a:tailEnd len="sm" w="sm" type="none"/>
            </a:ln>
          </p:spPr>
        </p:cxnSp>
        <p:cxnSp>
          <p:nvCxnSpPr>
            <p:cNvPr id="369" name="Google Shape;369;p8"/>
            <p:cNvCxnSpPr/>
            <p:nvPr/>
          </p:nvCxnSpPr>
          <p:spPr>
            <a:xfrm flipH="1" rot="10800000">
              <a:off x="3456" y="1570"/>
              <a:ext cx="144" cy="1"/>
            </a:xfrm>
            <a:prstGeom prst="straightConnector1">
              <a:avLst/>
            </a:prstGeom>
            <a:noFill/>
            <a:ln cap="sq" cmpd="sng" w="19050">
              <a:solidFill>
                <a:schemeClr val="dk1"/>
              </a:solidFill>
              <a:prstDash val="solid"/>
              <a:round/>
              <a:headEnd len="sm" w="sm" type="none"/>
              <a:tailEnd len="sm" w="sm" type="none"/>
            </a:ln>
          </p:spPr>
        </p:cxnSp>
        <p:sp>
          <p:nvSpPr>
            <p:cNvPr id="370" name="Google Shape;370;p8"/>
            <p:cNvSpPr txBox="1"/>
            <p:nvPr/>
          </p:nvSpPr>
          <p:spPr>
            <a:xfrm>
              <a:off x="2750" y="1414"/>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371" name="Google Shape;371;p8"/>
            <p:cNvSpPr txBox="1"/>
            <p:nvPr/>
          </p:nvSpPr>
          <p:spPr>
            <a:xfrm>
              <a:off x="3957" y="1475"/>
              <a:ext cx="576"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 ⋅ B)'</a:t>
              </a:r>
              <a:endParaRPr sz="1600">
                <a:solidFill>
                  <a:schemeClr val="dk1"/>
                </a:solidFill>
                <a:latin typeface="Arial"/>
                <a:ea typeface="Arial"/>
                <a:cs typeface="Arial"/>
                <a:sym typeface="Arial"/>
              </a:endParaRPr>
            </a:p>
          </p:txBody>
        </p:sp>
        <p:cxnSp>
          <p:nvCxnSpPr>
            <p:cNvPr id="372" name="Google Shape;372;p8"/>
            <p:cNvCxnSpPr/>
            <p:nvPr/>
          </p:nvCxnSpPr>
          <p:spPr>
            <a:xfrm flipH="1" rot="10800000">
              <a:off x="3825" y="1571"/>
              <a:ext cx="151" cy="4"/>
            </a:xfrm>
            <a:prstGeom prst="straightConnector1">
              <a:avLst/>
            </a:prstGeom>
            <a:noFill/>
            <a:ln cap="sq" cmpd="sng" w="19050">
              <a:solidFill>
                <a:schemeClr val="dk1"/>
              </a:solidFill>
              <a:prstDash val="solid"/>
              <a:round/>
              <a:headEnd len="sm" w="sm" type="none"/>
              <a:tailEnd len="sm" w="sm" type="none"/>
            </a:ln>
          </p:spPr>
        </p:cxnSp>
        <p:sp>
          <p:nvSpPr>
            <p:cNvPr id="373" name="Google Shape;373;p8"/>
            <p:cNvSpPr txBox="1"/>
            <p:nvPr/>
          </p:nvSpPr>
          <p:spPr>
            <a:xfrm>
              <a:off x="2304" y="1392"/>
              <a:ext cx="288"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a:t>
              </a:r>
              <a:endParaRPr sz="2000">
                <a:solidFill>
                  <a:schemeClr val="dk1"/>
                </a:solidFill>
                <a:latin typeface="Times New Roman"/>
                <a:ea typeface="Times New Roman"/>
                <a:cs typeface="Times New Roman"/>
                <a:sym typeface="Times New Roman"/>
              </a:endParaRPr>
            </a:p>
          </p:txBody>
        </p:sp>
      </p:grpSp>
      <p:grpSp>
        <p:nvGrpSpPr>
          <p:cNvPr id="374" name="Google Shape;374;p8"/>
          <p:cNvGrpSpPr/>
          <p:nvPr/>
        </p:nvGrpSpPr>
        <p:grpSpPr>
          <a:xfrm>
            <a:off x="4572000" y="1981200"/>
            <a:ext cx="3810000" cy="1128713"/>
            <a:chOff x="3024" y="2688"/>
            <a:chExt cx="2400" cy="711"/>
          </a:xfrm>
        </p:grpSpPr>
        <p:sp>
          <p:nvSpPr>
            <p:cNvPr id="375" name="Google Shape;375;p8"/>
            <p:cNvSpPr txBox="1"/>
            <p:nvPr/>
          </p:nvSpPr>
          <p:spPr>
            <a:xfrm>
              <a:off x="3216" y="3168"/>
              <a:ext cx="624"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NAND</a:t>
              </a:r>
              <a:endParaRPr sz="2000">
                <a:solidFill>
                  <a:schemeClr val="dk1"/>
                </a:solidFill>
                <a:latin typeface="Times New Roman"/>
                <a:ea typeface="Times New Roman"/>
                <a:cs typeface="Times New Roman"/>
                <a:sym typeface="Times New Roman"/>
              </a:endParaRPr>
            </a:p>
          </p:txBody>
        </p:sp>
        <p:sp>
          <p:nvSpPr>
            <p:cNvPr id="376" name="Google Shape;376;p8"/>
            <p:cNvSpPr txBox="1"/>
            <p:nvPr/>
          </p:nvSpPr>
          <p:spPr>
            <a:xfrm>
              <a:off x="4320" y="3168"/>
              <a:ext cx="1104"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Negative-OR</a:t>
              </a:r>
              <a:endParaRPr/>
            </a:p>
          </p:txBody>
        </p:sp>
        <p:grpSp>
          <p:nvGrpSpPr>
            <p:cNvPr id="377" name="Google Shape;377;p8"/>
            <p:cNvGrpSpPr/>
            <p:nvPr/>
          </p:nvGrpSpPr>
          <p:grpSpPr>
            <a:xfrm>
              <a:off x="3024" y="2736"/>
              <a:ext cx="974" cy="336"/>
              <a:chOff x="3072" y="2256"/>
              <a:chExt cx="974" cy="336"/>
            </a:xfrm>
          </p:grpSpPr>
          <p:cxnSp>
            <p:nvCxnSpPr>
              <p:cNvPr id="378" name="Google Shape;378;p8"/>
              <p:cNvCxnSpPr/>
              <p:nvPr/>
            </p:nvCxnSpPr>
            <p:spPr>
              <a:xfrm>
                <a:off x="3072" y="2304"/>
                <a:ext cx="288" cy="0"/>
              </a:xfrm>
              <a:prstGeom prst="straightConnector1">
                <a:avLst/>
              </a:prstGeom>
              <a:noFill/>
              <a:ln cap="sq" cmpd="sng" w="19050">
                <a:solidFill>
                  <a:schemeClr val="dk1"/>
                </a:solidFill>
                <a:prstDash val="solid"/>
                <a:round/>
                <a:headEnd len="sm" w="sm" type="none"/>
                <a:tailEnd len="sm" w="sm" type="none"/>
              </a:ln>
            </p:spPr>
          </p:cxnSp>
          <p:cxnSp>
            <p:nvCxnSpPr>
              <p:cNvPr id="379" name="Google Shape;379;p8"/>
              <p:cNvCxnSpPr/>
              <p:nvPr/>
            </p:nvCxnSpPr>
            <p:spPr>
              <a:xfrm>
                <a:off x="3072" y="2544"/>
                <a:ext cx="288" cy="0"/>
              </a:xfrm>
              <a:prstGeom prst="straightConnector1">
                <a:avLst/>
              </a:prstGeom>
              <a:noFill/>
              <a:ln cap="sq" cmpd="sng" w="19050">
                <a:solidFill>
                  <a:schemeClr val="dk1"/>
                </a:solidFill>
                <a:prstDash val="solid"/>
                <a:round/>
                <a:headEnd len="sm" w="sm" type="none"/>
                <a:tailEnd len="sm" w="sm" type="none"/>
              </a:ln>
            </p:spPr>
          </p:cxnSp>
          <p:cxnSp>
            <p:nvCxnSpPr>
              <p:cNvPr id="380" name="Google Shape;380;p8"/>
              <p:cNvCxnSpPr/>
              <p:nvPr/>
            </p:nvCxnSpPr>
            <p:spPr>
              <a:xfrm>
                <a:off x="3820" y="2414"/>
                <a:ext cx="226" cy="0"/>
              </a:xfrm>
              <a:prstGeom prst="straightConnector1">
                <a:avLst/>
              </a:prstGeom>
              <a:noFill/>
              <a:ln cap="sq" cmpd="sng" w="19050">
                <a:solidFill>
                  <a:schemeClr val="dk1"/>
                </a:solidFill>
                <a:prstDash val="solid"/>
                <a:round/>
                <a:headEnd len="sm" w="sm" type="none"/>
                <a:tailEnd len="sm" w="sm" type="none"/>
              </a:ln>
            </p:spPr>
          </p:cxnSp>
          <p:grpSp>
            <p:nvGrpSpPr>
              <p:cNvPr id="381" name="Google Shape;381;p8"/>
              <p:cNvGrpSpPr/>
              <p:nvPr/>
            </p:nvGrpSpPr>
            <p:grpSpPr>
              <a:xfrm>
                <a:off x="3360" y="2256"/>
                <a:ext cx="459" cy="336"/>
                <a:chOff x="3360" y="2256"/>
                <a:chExt cx="459" cy="336"/>
              </a:xfrm>
            </p:grpSpPr>
            <p:sp>
              <p:nvSpPr>
                <p:cNvPr id="382" name="Google Shape;382;p8"/>
                <p:cNvSpPr/>
                <p:nvPr/>
              </p:nvSpPr>
              <p:spPr>
                <a:xfrm>
                  <a:off x="3360" y="2256"/>
                  <a:ext cx="384"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8"/>
                <p:cNvSpPr/>
                <p:nvPr/>
              </p:nvSpPr>
              <p:spPr>
                <a:xfrm>
                  <a:off x="3743" y="2378"/>
                  <a:ext cx="76" cy="69"/>
                </a:xfrm>
                <a:prstGeom prst="ellipse">
                  <a:avLst/>
                </a:prstGeom>
                <a:noFill/>
                <a:ln cap="sq"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384" name="Google Shape;384;p8"/>
            <p:cNvGrpSpPr/>
            <p:nvPr/>
          </p:nvGrpSpPr>
          <p:grpSpPr>
            <a:xfrm>
              <a:off x="4430" y="2750"/>
              <a:ext cx="969" cy="302"/>
              <a:chOff x="4509" y="2256"/>
              <a:chExt cx="969" cy="302"/>
            </a:xfrm>
          </p:grpSpPr>
          <p:cxnSp>
            <p:nvCxnSpPr>
              <p:cNvPr id="385" name="Google Shape;385;p8"/>
              <p:cNvCxnSpPr/>
              <p:nvPr/>
            </p:nvCxnSpPr>
            <p:spPr>
              <a:xfrm>
                <a:off x="4509" y="2327"/>
                <a:ext cx="235" cy="7"/>
              </a:xfrm>
              <a:prstGeom prst="straightConnector1">
                <a:avLst/>
              </a:prstGeom>
              <a:noFill/>
              <a:ln cap="sq" cmpd="sng" w="19050">
                <a:solidFill>
                  <a:schemeClr val="dk1"/>
                </a:solidFill>
                <a:prstDash val="solid"/>
                <a:round/>
                <a:headEnd len="sm" w="sm" type="none"/>
                <a:tailEnd len="sm" w="sm" type="none"/>
              </a:ln>
            </p:spPr>
          </p:cxnSp>
          <p:cxnSp>
            <p:nvCxnSpPr>
              <p:cNvPr id="386" name="Google Shape;386;p8"/>
              <p:cNvCxnSpPr/>
              <p:nvPr/>
            </p:nvCxnSpPr>
            <p:spPr>
              <a:xfrm>
                <a:off x="4510" y="2491"/>
                <a:ext cx="241" cy="0"/>
              </a:xfrm>
              <a:prstGeom prst="straightConnector1">
                <a:avLst/>
              </a:prstGeom>
              <a:noFill/>
              <a:ln cap="sq" cmpd="sng" w="19050">
                <a:solidFill>
                  <a:schemeClr val="dk1"/>
                </a:solidFill>
                <a:prstDash val="solid"/>
                <a:round/>
                <a:headEnd len="sm" w="sm" type="none"/>
                <a:tailEnd len="sm" w="sm" type="none"/>
              </a:ln>
            </p:spPr>
          </p:cxnSp>
          <p:cxnSp>
            <p:nvCxnSpPr>
              <p:cNvPr id="387" name="Google Shape;387;p8"/>
              <p:cNvCxnSpPr/>
              <p:nvPr/>
            </p:nvCxnSpPr>
            <p:spPr>
              <a:xfrm>
                <a:off x="5190" y="2396"/>
                <a:ext cx="288" cy="0"/>
              </a:xfrm>
              <a:prstGeom prst="straightConnector1">
                <a:avLst/>
              </a:prstGeom>
              <a:noFill/>
              <a:ln cap="sq" cmpd="sng" w="19050">
                <a:solidFill>
                  <a:schemeClr val="dk1"/>
                </a:solidFill>
                <a:prstDash val="solid"/>
                <a:round/>
                <a:headEnd len="sm" w="sm" type="none"/>
                <a:tailEnd len="sm" w="sm" type="none"/>
              </a:ln>
            </p:spPr>
          </p:cxnSp>
          <p:grpSp>
            <p:nvGrpSpPr>
              <p:cNvPr id="388" name="Google Shape;388;p8"/>
              <p:cNvGrpSpPr/>
              <p:nvPr/>
            </p:nvGrpSpPr>
            <p:grpSpPr>
              <a:xfrm>
                <a:off x="4800" y="2256"/>
                <a:ext cx="384" cy="302"/>
                <a:chOff x="6768" y="11808"/>
                <a:chExt cx="1008" cy="792"/>
              </a:xfrm>
            </p:grpSpPr>
            <p:sp>
              <p:nvSpPr>
                <p:cNvPr id="389" name="Google Shape;389;p8"/>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90" name="Google Shape;390;p8"/>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391" name="Google Shape;391;p8"/>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392" name="Google Shape;392;p8"/>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8"/>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94" name="Google Shape;394;p8"/>
              <p:cNvSpPr/>
              <p:nvPr/>
            </p:nvSpPr>
            <p:spPr>
              <a:xfrm>
                <a:off x="4752" y="2304"/>
                <a:ext cx="76" cy="69"/>
              </a:xfrm>
              <a:prstGeom prst="ellipse">
                <a:avLst/>
              </a:prstGeom>
              <a:noFill/>
              <a:ln cap="sq"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8"/>
              <p:cNvSpPr/>
              <p:nvPr/>
            </p:nvSpPr>
            <p:spPr>
              <a:xfrm>
                <a:off x="4752" y="2448"/>
                <a:ext cx="76" cy="69"/>
              </a:xfrm>
              <a:prstGeom prst="ellipse">
                <a:avLst/>
              </a:prstGeom>
              <a:noFill/>
              <a:ln cap="sq"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96" name="Google Shape;396;p8"/>
            <p:cNvSpPr txBox="1"/>
            <p:nvPr/>
          </p:nvSpPr>
          <p:spPr>
            <a:xfrm>
              <a:off x="4080" y="2688"/>
              <a:ext cx="288"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a:t>
              </a:r>
              <a:endParaRPr sz="2000">
                <a:solidFill>
                  <a:schemeClr val="dk1"/>
                </a:solidFill>
                <a:latin typeface="Times New Roman"/>
                <a:ea typeface="Times New Roman"/>
                <a:cs typeface="Times New Roman"/>
                <a:sym typeface="Times New Roman"/>
              </a:endParaRPr>
            </a:p>
          </p:txBody>
        </p:sp>
      </p:grpSp>
      <p:sp>
        <p:nvSpPr>
          <p:cNvPr id="397" name="Google Shape;397;p8"/>
          <p:cNvSpPr/>
          <p:nvPr/>
        </p:nvSpPr>
        <p:spPr>
          <a:xfrm>
            <a:off x="457200" y="3733800"/>
            <a:ext cx="2514600" cy="457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560"/>
              <a:buFont typeface="Noto Sans Symbols"/>
              <a:buChar char="■"/>
            </a:pPr>
            <a:r>
              <a:rPr lang="en-US" sz="2400">
                <a:solidFill>
                  <a:srgbClr val="800000"/>
                </a:solidFill>
                <a:latin typeface="Arial"/>
                <a:ea typeface="Arial"/>
                <a:cs typeface="Arial"/>
                <a:sym typeface="Arial"/>
              </a:rPr>
              <a:t>NOR gate</a:t>
            </a:r>
            <a:endParaRPr/>
          </a:p>
        </p:txBody>
      </p:sp>
      <p:grpSp>
        <p:nvGrpSpPr>
          <p:cNvPr id="398" name="Google Shape;398;p8"/>
          <p:cNvGrpSpPr/>
          <p:nvPr/>
        </p:nvGrpSpPr>
        <p:grpSpPr>
          <a:xfrm>
            <a:off x="2759075" y="3810000"/>
            <a:ext cx="5943600" cy="601663"/>
            <a:chOff x="864" y="563"/>
            <a:chExt cx="3744" cy="379"/>
          </a:xfrm>
        </p:grpSpPr>
        <p:sp>
          <p:nvSpPr>
            <p:cNvPr id="399" name="Google Shape;399;p8"/>
            <p:cNvSpPr txBox="1"/>
            <p:nvPr/>
          </p:nvSpPr>
          <p:spPr>
            <a:xfrm>
              <a:off x="2448" y="563"/>
              <a:ext cx="288"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a:t>
              </a:r>
              <a:endParaRPr sz="2000">
                <a:solidFill>
                  <a:schemeClr val="dk1"/>
                </a:solidFill>
                <a:latin typeface="Times New Roman"/>
                <a:ea typeface="Times New Roman"/>
                <a:cs typeface="Times New Roman"/>
                <a:sym typeface="Times New Roman"/>
              </a:endParaRPr>
            </a:p>
          </p:txBody>
        </p:sp>
        <p:grpSp>
          <p:nvGrpSpPr>
            <p:cNvPr id="400" name="Google Shape;400;p8"/>
            <p:cNvGrpSpPr/>
            <p:nvPr/>
          </p:nvGrpSpPr>
          <p:grpSpPr>
            <a:xfrm>
              <a:off x="864" y="563"/>
              <a:ext cx="1488" cy="366"/>
              <a:chOff x="864" y="563"/>
              <a:chExt cx="1488" cy="366"/>
            </a:xfrm>
          </p:grpSpPr>
          <p:cxnSp>
            <p:nvCxnSpPr>
              <p:cNvPr id="401" name="Google Shape;401;p8"/>
              <p:cNvCxnSpPr/>
              <p:nvPr/>
            </p:nvCxnSpPr>
            <p:spPr>
              <a:xfrm>
                <a:off x="1035" y="673"/>
                <a:ext cx="240" cy="0"/>
              </a:xfrm>
              <a:prstGeom prst="straightConnector1">
                <a:avLst/>
              </a:prstGeom>
              <a:noFill/>
              <a:ln cap="sq" cmpd="sng" w="19050">
                <a:solidFill>
                  <a:schemeClr val="dk1"/>
                </a:solidFill>
                <a:prstDash val="solid"/>
                <a:round/>
                <a:headEnd len="sm" w="sm" type="none"/>
                <a:tailEnd len="sm" w="sm" type="none"/>
              </a:ln>
            </p:spPr>
          </p:cxnSp>
          <p:cxnSp>
            <p:nvCxnSpPr>
              <p:cNvPr id="402" name="Google Shape;402;p8"/>
              <p:cNvCxnSpPr/>
              <p:nvPr/>
            </p:nvCxnSpPr>
            <p:spPr>
              <a:xfrm>
                <a:off x="1035" y="817"/>
                <a:ext cx="240" cy="0"/>
              </a:xfrm>
              <a:prstGeom prst="straightConnector1">
                <a:avLst/>
              </a:prstGeom>
              <a:noFill/>
              <a:ln cap="sq" cmpd="sng" w="19050">
                <a:solidFill>
                  <a:schemeClr val="dk1"/>
                </a:solidFill>
                <a:prstDash val="solid"/>
                <a:round/>
                <a:headEnd len="sm" w="sm" type="none"/>
                <a:tailEnd len="sm" w="sm" type="none"/>
              </a:ln>
            </p:spPr>
          </p:cxnSp>
          <p:cxnSp>
            <p:nvCxnSpPr>
              <p:cNvPr id="403" name="Google Shape;403;p8"/>
              <p:cNvCxnSpPr/>
              <p:nvPr/>
            </p:nvCxnSpPr>
            <p:spPr>
              <a:xfrm>
                <a:off x="1624" y="748"/>
                <a:ext cx="192" cy="0"/>
              </a:xfrm>
              <a:prstGeom prst="straightConnector1">
                <a:avLst/>
              </a:prstGeom>
              <a:noFill/>
              <a:ln cap="sq" cmpd="sng" w="19050">
                <a:solidFill>
                  <a:schemeClr val="dk1"/>
                </a:solidFill>
                <a:prstDash val="solid"/>
                <a:round/>
                <a:headEnd len="sm" w="sm" type="none"/>
                <a:tailEnd len="sm" w="sm" type="none"/>
              </a:ln>
            </p:spPr>
          </p:cxnSp>
          <p:sp>
            <p:nvSpPr>
              <p:cNvPr id="404" name="Google Shape;404;p8"/>
              <p:cNvSpPr txBox="1"/>
              <p:nvPr/>
            </p:nvSpPr>
            <p:spPr>
              <a:xfrm>
                <a:off x="864" y="563"/>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405" name="Google Shape;405;p8"/>
              <p:cNvSpPr txBox="1"/>
              <p:nvPr/>
            </p:nvSpPr>
            <p:spPr>
              <a:xfrm>
                <a:off x="1810" y="653"/>
                <a:ext cx="542"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 + B)'</a:t>
                </a:r>
                <a:endParaRPr sz="1600">
                  <a:solidFill>
                    <a:schemeClr val="dk1"/>
                  </a:solidFill>
                  <a:latin typeface="Arial"/>
                  <a:ea typeface="Arial"/>
                  <a:cs typeface="Arial"/>
                  <a:sym typeface="Arial"/>
                </a:endParaRPr>
              </a:p>
            </p:txBody>
          </p:sp>
          <p:sp>
            <p:nvSpPr>
              <p:cNvPr id="406" name="Google Shape;406;p8"/>
              <p:cNvSpPr/>
              <p:nvPr/>
            </p:nvSpPr>
            <p:spPr>
              <a:xfrm>
                <a:off x="1574" y="726"/>
                <a:ext cx="48" cy="48"/>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07" name="Google Shape;407;p8"/>
              <p:cNvGrpSpPr/>
              <p:nvPr/>
            </p:nvGrpSpPr>
            <p:grpSpPr>
              <a:xfrm>
                <a:off x="1278" y="629"/>
                <a:ext cx="288" cy="240"/>
                <a:chOff x="6768" y="11808"/>
                <a:chExt cx="1008" cy="792"/>
              </a:xfrm>
            </p:grpSpPr>
            <p:sp>
              <p:nvSpPr>
                <p:cNvPr id="408" name="Google Shape;408;p8"/>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09" name="Google Shape;409;p8"/>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410" name="Google Shape;410;p8"/>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411" name="Google Shape;411;p8"/>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2" name="Google Shape;412;p8"/>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413" name="Google Shape;413;p8"/>
            <p:cNvGrpSpPr/>
            <p:nvPr/>
          </p:nvGrpSpPr>
          <p:grpSpPr>
            <a:xfrm>
              <a:off x="2880" y="576"/>
              <a:ext cx="1728" cy="366"/>
              <a:chOff x="2880" y="576"/>
              <a:chExt cx="1728" cy="366"/>
            </a:xfrm>
          </p:grpSpPr>
          <p:grpSp>
            <p:nvGrpSpPr>
              <p:cNvPr id="414" name="Google Shape;414;p8"/>
              <p:cNvGrpSpPr/>
              <p:nvPr/>
            </p:nvGrpSpPr>
            <p:grpSpPr>
              <a:xfrm>
                <a:off x="3730" y="644"/>
                <a:ext cx="212" cy="192"/>
                <a:chOff x="2160" y="1584"/>
                <a:chExt cx="307" cy="288"/>
              </a:xfrm>
            </p:grpSpPr>
            <p:sp>
              <p:nvSpPr>
                <p:cNvPr id="415" name="Google Shape;415;p8"/>
                <p:cNvSpPr/>
                <p:nvPr/>
              </p:nvSpPr>
              <p:spPr>
                <a:xfrm rot="-5400000">
                  <a:off x="2127" y="1617"/>
                  <a:ext cx="288" cy="221"/>
                </a:xfrm>
                <a:prstGeom prst="flowChartMerge">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p8"/>
                <p:cNvSpPr/>
                <p:nvPr/>
              </p:nvSpPr>
              <p:spPr>
                <a:xfrm>
                  <a:off x="2388" y="1688"/>
                  <a:ext cx="80" cy="68"/>
                </a:xfrm>
                <a:prstGeom prst="ellipse">
                  <a:avLst/>
                </a:pr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417" name="Google Shape;417;p8"/>
              <p:cNvCxnSpPr/>
              <p:nvPr/>
            </p:nvCxnSpPr>
            <p:spPr>
              <a:xfrm>
                <a:off x="3058" y="671"/>
                <a:ext cx="240" cy="0"/>
              </a:xfrm>
              <a:prstGeom prst="straightConnector1">
                <a:avLst/>
              </a:prstGeom>
              <a:noFill/>
              <a:ln cap="sq" cmpd="sng" w="19050">
                <a:solidFill>
                  <a:schemeClr val="dk1"/>
                </a:solidFill>
                <a:prstDash val="solid"/>
                <a:round/>
                <a:headEnd len="sm" w="sm" type="none"/>
                <a:tailEnd len="sm" w="sm" type="none"/>
              </a:ln>
            </p:spPr>
          </p:cxnSp>
          <p:cxnSp>
            <p:nvCxnSpPr>
              <p:cNvPr id="418" name="Google Shape;418;p8"/>
              <p:cNvCxnSpPr/>
              <p:nvPr/>
            </p:nvCxnSpPr>
            <p:spPr>
              <a:xfrm>
                <a:off x="3058" y="815"/>
                <a:ext cx="240" cy="0"/>
              </a:xfrm>
              <a:prstGeom prst="straightConnector1">
                <a:avLst/>
              </a:prstGeom>
              <a:noFill/>
              <a:ln cap="sq" cmpd="sng" w="19050">
                <a:solidFill>
                  <a:schemeClr val="dk1"/>
                </a:solidFill>
                <a:prstDash val="solid"/>
                <a:round/>
                <a:headEnd len="sm" w="sm" type="none"/>
                <a:tailEnd len="sm" w="sm" type="none"/>
              </a:ln>
            </p:spPr>
          </p:cxnSp>
          <p:cxnSp>
            <p:nvCxnSpPr>
              <p:cNvPr id="419" name="Google Shape;419;p8"/>
              <p:cNvCxnSpPr/>
              <p:nvPr/>
            </p:nvCxnSpPr>
            <p:spPr>
              <a:xfrm flipH="1" rot="10800000">
                <a:off x="3586" y="732"/>
                <a:ext cx="144" cy="1"/>
              </a:xfrm>
              <a:prstGeom prst="straightConnector1">
                <a:avLst/>
              </a:prstGeom>
              <a:noFill/>
              <a:ln cap="sq" cmpd="sng" w="19050">
                <a:solidFill>
                  <a:schemeClr val="dk1"/>
                </a:solidFill>
                <a:prstDash val="solid"/>
                <a:round/>
                <a:headEnd len="sm" w="sm" type="none"/>
                <a:tailEnd len="sm" w="sm" type="none"/>
              </a:ln>
            </p:spPr>
          </p:cxnSp>
          <p:sp>
            <p:nvSpPr>
              <p:cNvPr id="420" name="Google Shape;420;p8"/>
              <p:cNvSpPr txBox="1"/>
              <p:nvPr/>
            </p:nvSpPr>
            <p:spPr>
              <a:xfrm>
                <a:off x="2880" y="576"/>
                <a:ext cx="192" cy="3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A</a:t>
                </a:r>
                <a:endParaRPr/>
              </a:p>
              <a:p>
                <a:pPr indent="0" lvl="0" marL="0" marR="0" rtl="0" algn="r">
                  <a:spcBef>
                    <a:spcPts val="420"/>
                  </a:spcBef>
                  <a:spcAft>
                    <a:spcPts val="0"/>
                  </a:spcAft>
                  <a:buNone/>
                </a:pPr>
                <a:r>
                  <a:rPr b="1" lang="en-US" sz="1400">
                    <a:solidFill>
                      <a:schemeClr val="dk1"/>
                    </a:solidFill>
                    <a:latin typeface="Arial"/>
                    <a:ea typeface="Arial"/>
                    <a:cs typeface="Arial"/>
                    <a:sym typeface="Arial"/>
                  </a:rPr>
                  <a:t>B</a:t>
                </a:r>
                <a:endParaRPr sz="1600">
                  <a:solidFill>
                    <a:schemeClr val="dk1"/>
                  </a:solidFill>
                  <a:latin typeface="Arial"/>
                  <a:ea typeface="Arial"/>
                  <a:cs typeface="Arial"/>
                  <a:sym typeface="Arial"/>
                </a:endParaRPr>
              </a:p>
            </p:txBody>
          </p:sp>
          <p:sp>
            <p:nvSpPr>
              <p:cNvPr id="421" name="Google Shape;421;p8"/>
              <p:cNvSpPr txBox="1"/>
              <p:nvPr/>
            </p:nvSpPr>
            <p:spPr>
              <a:xfrm>
                <a:off x="4032" y="637"/>
                <a:ext cx="576"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 + B)'</a:t>
                </a:r>
                <a:endParaRPr sz="1600">
                  <a:solidFill>
                    <a:schemeClr val="dk1"/>
                  </a:solidFill>
                  <a:latin typeface="Arial"/>
                  <a:ea typeface="Arial"/>
                  <a:cs typeface="Arial"/>
                  <a:sym typeface="Arial"/>
                </a:endParaRPr>
              </a:p>
            </p:txBody>
          </p:sp>
          <p:cxnSp>
            <p:nvCxnSpPr>
              <p:cNvPr id="422" name="Google Shape;422;p8"/>
              <p:cNvCxnSpPr/>
              <p:nvPr/>
            </p:nvCxnSpPr>
            <p:spPr>
              <a:xfrm flipH="1" rot="10800000">
                <a:off x="3955" y="733"/>
                <a:ext cx="117" cy="4"/>
              </a:xfrm>
              <a:prstGeom prst="straightConnector1">
                <a:avLst/>
              </a:prstGeom>
              <a:noFill/>
              <a:ln cap="sq" cmpd="sng" w="19050">
                <a:solidFill>
                  <a:schemeClr val="dk1"/>
                </a:solidFill>
                <a:prstDash val="solid"/>
                <a:round/>
                <a:headEnd len="sm" w="sm" type="none"/>
                <a:tailEnd len="sm" w="sm" type="none"/>
              </a:ln>
            </p:spPr>
          </p:cxnSp>
          <p:grpSp>
            <p:nvGrpSpPr>
              <p:cNvPr id="423" name="Google Shape;423;p8"/>
              <p:cNvGrpSpPr/>
              <p:nvPr/>
            </p:nvGrpSpPr>
            <p:grpSpPr>
              <a:xfrm>
                <a:off x="3294" y="609"/>
                <a:ext cx="288" cy="240"/>
                <a:chOff x="6768" y="11808"/>
                <a:chExt cx="1008" cy="792"/>
              </a:xfrm>
            </p:grpSpPr>
            <p:sp>
              <p:nvSpPr>
                <p:cNvPr id="424" name="Google Shape;424;p8"/>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25" name="Google Shape;425;p8"/>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426" name="Google Shape;426;p8"/>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427" name="Google Shape;427;p8"/>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8"/>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graphicFrame>
        <p:nvGraphicFramePr>
          <p:cNvPr id="429" name="Google Shape;429;p8"/>
          <p:cNvGraphicFramePr/>
          <p:nvPr/>
        </p:nvGraphicFramePr>
        <p:xfrm>
          <a:off x="1828800" y="4419600"/>
          <a:ext cx="3000000" cy="3000000"/>
        </p:xfrm>
        <a:graphic>
          <a:graphicData uri="http://schemas.openxmlformats.org/drawingml/2006/table">
            <a:tbl>
              <a:tblPr>
                <a:noFill/>
                <a:tableStyleId>{32AC9697-8AF2-4076-9C2E-64300E163C8D}</a:tableStyleId>
              </a:tblPr>
              <a:tblGrid>
                <a:gridCol w="622300"/>
                <a:gridCol w="622300"/>
                <a:gridCol w="889000"/>
              </a:tblGrid>
              <a:tr h="2587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rgbClr val="0000CC"/>
                          </a:solidFill>
                          <a:latin typeface="Arial"/>
                          <a:ea typeface="Arial"/>
                          <a:cs typeface="Arial"/>
                          <a:sym typeface="Arial"/>
                        </a:rPr>
                        <a:t>(A + 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87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0350">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87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87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430" name="Google Shape;430;p8"/>
          <p:cNvGrpSpPr/>
          <p:nvPr/>
        </p:nvGrpSpPr>
        <p:grpSpPr>
          <a:xfrm>
            <a:off x="4573588" y="4648200"/>
            <a:ext cx="3805237" cy="1128713"/>
            <a:chOff x="3044" y="2688"/>
            <a:chExt cx="2397" cy="711"/>
          </a:xfrm>
        </p:grpSpPr>
        <p:sp>
          <p:nvSpPr>
            <p:cNvPr id="431" name="Google Shape;431;p8"/>
            <p:cNvSpPr txBox="1"/>
            <p:nvPr/>
          </p:nvSpPr>
          <p:spPr>
            <a:xfrm>
              <a:off x="3216" y="3168"/>
              <a:ext cx="624"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NOR</a:t>
              </a:r>
              <a:endParaRPr sz="2000">
                <a:solidFill>
                  <a:schemeClr val="dk1"/>
                </a:solidFill>
                <a:latin typeface="Times New Roman"/>
                <a:ea typeface="Times New Roman"/>
                <a:cs typeface="Times New Roman"/>
                <a:sym typeface="Times New Roman"/>
              </a:endParaRPr>
            </a:p>
          </p:txBody>
        </p:sp>
        <p:sp>
          <p:nvSpPr>
            <p:cNvPr id="432" name="Google Shape;432;p8"/>
            <p:cNvSpPr txBox="1"/>
            <p:nvPr/>
          </p:nvSpPr>
          <p:spPr>
            <a:xfrm>
              <a:off x="4320" y="3168"/>
              <a:ext cx="1104"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Negative-AND</a:t>
              </a:r>
              <a:endParaRPr/>
            </a:p>
          </p:txBody>
        </p:sp>
        <p:grpSp>
          <p:nvGrpSpPr>
            <p:cNvPr id="433" name="Google Shape;433;p8"/>
            <p:cNvGrpSpPr/>
            <p:nvPr/>
          </p:nvGrpSpPr>
          <p:grpSpPr>
            <a:xfrm>
              <a:off x="3044" y="2736"/>
              <a:ext cx="954" cy="302"/>
              <a:chOff x="3044" y="2736"/>
              <a:chExt cx="954" cy="302"/>
            </a:xfrm>
          </p:grpSpPr>
          <p:cxnSp>
            <p:nvCxnSpPr>
              <p:cNvPr id="434" name="Google Shape;434;p8"/>
              <p:cNvCxnSpPr/>
              <p:nvPr/>
            </p:nvCxnSpPr>
            <p:spPr>
              <a:xfrm>
                <a:off x="3058" y="2798"/>
                <a:ext cx="288" cy="0"/>
              </a:xfrm>
              <a:prstGeom prst="straightConnector1">
                <a:avLst/>
              </a:prstGeom>
              <a:noFill/>
              <a:ln cap="sq" cmpd="sng" w="19050">
                <a:solidFill>
                  <a:schemeClr val="dk1"/>
                </a:solidFill>
                <a:prstDash val="solid"/>
                <a:round/>
                <a:headEnd len="sm" w="sm" type="none"/>
                <a:tailEnd len="sm" w="sm" type="none"/>
              </a:ln>
            </p:spPr>
          </p:cxnSp>
          <p:cxnSp>
            <p:nvCxnSpPr>
              <p:cNvPr id="435" name="Google Shape;435;p8"/>
              <p:cNvCxnSpPr/>
              <p:nvPr/>
            </p:nvCxnSpPr>
            <p:spPr>
              <a:xfrm>
                <a:off x="3044" y="2990"/>
                <a:ext cx="288" cy="0"/>
              </a:xfrm>
              <a:prstGeom prst="straightConnector1">
                <a:avLst/>
              </a:prstGeom>
              <a:noFill/>
              <a:ln cap="sq" cmpd="sng" w="19050">
                <a:solidFill>
                  <a:schemeClr val="dk1"/>
                </a:solidFill>
                <a:prstDash val="solid"/>
                <a:round/>
                <a:headEnd len="sm" w="sm" type="none"/>
                <a:tailEnd len="sm" w="sm" type="none"/>
              </a:ln>
            </p:spPr>
          </p:cxnSp>
          <p:cxnSp>
            <p:nvCxnSpPr>
              <p:cNvPr id="436" name="Google Shape;436;p8"/>
              <p:cNvCxnSpPr/>
              <p:nvPr/>
            </p:nvCxnSpPr>
            <p:spPr>
              <a:xfrm>
                <a:off x="3772" y="2894"/>
                <a:ext cx="226" cy="0"/>
              </a:xfrm>
              <a:prstGeom prst="straightConnector1">
                <a:avLst/>
              </a:prstGeom>
              <a:noFill/>
              <a:ln cap="sq" cmpd="sng" w="19050">
                <a:solidFill>
                  <a:schemeClr val="dk1"/>
                </a:solidFill>
                <a:prstDash val="solid"/>
                <a:round/>
                <a:headEnd len="sm" w="sm" type="none"/>
                <a:tailEnd len="sm" w="sm" type="none"/>
              </a:ln>
            </p:spPr>
          </p:cxnSp>
          <p:grpSp>
            <p:nvGrpSpPr>
              <p:cNvPr id="437" name="Google Shape;437;p8"/>
              <p:cNvGrpSpPr/>
              <p:nvPr/>
            </p:nvGrpSpPr>
            <p:grpSpPr>
              <a:xfrm>
                <a:off x="3312" y="2736"/>
                <a:ext cx="459" cy="302"/>
                <a:chOff x="3312" y="2736"/>
                <a:chExt cx="459" cy="302"/>
              </a:xfrm>
            </p:grpSpPr>
            <p:sp>
              <p:nvSpPr>
                <p:cNvPr id="438" name="Google Shape;438;p8"/>
                <p:cNvSpPr/>
                <p:nvPr/>
              </p:nvSpPr>
              <p:spPr>
                <a:xfrm>
                  <a:off x="3695" y="2858"/>
                  <a:ext cx="76" cy="69"/>
                </a:xfrm>
                <a:prstGeom prst="ellipse">
                  <a:avLst/>
                </a:prstGeom>
                <a:noFill/>
                <a:ln cap="sq"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39" name="Google Shape;439;p8"/>
                <p:cNvGrpSpPr/>
                <p:nvPr/>
              </p:nvGrpSpPr>
              <p:grpSpPr>
                <a:xfrm>
                  <a:off x="3312" y="2736"/>
                  <a:ext cx="384" cy="302"/>
                  <a:chOff x="6768" y="11808"/>
                  <a:chExt cx="1008" cy="792"/>
                </a:xfrm>
              </p:grpSpPr>
              <p:sp>
                <p:nvSpPr>
                  <p:cNvPr id="440" name="Google Shape;440;p8"/>
                  <p:cNvSpPr/>
                  <p:nvPr/>
                </p:nvSpPr>
                <p:spPr>
                  <a:xfrm>
                    <a:off x="6768" y="11808"/>
                    <a:ext cx="144" cy="79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41" name="Google Shape;441;p8"/>
                  <p:cNvCxnSpPr/>
                  <p:nvPr/>
                </p:nvCxnSpPr>
                <p:spPr>
                  <a:xfrm>
                    <a:off x="6768" y="11808"/>
                    <a:ext cx="360" cy="0"/>
                  </a:xfrm>
                  <a:prstGeom prst="straightConnector1">
                    <a:avLst/>
                  </a:prstGeom>
                  <a:noFill/>
                  <a:ln cap="flat" cmpd="sng" w="25400">
                    <a:solidFill>
                      <a:srgbClr val="000000"/>
                    </a:solidFill>
                    <a:prstDash val="solid"/>
                    <a:round/>
                    <a:headEnd len="med" w="med" type="none"/>
                    <a:tailEnd len="med" w="med" type="none"/>
                  </a:ln>
                </p:spPr>
              </p:cxnSp>
              <p:cxnSp>
                <p:nvCxnSpPr>
                  <p:cNvPr id="442" name="Google Shape;442;p8"/>
                  <p:cNvCxnSpPr/>
                  <p:nvPr/>
                </p:nvCxnSpPr>
                <p:spPr>
                  <a:xfrm>
                    <a:off x="6768" y="12600"/>
                    <a:ext cx="360" cy="0"/>
                  </a:xfrm>
                  <a:prstGeom prst="straightConnector1">
                    <a:avLst/>
                  </a:prstGeom>
                  <a:noFill/>
                  <a:ln cap="flat" cmpd="sng" w="25400">
                    <a:solidFill>
                      <a:srgbClr val="000000"/>
                    </a:solidFill>
                    <a:prstDash val="solid"/>
                    <a:round/>
                    <a:headEnd len="med" w="med" type="none"/>
                    <a:tailEnd len="med" w="med" type="none"/>
                  </a:ln>
                </p:spPr>
              </p:cxnSp>
              <p:sp>
                <p:nvSpPr>
                  <p:cNvPr id="443" name="Google Shape;443;p8"/>
                  <p:cNvSpPr/>
                  <p:nvPr/>
                </p:nvSpPr>
                <p:spPr>
                  <a:xfrm>
                    <a:off x="7128" y="1180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4" name="Google Shape;444;p8"/>
                  <p:cNvSpPr/>
                  <p:nvPr/>
                </p:nvSpPr>
                <p:spPr>
                  <a:xfrm flipH="1" rot="10800000">
                    <a:off x="7128" y="12168"/>
                    <a:ext cx="648" cy="432"/>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grpSp>
          <p:nvGrpSpPr>
            <p:cNvPr id="445" name="Google Shape;445;p8"/>
            <p:cNvGrpSpPr/>
            <p:nvPr/>
          </p:nvGrpSpPr>
          <p:grpSpPr>
            <a:xfrm>
              <a:off x="4430" y="2736"/>
              <a:ext cx="1011" cy="336"/>
              <a:chOff x="4430" y="2736"/>
              <a:chExt cx="1011" cy="336"/>
            </a:xfrm>
          </p:grpSpPr>
          <p:cxnSp>
            <p:nvCxnSpPr>
              <p:cNvPr id="446" name="Google Shape;446;p8"/>
              <p:cNvCxnSpPr/>
              <p:nvPr/>
            </p:nvCxnSpPr>
            <p:spPr>
              <a:xfrm>
                <a:off x="4430" y="2821"/>
                <a:ext cx="235" cy="7"/>
              </a:xfrm>
              <a:prstGeom prst="straightConnector1">
                <a:avLst/>
              </a:prstGeom>
              <a:noFill/>
              <a:ln cap="sq" cmpd="sng" w="19050">
                <a:solidFill>
                  <a:schemeClr val="dk1"/>
                </a:solidFill>
                <a:prstDash val="solid"/>
                <a:round/>
                <a:headEnd len="sm" w="sm" type="none"/>
                <a:tailEnd len="sm" w="sm" type="none"/>
              </a:ln>
            </p:spPr>
          </p:cxnSp>
          <p:cxnSp>
            <p:nvCxnSpPr>
              <p:cNvPr id="447" name="Google Shape;447;p8"/>
              <p:cNvCxnSpPr/>
              <p:nvPr/>
            </p:nvCxnSpPr>
            <p:spPr>
              <a:xfrm>
                <a:off x="4431" y="2985"/>
                <a:ext cx="241" cy="0"/>
              </a:xfrm>
              <a:prstGeom prst="straightConnector1">
                <a:avLst/>
              </a:prstGeom>
              <a:noFill/>
              <a:ln cap="sq" cmpd="sng" w="19050">
                <a:solidFill>
                  <a:schemeClr val="dk1"/>
                </a:solidFill>
                <a:prstDash val="solid"/>
                <a:round/>
                <a:headEnd len="sm" w="sm" type="none"/>
                <a:tailEnd len="sm" w="sm" type="none"/>
              </a:ln>
            </p:spPr>
          </p:cxnSp>
          <p:cxnSp>
            <p:nvCxnSpPr>
              <p:cNvPr id="448" name="Google Shape;448;p8"/>
              <p:cNvCxnSpPr/>
              <p:nvPr/>
            </p:nvCxnSpPr>
            <p:spPr>
              <a:xfrm>
                <a:off x="5153" y="2904"/>
                <a:ext cx="288" cy="0"/>
              </a:xfrm>
              <a:prstGeom prst="straightConnector1">
                <a:avLst/>
              </a:prstGeom>
              <a:noFill/>
              <a:ln cap="sq" cmpd="sng" w="19050">
                <a:solidFill>
                  <a:schemeClr val="dk1"/>
                </a:solidFill>
                <a:prstDash val="solid"/>
                <a:round/>
                <a:headEnd len="sm" w="sm" type="none"/>
                <a:tailEnd len="sm" w="sm" type="none"/>
              </a:ln>
            </p:spPr>
          </p:cxnSp>
          <p:grpSp>
            <p:nvGrpSpPr>
              <p:cNvPr id="449" name="Google Shape;449;p8"/>
              <p:cNvGrpSpPr/>
              <p:nvPr/>
            </p:nvGrpSpPr>
            <p:grpSpPr>
              <a:xfrm>
                <a:off x="4673" y="2736"/>
                <a:ext cx="463" cy="336"/>
                <a:chOff x="4673" y="2736"/>
                <a:chExt cx="463" cy="336"/>
              </a:xfrm>
            </p:grpSpPr>
            <p:sp>
              <p:nvSpPr>
                <p:cNvPr id="450" name="Google Shape;450;p8"/>
                <p:cNvSpPr/>
                <p:nvPr/>
              </p:nvSpPr>
              <p:spPr>
                <a:xfrm>
                  <a:off x="4752" y="2736"/>
                  <a:ext cx="384" cy="336"/>
                </a:xfrm>
                <a:prstGeom prst="flowChartDelay">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Google Shape;451;p8"/>
                <p:cNvSpPr/>
                <p:nvPr/>
              </p:nvSpPr>
              <p:spPr>
                <a:xfrm>
                  <a:off x="4673" y="2798"/>
                  <a:ext cx="76" cy="69"/>
                </a:xfrm>
                <a:prstGeom prst="ellipse">
                  <a:avLst/>
                </a:prstGeom>
                <a:noFill/>
                <a:ln cap="sq"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8"/>
                <p:cNvSpPr/>
                <p:nvPr/>
              </p:nvSpPr>
              <p:spPr>
                <a:xfrm>
                  <a:off x="4673" y="2942"/>
                  <a:ext cx="76" cy="69"/>
                </a:xfrm>
                <a:prstGeom prst="ellipse">
                  <a:avLst/>
                </a:prstGeom>
                <a:noFill/>
                <a:ln cap="sq"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453" name="Google Shape;453;p8"/>
            <p:cNvSpPr txBox="1"/>
            <p:nvPr/>
          </p:nvSpPr>
          <p:spPr>
            <a:xfrm>
              <a:off x="4080" y="2688"/>
              <a:ext cx="288"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a:t>
              </a:r>
              <a:endParaRPr sz="2000">
                <a:solidFill>
                  <a:schemeClr val="dk1"/>
                </a:solidFill>
                <a:latin typeface="Times New Roman"/>
                <a:ea typeface="Times New Roman"/>
                <a:cs typeface="Times New Roman"/>
                <a:sym typeface="Times New Roman"/>
              </a:endParaRPr>
            </a:p>
          </p:txBody>
        </p:sp>
      </p:grpSp>
      <p:sp>
        <p:nvSpPr>
          <p:cNvPr id="454" name="Google Shape;454;p8"/>
          <p:cNvSpPr txBox="1"/>
          <p:nvPr/>
        </p:nvSpPr>
        <p:spPr>
          <a:xfrm>
            <a:off x="152400" y="6400800"/>
            <a:ext cx="304800" cy="201613"/>
          </a:xfrm>
          <a:prstGeom prst="rect">
            <a:avLst/>
          </a:prstGeom>
          <a:noFill/>
          <a:ln>
            <a:noFill/>
          </a:ln>
        </p:spPr>
        <p:txBody>
          <a:bodyPr anchorCtr="0" anchor="t" bIns="9125" lIns="9125" spcFirstLastPara="1" rIns="9125" wrap="square" tIns="9125">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a:t>
            </a:r>
            <a:endParaRPr/>
          </a:p>
        </p:txBody>
      </p:sp>
      <p:sp>
        <p:nvSpPr>
          <p:cNvPr id="455" name="Google Shape;455;p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456" name="Google Shape;456;p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63" name="Google Shape;463;p9"/>
          <p:cNvSpPr txBox="1"/>
          <p:nvPr>
            <p:ph type="title"/>
          </p:nvPr>
        </p:nvSpPr>
        <p:spPr>
          <a:xfrm>
            <a:off x="457200" y="277813"/>
            <a:ext cx="8229600" cy="11398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XOR/XNOR GATES</a:t>
            </a:r>
            <a:endParaRPr/>
          </a:p>
        </p:txBody>
      </p:sp>
      <p:sp>
        <p:nvSpPr>
          <p:cNvPr id="464" name="Google Shape;464;p9"/>
          <p:cNvSpPr txBox="1"/>
          <p:nvPr>
            <p:ph idx="1" type="body"/>
          </p:nvPr>
        </p:nvSpPr>
        <p:spPr>
          <a:xfrm>
            <a:off x="457200" y="1447800"/>
            <a:ext cx="2514600" cy="4572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sz="2400">
                <a:solidFill>
                  <a:srgbClr val="800000"/>
                </a:solidFill>
              </a:rPr>
              <a:t>XOR gate</a:t>
            </a:r>
            <a:endParaRPr/>
          </a:p>
        </p:txBody>
      </p:sp>
      <p:graphicFrame>
        <p:nvGraphicFramePr>
          <p:cNvPr id="465" name="Google Shape;465;p9"/>
          <p:cNvGraphicFramePr/>
          <p:nvPr/>
        </p:nvGraphicFramePr>
        <p:xfrm>
          <a:off x="5257800" y="1828800"/>
          <a:ext cx="3000000" cy="3000000"/>
        </p:xfrm>
        <a:graphic>
          <a:graphicData uri="http://schemas.openxmlformats.org/drawingml/2006/table">
            <a:tbl>
              <a:tblPr>
                <a:noFill/>
                <a:tableStyleId>{32AC9697-8AF2-4076-9C2E-64300E163C8D}</a:tableStyleId>
              </a:tblPr>
              <a:tblGrid>
                <a:gridCol w="622300"/>
                <a:gridCol w="596900"/>
                <a:gridCol w="914400"/>
              </a:tblGrid>
              <a:tr h="21272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rgbClr val="0000CC"/>
                          </a:solidFill>
                          <a:latin typeface="Arial"/>
                          <a:ea typeface="Arial"/>
                          <a:cs typeface="Arial"/>
                          <a:sym typeface="Arial"/>
                        </a:rPr>
                        <a:t>A ⊕ 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1432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1272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1432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1272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66" name="Google Shape;466;p9"/>
          <p:cNvSpPr/>
          <p:nvPr/>
        </p:nvSpPr>
        <p:spPr>
          <a:xfrm>
            <a:off x="457200" y="3733800"/>
            <a:ext cx="2514600" cy="457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560"/>
              <a:buFont typeface="Noto Sans Symbols"/>
              <a:buChar char="■"/>
            </a:pPr>
            <a:r>
              <a:rPr lang="en-US" sz="2400">
                <a:solidFill>
                  <a:srgbClr val="800000"/>
                </a:solidFill>
                <a:latin typeface="Arial"/>
                <a:ea typeface="Arial"/>
                <a:cs typeface="Arial"/>
                <a:sym typeface="Arial"/>
              </a:rPr>
              <a:t>XNOR gate</a:t>
            </a:r>
            <a:endParaRPr/>
          </a:p>
        </p:txBody>
      </p:sp>
      <p:grpSp>
        <p:nvGrpSpPr>
          <p:cNvPr id="467" name="Google Shape;467;p9"/>
          <p:cNvGrpSpPr/>
          <p:nvPr/>
        </p:nvGrpSpPr>
        <p:grpSpPr>
          <a:xfrm>
            <a:off x="2133600" y="2133600"/>
            <a:ext cx="2667000" cy="654050"/>
            <a:chOff x="1584" y="1584"/>
            <a:chExt cx="1680" cy="412"/>
          </a:xfrm>
        </p:grpSpPr>
        <p:cxnSp>
          <p:nvCxnSpPr>
            <p:cNvPr id="468" name="Google Shape;468;p9"/>
            <p:cNvCxnSpPr/>
            <p:nvPr/>
          </p:nvCxnSpPr>
          <p:spPr>
            <a:xfrm>
              <a:off x="1824" y="1680"/>
              <a:ext cx="288" cy="0"/>
            </a:xfrm>
            <a:prstGeom prst="straightConnector1">
              <a:avLst/>
            </a:prstGeom>
            <a:noFill/>
            <a:ln cap="sq" cmpd="sng" w="19050">
              <a:solidFill>
                <a:schemeClr val="dk1"/>
              </a:solidFill>
              <a:prstDash val="solid"/>
              <a:round/>
              <a:headEnd len="sm" w="sm" type="none"/>
              <a:tailEnd len="sm" w="sm" type="none"/>
            </a:ln>
          </p:spPr>
        </p:cxnSp>
        <p:cxnSp>
          <p:nvCxnSpPr>
            <p:cNvPr id="469" name="Google Shape;469;p9"/>
            <p:cNvCxnSpPr/>
            <p:nvPr/>
          </p:nvCxnSpPr>
          <p:spPr>
            <a:xfrm>
              <a:off x="1824" y="1920"/>
              <a:ext cx="288" cy="0"/>
            </a:xfrm>
            <a:prstGeom prst="straightConnector1">
              <a:avLst/>
            </a:prstGeom>
            <a:noFill/>
            <a:ln cap="sq" cmpd="sng" w="19050">
              <a:solidFill>
                <a:schemeClr val="dk1"/>
              </a:solidFill>
              <a:prstDash val="solid"/>
              <a:round/>
              <a:headEnd len="sm" w="sm" type="none"/>
              <a:tailEnd len="sm" w="sm" type="none"/>
            </a:ln>
          </p:spPr>
        </p:cxnSp>
        <p:cxnSp>
          <p:nvCxnSpPr>
            <p:cNvPr id="470" name="Google Shape;470;p9"/>
            <p:cNvCxnSpPr/>
            <p:nvPr/>
          </p:nvCxnSpPr>
          <p:spPr>
            <a:xfrm>
              <a:off x="2489" y="1790"/>
              <a:ext cx="288" cy="0"/>
            </a:xfrm>
            <a:prstGeom prst="straightConnector1">
              <a:avLst/>
            </a:prstGeom>
            <a:noFill/>
            <a:ln cap="sq" cmpd="sng" w="19050">
              <a:solidFill>
                <a:schemeClr val="dk1"/>
              </a:solidFill>
              <a:prstDash val="solid"/>
              <a:round/>
              <a:headEnd len="sm" w="sm" type="none"/>
              <a:tailEnd len="sm" w="sm" type="none"/>
            </a:ln>
          </p:spPr>
        </p:cxnSp>
        <p:sp>
          <p:nvSpPr>
            <p:cNvPr id="471" name="Google Shape;471;p9"/>
            <p:cNvSpPr txBox="1"/>
            <p:nvPr/>
          </p:nvSpPr>
          <p:spPr>
            <a:xfrm>
              <a:off x="1584" y="1584"/>
              <a:ext cx="192" cy="4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a:p>
              <a:pPr indent="0" lvl="0" marL="0" marR="0" rtl="0" algn="r">
                <a:spcBef>
                  <a:spcPts val="480"/>
                </a:spcBef>
                <a:spcAft>
                  <a:spcPts val="0"/>
                </a:spcAft>
                <a:buNone/>
              </a:pPr>
              <a:r>
                <a:rPr lang="en-US" sz="1600">
                  <a:solidFill>
                    <a:schemeClr val="dk1"/>
                  </a:solidFill>
                  <a:latin typeface="Arial"/>
                  <a:ea typeface="Arial"/>
                  <a:cs typeface="Arial"/>
                  <a:sym typeface="Arial"/>
                </a:rPr>
                <a:t>B</a:t>
              </a:r>
              <a:endParaRPr/>
            </a:p>
          </p:txBody>
        </p:sp>
        <p:sp>
          <p:nvSpPr>
            <p:cNvPr id="472" name="Google Shape;472;p9"/>
            <p:cNvSpPr txBox="1"/>
            <p:nvPr/>
          </p:nvSpPr>
          <p:spPr>
            <a:xfrm>
              <a:off x="2784" y="1680"/>
              <a:ext cx="48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 ⊕ B</a:t>
              </a:r>
              <a:endParaRPr/>
            </a:p>
          </p:txBody>
        </p:sp>
        <p:grpSp>
          <p:nvGrpSpPr>
            <p:cNvPr id="473" name="Google Shape;473;p9"/>
            <p:cNvGrpSpPr/>
            <p:nvPr/>
          </p:nvGrpSpPr>
          <p:grpSpPr>
            <a:xfrm>
              <a:off x="2043" y="1642"/>
              <a:ext cx="440" cy="310"/>
              <a:chOff x="2043" y="1642"/>
              <a:chExt cx="440" cy="310"/>
            </a:xfrm>
          </p:grpSpPr>
          <p:sp>
            <p:nvSpPr>
              <p:cNvPr id="474" name="Google Shape;474;p9"/>
              <p:cNvSpPr/>
              <p:nvPr/>
            </p:nvSpPr>
            <p:spPr>
              <a:xfrm>
                <a:off x="2099" y="1650"/>
                <a:ext cx="55" cy="30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75" name="Google Shape;475;p9"/>
              <p:cNvCxnSpPr/>
              <p:nvPr/>
            </p:nvCxnSpPr>
            <p:spPr>
              <a:xfrm>
                <a:off x="2099" y="1650"/>
                <a:ext cx="137" cy="0"/>
              </a:xfrm>
              <a:prstGeom prst="straightConnector1">
                <a:avLst/>
              </a:prstGeom>
              <a:noFill/>
              <a:ln cap="flat" cmpd="sng" w="25400">
                <a:solidFill>
                  <a:srgbClr val="000000"/>
                </a:solidFill>
                <a:prstDash val="solid"/>
                <a:round/>
                <a:headEnd len="med" w="med" type="none"/>
                <a:tailEnd len="med" w="med" type="none"/>
              </a:ln>
            </p:spPr>
          </p:cxnSp>
          <p:cxnSp>
            <p:nvCxnSpPr>
              <p:cNvPr id="476" name="Google Shape;476;p9"/>
              <p:cNvCxnSpPr/>
              <p:nvPr/>
            </p:nvCxnSpPr>
            <p:spPr>
              <a:xfrm>
                <a:off x="2099" y="1952"/>
                <a:ext cx="137" cy="0"/>
              </a:xfrm>
              <a:prstGeom prst="straightConnector1">
                <a:avLst/>
              </a:prstGeom>
              <a:noFill/>
              <a:ln cap="flat" cmpd="sng" w="25400">
                <a:solidFill>
                  <a:srgbClr val="000000"/>
                </a:solidFill>
                <a:prstDash val="solid"/>
                <a:round/>
                <a:headEnd len="med" w="med" type="none"/>
                <a:tailEnd len="med" w="med" type="none"/>
              </a:ln>
            </p:spPr>
          </p:cxnSp>
          <p:sp>
            <p:nvSpPr>
              <p:cNvPr id="477" name="Google Shape;477;p9"/>
              <p:cNvSpPr/>
              <p:nvPr/>
            </p:nvSpPr>
            <p:spPr>
              <a:xfrm>
                <a:off x="2236" y="1650"/>
                <a:ext cx="247" cy="165"/>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8" name="Google Shape;478;p9"/>
              <p:cNvSpPr/>
              <p:nvPr/>
            </p:nvSpPr>
            <p:spPr>
              <a:xfrm flipH="1" rot="10800000">
                <a:off x="2236" y="1787"/>
                <a:ext cx="247" cy="165"/>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9"/>
              <p:cNvSpPr/>
              <p:nvPr/>
            </p:nvSpPr>
            <p:spPr>
              <a:xfrm>
                <a:off x="2043" y="1642"/>
                <a:ext cx="55" cy="30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480" name="Google Shape;480;p9"/>
          <p:cNvGrpSpPr/>
          <p:nvPr/>
        </p:nvGrpSpPr>
        <p:grpSpPr>
          <a:xfrm>
            <a:off x="2057400" y="4495800"/>
            <a:ext cx="2819400" cy="654050"/>
            <a:chOff x="1584" y="1584"/>
            <a:chExt cx="1776" cy="412"/>
          </a:xfrm>
        </p:grpSpPr>
        <p:cxnSp>
          <p:nvCxnSpPr>
            <p:cNvPr id="481" name="Google Shape;481;p9"/>
            <p:cNvCxnSpPr/>
            <p:nvPr/>
          </p:nvCxnSpPr>
          <p:spPr>
            <a:xfrm>
              <a:off x="1824" y="1680"/>
              <a:ext cx="288" cy="0"/>
            </a:xfrm>
            <a:prstGeom prst="straightConnector1">
              <a:avLst/>
            </a:prstGeom>
            <a:noFill/>
            <a:ln cap="sq" cmpd="sng" w="19050">
              <a:solidFill>
                <a:schemeClr val="dk1"/>
              </a:solidFill>
              <a:prstDash val="solid"/>
              <a:round/>
              <a:headEnd len="sm" w="sm" type="none"/>
              <a:tailEnd len="sm" w="sm" type="none"/>
            </a:ln>
          </p:spPr>
        </p:cxnSp>
        <p:cxnSp>
          <p:nvCxnSpPr>
            <p:cNvPr id="482" name="Google Shape;482;p9"/>
            <p:cNvCxnSpPr/>
            <p:nvPr/>
          </p:nvCxnSpPr>
          <p:spPr>
            <a:xfrm>
              <a:off x="1824" y="1920"/>
              <a:ext cx="288" cy="0"/>
            </a:xfrm>
            <a:prstGeom prst="straightConnector1">
              <a:avLst/>
            </a:prstGeom>
            <a:noFill/>
            <a:ln cap="sq" cmpd="sng" w="19050">
              <a:solidFill>
                <a:schemeClr val="dk1"/>
              </a:solidFill>
              <a:prstDash val="solid"/>
              <a:round/>
              <a:headEnd len="sm" w="sm" type="none"/>
              <a:tailEnd len="sm" w="sm" type="none"/>
            </a:ln>
          </p:spPr>
        </p:cxnSp>
        <p:cxnSp>
          <p:nvCxnSpPr>
            <p:cNvPr id="483" name="Google Shape;483;p9"/>
            <p:cNvCxnSpPr/>
            <p:nvPr/>
          </p:nvCxnSpPr>
          <p:spPr>
            <a:xfrm flipH="1" rot="10800000">
              <a:off x="2544" y="1790"/>
              <a:ext cx="233" cy="6"/>
            </a:xfrm>
            <a:prstGeom prst="straightConnector1">
              <a:avLst/>
            </a:prstGeom>
            <a:noFill/>
            <a:ln cap="sq" cmpd="sng" w="19050">
              <a:solidFill>
                <a:schemeClr val="dk1"/>
              </a:solidFill>
              <a:prstDash val="solid"/>
              <a:round/>
              <a:headEnd len="sm" w="sm" type="none"/>
              <a:tailEnd len="sm" w="sm" type="none"/>
            </a:ln>
          </p:spPr>
        </p:cxnSp>
        <p:sp>
          <p:nvSpPr>
            <p:cNvPr id="484" name="Google Shape;484;p9"/>
            <p:cNvSpPr txBox="1"/>
            <p:nvPr/>
          </p:nvSpPr>
          <p:spPr>
            <a:xfrm>
              <a:off x="1584" y="1584"/>
              <a:ext cx="192" cy="4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Arial"/>
                  <a:ea typeface="Arial"/>
                  <a:cs typeface="Arial"/>
                  <a:sym typeface="Arial"/>
                </a:rPr>
                <a:t>A</a:t>
              </a:r>
              <a:endParaRPr/>
            </a:p>
            <a:p>
              <a:pPr indent="0" lvl="0" marL="0" marR="0" rtl="0" algn="r">
                <a:spcBef>
                  <a:spcPts val="480"/>
                </a:spcBef>
                <a:spcAft>
                  <a:spcPts val="0"/>
                </a:spcAft>
                <a:buNone/>
              </a:pPr>
              <a:r>
                <a:rPr lang="en-US" sz="1600">
                  <a:solidFill>
                    <a:schemeClr val="dk1"/>
                  </a:solidFill>
                  <a:latin typeface="Arial"/>
                  <a:ea typeface="Arial"/>
                  <a:cs typeface="Arial"/>
                  <a:sym typeface="Arial"/>
                </a:rPr>
                <a:t>B</a:t>
              </a:r>
              <a:endParaRPr/>
            </a:p>
          </p:txBody>
        </p:sp>
        <p:sp>
          <p:nvSpPr>
            <p:cNvPr id="485" name="Google Shape;485;p9"/>
            <p:cNvSpPr txBox="1"/>
            <p:nvPr/>
          </p:nvSpPr>
          <p:spPr>
            <a:xfrm>
              <a:off x="2784" y="1680"/>
              <a:ext cx="576"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 ⊕ B)'</a:t>
              </a:r>
              <a:endParaRPr/>
            </a:p>
          </p:txBody>
        </p:sp>
        <p:grpSp>
          <p:nvGrpSpPr>
            <p:cNvPr id="486" name="Google Shape;486;p9"/>
            <p:cNvGrpSpPr/>
            <p:nvPr/>
          </p:nvGrpSpPr>
          <p:grpSpPr>
            <a:xfrm>
              <a:off x="2043" y="1642"/>
              <a:ext cx="505" cy="310"/>
              <a:chOff x="2043" y="1642"/>
              <a:chExt cx="505" cy="310"/>
            </a:xfrm>
          </p:grpSpPr>
          <p:grpSp>
            <p:nvGrpSpPr>
              <p:cNvPr id="487" name="Google Shape;487;p9"/>
              <p:cNvGrpSpPr/>
              <p:nvPr/>
            </p:nvGrpSpPr>
            <p:grpSpPr>
              <a:xfrm>
                <a:off x="2043" y="1642"/>
                <a:ext cx="440" cy="310"/>
                <a:chOff x="2043" y="1642"/>
                <a:chExt cx="440" cy="310"/>
              </a:xfrm>
            </p:grpSpPr>
            <p:sp>
              <p:nvSpPr>
                <p:cNvPr id="488" name="Google Shape;488;p9"/>
                <p:cNvSpPr/>
                <p:nvPr/>
              </p:nvSpPr>
              <p:spPr>
                <a:xfrm>
                  <a:off x="2099" y="1650"/>
                  <a:ext cx="55" cy="30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89" name="Google Shape;489;p9"/>
                <p:cNvCxnSpPr/>
                <p:nvPr/>
              </p:nvCxnSpPr>
              <p:spPr>
                <a:xfrm>
                  <a:off x="2099" y="1650"/>
                  <a:ext cx="137" cy="0"/>
                </a:xfrm>
                <a:prstGeom prst="straightConnector1">
                  <a:avLst/>
                </a:prstGeom>
                <a:noFill/>
                <a:ln cap="flat" cmpd="sng" w="25400">
                  <a:solidFill>
                    <a:srgbClr val="000000"/>
                  </a:solidFill>
                  <a:prstDash val="solid"/>
                  <a:round/>
                  <a:headEnd len="med" w="med" type="none"/>
                  <a:tailEnd len="med" w="med" type="none"/>
                </a:ln>
              </p:spPr>
            </p:cxnSp>
            <p:cxnSp>
              <p:nvCxnSpPr>
                <p:cNvPr id="490" name="Google Shape;490;p9"/>
                <p:cNvCxnSpPr/>
                <p:nvPr/>
              </p:nvCxnSpPr>
              <p:spPr>
                <a:xfrm>
                  <a:off x="2099" y="1952"/>
                  <a:ext cx="137" cy="0"/>
                </a:xfrm>
                <a:prstGeom prst="straightConnector1">
                  <a:avLst/>
                </a:prstGeom>
                <a:noFill/>
                <a:ln cap="flat" cmpd="sng" w="25400">
                  <a:solidFill>
                    <a:srgbClr val="000000"/>
                  </a:solidFill>
                  <a:prstDash val="solid"/>
                  <a:round/>
                  <a:headEnd len="med" w="med" type="none"/>
                  <a:tailEnd len="med" w="med" type="none"/>
                </a:ln>
              </p:spPr>
            </p:cxnSp>
            <p:sp>
              <p:nvSpPr>
                <p:cNvPr id="491" name="Google Shape;491;p9"/>
                <p:cNvSpPr/>
                <p:nvPr/>
              </p:nvSpPr>
              <p:spPr>
                <a:xfrm>
                  <a:off x="2236" y="1650"/>
                  <a:ext cx="247" cy="165"/>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2" name="Google Shape;492;p9"/>
                <p:cNvSpPr/>
                <p:nvPr/>
              </p:nvSpPr>
              <p:spPr>
                <a:xfrm flipH="1" rot="10800000">
                  <a:off x="2236" y="1787"/>
                  <a:ext cx="247" cy="165"/>
                </a:xfrm>
                <a:custGeom>
                  <a:rect b="b" l="l" r="r" t="t"/>
                  <a:pathLst>
                    <a:path extrusionOk="0" h="432" w="576">
                      <a:moveTo>
                        <a:pt x="0" y="0"/>
                      </a:moveTo>
                      <a:cubicBezTo>
                        <a:pt x="168" y="36"/>
                        <a:pt x="336" y="72"/>
                        <a:pt x="432" y="144"/>
                      </a:cubicBezTo>
                      <a:cubicBezTo>
                        <a:pt x="528" y="216"/>
                        <a:pt x="552" y="324"/>
                        <a:pt x="576" y="432"/>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3" name="Google Shape;493;p9"/>
                <p:cNvSpPr/>
                <p:nvPr/>
              </p:nvSpPr>
              <p:spPr>
                <a:xfrm>
                  <a:off x="2043" y="1642"/>
                  <a:ext cx="55" cy="302"/>
                </a:xfrm>
                <a:custGeom>
                  <a:rect b="b" l="l" r="r" t="t"/>
                  <a:pathLst>
                    <a:path extrusionOk="0" h="864" w="288">
                      <a:moveTo>
                        <a:pt x="0" y="0"/>
                      </a:moveTo>
                      <a:cubicBezTo>
                        <a:pt x="144" y="144"/>
                        <a:pt x="288" y="288"/>
                        <a:pt x="288" y="432"/>
                      </a:cubicBezTo>
                      <a:cubicBezTo>
                        <a:pt x="288" y="576"/>
                        <a:pt x="48" y="792"/>
                        <a:pt x="0" y="864"/>
                      </a:cubicBezTo>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94" name="Google Shape;494;p9"/>
              <p:cNvSpPr/>
              <p:nvPr/>
            </p:nvSpPr>
            <p:spPr>
              <a:xfrm>
                <a:off x="2473" y="1751"/>
                <a:ext cx="75" cy="75"/>
              </a:xfrm>
              <a:prstGeom prst="ellipse">
                <a:avLst/>
              </a:prstGeom>
              <a:noFill/>
              <a:ln cap="sq"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aphicFrame>
        <p:nvGraphicFramePr>
          <p:cNvPr id="495" name="Google Shape;495;p9"/>
          <p:cNvGraphicFramePr/>
          <p:nvPr/>
        </p:nvGraphicFramePr>
        <p:xfrm>
          <a:off x="5257800" y="4114800"/>
          <a:ext cx="3000000" cy="3000000"/>
        </p:xfrm>
        <a:graphic>
          <a:graphicData uri="http://schemas.openxmlformats.org/drawingml/2006/table">
            <a:tbl>
              <a:tblPr>
                <a:noFill/>
                <a:tableStyleId>{32AC9697-8AF2-4076-9C2E-64300E163C8D}</a:tableStyleId>
              </a:tblPr>
              <a:tblGrid>
                <a:gridCol w="622300"/>
                <a:gridCol w="596900"/>
                <a:gridCol w="914400"/>
              </a:tblGrid>
              <a:tr h="1444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rgbClr val="0000CC"/>
                          </a:solidFill>
                          <a:latin typeface="Arial"/>
                          <a:ea typeface="Arial"/>
                          <a:cs typeface="Arial"/>
                          <a:sym typeface="Arial"/>
                        </a:rPr>
                        <a:t>(A ⊕ 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44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28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44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4475">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040"/>
                        <a:buFont typeface="Noto Sans Symbols"/>
                        <a:buNone/>
                      </a:pPr>
                      <a:r>
                        <a:t/>
                      </a:r>
                      <a:endParaRPr b="0" i="0" sz="1600" u="none" cap="none" strike="noStrike">
                        <a:solidFill>
                          <a:srgbClr val="0000CC"/>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96" name="Google Shape;496;p9"/>
          <p:cNvSpPr txBox="1"/>
          <p:nvPr/>
        </p:nvSpPr>
        <p:spPr>
          <a:xfrm>
            <a:off x="152400" y="6400800"/>
            <a:ext cx="304800" cy="201613"/>
          </a:xfrm>
          <a:prstGeom prst="rect">
            <a:avLst/>
          </a:prstGeom>
          <a:noFill/>
          <a:ln>
            <a:noFill/>
          </a:ln>
        </p:spPr>
        <p:txBody>
          <a:bodyPr anchorCtr="0" anchor="t" bIns="9125" lIns="9125" spcFirstLastPara="1" rIns="9125" wrap="square" tIns="9125">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a:t>
            </a:r>
            <a:endParaRPr/>
          </a:p>
        </p:txBody>
      </p:sp>
      <p:sp>
        <p:nvSpPr>
          <p:cNvPr id="497" name="Google Shape;497;p9"/>
          <p:cNvSpPr txBox="1"/>
          <p:nvPr/>
        </p:nvSpPr>
        <p:spPr>
          <a:xfrm>
            <a:off x="838200" y="5486400"/>
            <a:ext cx="3352800"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XNOR can be represented by 🞊 (Example: A 🞊 B)</a:t>
            </a:r>
            <a:endParaRPr/>
          </a:p>
        </p:txBody>
      </p:sp>
      <p:sp>
        <p:nvSpPr>
          <p:cNvPr id="498" name="Google Shape;498;p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IT - TDT</a:t>
            </a:r>
            <a:endParaRPr/>
          </a:p>
        </p:txBody>
      </p:sp>
      <p:sp>
        <p:nvSpPr>
          <p:cNvPr id="499" name="Google Shape;499;p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Computer Organisation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1998-09-05T15:03:32Z</dcterms:created>
  <dc:creator>Aaron Tan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