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1" r:id="rId4"/>
    <p:sldId id="266" r:id="rId5"/>
    <p:sldId id="268" r:id="rId6"/>
    <p:sldId id="269" r:id="rId7"/>
    <p:sldId id="265" r:id="rId8"/>
    <p:sldId id="264" r:id="rId9"/>
    <p:sldId id="270" r:id="rId10"/>
    <p:sldId id="271" r:id="rId11"/>
    <p:sldId id="272" r:id="rId12"/>
    <p:sldId id="273" r:id="rId13"/>
    <p:sldId id="274" r:id="rId14"/>
    <p:sldId id="275" r:id="rId15"/>
    <p:sldId id="260" r:id="rId16"/>
    <p:sldId id="276" r:id="rId17"/>
    <p:sldId id="277" r:id="rId18"/>
    <p:sldId id="278" r:id="rId19"/>
    <p:sldId id="279" r:id="rId20"/>
    <p:sldId id="280" r:id="rId21"/>
    <p:sldId id="263" r:id="rId22"/>
    <p:sldId id="281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055" autoAdjust="0"/>
  </p:normalViewPr>
  <p:slideViewPr>
    <p:cSldViewPr snapToGrid="0" showGuides="1">
      <p:cViewPr varScale="1">
        <p:scale>
          <a:sx n="60" d="100"/>
          <a:sy n="60" d="100"/>
        </p:scale>
        <p:origin x="147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778B5-2204-4C01-854D-29CE5EDFA43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1F827-0EAB-42E9-81EF-1B86F0F4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1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1F827-0EAB-42E9-81EF-1B86F0F4AE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82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debugger,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chảy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 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assembly, 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nữa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nhìn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1F827-0EAB-42E9-81EF-1B86F0F4AE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.</a:t>
            </a:r>
          </a:p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: Hacker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,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endParaRPr lang="en-US" dirty="0"/>
          </a:p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chép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chép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(crack)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1F827-0EAB-42E9-81EF-1B86F0F4AE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7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file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1F827-0EAB-42E9-81EF-1B86F0F4AE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7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PE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MS-DOS header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 file.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 file header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optional header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section.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1F827-0EAB-42E9-81EF-1B86F0F4AE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 MZ Header: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 hay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không.Tất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MZ.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MS-Dos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Stub: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"This program cannot be run in DOS mode".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0x3c,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offset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 signature.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1F827-0EAB-42E9-81EF-1B86F0F4AE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NumberOfSections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IMAGE_SECTION_HEADER,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1F827-0EAB-42E9-81EF-1B86F0F4AE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comment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#include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ghép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tệp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#define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bậc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assembly: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assembly.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bậc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vòng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nhảy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 sang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Tùy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Linker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(file .c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tĩnh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.lib)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executable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1F827-0EAB-42E9-81EF-1B86F0F4AE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3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1F827-0EAB-42E9-81EF-1B86F0F4AE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54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ẩn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1F827-0EAB-42E9-81EF-1B86F0F4AE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8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29E2-1BAD-4B0C-96C9-BD9ECEB9A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29B11-4721-4DC2-881A-66FF75A32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5A7A-2675-47F8-93D9-0E9502DA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8B78-6259-4FA1-BD8F-9A19F6C8422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383E-9E26-4094-8E8C-7D8F3D77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54425-9BAE-4843-ABB5-A254FB9B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D526-917C-4254-B33A-7B22F451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8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866B-1A82-4A8E-9ACE-D0812E24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031F7-ED9F-4FA1-A6D3-E5D56BC8A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51CF-3B31-4042-AED7-70ACA384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8B78-6259-4FA1-BD8F-9A19F6C8422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D50D-EE43-4BDF-B974-4F3D2E63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A1BC-E694-47B3-B199-92C3B22C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D526-917C-4254-B33A-7B22F451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6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419ED-7E0B-480A-B6DC-0E09DA797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692E9-C8B6-4CAC-99EA-EE6A371FD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618A-A118-4D8B-9268-708B5DEA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8B78-6259-4FA1-BD8F-9A19F6C8422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223D-2C02-46C2-8AB3-F4F25F25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5CCE2-94B0-472D-B5D4-00148E5E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D526-917C-4254-B33A-7B22F451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D2BF-4B98-414B-8A3D-BA90C87F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3ABB-B9DD-4626-A3BD-3A160A3A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3D06-ADE4-4AE3-8EDA-5B9C6E1D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8B78-6259-4FA1-BD8F-9A19F6C8422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C9FAB-943C-4803-BD50-8C1E2E1B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CFAB-AEA3-4BF1-BCDE-C0EDBD7B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D526-917C-4254-B33A-7B22F451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8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4CD2-E9CA-4B41-97B4-487B489E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C13E6-EB63-4F06-AE1A-530B388A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9C3DD-71CD-486A-B830-C8FB8D63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8B78-6259-4FA1-BD8F-9A19F6C8422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F598-3EE1-4C5F-A332-2BCBAB58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3C447-F927-40D8-9BE3-CC939E81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D526-917C-4254-B33A-7B22F451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29D1-4110-4D3C-9129-11E88955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8C3E-C3D1-4D2D-81B8-D5CF95550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DB282-1CC6-48D4-A841-FFB418BD9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79EA-9637-4B65-A90B-92BE4FD3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8B78-6259-4FA1-BD8F-9A19F6C8422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D5EAF-0797-4CC5-9A6E-8A75DBE9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D8187-90E5-4562-BAEA-696B9EEC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D526-917C-4254-B33A-7B22F451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4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EA24-8383-4F8F-ADD5-705BB03D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D66D6-4174-4241-B0C7-EB97286FF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D8754-6590-44F9-BB12-2A613809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729A0-4690-4294-B13E-DB4789164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B71E3-2DA6-46F3-BD50-461F4FE0D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3D852-379D-4751-AFFD-4F46E47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8B78-6259-4FA1-BD8F-9A19F6C8422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0C9BC-80D9-4248-B3B3-90BA8BD4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85FFE-18A3-4596-83A2-4C17BD98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D526-917C-4254-B33A-7B22F451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B300-B58E-4674-AF3E-7374D67E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E3DA-2C26-4E75-A688-EED77D46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8B78-6259-4FA1-BD8F-9A19F6C8422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625A7-ACF1-4A11-AE21-8BCFCC99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6EA41-C4F1-444A-84CA-53817161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D526-917C-4254-B33A-7B22F451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7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14068-6B09-4569-9AAA-3F526357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8B78-6259-4FA1-BD8F-9A19F6C8422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9B811-E3B4-48ED-B96F-CC5F7059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6D358-6FE3-42FC-97FF-9FFC5DDB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D526-917C-4254-B33A-7B22F451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C433-34EF-413E-AD30-13C22ABF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962A-7592-4264-A1A2-598358D2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F0243-C5E4-4E1D-998C-55C63A94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AA420-BFE5-4BDC-8B26-43D38F50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8B78-6259-4FA1-BD8F-9A19F6C8422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836F-7314-4AC9-A24A-04A486BE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5C021-DF7B-4B42-AF96-A23D4FF1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D526-917C-4254-B33A-7B22F451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EECD-9F0B-41FF-99AB-862B7E24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BB31A-BCAD-48FB-9AEF-5EE01456D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91F6-5993-4052-B841-87AE3B29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1A186-2439-446A-8AC8-1878E509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8B78-6259-4FA1-BD8F-9A19F6C8422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BEB7B-29CA-4651-8540-DF76A7B1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609FE-D3EF-4101-8DD6-3D07EDA7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D526-917C-4254-B33A-7B22F451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4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699CB-F39D-4536-8A6B-4D983C1A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D56A9-321A-45B7-ADCB-2A58BA54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363F-14DA-4F34-BA1D-2D0E82934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8B78-6259-4FA1-BD8F-9A19F6C8422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EDEF3-8614-4BBF-864A-FFA3CDB0D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428B-DABD-4B76-AF40-BD8638AB2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D526-917C-4254-B33A-7B22F451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rtable_Executable" TargetMode="External"/><Relationship Id="rId2" Type="http://schemas.openxmlformats.org/officeDocument/2006/relationships/hyperlink" Target="https://docs.microsoft.com/en-us/windows/win32/debug/pe-form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m.wikibooks.org/wiki/X86_Assembly/Machine_Language_Conversion?fbclid=IwAR1gX6qQZgW5AJvUlQqcuT7oKqv_2Gbd-0vnrz7bcbKvHkKe5XhxSMi2R9g" TargetMode="External"/><Relationship Id="rId5" Type="http://schemas.openxmlformats.org/officeDocument/2006/relationships/hyperlink" Target="https://tapit.vn/qua-trinh-bien-dich-mot-chuong-trinh-cc/" TargetMode="External"/><Relationship Id="rId4" Type="http://schemas.openxmlformats.org/officeDocument/2006/relationships/hyperlink" Target="https://blog.kowalczyk.info/articles/pefileformat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667F-B73D-4045-BA8D-54DED8DA6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7396"/>
            <a:ext cx="9144000" cy="1060398"/>
          </a:xfrm>
        </p:spPr>
        <p:txBody>
          <a:bodyPr>
            <a:normAutofit/>
          </a:bodyPr>
          <a:lstStyle/>
          <a:p>
            <a:r>
              <a:rPr lang="en-US" sz="66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6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66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172C9-0EA7-44C2-AD50-45764389A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1419"/>
            <a:ext cx="9144000" cy="2996381"/>
          </a:xfrm>
        </p:spPr>
        <p:txBody>
          <a:bodyPr/>
          <a:lstStyle/>
          <a:p>
            <a:pPr lvl="6" algn="l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Lê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   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    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Thúy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TS.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45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F1205-7C2F-4D03-AB9E-276C4651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Portable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83A9-6168-4B58-A4A4-846FE09F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MZ Header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MS-Dos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Stub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 Header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table</a:t>
            </a:r>
          </a:p>
        </p:txBody>
      </p:sp>
    </p:spTree>
    <p:extLst>
      <p:ext uri="{BB962C8B-B14F-4D97-AF65-F5344CB8AC3E}">
        <p14:creationId xmlns:p14="http://schemas.microsoft.com/office/powerpoint/2010/main" val="97440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71560-9CFD-4623-9FC9-68BCAD22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0B02-ADB7-4BD5-ADC0-8608C36F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SECTION.text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SECTION.data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SECTION.bss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SECTION.idata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API, …</a:t>
            </a:r>
          </a:p>
        </p:txBody>
      </p:sp>
    </p:spTree>
    <p:extLst>
      <p:ext uri="{BB962C8B-B14F-4D97-AF65-F5344CB8AC3E}">
        <p14:creationId xmlns:p14="http://schemas.microsoft.com/office/powerpoint/2010/main" val="364610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40C-15CE-4E83-92E8-11C830E8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973643-FAD2-462B-84B0-A09D510DEA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20" y="1398169"/>
            <a:ext cx="9277555" cy="5127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48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ADFCC-B037-49D6-BD9C-7025CF52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C95D-00E3-4542-BBDF-8852498B2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(Text, Data,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</a:p>
          <a:p>
            <a:pPr lvl="0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loader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_start().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3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C111-77AA-4AB1-A5DF-0B4C5B04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3335FB-3C0F-4A2C-88C9-7B68322699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3091" y="1690688"/>
            <a:ext cx="10205818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2F07-C1EB-444F-BAF0-8ED493AE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4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2C462D-CAAC-4229-9078-B1F10C0AE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814" y="1825625"/>
            <a:ext cx="99503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1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9FCC18-C2CA-42FF-A5D3-63334120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1B61-D075-402D-BCA3-EBBD35D01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Assembly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Assembly sang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39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52E3-D3ED-4540-8492-B27F83FD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BC00-F73E-49D7-96A4-5926388B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.text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Assembly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Assembly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opcode</a:t>
            </a:r>
          </a:p>
        </p:txBody>
      </p:sp>
    </p:spTree>
    <p:extLst>
      <p:ext uri="{BB962C8B-B14F-4D97-AF65-F5344CB8AC3E}">
        <p14:creationId xmlns:p14="http://schemas.microsoft.com/office/powerpoint/2010/main" val="225893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ACB5-22CD-4AD0-AD44-18D9C466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Hello World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8E1226-374A-4D93-AA50-142D207596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649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9B4C-DEF4-4690-8E23-30AF9ABC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7864-5861-4A65-BCBB-456E2C5E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0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6ED1-E37F-4E4C-98EE-0C4AB77D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04CE-29E2-4FAF-A66A-8629B781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4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05F-56DF-47F7-917A-0D16981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AC0C-C443-4A01-833F-D5FE0864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90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905D-5ADF-4AFE-AE55-EC2E7C56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E010-DBF0-4D46-A0EA-0750E97D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OllyGDB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IDA,…</a:t>
            </a:r>
          </a:p>
        </p:txBody>
      </p:sp>
    </p:spTree>
    <p:extLst>
      <p:ext uri="{BB962C8B-B14F-4D97-AF65-F5344CB8AC3E}">
        <p14:creationId xmlns:p14="http://schemas.microsoft.com/office/powerpoint/2010/main" val="624733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A90E-3476-4C0A-A79C-6F18A98B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7C3C-7011-4276-977E-E3714687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Cuốn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Reversing Secret of Reverse Engineering – Eldad </a:t>
            </a:r>
            <a:r>
              <a:rPr lang="en-US" dirty="0" err="1"/>
              <a:t>Eilam</a:t>
            </a:r>
            <a:endParaRPr lang="en-US" dirty="0"/>
          </a:p>
          <a:p>
            <a:pPr lvl="0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– TS. 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Huy</a:t>
            </a:r>
            <a:endParaRPr lang="en-US" dirty="0"/>
          </a:p>
          <a:p>
            <a:pPr lvl="0"/>
            <a:r>
              <a:rPr lang="en-US" u="sng" dirty="0">
                <a:hlinkClick r:id="rId2"/>
              </a:rPr>
              <a:t>https://docs.microsoft.com/en-us/windows/win32/debug/pe-format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https://en.wikipedia.org/wiki/Portable_Executable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https://blog.kowalczyk.info/articles/pefileformat.html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https://tapit.vn/qua-trinh-bien-dich-mot-chuong-trinh-cc/</a:t>
            </a:r>
            <a:endParaRPr lang="en-US" dirty="0"/>
          </a:p>
          <a:p>
            <a:pPr lvl="0"/>
            <a:r>
              <a:rPr lang="en-US" u="sng" dirty="0">
                <a:hlinkClick r:id="rId6"/>
              </a:rPr>
              <a:t>https://en.m.wikibooks.org/wiki/X86_Assembly/Machine_Language_Conversion?fbclid=IwAR1gX6qQZgW5AJvUlQqcuT7oKqv_2Gbd-0vnrz7bcbKvHkKe5XhxSMi2R9g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0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6F04-A8B2-419E-8584-CA82EA16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D797-21E4-4821-BFF1-C2E40FC0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72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7988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3F9BFB-32C0-41AE-AEDE-EF9A5469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5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2D741-AA25-46C3-88BE-75C3B994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368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B2A1A-1376-46DB-BC9D-5811AAA5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01DD-1E04-48A9-8980-825F3241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4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1F8668-9CB8-4A5C-93EE-0AEC59C3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endParaRPr lang="en-US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283E-195F-4296-9C75-17AE0424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5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B17641-ED0E-4230-8641-FFF6BB0C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4632-01C6-42E8-B7CE-625EAD32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54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F2FDA-D5A7-46EF-8C84-2E927937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0D54-CEB0-4A0A-92BA-26F52BC9E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7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EE0B92-CD05-4D75-BBD0-D434EAC7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EDBA-2647-4078-8A6A-F32C4F4AF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Windows: Portable Executable (PE)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Linux: Executable and Linkable Format (ELF)</a:t>
            </a:r>
          </a:p>
          <a:p>
            <a:pPr>
              <a:lnSpc>
                <a:spcPct val="160000"/>
              </a:lnSpc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1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1489-8170-43C5-B679-474F9FF0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Portable Executable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AEB04B-2117-424C-8451-297E989FE4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11" y="0"/>
            <a:ext cx="35633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19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1642</Words>
  <Application>Microsoft Office PowerPoint</Application>
  <PresentationFormat>Widescreen</PresentationFormat>
  <Paragraphs>115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Dịch ngược mã nguồn</vt:lpstr>
      <vt:lpstr>Nội dung</vt:lpstr>
      <vt:lpstr>Dịch ngược mã nguồn là gì?</vt:lpstr>
      <vt:lpstr>Ứng dụng của dịch ngược mã nguồn</vt:lpstr>
      <vt:lpstr>Ứng dụng trong bảo mật</vt:lpstr>
      <vt:lpstr>Trong phát triển phần mềm</vt:lpstr>
      <vt:lpstr>Cơ sở thực hiện đảo ngược mã nguồn</vt:lpstr>
      <vt:lpstr>File thực thi</vt:lpstr>
      <vt:lpstr>Portable Executable </vt:lpstr>
      <vt:lpstr>Cấu trúc Portable Executable</vt:lpstr>
      <vt:lpstr>Section table</vt:lpstr>
      <vt:lpstr>Quá trình biên dịch</vt:lpstr>
      <vt:lpstr>Quá trình thực thi</vt:lpstr>
      <vt:lpstr>Quá trình thực thi</vt:lpstr>
      <vt:lpstr>Dịch ngược mã nguồn</vt:lpstr>
      <vt:lpstr>Dịch ngược mã nguồn</vt:lpstr>
      <vt:lpstr>Từ mã nhị phân sang mã Assembly</vt:lpstr>
      <vt:lpstr>Mã nhị phân chương trình Hello World</vt:lpstr>
      <vt:lpstr>Hai cách dịch mã nhị phân sang mã Assembly</vt:lpstr>
      <vt:lpstr>Dịch mã nhị phân sang mã Assembly</vt:lpstr>
      <vt:lpstr>Demo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Dịch ngược mã nguồn</dc:title>
  <dc:creator>MANHAS</dc:creator>
  <cp:lastModifiedBy>MANHAS</cp:lastModifiedBy>
  <cp:revision>38</cp:revision>
  <dcterms:created xsi:type="dcterms:W3CDTF">2019-12-20T01:30:00Z</dcterms:created>
  <dcterms:modified xsi:type="dcterms:W3CDTF">2019-12-20T03:11:22Z</dcterms:modified>
</cp:coreProperties>
</file>