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3"/>
  </p:sldMasterIdLst>
  <p:sldIdLst>
    <p:sldId id="268" r:id="rId4"/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7ED"/>
    <a:srgbClr val="29159F"/>
    <a:srgbClr val="FF0707"/>
    <a:srgbClr val="170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2DE4F73-69F4-4BDC-8624-EDAB65F77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4099EB4-F545-4D60-A930-385CCAC96130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2C9C0F9-FA99-4B75-A22F-1A339A48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C8881779-71AF-4CFE-9D99-87AEC9DA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4653BD1-C659-4EFA-A267-F9AEE0D6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71AE9B0-E6C1-4BE6-A981-6F64F364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6668B3A-28B6-4C8D-8F95-D620BDCC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19026AB-EC89-452A-8589-9D6587FE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A0071B5-C60E-4184-B5E0-475F8686F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A26F721-B703-4ED3-A4F8-C3B7D5D2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FF95CF94-9834-4833-9E4D-1E1DE244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EDE3F2C-B7A8-4C8E-80D9-A8EDC8A46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448D9A5-48D1-4F47-B677-4422DD425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565CE5A0-187D-4CE5-ADA2-57CC61B3B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14DD856E-9468-433D-80C9-FF53F723F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2789558-930E-4829-97B0-CE8A906A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FA491E9-B34F-4BD2-8A3C-5921A48C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99973C8-2C35-43D9-BAC3-F17304D4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0822535-6235-44D4-986C-D2556975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C76A4D93-B9B5-4BF9-8EAC-1F4D22901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17C5B91-1921-4062-BC2C-2ADF7849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28FC444-D84D-4092-BF64-14264E1C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AC0FCA1F-B016-43C8-BBC9-52276416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FD24521-D9F0-4144-B230-5081958A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84336F1-0F20-4ED2-8DBC-A5E77F90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D2C72B76-B923-47D2-9D44-A345CC63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59E88EA5-1EF7-4CBA-ADEC-5E585477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A9850F3F-7DCD-4455-9A06-C4FFFF1D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A2729366-3F54-468D-8683-CB4FEB33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0947BF6D-0415-4B1B-844E-E1326FB0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6AD8C02-B36D-46BA-9A90-9C2D6272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60E2425-EEB1-4367-AAE0-83016E87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9E191DA-9C01-43DC-A410-0661EC123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D46BC1B8-BF06-4FFF-A185-4E300594C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7DEA2C0-0D6C-45E9-BE23-89476E89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61153EA5-3938-410F-AEC0-A73D7B2935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74BABD6-77DA-419E-A8E2-490790F86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CEDC-4E33-4860-83BF-50F33F692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42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E41C96-83A4-4742-B452-B0445342B6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29C422-A916-458F-8AA5-1B71DDAE2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949ECF-8133-4E78-806F-68FCBB917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E8B7A-7671-4645-9282-4D818C2EA7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3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21D5C1-4882-4565-8333-0F1974D31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F25D39-E31D-4134-844B-A88F675DA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EE47784-93A9-47DA-9DFE-621721DB4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1337-D747-4A97-BE9D-97C4270B4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189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E7290-44B0-4E08-BA45-098BA89D8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8D080-495B-4D36-93F5-F66AEA399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C5544-D179-497B-80CA-D2055DDCE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D2A10-9337-45BB-AB40-9CB9B331D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11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A29C35-4AE3-4BF7-8899-6901156FB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DE7231-A9F1-4912-8371-052E26C6B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DE3097C-99A8-4C21-855F-D9C91E8B71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709A1-5FD9-4009-801F-ED1ED3965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20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47D748-E684-4F83-8F14-A111A044A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9903C-7E41-4C49-94AE-4BF77F9C2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257EEC9-3156-4C76-9ED6-D7BA1D96B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897DF-95C1-4B4C-95E2-6424094255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63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C51005-D690-4E55-B629-2946C4128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745E0-298F-4FB2-BF5C-42938B657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600C75-9093-4F08-A9A4-50646736E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8CFFB-BAB6-48BB-A3BA-CCC6AFECD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0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B2E5FC-481B-49B1-82F7-03FEA007B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ADE14F-7F65-47FB-A55D-528F05D6D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DFEE6E-98B6-40E9-AE95-96A42E239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6B2E-3780-4ACD-84AB-D4CC02B04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89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5709BD-6D68-4E12-AE4D-C84E6AD39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65A90C7-8848-413D-9B68-6FC105C3A2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396E0A3-5696-42A1-8ABD-D3E97B315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01344-EEF6-4CFC-8E58-2945CFEBC6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49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EE153B-2F42-4CCC-B0B9-A3A7CF779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1E68E7-CEB8-42C7-9ECE-7DCDF6CB9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D35687-E9CF-4195-8CD5-CEFD39936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BE77A-C2A9-44F8-A895-EA3CDBC10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86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CBF5EA-8791-4907-A15B-56FDDC690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D60F6B4-8D37-422E-B56C-49AC92B6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BB5E2E-3122-4FF6-8B5E-6E536C69E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FF5B6-0B52-48DA-A109-3391C152E1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22EED1-527E-421E-9142-39249FFD1D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2EA861-FD12-4904-B40D-1EB146E72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B224BE9-B25E-4B6F-8132-AEA1CB68D8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90B-112A-41E2-B7D7-5DDC47251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44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7138BA-C23E-46E7-B87C-EBE3CBE2F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A46A93-B927-47BD-96B4-DD7429711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868CA0E-ED87-4F50-9669-AECF50AAB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C4345-E78E-4AC3-A3ED-B868CB153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17620A4-D0AB-4DFE-89C7-FBBC00720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46CF37-955C-4AF6-BCF0-9F06335F5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20B72A-DA82-4AAD-AE1F-3EFD76AC8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EAEC872-F730-422B-95BD-737DBCC4B4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393E085-B7E2-4AB3-A34E-D214536C01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D0332F04-8543-42DA-9735-BFC5B46507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15320DD-E0DD-467D-826D-7EF0DDEC9EB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7086DFE-EC67-4A7C-8277-03CA89D7D85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A0DA4927-7780-4222-8525-AB7E6E2CF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6FCB7C5C-EDE4-4DC3-B082-8CE7BE4F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434CA82F-5549-4FEE-9EBB-686324B0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0F6B744F-177E-40DF-9661-64AAD4147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F834DCA0-3DDD-4C49-BE38-0F8E5C7A8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E43B1F21-074B-4DAC-A283-F056E705C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CA3D2BDC-9A07-4327-B3CB-66DB01B5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5F1839E-5E71-44E2-8DEA-E55463AD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F8846FED-6D9C-4BA5-B6D9-2E7B117B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79B90D07-CF45-4F3E-A2BD-1049FE88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C81A9771-CE0A-404B-B499-91CD163FF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22EB8E8-3F4F-45A5-851C-8CC745DC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EEBF6F9E-358C-480E-AE1A-7D2FD4A37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742F5908-EFCD-4FE2-9B85-2DBB7EDF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E3E225F8-B7B9-41D9-B731-28063964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7396FA7-08D5-451A-94AF-D6BF283C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CFCB6AF-EC13-4F71-8E60-7590C259D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ADD52959-3123-4A3D-83B8-84669BE18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6F9C816A-A795-45E6-8B4F-8211663F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5290F84-E0F4-41B1-9D71-AF1FA41B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9C16DE3-3D9C-4EE6-85A5-91D94BE5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5322965-087A-485A-8A37-5DF3AC410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49ACA2A-CF91-4A7F-B998-AD0033157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9EC4CCA-FA8B-4099-91D6-74DBA06D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0BC6C564-9281-4C4F-A2E6-27D1EAFD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5FAE3C2E-A858-4540-A595-904209AB7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471FAED4-E04B-426D-9ABA-950E5978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F3D101B-1B0B-48D9-B55E-B96BA8E6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8A57589B-E39B-4F53-B81D-7430E39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08220419-1A85-4976-B7C0-1E0923851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0551D8E-FED9-4B9A-9072-4F36A3A9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4fIzIm" TargetMode="External"/><Relationship Id="rId2" Type="http://schemas.openxmlformats.org/officeDocument/2006/relationships/hyperlink" Target="https://ideone.com/RwGif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5EAzNo" TargetMode="External"/><Relationship Id="rId2" Type="http://schemas.openxmlformats.org/officeDocument/2006/relationships/hyperlink" Target="http://laptrinhonline.club/problem/themisut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1eIIHZ" TargetMode="External"/><Relationship Id="rId2" Type="http://schemas.openxmlformats.org/officeDocument/2006/relationships/hyperlink" Target="http://laptrinhonline.club/problem/tichpxsotamgia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9X8mLC" TargetMode="External"/><Relationship Id="rId2" Type="http://schemas.openxmlformats.org/officeDocument/2006/relationships/hyperlink" Target="http://laptrinhonline.club/problem/tichpxbupbeng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ukfQwy" TargetMode="External"/><Relationship Id="rId2" Type="http://schemas.openxmlformats.org/officeDocument/2006/relationships/hyperlink" Target="http://laptrinhonline.club/problem/tichpxthangm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05343B-8392-4F78-9875-32534C5550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900">
                <a:solidFill>
                  <a:srgbClr val="FF0707"/>
                </a:solidFill>
              </a:rPr>
              <a:t>Bài 9. Cấu trúc dữ liệu hàng đợi</a:t>
            </a:r>
          </a:p>
        </p:txBody>
      </p:sp>
      <p:grpSp>
        <p:nvGrpSpPr>
          <p:cNvPr id="3075" name="Group 4">
            <a:extLst>
              <a:ext uri="{FF2B5EF4-FFF2-40B4-BE49-F238E27FC236}">
                <a16:creationId xmlns:a16="http://schemas.microsoft.com/office/drawing/2014/main" id="{150C07AF-ECF9-4E97-B61D-FF8B1614D5A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343400"/>
            <a:ext cx="1828800" cy="908050"/>
            <a:chOff x="1248" y="2736"/>
            <a:chExt cx="1152" cy="572"/>
          </a:xfrm>
        </p:grpSpPr>
        <p:sp>
          <p:nvSpPr>
            <p:cNvPr id="3112" name="Freeform 5">
              <a:extLst>
                <a:ext uri="{FF2B5EF4-FFF2-40B4-BE49-F238E27FC236}">
                  <a16:creationId xmlns:a16="http://schemas.microsoft.com/office/drawing/2014/main" id="{87E7B6D4-BF12-45ED-81C7-CEE0BC4CD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6">
              <a:extLst>
                <a:ext uri="{FF2B5EF4-FFF2-40B4-BE49-F238E27FC236}">
                  <a16:creationId xmlns:a16="http://schemas.microsoft.com/office/drawing/2014/main" id="{D5D34BF2-5604-4B58-9410-92AA692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1 w 2634"/>
                <a:gd name="T19" fmla="*/ 0 h 651"/>
                <a:gd name="T20" fmla="*/ 1 w 2634"/>
                <a:gd name="T21" fmla="*/ 0 h 651"/>
                <a:gd name="T22" fmla="*/ 1 w 2634"/>
                <a:gd name="T23" fmla="*/ 0 h 651"/>
                <a:gd name="T24" fmla="*/ 1 w 2634"/>
                <a:gd name="T25" fmla="*/ 0 h 651"/>
                <a:gd name="T26" fmla="*/ 1 w 2634"/>
                <a:gd name="T27" fmla="*/ 0 h 651"/>
                <a:gd name="T28" fmla="*/ 1 w 2634"/>
                <a:gd name="T29" fmla="*/ 0 h 651"/>
                <a:gd name="T30" fmla="*/ 1 w 2634"/>
                <a:gd name="T31" fmla="*/ 0 h 651"/>
                <a:gd name="T32" fmla="*/ 1 w 2634"/>
                <a:gd name="T33" fmla="*/ 0 h 651"/>
                <a:gd name="T34" fmla="*/ 1 w 2634"/>
                <a:gd name="T35" fmla="*/ 0 h 651"/>
                <a:gd name="T36" fmla="*/ 1 w 2634"/>
                <a:gd name="T37" fmla="*/ 0 h 651"/>
                <a:gd name="T38" fmla="*/ 1 w 2634"/>
                <a:gd name="T39" fmla="*/ 0 h 651"/>
                <a:gd name="T40" fmla="*/ 1 w 2634"/>
                <a:gd name="T41" fmla="*/ 0 h 651"/>
                <a:gd name="T42" fmla="*/ 1 w 2634"/>
                <a:gd name="T43" fmla="*/ 0 h 651"/>
                <a:gd name="T44" fmla="*/ 1 w 2634"/>
                <a:gd name="T45" fmla="*/ 0 h 651"/>
                <a:gd name="T46" fmla="*/ 1 w 2634"/>
                <a:gd name="T47" fmla="*/ 0 h 651"/>
                <a:gd name="T48" fmla="*/ 1 w 2634"/>
                <a:gd name="T49" fmla="*/ 0 h 651"/>
                <a:gd name="T50" fmla="*/ 1 w 2634"/>
                <a:gd name="T51" fmla="*/ 0 h 651"/>
                <a:gd name="T52" fmla="*/ 1 w 2634"/>
                <a:gd name="T53" fmla="*/ 0 h 651"/>
                <a:gd name="T54" fmla="*/ 1 w 2634"/>
                <a:gd name="T55" fmla="*/ 0 h 651"/>
                <a:gd name="T56" fmla="*/ 1 w 2634"/>
                <a:gd name="T57" fmla="*/ 0 h 651"/>
                <a:gd name="T58" fmla="*/ 1 w 2634"/>
                <a:gd name="T59" fmla="*/ 0 h 651"/>
                <a:gd name="T60" fmla="*/ 1 w 2634"/>
                <a:gd name="T61" fmla="*/ 0 h 651"/>
                <a:gd name="T62" fmla="*/ 1 w 2634"/>
                <a:gd name="T63" fmla="*/ 0 h 651"/>
                <a:gd name="T64" fmla="*/ 1 w 2634"/>
                <a:gd name="T65" fmla="*/ 0 h 651"/>
                <a:gd name="T66" fmla="*/ 1 w 2634"/>
                <a:gd name="T67" fmla="*/ 0 h 651"/>
                <a:gd name="T68" fmla="*/ 1 w 2634"/>
                <a:gd name="T69" fmla="*/ 0 h 651"/>
                <a:gd name="T70" fmla="*/ 1 w 2634"/>
                <a:gd name="T71" fmla="*/ 0 h 651"/>
                <a:gd name="T72" fmla="*/ 0 w 2634"/>
                <a:gd name="T73" fmla="*/ 0 h 651"/>
                <a:gd name="T74" fmla="*/ 1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7">
              <a:extLst>
                <a:ext uri="{FF2B5EF4-FFF2-40B4-BE49-F238E27FC236}">
                  <a16:creationId xmlns:a16="http://schemas.microsoft.com/office/drawing/2014/main" id="{4D90D916-E3B1-4621-A7E9-FB0AF979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1 w 1169"/>
                <a:gd name="T31" fmla="*/ 0 h 264"/>
                <a:gd name="T32" fmla="*/ 1 w 1169"/>
                <a:gd name="T33" fmla="*/ 0 h 264"/>
                <a:gd name="T34" fmla="*/ 1 w 1169"/>
                <a:gd name="T35" fmla="*/ 0 h 264"/>
                <a:gd name="T36" fmla="*/ 1 w 1169"/>
                <a:gd name="T37" fmla="*/ 0 h 264"/>
                <a:gd name="T38" fmla="*/ 1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8">
              <a:extLst>
                <a:ext uri="{FF2B5EF4-FFF2-40B4-BE49-F238E27FC236}">
                  <a16:creationId xmlns:a16="http://schemas.microsoft.com/office/drawing/2014/main" id="{82D63E38-C989-42BF-BE17-BA2851D7B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9">
              <a:extLst>
                <a:ext uri="{FF2B5EF4-FFF2-40B4-BE49-F238E27FC236}">
                  <a16:creationId xmlns:a16="http://schemas.microsoft.com/office/drawing/2014/main" id="{BD4C84BC-033D-412E-B4F0-8381CBE8B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1 w 2189"/>
                <a:gd name="T83" fmla="*/ 0 h 575"/>
                <a:gd name="T84" fmla="*/ 1 w 2189"/>
                <a:gd name="T85" fmla="*/ 0 h 575"/>
                <a:gd name="T86" fmla="*/ 1 w 2189"/>
                <a:gd name="T87" fmla="*/ 0 h 575"/>
                <a:gd name="T88" fmla="*/ 1 w 2189"/>
                <a:gd name="T89" fmla="*/ 0 h 575"/>
                <a:gd name="T90" fmla="*/ 1 w 2189"/>
                <a:gd name="T91" fmla="*/ 0 h 575"/>
                <a:gd name="T92" fmla="*/ 1 w 2189"/>
                <a:gd name="T93" fmla="*/ 0 h 575"/>
                <a:gd name="T94" fmla="*/ 1 w 2189"/>
                <a:gd name="T95" fmla="*/ 0 h 575"/>
                <a:gd name="T96" fmla="*/ 1 w 2189"/>
                <a:gd name="T97" fmla="*/ 0 h 575"/>
                <a:gd name="T98" fmla="*/ 1 w 2189"/>
                <a:gd name="T99" fmla="*/ 0 h 575"/>
                <a:gd name="T100" fmla="*/ 1 w 2189"/>
                <a:gd name="T101" fmla="*/ 0 h 575"/>
                <a:gd name="T102" fmla="*/ 1 w 2189"/>
                <a:gd name="T103" fmla="*/ 0 h 575"/>
                <a:gd name="T104" fmla="*/ 1 w 2189"/>
                <a:gd name="T105" fmla="*/ 0 h 575"/>
                <a:gd name="T106" fmla="*/ 1 w 2189"/>
                <a:gd name="T107" fmla="*/ 0 h 575"/>
                <a:gd name="T108" fmla="*/ 1 w 2189"/>
                <a:gd name="T109" fmla="*/ 0 h 575"/>
                <a:gd name="T110" fmla="*/ 1 w 2189"/>
                <a:gd name="T111" fmla="*/ 0 h 575"/>
                <a:gd name="T112" fmla="*/ 1 w 2189"/>
                <a:gd name="T113" fmla="*/ 0 h 575"/>
                <a:gd name="T114" fmla="*/ 1 w 2189"/>
                <a:gd name="T115" fmla="*/ 0 h 575"/>
                <a:gd name="T116" fmla="*/ 1 w 2189"/>
                <a:gd name="T117" fmla="*/ 0 h 575"/>
                <a:gd name="T118" fmla="*/ 1 w 2189"/>
                <a:gd name="T119" fmla="*/ 0 h 575"/>
                <a:gd name="T120" fmla="*/ 1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10">
              <a:extLst>
                <a:ext uri="{FF2B5EF4-FFF2-40B4-BE49-F238E27FC236}">
                  <a16:creationId xmlns:a16="http://schemas.microsoft.com/office/drawing/2014/main" id="{8C91864D-911D-44CC-B707-F7B3386A1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11">
              <a:extLst>
                <a:ext uri="{FF2B5EF4-FFF2-40B4-BE49-F238E27FC236}">
                  <a16:creationId xmlns:a16="http://schemas.microsoft.com/office/drawing/2014/main" id="{B9D2B717-B934-4A67-BFC1-E0FAA74A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12">
              <a:extLst>
                <a:ext uri="{FF2B5EF4-FFF2-40B4-BE49-F238E27FC236}">
                  <a16:creationId xmlns:a16="http://schemas.microsoft.com/office/drawing/2014/main" id="{7333139E-BF2E-4C82-8DDE-56F0E90FB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13">
              <a:extLst>
                <a:ext uri="{FF2B5EF4-FFF2-40B4-BE49-F238E27FC236}">
                  <a16:creationId xmlns:a16="http://schemas.microsoft.com/office/drawing/2014/main" id="{DF0327A3-ED6E-4C6A-87D8-91B77D4D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1 w 1788"/>
                <a:gd name="T19" fmla="*/ 0 h 629"/>
                <a:gd name="T20" fmla="*/ 1 w 1788"/>
                <a:gd name="T21" fmla="*/ 0 h 629"/>
                <a:gd name="T22" fmla="*/ 1 w 1788"/>
                <a:gd name="T23" fmla="*/ 0 h 629"/>
                <a:gd name="T24" fmla="*/ 1 w 1788"/>
                <a:gd name="T25" fmla="*/ 0 h 629"/>
                <a:gd name="T26" fmla="*/ 1 w 1788"/>
                <a:gd name="T27" fmla="*/ 0 h 629"/>
                <a:gd name="T28" fmla="*/ 1 w 1788"/>
                <a:gd name="T29" fmla="*/ 0 h 629"/>
                <a:gd name="T30" fmla="*/ 1 w 1788"/>
                <a:gd name="T31" fmla="*/ 0 h 629"/>
                <a:gd name="T32" fmla="*/ 1 w 1788"/>
                <a:gd name="T33" fmla="*/ 0 h 629"/>
                <a:gd name="T34" fmla="*/ 1 w 1788"/>
                <a:gd name="T35" fmla="*/ 0 h 629"/>
                <a:gd name="T36" fmla="*/ 1 w 1788"/>
                <a:gd name="T37" fmla="*/ 0 h 629"/>
                <a:gd name="T38" fmla="*/ 1 w 1788"/>
                <a:gd name="T39" fmla="*/ 0 h 629"/>
                <a:gd name="T40" fmla="*/ 1 w 1788"/>
                <a:gd name="T41" fmla="*/ 0 h 629"/>
                <a:gd name="T42" fmla="*/ 1 w 1788"/>
                <a:gd name="T43" fmla="*/ 0 h 629"/>
                <a:gd name="T44" fmla="*/ 1 w 1788"/>
                <a:gd name="T45" fmla="*/ 0 h 629"/>
                <a:gd name="T46" fmla="*/ 1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1 w 1788"/>
                <a:gd name="T57" fmla="*/ 0 h 629"/>
                <a:gd name="T58" fmla="*/ 1 w 1788"/>
                <a:gd name="T59" fmla="*/ 0 h 629"/>
                <a:gd name="T60" fmla="*/ 1 w 1788"/>
                <a:gd name="T61" fmla="*/ 0 h 629"/>
                <a:gd name="T62" fmla="*/ 1 w 1788"/>
                <a:gd name="T63" fmla="*/ 0 h 629"/>
                <a:gd name="T64" fmla="*/ 1 w 1788"/>
                <a:gd name="T65" fmla="*/ 0 h 629"/>
                <a:gd name="T66" fmla="*/ 1 w 1788"/>
                <a:gd name="T67" fmla="*/ 0 h 629"/>
                <a:gd name="T68" fmla="*/ 1 w 1788"/>
                <a:gd name="T69" fmla="*/ 0 h 629"/>
                <a:gd name="T70" fmla="*/ 1 w 1788"/>
                <a:gd name="T71" fmla="*/ 0 h 629"/>
                <a:gd name="T72" fmla="*/ 1 w 1788"/>
                <a:gd name="T73" fmla="*/ 0 h 629"/>
                <a:gd name="T74" fmla="*/ 1 w 1788"/>
                <a:gd name="T75" fmla="*/ 0 h 629"/>
                <a:gd name="T76" fmla="*/ 1 w 1788"/>
                <a:gd name="T77" fmla="*/ 0 h 629"/>
                <a:gd name="T78" fmla="*/ 1 w 1788"/>
                <a:gd name="T79" fmla="*/ 0 h 629"/>
                <a:gd name="T80" fmla="*/ 1 w 1788"/>
                <a:gd name="T81" fmla="*/ 0 h 629"/>
                <a:gd name="T82" fmla="*/ 1 w 1788"/>
                <a:gd name="T83" fmla="*/ 0 h 629"/>
                <a:gd name="T84" fmla="*/ 1 w 1788"/>
                <a:gd name="T85" fmla="*/ 0 h 629"/>
                <a:gd name="T86" fmla="*/ 1 w 1788"/>
                <a:gd name="T87" fmla="*/ 0 h 629"/>
                <a:gd name="T88" fmla="*/ 1 w 1788"/>
                <a:gd name="T89" fmla="*/ 0 h 629"/>
                <a:gd name="T90" fmla="*/ 1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14">
              <a:extLst>
                <a:ext uri="{FF2B5EF4-FFF2-40B4-BE49-F238E27FC236}">
                  <a16:creationId xmlns:a16="http://schemas.microsoft.com/office/drawing/2014/main" id="{9880EDDB-702E-4DD2-A296-B8588DC66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15">
              <a:extLst>
                <a:ext uri="{FF2B5EF4-FFF2-40B4-BE49-F238E27FC236}">
                  <a16:creationId xmlns:a16="http://schemas.microsoft.com/office/drawing/2014/main" id="{CBE17F00-DBB6-43D7-B51B-06CD3848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16">
              <a:extLst>
                <a:ext uri="{FF2B5EF4-FFF2-40B4-BE49-F238E27FC236}">
                  <a16:creationId xmlns:a16="http://schemas.microsoft.com/office/drawing/2014/main" id="{C59A0F06-46DD-41C2-A24D-8E9B12A58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17">
              <a:extLst>
                <a:ext uri="{FF2B5EF4-FFF2-40B4-BE49-F238E27FC236}">
                  <a16:creationId xmlns:a16="http://schemas.microsoft.com/office/drawing/2014/main" id="{34036EA2-ACA0-47A0-BC0B-B1328257C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18">
              <a:extLst>
                <a:ext uri="{FF2B5EF4-FFF2-40B4-BE49-F238E27FC236}">
                  <a16:creationId xmlns:a16="http://schemas.microsoft.com/office/drawing/2014/main" id="{CE0EA59D-F97A-4DAE-84F2-916BCC700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19">
              <a:extLst>
                <a:ext uri="{FF2B5EF4-FFF2-40B4-BE49-F238E27FC236}">
                  <a16:creationId xmlns:a16="http://schemas.microsoft.com/office/drawing/2014/main" id="{5DB645A5-DC8F-4874-9F9A-434A1F56A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1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20">
              <a:extLst>
                <a:ext uri="{FF2B5EF4-FFF2-40B4-BE49-F238E27FC236}">
                  <a16:creationId xmlns:a16="http://schemas.microsoft.com/office/drawing/2014/main" id="{BC2BE847-4BED-45A7-A6AC-4410A525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21">
              <a:extLst>
                <a:ext uri="{FF2B5EF4-FFF2-40B4-BE49-F238E27FC236}">
                  <a16:creationId xmlns:a16="http://schemas.microsoft.com/office/drawing/2014/main" id="{34A5BCB5-B57A-4026-BBAD-0008E86C1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1 w 1330"/>
                <a:gd name="T19" fmla="*/ 0 h 299"/>
                <a:gd name="T20" fmla="*/ 1 w 1330"/>
                <a:gd name="T21" fmla="*/ 0 h 299"/>
                <a:gd name="T22" fmla="*/ 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6" name="Group 22">
            <a:extLst>
              <a:ext uri="{FF2B5EF4-FFF2-40B4-BE49-F238E27FC236}">
                <a16:creationId xmlns:a16="http://schemas.microsoft.com/office/drawing/2014/main" id="{C427E722-45EC-48E2-85F3-6CEE8CBDDFC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1828800" cy="908050"/>
            <a:chOff x="2448" y="2496"/>
            <a:chExt cx="1152" cy="572"/>
          </a:xfrm>
        </p:grpSpPr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46C4E2CB-B505-4E68-A2C7-10E433525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FA17A1CD-FA46-45C7-979D-20C82CEC6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1 w 2634"/>
                <a:gd name="T19" fmla="*/ 0 h 651"/>
                <a:gd name="T20" fmla="*/ 1 w 2634"/>
                <a:gd name="T21" fmla="*/ 0 h 651"/>
                <a:gd name="T22" fmla="*/ 1 w 2634"/>
                <a:gd name="T23" fmla="*/ 0 h 651"/>
                <a:gd name="T24" fmla="*/ 1 w 2634"/>
                <a:gd name="T25" fmla="*/ 0 h 651"/>
                <a:gd name="T26" fmla="*/ 1 w 2634"/>
                <a:gd name="T27" fmla="*/ 0 h 651"/>
                <a:gd name="T28" fmla="*/ 1 w 2634"/>
                <a:gd name="T29" fmla="*/ 0 h 651"/>
                <a:gd name="T30" fmla="*/ 1 w 2634"/>
                <a:gd name="T31" fmla="*/ 0 h 651"/>
                <a:gd name="T32" fmla="*/ 1 w 2634"/>
                <a:gd name="T33" fmla="*/ 0 h 651"/>
                <a:gd name="T34" fmla="*/ 1 w 2634"/>
                <a:gd name="T35" fmla="*/ 0 h 651"/>
                <a:gd name="T36" fmla="*/ 1 w 2634"/>
                <a:gd name="T37" fmla="*/ 0 h 651"/>
                <a:gd name="T38" fmla="*/ 1 w 2634"/>
                <a:gd name="T39" fmla="*/ 0 h 651"/>
                <a:gd name="T40" fmla="*/ 1 w 2634"/>
                <a:gd name="T41" fmla="*/ 0 h 651"/>
                <a:gd name="T42" fmla="*/ 1 w 2634"/>
                <a:gd name="T43" fmla="*/ 0 h 651"/>
                <a:gd name="T44" fmla="*/ 1 w 2634"/>
                <a:gd name="T45" fmla="*/ 0 h 651"/>
                <a:gd name="T46" fmla="*/ 1 w 2634"/>
                <a:gd name="T47" fmla="*/ 0 h 651"/>
                <a:gd name="T48" fmla="*/ 1 w 2634"/>
                <a:gd name="T49" fmla="*/ 0 h 651"/>
                <a:gd name="T50" fmla="*/ 1 w 2634"/>
                <a:gd name="T51" fmla="*/ 0 h 651"/>
                <a:gd name="T52" fmla="*/ 1 w 2634"/>
                <a:gd name="T53" fmla="*/ 0 h 651"/>
                <a:gd name="T54" fmla="*/ 1 w 2634"/>
                <a:gd name="T55" fmla="*/ 0 h 651"/>
                <a:gd name="T56" fmla="*/ 1 w 2634"/>
                <a:gd name="T57" fmla="*/ 0 h 651"/>
                <a:gd name="T58" fmla="*/ 1 w 2634"/>
                <a:gd name="T59" fmla="*/ 0 h 651"/>
                <a:gd name="T60" fmla="*/ 1 w 2634"/>
                <a:gd name="T61" fmla="*/ 0 h 651"/>
                <a:gd name="T62" fmla="*/ 1 w 2634"/>
                <a:gd name="T63" fmla="*/ 0 h 651"/>
                <a:gd name="T64" fmla="*/ 1 w 2634"/>
                <a:gd name="T65" fmla="*/ 0 h 651"/>
                <a:gd name="T66" fmla="*/ 1 w 2634"/>
                <a:gd name="T67" fmla="*/ 0 h 651"/>
                <a:gd name="T68" fmla="*/ 1 w 2634"/>
                <a:gd name="T69" fmla="*/ 0 h 651"/>
                <a:gd name="T70" fmla="*/ 1 w 2634"/>
                <a:gd name="T71" fmla="*/ 0 h 651"/>
                <a:gd name="T72" fmla="*/ 0 w 2634"/>
                <a:gd name="T73" fmla="*/ 0 h 651"/>
                <a:gd name="T74" fmla="*/ 1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>
              <a:extLst>
                <a:ext uri="{FF2B5EF4-FFF2-40B4-BE49-F238E27FC236}">
                  <a16:creationId xmlns:a16="http://schemas.microsoft.com/office/drawing/2014/main" id="{9D0B0060-9FC4-49DC-8881-C06C8D298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1 w 1169"/>
                <a:gd name="T31" fmla="*/ 0 h 264"/>
                <a:gd name="T32" fmla="*/ 1 w 1169"/>
                <a:gd name="T33" fmla="*/ 0 h 264"/>
                <a:gd name="T34" fmla="*/ 1 w 1169"/>
                <a:gd name="T35" fmla="*/ 0 h 264"/>
                <a:gd name="T36" fmla="*/ 1 w 1169"/>
                <a:gd name="T37" fmla="*/ 0 h 264"/>
                <a:gd name="T38" fmla="*/ 1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>
              <a:extLst>
                <a:ext uri="{FF2B5EF4-FFF2-40B4-BE49-F238E27FC236}">
                  <a16:creationId xmlns:a16="http://schemas.microsoft.com/office/drawing/2014/main" id="{5B1D58C5-68B3-4066-8742-1584D559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>
              <a:extLst>
                <a:ext uri="{FF2B5EF4-FFF2-40B4-BE49-F238E27FC236}">
                  <a16:creationId xmlns:a16="http://schemas.microsoft.com/office/drawing/2014/main" id="{E59FD62D-7EDB-435E-B555-3E869D54B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1 w 2189"/>
                <a:gd name="T83" fmla="*/ 0 h 575"/>
                <a:gd name="T84" fmla="*/ 1 w 2189"/>
                <a:gd name="T85" fmla="*/ 0 h 575"/>
                <a:gd name="T86" fmla="*/ 1 w 2189"/>
                <a:gd name="T87" fmla="*/ 0 h 575"/>
                <a:gd name="T88" fmla="*/ 1 w 2189"/>
                <a:gd name="T89" fmla="*/ 0 h 575"/>
                <a:gd name="T90" fmla="*/ 1 w 2189"/>
                <a:gd name="T91" fmla="*/ 0 h 575"/>
                <a:gd name="T92" fmla="*/ 1 w 2189"/>
                <a:gd name="T93" fmla="*/ 0 h 575"/>
                <a:gd name="T94" fmla="*/ 1 w 2189"/>
                <a:gd name="T95" fmla="*/ 0 h 575"/>
                <a:gd name="T96" fmla="*/ 1 w 2189"/>
                <a:gd name="T97" fmla="*/ 0 h 575"/>
                <a:gd name="T98" fmla="*/ 1 w 2189"/>
                <a:gd name="T99" fmla="*/ 0 h 575"/>
                <a:gd name="T100" fmla="*/ 1 w 2189"/>
                <a:gd name="T101" fmla="*/ 0 h 575"/>
                <a:gd name="T102" fmla="*/ 1 w 2189"/>
                <a:gd name="T103" fmla="*/ 0 h 575"/>
                <a:gd name="T104" fmla="*/ 1 w 2189"/>
                <a:gd name="T105" fmla="*/ 0 h 575"/>
                <a:gd name="T106" fmla="*/ 1 w 2189"/>
                <a:gd name="T107" fmla="*/ 0 h 575"/>
                <a:gd name="T108" fmla="*/ 1 w 2189"/>
                <a:gd name="T109" fmla="*/ 0 h 575"/>
                <a:gd name="T110" fmla="*/ 1 w 2189"/>
                <a:gd name="T111" fmla="*/ 0 h 575"/>
                <a:gd name="T112" fmla="*/ 1 w 2189"/>
                <a:gd name="T113" fmla="*/ 0 h 575"/>
                <a:gd name="T114" fmla="*/ 1 w 2189"/>
                <a:gd name="T115" fmla="*/ 0 h 575"/>
                <a:gd name="T116" fmla="*/ 1 w 2189"/>
                <a:gd name="T117" fmla="*/ 0 h 575"/>
                <a:gd name="T118" fmla="*/ 1 w 2189"/>
                <a:gd name="T119" fmla="*/ 0 h 575"/>
                <a:gd name="T120" fmla="*/ 1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>
              <a:extLst>
                <a:ext uri="{FF2B5EF4-FFF2-40B4-BE49-F238E27FC236}">
                  <a16:creationId xmlns:a16="http://schemas.microsoft.com/office/drawing/2014/main" id="{05455388-E2B8-4295-A9EF-08C3B564E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>
              <a:extLst>
                <a:ext uri="{FF2B5EF4-FFF2-40B4-BE49-F238E27FC236}">
                  <a16:creationId xmlns:a16="http://schemas.microsoft.com/office/drawing/2014/main" id="{F0E6133A-C246-44F5-9D69-C5998E188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>
              <a:extLst>
                <a:ext uri="{FF2B5EF4-FFF2-40B4-BE49-F238E27FC236}">
                  <a16:creationId xmlns:a16="http://schemas.microsoft.com/office/drawing/2014/main" id="{4D149D5D-10C3-483E-8EDB-38A9BECD3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1E88070C-4598-404D-B7CF-008AB49E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1 w 1788"/>
                <a:gd name="T19" fmla="*/ 0 h 629"/>
                <a:gd name="T20" fmla="*/ 1 w 1788"/>
                <a:gd name="T21" fmla="*/ 0 h 629"/>
                <a:gd name="T22" fmla="*/ 1 w 1788"/>
                <a:gd name="T23" fmla="*/ 0 h 629"/>
                <a:gd name="T24" fmla="*/ 1 w 1788"/>
                <a:gd name="T25" fmla="*/ 0 h 629"/>
                <a:gd name="T26" fmla="*/ 1 w 1788"/>
                <a:gd name="T27" fmla="*/ 0 h 629"/>
                <a:gd name="T28" fmla="*/ 1 w 1788"/>
                <a:gd name="T29" fmla="*/ 0 h 629"/>
                <a:gd name="T30" fmla="*/ 1 w 1788"/>
                <a:gd name="T31" fmla="*/ 0 h 629"/>
                <a:gd name="T32" fmla="*/ 1 w 1788"/>
                <a:gd name="T33" fmla="*/ 0 h 629"/>
                <a:gd name="T34" fmla="*/ 1 w 1788"/>
                <a:gd name="T35" fmla="*/ 0 h 629"/>
                <a:gd name="T36" fmla="*/ 1 w 1788"/>
                <a:gd name="T37" fmla="*/ 0 h 629"/>
                <a:gd name="T38" fmla="*/ 1 w 1788"/>
                <a:gd name="T39" fmla="*/ 0 h 629"/>
                <a:gd name="T40" fmla="*/ 1 w 1788"/>
                <a:gd name="T41" fmla="*/ 0 h 629"/>
                <a:gd name="T42" fmla="*/ 1 w 1788"/>
                <a:gd name="T43" fmla="*/ 0 h 629"/>
                <a:gd name="T44" fmla="*/ 1 w 1788"/>
                <a:gd name="T45" fmla="*/ 0 h 629"/>
                <a:gd name="T46" fmla="*/ 1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1 w 1788"/>
                <a:gd name="T57" fmla="*/ 0 h 629"/>
                <a:gd name="T58" fmla="*/ 1 w 1788"/>
                <a:gd name="T59" fmla="*/ 0 h 629"/>
                <a:gd name="T60" fmla="*/ 1 w 1788"/>
                <a:gd name="T61" fmla="*/ 0 h 629"/>
                <a:gd name="T62" fmla="*/ 1 w 1788"/>
                <a:gd name="T63" fmla="*/ 0 h 629"/>
                <a:gd name="T64" fmla="*/ 1 w 1788"/>
                <a:gd name="T65" fmla="*/ 0 h 629"/>
                <a:gd name="T66" fmla="*/ 1 w 1788"/>
                <a:gd name="T67" fmla="*/ 0 h 629"/>
                <a:gd name="T68" fmla="*/ 1 w 1788"/>
                <a:gd name="T69" fmla="*/ 0 h 629"/>
                <a:gd name="T70" fmla="*/ 1 w 1788"/>
                <a:gd name="T71" fmla="*/ 0 h 629"/>
                <a:gd name="T72" fmla="*/ 1 w 1788"/>
                <a:gd name="T73" fmla="*/ 0 h 629"/>
                <a:gd name="T74" fmla="*/ 1 w 1788"/>
                <a:gd name="T75" fmla="*/ 0 h 629"/>
                <a:gd name="T76" fmla="*/ 1 w 1788"/>
                <a:gd name="T77" fmla="*/ 0 h 629"/>
                <a:gd name="T78" fmla="*/ 1 w 1788"/>
                <a:gd name="T79" fmla="*/ 0 h 629"/>
                <a:gd name="T80" fmla="*/ 1 w 1788"/>
                <a:gd name="T81" fmla="*/ 0 h 629"/>
                <a:gd name="T82" fmla="*/ 1 w 1788"/>
                <a:gd name="T83" fmla="*/ 0 h 629"/>
                <a:gd name="T84" fmla="*/ 1 w 1788"/>
                <a:gd name="T85" fmla="*/ 0 h 629"/>
                <a:gd name="T86" fmla="*/ 1 w 1788"/>
                <a:gd name="T87" fmla="*/ 0 h 629"/>
                <a:gd name="T88" fmla="*/ 1 w 1788"/>
                <a:gd name="T89" fmla="*/ 0 h 629"/>
                <a:gd name="T90" fmla="*/ 1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60CAB091-2DD2-4F8B-9797-DFD462ED7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>
              <a:extLst>
                <a:ext uri="{FF2B5EF4-FFF2-40B4-BE49-F238E27FC236}">
                  <a16:creationId xmlns:a16="http://schemas.microsoft.com/office/drawing/2014/main" id="{FA89648B-7F97-4F2E-B703-F586ED30C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>
              <a:extLst>
                <a:ext uri="{FF2B5EF4-FFF2-40B4-BE49-F238E27FC236}">
                  <a16:creationId xmlns:a16="http://schemas.microsoft.com/office/drawing/2014/main" id="{5A705575-A8EC-4C03-A4FC-50CB2DAD2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>
              <a:extLst>
                <a:ext uri="{FF2B5EF4-FFF2-40B4-BE49-F238E27FC236}">
                  <a16:creationId xmlns:a16="http://schemas.microsoft.com/office/drawing/2014/main" id="{A1AE8B0E-B6CD-4B82-A4EB-FC8C90668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36">
              <a:extLst>
                <a:ext uri="{FF2B5EF4-FFF2-40B4-BE49-F238E27FC236}">
                  <a16:creationId xmlns:a16="http://schemas.microsoft.com/office/drawing/2014/main" id="{8DEA5828-5BAB-4862-A7E7-010F4B01A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>
              <a:extLst>
                <a:ext uri="{FF2B5EF4-FFF2-40B4-BE49-F238E27FC236}">
                  <a16:creationId xmlns:a16="http://schemas.microsoft.com/office/drawing/2014/main" id="{06B6F2FF-5223-4491-B9F2-850ECA1D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1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>
              <a:extLst>
                <a:ext uri="{FF2B5EF4-FFF2-40B4-BE49-F238E27FC236}">
                  <a16:creationId xmlns:a16="http://schemas.microsoft.com/office/drawing/2014/main" id="{EEC1BB3E-DD79-4C42-8A74-8A60AF6FE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>
              <a:extLst>
                <a:ext uri="{FF2B5EF4-FFF2-40B4-BE49-F238E27FC236}">
                  <a16:creationId xmlns:a16="http://schemas.microsoft.com/office/drawing/2014/main" id="{66F0329D-F5A8-455C-A8B7-A52227E57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1 w 1330"/>
                <a:gd name="T19" fmla="*/ 0 h 299"/>
                <a:gd name="T20" fmla="*/ 1 w 1330"/>
                <a:gd name="T21" fmla="*/ 0 h 299"/>
                <a:gd name="T22" fmla="*/ 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7" name="Group 40">
            <a:extLst>
              <a:ext uri="{FF2B5EF4-FFF2-40B4-BE49-F238E27FC236}">
                <a16:creationId xmlns:a16="http://schemas.microsoft.com/office/drawing/2014/main" id="{BC9E2092-D65A-431B-981C-3EB81003596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581400"/>
            <a:ext cx="1828800" cy="908050"/>
            <a:chOff x="3648" y="2256"/>
            <a:chExt cx="1152" cy="572"/>
          </a:xfrm>
        </p:grpSpPr>
        <p:sp>
          <p:nvSpPr>
            <p:cNvPr id="3078" name="Freeform 41">
              <a:extLst>
                <a:ext uri="{FF2B5EF4-FFF2-40B4-BE49-F238E27FC236}">
                  <a16:creationId xmlns:a16="http://schemas.microsoft.com/office/drawing/2014/main" id="{A0D48C74-2D33-4A1A-8DCC-3A2E58D48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Freeform 42">
              <a:extLst>
                <a:ext uri="{FF2B5EF4-FFF2-40B4-BE49-F238E27FC236}">
                  <a16:creationId xmlns:a16="http://schemas.microsoft.com/office/drawing/2014/main" id="{973BF48E-6663-4993-A220-73F2AC8A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1 w 2634"/>
                <a:gd name="T19" fmla="*/ 0 h 651"/>
                <a:gd name="T20" fmla="*/ 1 w 2634"/>
                <a:gd name="T21" fmla="*/ 0 h 651"/>
                <a:gd name="T22" fmla="*/ 1 w 2634"/>
                <a:gd name="T23" fmla="*/ 0 h 651"/>
                <a:gd name="T24" fmla="*/ 1 w 2634"/>
                <a:gd name="T25" fmla="*/ 0 h 651"/>
                <a:gd name="T26" fmla="*/ 1 w 2634"/>
                <a:gd name="T27" fmla="*/ 0 h 651"/>
                <a:gd name="T28" fmla="*/ 1 w 2634"/>
                <a:gd name="T29" fmla="*/ 0 h 651"/>
                <a:gd name="T30" fmla="*/ 1 w 2634"/>
                <a:gd name="T31" fmla="*/ 0 h 651"/>
                <a:gd name="T32" fmla="*/ 1 w 2634"/>
                <a:gd name="T33" fmla="*/ 0 h 651"/>
                <a:gd name="T34" fmla="*/ 1 w 2634"/>
                <a:gd name="T35" fmla="*/ 0 h 651"/>
                <a:gd name="T36" fmla="*/ 1 w 2634"/>
                <a:gd name="T37" fmla="*/ 0 h 651"/>
                <a:gd name="T38" fmla="*/ 1 w 2634"/>
                <a:gd name="T39" fmla="*/ 0 h 651"/>
                <a:gd name="T40" fmla="*/ 1 w 2634"/>
                <a:gd name="T41" fmla="*/ 0 h 651"/>
                <a:gd name="T42" fmla="*/ 1 w 2634"/>
                <a:gd name="T43" fmla="*/ 0 h 651"/>
                <a:gd name="T44" fmla="*/ 1 w 2634"/>
                <a:gd name="T45" fmla="*/ 0 h 651"/>
                <a:gd name="T46" fmla="*/ 1 w 2634"/>
                <a:gd name="T47" fmla="*/ 0 h 651"/>
                <a:gd name="T48" fmla="*/ 1 w 2634"/>
                <a:gd name="T49" fmla="*/ 0 h 651"/>
                <a:gd name="T50" fmla="*/ 1 w 2634"/>
                <a:gd name="T51" fmla="*/ 0 h 651"/>
                <a:gd name="T52" fmla="*/ 1 w 2634"/>
                <a:gd name="T53" fmla="*/ 0 h 651"/>
                <a:gd name="T54" fmla="*/ 1 w 2634"/>
                <a:gd name="T55" fmla="*/ 0 h 651"/>
                <a:gd name="T56" fmla="*/ 1 w 2634"/>
                <a:gd name="T57" fmla="*/ 0 h 651"/>
                <a:gd name="T58" fmla="*/ 1 w 2634"/>
                <a:gd name="T59" fmla="*/ 0 h 651"/>
                <a:gd name="T60" fmla="*/ 1 w 2634"/>
                <a:gd name="T61" fmla="*/ 0 h 651"/>
                <a:gd name="T62" fmla="*/ 1 w 2634"/>
                <a:gd name="T63" fmla="*/ 0 h 651"/>
                <a:gd name="T64" fmla="*/ 1 w 2634"/>
                <a:gd name="T65" fmla="*/ 0 h 651"/>
                <a:gd name="T66" fmla="*/ 1 w 2634"/>
                <a:gd name="T67" fmla="*/ 0 h 651"/>
                <a:gd name="T68" fmla="*/ 1 w 2634"/>
                <a:gd name="T69" fmla="*/ 0 h 651"/>
                <a:gd name="T70" fmla="*/ 1 w 2634"/>
                <a:gd name="T71" fmla="*/ 0 h 651"/>
                <a:gd name="T72" fmla="*/ 0 w 2634"/>
                <a:gd name="T73" fmla="*/ 0 h 651"/>
                <a:gd name="T74" fmla="*/ 1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Freeform 43">
              <a:extLst>
                <a:ext uri="{FF2B5EF4-FFF2-40B4-BE49-F238E27FC236}">
                  <a16:creationId xmlns:a16="http://schemas.microsoft.com/office/drawing/2014/main" id="{9E8F0FC0-1D89-47E2-9563-D749C2A3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1 w 1169"/>
                <a:gd name="T31" fmla="*/ 0 h 264"/>
                <a:gd name="T32" fmla="*/ 1 w 1169"/>
                <a:gd name="T33" fmla="*/ 0 h 264"/>
                <a:gd name="T34" fmla="*/ 1 w 1169"/>
                <a:gd name="T35" fmla="*/ 0 h 264"/>
                <a:gd name="T36" fmla="*/ 1 w 1169"/>
                <a:gd name="T37" fmla="*/ 0 h 264"/>
                <a:gd name="T38" fmla="*/ 1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44">
              <a:extLst>
                <a:ext uri="{FF2B5EF4-FFF2-40B4-BE49-F238E27FC236}">
                  <a16:creationId xmlns:a16="http://schemas.microsoft.com/office/drawing/2014/main" id="{645F7BA1-2686-41D8-9FC7-9781CF98B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45">
              <a:extLst>
                <a:ext uri="{FF2B5EF4-FFF2-40B4-BE49-F238E27FC236}">
                  <a16:creationId xmlns:a16="http://schemas.microsoft.com/office/drawing/2014/main" id="{7C2286F9-1E69-47FF-964A-3D19F8B97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1 w 2189"/>
                <a:gd name="T83" fmla="*/ 0 h 575"/>
                <a:gd name="T84" fmla="*/ 1 w 2189"/>
                <a:gd name="T85" fmla="*/ 0 h 575"/>
                <a:gd name="T86" fmla="*/ 1 w 2189"/>
                <a:gd name="T87" fmla="*/ 0 h 575"/>
                <a:gd name="T88" fmla="*/ 1 w 2189"/>
                <a:gd name="T89" fmla="*/ 0 h 575"/>
                <a:gd name="T90" fmla="*/ 1 w 2189"/>
                <a:gd name="T91" fmla="*/ 0 h 575"/>
                <a:gd name="T92" fmla="*/ 1 w 2189"/>
                <a:gd name="T93" fmla="*/ 0 h 575"/>
                <a:gd name="T94" fmla="*/ 1 w 2189"/>
                <a:gd name="T95" fmla="*/ 0 h 575"/>
                <a:gd name="T96" fmla="*/ 1 w 2189"/>
                <a:gd name="T97" fmla="*/ 0 h 575"/>
                <a:gd name="T98" fmla="*/ 1 w 2189"/>
                <a:gd name="T99" fmla="*/ 0 h 575"/>
                <a:gd name="T100" fmla="*/ 1 w 2189"/>
                <a:gd name="T101" fmla="*/ 0 h 575"/>
                <a:gd name="T102" fmla="*/ 1 w 2189"/>
                <a:gd name="T103" fmla="*/ 0 h 575"/>
                <a:gd name="T104" fmla="*/ 1 w 2189"/>
                <a:gd name="T105" fmla="*/ 0 h 575"/>
                <a:gd name="T106" fmla="*/ 1 w 2189"/>
                <a:gd name="T107" fmla="*/ 0 h 575"/>
                <a:gd name="T108" fmla="*/ 1 w 2189"/>
                <a:gd name="T109" fmla="*/ 0 h 575"/>
                <a:gd name="T110" fmla="*/ 1 w 2189"/>
                <a:gd name="T111" fmla="*/ 0 h 575"/>
                <a:gd name="T112" fmla="*/ 1 w 2189"/>
                <a:gd name="T113" fmla="*/ 0 h 575"/>
                <a:gd name="T114" fmla="*/ 1 w 2189"/>
                <a:gd name="T115" fmla="*/ 0 h 575"/>
                <a:gd name="T116" fmla="*/ 1 w 2189"/>
                <a:gd name="T117" fmla="*/ 0 h 575"/>
                <a:gd name="T118" fmla="*/ 1 w 2189"/>
                <a:gd name="T119" fmla="*/ 0 h 575"/>
                <a:gd name="T120" fmla="*/ 1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46">
              <a:extLst>
                <a:ext uri="{FF2B5EF4-FFF2-40B4-BE49-F238E27FC236}">
                  <a16:creationId xmlns:a16="http://schemas.microsoft.com/office/drawing/2014/main" id="{DF997DFC-E3A2-4E36-92A6-2D3FD064C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47">
              <a:extLst>
                <a:ext uri="{FF2B5EF4-FFF2-40B4-BE49-F238E27FC236}">
                  <a16:creationId xmlns:a16="http://schemas.microsoft.com/office/drawing/2014/main" id="{3B0DCF94-52A1-4557-B197-83C493D39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48">
              <a:extLst>
                <a:ext uri="{FF2B5EF4-FFF2-40B4-BE49-F238E27FC236}">
                  <a16:creationId xmlns:a16="http://schemas.microsoft.com/office/drawing/2014/main" id="{9790F4D1-8654-4643-B5B9-D055C72E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49">
              <a:extLst>
                <a:ext uri="{FF2B5EF4-FFF2-40B4-BE49-F238E27FC236}">
                  <a16:creationId xmlns:a16="http://schemas.microsoft.com/office/drawing/2014/main" id="{4866F2BB-C5AC-428D-87BE-9F449026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1 w 1788"/>
                <a:gd name="T19" fmla="*/ 0 h 629"/>
                <a:gd name="T20" fmla="*/ 1 w 1788"/>
                <a:gd name="T21" fmla="*/ 0 h 629"/>
                <a:gd name="T22" fmla="*/ 1 w 1788"/>
                <a:gd name="T23" fmla="*/ 0 h 629"/>
                <a:gd name="T24" fmla="*/ 1 w 1788"/>
                <a:gd name="T25" fmla="*/ 0 h 629"/>
                <a:gd name="T26" fmla="*/ 1 w 1788"/>
                <a:gd name="T27" fmla="*/ 0 h 629"/>
                <a:gd name="T28" fmla="*/ 1 w 1788"/>
                <a:gd name="T29" fmla="*/ 0 h 629"/>
                <a:gd name="T30" fmla="*/ 1 w 1788"/>
                <a:gd name="T31" fmla="*/ 0 h 629"/>
                <a:gd name="T32" fmla="*/ 1 w 1788"/>
                <a:gd name="T33" fmla="*/ 0 h 629"/>
                <a:gd name="T34" fmla="*/ 1 w 1788"/>
                <a:gd name="T35" fmla="*/ 0 h 629"/>
                <a:gd name="T36" fmla="*/ 1 w 1788"/>
                <a:gd name="T37" fmla="*/ 0 h 629"/>
                <a:gd name="T38" fmla="*/ 1 w 1788"/>
                <a:gd name="T39" fmla="*/ 0 h 629"/>
                <a:gd name="T40" fmla="*/ 1 w 1788"/>
                <a:gd name="T41" fmla="*/ 0 h 629"/>
                <a:gd name="T42" fmla="*/ 1 w 1788"/>
                <a:gd name="T43" fmla="*/ 0 h 629"/>
                <a:gd name="T44" fmla="*/ 1 w 1788"/>
                <a:gd name="T45" fmla="*/ 0 h 629"/>
                <a:gd name="T46" fmla="*/ 1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1 w 1788"/>
                <a:gd name="T57" fmla="*/ 0 h 629"/>
                <a:gd name="T58" fmla="*/ 1 w 1788"/>
                <a:gd name="T59" fmla="*/ 0 h 629"/>
                <a:gd name="T60" fmla="*/ 1 w 1788"/>
                <a:gd name="T61" fmla="*/ 0 h 629"/>
                <a:gd name="T62" fmla="*/ 1 w 1788"/>
                <a:gd name="T63" fmla="*/ 0 h 629"/>
                <a:gd name="T64" fmla="*/ 1 w 1788"/>
                <a:gd name="T65" fmla="*/ 0 h 629"/>
                <a:gd name="T66" fmla="*/ 1 w 1788"/>
                <a:gd name="T67" fmla="*/ 0 h 629"/>
                <a:gd name="T68" fmla="*/ 1 w 1788"/>
                <a:gd name="T69" fmla="*/ 0 h 629"/>
                <a:gd name="T70" fmla="*/ 1 w 1788"/>
                <a:gd name="T71" fmla="*/ 0 h 629"/>
                <a:gd name="T72" fmla="*/ 1 w 1788"/>
                <a:gd name="T73" fmla="*/ 0 h 629"/>
                <a:gd name="T74" fmla="*/ 1 w 1788"/>
                <a:gd name="T75" fmla="*/ 0 h 629"/>
                <a:gd name="T76" fmla="*/ 1 w 1788"/>
                <a:gd name="T77" fmla="*/ 0 h 629"/>
                <a:gd name="T78" fmla="*/ 1 w 1788"/>
                <a:gd name="T79" fmla="*/ 0 h 629"/>
                <a:gd name="T80" fmla="*/ 1 w 1788"/>
                <a:gd name="T81" fmla="*/ 0 h 629"/>
                <a:gd name="T82" fmla="*/ 1 w 1788"/>
                <a:gd name="T83" fmla="*/ 0 h 629"/>
                <a:gd name="T84" fmla="*/ 1 w 1788"/>
                <a:gd name="T85" fmla="*/ 0 h 629"/>
                <a:gd name="T86" fmla="*/ 1 w 1788"/>
                <a:gd name="T87" fmla="*/ 0 h 629"/>
                <a:gd name="T88" fmla="*/ 1 w 1788"/>
                <a:gd name="T89" fmla="*/ 0 h 629"/>
                <a:gd name="T90" fmla="*/ 1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50">
              <a:extLst>
                <a:ext uri="{FF2B5EF4-FFF2-40B4-BE49-F238E27FC236}">
                  <a16:creationId xmlns:a16="http://schemas.microsoft.com/office/drawing/2014/main" id="{7CF95F43-45A0-4835-904D-DF941BE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51">
              <a:extLst>
                <a:ext uri="{FF2B5EF4-FFF2-40B4-BE49-F238E27FC236}">
                  <a16:creationId xmlns:a16="http://schemas.microsoft.com/office/drawing/2014/main" id="{59BCF96C-1E80-483A-B6FC-C9F885BFA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52">
              <a:extLst>
                <a:ext uri="{FF2B5EF4-FFF2-40B4-BE49-F238E27FC236}">
                  <a16:creationId xmlns:a16="http://schemas.microsoft.com/office/drawing/2014/main" id="{4FD93269-C91F-4AC6-A575-A686EEF5E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53">
              <a:extLst>
                <a:ext uri="{FF2B5EF4-FFF2-40B4-BE49-F238E27FC236}">
                  <a16:creationId xmlns:a16="http://schemas.microsoft.com/office/drawing/2014/main" id="{9392AB75-18DB-4EEF-8A12-396DC1C2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54">
              <a:extLst>
                <a:ext uri="{FF2B5EF4-FFF2-40B4-BE49-F238E27FC236}">
                  <a16:creationId xmlns:a16="http://schemas.microsoft.com/office/drawing/2014/main" id="{47781E1C-10E6-4ECB-AA56-BEBDEE867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55">
              <a:extLst>
                <a:ext uri="{FF2B5EF4-FFF2-40B4-BE49-F238E27FC236}">
                  <a16:creationId xmlns:a16="http://schemas.microsoft.com/office/drawing/2014/main" id="{155A2CF5-A77F-4E0F-ACEC-B83756FA2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1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56">
              <a:extLst>
                <a:ext uri="{FF2B5EF4-FFF2-40B4-BE49-F238E27FC236}">
                  <a16:creationId xmlns:a16="http://schemas.microsoft.com/office/drawing/2014/main" id="{334BF90B-8767-43D4-93C5-72DB7316C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57">
              <a:extLst>
                <a:ext uri="{FF2B5EF4-FFF2-40B4-BE49-F238E27FC236}">
                  <a16:creationId xmlns:a16="http://schemas.microsoft.com/office/drawing/2014/main" id="{2530A326-8E6D-4075-BC41-22AFA56D6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1 w 1330"/>
                <a:gd name="T19" fmla="*/ 0 h 299"/>
                <a:gd name="T20" fmla="*/ 1 w 1330"/>
                <a:gd name="T21" fmla="*/ 0 h 299"/>
                <a:gd name="T22" fmla="*/ 1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5E4823-2886-4BA0-903B-2381C97AD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Cài đặt queue bằng C++	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EF9A0EC-D5F3-4853-81F5-EF8E90F537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4376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rgbClr val="29159F"/>
                </a:solidFill>
              </a:rPr>
              <a:t>ADT queue không phù hợp khi cài đặt bằng C++(trên DOS) vì nó yêu cầu định nghĩa lớp có cho phép dẫn đến ngoại lệ. Tuy nhiên chúng ta vẫn có thể sử dụng C++ để cài đặt queue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>
              <a:solidFill>
                <a:srgbClr val="29159F"/>
              </a:solidFill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F3FD5D7-DB07-4EDB-8B6B-BE85C2DB39D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#define N</a:t>
            </a:r>
            <a:r>
              <a:rPr lang="en-US" altLang="en-US" sz="2200"/>
              <a:t>   </a:t>
            </a:r>
            <a:r>
              <a:rPr lang="en-US" altLang="en-US" sz="2200">
                <a:solidFill>
                  <a:srgbClr val="B497ED"/>
                </a:solidFill>
              </a:rPr>
              <a:t>//const integer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template</a:t>
            </a:r>
            <a:r>
              <a:rPr lang="en-US" altLang="en-US" sz="2200"/>
              <a:t> &lt;class Object&gt;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class</a:t>
            </a:r>
            <a:r>
              <a:rPr lang="en-US" altLang="en-US" sz="2200"/>
              <a:t> Queue{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	private: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  Object Q[N];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   </a:t>
            </a:r>
            <a:r>
              <a:rPr lang="en-US" altLang="en-US" sz="2200">
                <a:solidFill>
                  <a:schemeClr val="accent2"/>
                </a:solidFill>
              </a:rPr>
              <a:t>int</a:t>
            </a:r>
            <a:r>
              <a:rPr lang="en-US" altLang="en-US" sz="2200"/>
              <a:t> f,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public</a:t>
            </a:r>
            <a:r>
              <a:rPr lang="en-US" altLang="en-US" sz="220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rgbClr val="FF0000"/>
                </a:solidFill>
              </a:rPr>
              <a:t>Queue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chemeClr val="accent2"/>
                </a:solidFill>
              </a:rPr>
              <a:t>bool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FF0707"/>
                </a:solidFill>
              </a:rPr>
              <a:t>empty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chemeClr val="accent2"/>
                </a:solidFill>
              </a:rPr>
              <a:t>int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FF0707"/>
                </a:solidFill>
              </a:rPr>
              <a:t>size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Object </a:t>
            </a:r>
            <a:r>
              <a:rPr lang="en-US" altLang="en-US" sz="2200">
                <a:solidFill>
                  <a:srgbClr val="FF0707"/>
                </a:solidFill>
              </a:rPr>
              <a:t>front</a:t>
            </a:r>
            <a:r>
              <a:rPr lang="en-US" altLang="en-US" sz="2200"/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void </a:t>
            </a:r>
            <a:r>
              <a:rPr lang="en-US" altLang="en-US" sz="2200">
                <a:solidFill>
                  <a:srgbClr val="FF0707"/>
                </a:solidFill>
              </a:rPr>
              <a:t>push</a:t>
            </a:r>
            <a:r>
              <a:rPr lang="en-US" altLang="en-US" sz="2200"/>
              <a:t>(Object o);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void </a:t>
            </a:r>
            <a:r>
              <a:rPr lang="en-US" altLang="en-US" sz="2200">
                <a:solidFill>
                  <a:srgbClr val="FF0707"/>
                </a:solidFill>
              </a:rPr>
              <a:t>pop</a:t>
            </a:r>
            <a:r>
              <a:rPr lang="en-US" altLang="en-US" sz="2200"/>
              <a:t>();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};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B44F28-4AD6-4F37-87B8-260EBED6B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977209-F87C-4154-90DE-B3A1B2B13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/>
              <a:t>Cài đặt lớp Queue mẫu bằng cách sử dụng mảng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/>
              <a:t>Cài đặt Queue mẫu bằng cách sử dụng danh sách liên kết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/>
              <a:t>Cài đặt lớp ứng dụng sử dụng lớp Queue để tổ chức lưu trữ các đối tượng là các số nguyên. Lớp có các chức năng: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Thêm vào Queue 1 phần tử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Lấy phần tử ra khỏi queue và hiển thị lên màn hình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Cho biết số phần tử hiện có của Queue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Cho biết Queue rỗng hay đầy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DC5E8B-A6FB-4B50-ABA2-A58CCA39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Cài đặt Queue trong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6306-FFA0-457C-834C-A264CBF9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queue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mảng</a:t>
            </a:r>
            <a:br>
              <a:rPr lang="en-US" dirty="0"/>
            </a:br>
            <a:r>
              <a:rPr lang="en-US" dirty="0">
                <a:hlinkClick r:id="rId2"/>
              </a:rPr>
              <a:t>https://ideone.com/RwGifP</a:t>
            </a:r>
            <a:endParaRPr lang="en-US" dirty="0"/>
          </a:p>
          <a:p>
            <a:pPr>
              <a:defRPr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queue </a:t>
            </a:r>
            <a:r>
              <a:rPr lang="en-US" dirty="0" err="1"/>
              <a:t>bằng</a:t>
            </a:r>
            <a:r>
              <a:rPr lang="en-US" dirty="0"/>
              <a:t> node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hlinkClick r:id="rId3"/>
              </a:rPr>
              <a:t>https://ideone.com/4fIzIm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942541C-D12D-4B83-AFAE-BA415F94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1. Cánh cửa thần kỳ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0CFD225-38E5-43D2-A011-D0CCA5E5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hlinkClick r:id="rId2"/>
              </a:rPr>
              <a:t>http://laptrinhonline.club/problem/themisutc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hlinkClick r:id="rId3"/>
              </a:rPr>
              <a:t>https://ideone.com/5EAzNo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56F0774-BD6F-4295-9C9C-C39BB2FA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2. Tập tam giác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B2AD3B4-EBC5-4E47-82AB-492BD14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2"/>
              </a:rPr>
              <a:t>http://laptrinhonline.club/problem/tichpxsotamgiac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3"/>
              </a:rPr>
              <a:t>https://ideone.com/1eIIHZ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C8637A9-8A7B-4630-80FF-3CF3E46C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3. Búp bê Nga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F94C833-CB97-4233-A8B2-366BC529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2"/>
              </a:rPr>
              <a:t>http://laptrinhonline.club/problem/tichpxbupbenga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3"/>
              </a:rPr>
              <a:t>https://ideone.com/9X8mLC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A62883D-174E-45C3-B0E1-413CFF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4. Thuật toán BFS bài toán thang máy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1F2E40C-E2B8-4B1C-96AB-3B51BF9D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Đề bài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2"/>
              </a:rPr>
              <a:t>http://laptrinhonline.club/problem/tichpxthangmay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Code tham khảo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>
                <a:hlinkClick r:id="rId3"/>
              </a:rPr>
              <a:t>https://ideone.com/ukfQwy</a:t>
            </a:r>
            <a:endParaRPr lang="en-US" altLang="en-US" sz="28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7A8F525-8AD2-4A50-B91E-1D45B7D7F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>
                <a:solidFill>
                  <a:srgbClr val="FF0707"/>
                </a:solidFill>
              </a:rPr>
              <a:t>Danh sách kiểu Hàng đợi (Queue)</a:t>
            </a:r>
          </a:p>
        </p:txBody>
      </p:sp>
      <p:sp>
        <p:nvSpPr>
          <p:cNvPr id="4099" name="Text Box 6">
            <a:extLst>
              <a:ext uri="{FF2B5EF4-FFF2-40B4-BE49-F238E27FC236}">
                <a16:creationId xmlns:a16="http://schemas.microsoft.com/office/drawing/2014/main" id="{3FFA9AB0-DBFA-44C3-BB48-84E5DD45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815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>
                <a:solidFill>
                  <a:srgbClr val="29159F"/>
                </a:solidFill>
              </a:rPr>
              <a:t> </a:t>
            </a:r>
            <a:r>
              <a:rPr lang="en-US" altLang="en-US" sz="2400">
                <a:solidFill>
                  <a:srgbClr val="FF0707"/>
                </a:solidFill>
              </a:rPr>
              <a:t>Queue</a:t>
            </a:r>
            <a:r>
              <a:rPr lang="en-US" altLang="en-US" sz="2400">
                <a:solidFill>
                  <a:srgbClr val="29159F"/>
                </a:solidFill>
              </a:rPr>
              <a:t> là một cấu trúc dữ liệu trừu tượng, tổ chức lưu trữ các đối tượng dưới dạng một danh sách tuyến tính mà việc bổ sung đối tượng được thực hiện ở đầu này danh sách và việc lấy đối tượng ra được thực hiện đầu kia của danh sách (FIFO – first in first out).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rgbClr val="29159F"/>
                </a:solidFill>
              </a:rPr>
              <a:t> </a:t>
            </a:r>
            <a:r>
              <a:rPr lang="en-US" altLang="en-US" sz="2400">
                <a:solidFill>
                  <a:srgbClr val="FF0707"/>
                </a:solidFill>
              </a:rPr>
              <a:t>Queue</a:t>
            </a:r>
            <a:r>
              <a:rPr lang="en-US" altLang="en-US" sz="2400">
                <a:solidFill>
                  <a:srgbClr val="29159F"/>
                </a:solidFill>
              </a:rPr>
              <a:t> còn được gọi là danh sách kiểu </a:t>
            </a:r>
            <a:r>
              <a:rPr lang="en-US" altLang="en-US" sz="2400">
                <a:solidFill>
                  <a:srgbClr val="FF0707"/>
                </a:solidFill>
              </a:rPr>
              <a:t>FIFO (First In First Out</a:t>
            </a:r>
            <a:r>
              <a:rPr lang="en-US" altLang="en-US" sz="2400">
                <a:solidFill>
                  <a:srgbClr val="29159F"/>
                </a:solidFill>
              </a:rPr>
              <a:t> - vào trước ra trước)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1999E101-E0A7-435A-B979-2A3C53540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FF0707"/>
                </a:solidFill>
              </a:rPr>
              <a:t>Cấu trúc dữ liệu trừu tượng Queue </a:t>
            </a:r>
            <a:br>
              <a:rPr lang="en-US" altLang="en-US" sz="3200">
                <a:solidFill>
                  <a:srgbClr val="FF0707"/>
                </a:solidFill>
              </a:rPr>
            </a:br>
            <a:r>
              <a:rPr lang="en-US" altLang="en-US" sz="3200">
                <a:solidFill>
                  <a:srgbClr val="FF0707"/>
                </a:solidFill>
              </a:rPr>
              <a:t>(The queue ADT)</a:t>
            </a:r>
          </a:p>
        </p:txBody>
      </p:sp>
      <p:sp>
        <p:nvSpPr>
          <p:cNvPr id="5123" name="Rectangle 13">
            <a:extLst>
              <a:ext uri="{FF2B5EF4-FFF2-40B4-BE49-F238E27FC236}">
                <a16:creationId xmlns:a16="http://schemas.microsoft.com/office/drawing/2014/main" id="{1A35E009-1519-4F78-B647-70221CE70D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Queue ADT lưu trữ các đối tượng bất kỳ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Thêm vào và xóa đi (lấy ra) theo kiểu FIFO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Thêm vào thực hiện ở cuối của queue và lấy ra thực hiện ở đầu queue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29159F"/>
                </a:solidFill>
              </a:rPr>
              <a:t>Các phép toán chính thực hiện trên queue: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push(Object o)</a:t>
            </a:r>
            <a:r>
              <a:rPr lang="en-US" altLang="en-US" sz="2000">
                <a:solidFill>
                  <a:srgbClr val="29159F"/>
                </a:solidFill>
              </a:rPr>
              <a:t>: bổ sung một phần tử o vào cuối của queue.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pop()</a:t>
            </a:r>
            <a:r>
              <a:rPr lang="en-US" altLang="en-US" sz="2000">
                <a:solidFill>
                  <a:srgbClr val="29159F"/>
                </a:solidFill>
              </a:rPr>
              <a:t>: Xóa đi phần tử đầu của queue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endParaRPr lang="en-US" altLang="en-US" sz="2000">
              <a:solidFill>
                <a:srgbClr val="29159F"/>
              </a:solidFill>
            </a:endParaRP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4AE5ED57-5321-437B-BBB8-086A024E14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170C5A"/>
                </a:solidFill>
              </a:rPr>
              <a:t>Các phép toán bổ trợ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front()</a:t>
            </a:r>
            <a:r>
              <a:rPr lang="en-US" altLang="en-US" sz="2000">
                <a:solidFill>
                  <a:srgbClr val="170C5A"/>
                </a:solidFill>
              </a:rPr>
              <a:t>: trả lại phần tử đầu queue nhưng không xóa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back()</a:t>
            </a:r>
            <a:r>
              <a:rPr lang="en-US" altLang="en-US" sz="2000">
                <a:solidFill>
                  <a:srgbClr val="170C5A"/>
                </a:solidFill>
              </a:rPr>
              <a:t>: trả lại phần tử cuối queue nhưng không xóa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size()</a:t>
            </a:r>
            <a:r>
              <a:rPr lang="en-US" altLang="en-US" sz="2000">
                <a:solidFill>
                  <a:srgbClr val="170C5A"/>
                </a:solidFill>
              </a:rPr>
              <a:t>: trả lại số phần tử hiện đang được lưu trữ trong queue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000">
                <a:solidFill>
                  <a:srgbClr val="FF0707"/>
                </a:solidFill>
              </a:rPr>
              <a:t>empty()</a:t>
            </a:r>
            <a:r>
              <a:rPr lang="en-US" altLang="en-US" sz="2000">
                <a:solidFill>
                  <a:srgbClr val="170C5A"/>
                </a:solidFill>
              </a:rPr>
              <a:t>: trả lại giá trị kiểu boolen để xác định có phần tử được lưu trữ trong queue không?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200">
                <a:solidFill>
                  <a:srgbClr val="170C5A"/>
                </a:solidFill>
              </a:rPr>
              <a:t>Ngoại lệ: thực hiện </a:t>
            </a:r>
            <a:r>
              <a:rPr lang="en-US" altLang="en-US" sz="2200">
                <a:solidFill>
                  <a:srgbClr val="FF0707"/>
                </a:solidFill>
              </a:rPr>
              <a:t>push</a:t>
            </a:r>
            <a:r>
              <a:rPr lang="en-US" altLang="en-US" sz="2200">
                <a:solidFill>
                  <a:srgbClr val="170C5A"/>
                </a:solidFill>
              </a:rPr>
              <a:t> hoặc </a:t>
            </a:r>
            <a:r>
              <a:rPr lang="en-US" altLang="en-US" sz="2200">
                <a:solidFill>
                  <a:srgbClr val="FF0707"/>
                </a:solidFill>
              </a:rPr>
              <a:t>pop</a:t>
            </a:r>
            <a:r>
              <a:rPr lang="en-US" altLang="en-US" sz="2200">
                <a:solidFill>
                  <a:srgbClr val="170C5A"/>
                </a:solidFill>
              </a:rPr>
              <a:t> trong khi queue rỗng, khi đó ta cần phải chuyển nó đến ngoại lệ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E4013E-C6D6-44DE-A27B-72FBEF087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Một số ứng dụng của queue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CBCE8C6-F70F-40FB-96CF-0279305CE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29159F"/>
                </a:solidFill>
              </a:rPr>
              <a:t>Các ứng dụng trực tiếp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Danh sách hàng đợi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Truy nhập các nguồn dùng chung(ví dụ máy in trong mạng cục bộ)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Đa lập trình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Các ứng dụng không trực tiếp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Cấu trúc dữ liệu hỗ trợ cho các thuật toán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Làm thành phần của các cấu trúc dữ liệu khác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695D29F-5B99-44BF-92DD-C44AF857A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Cài đặt queue bằng mảng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DC7E952-CD35-4BA9-BF86-1EBB80DBEB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Sử dụng một mảng kiểu vòng có kích thước N</a:t>
            </a:r>
          </a:p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Sử dụng 2 biến lưu trữ chỉ số của phần tử trước và phần tử sau: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29159F"/>
                </a:solidFill>
              </a:rPr>
              <a:t>	f lưu chỉ số phần tử trước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29159F"/>
                </a:solidFill>
              </a:rPr>
              <a:t>	r lưu trữ chỉ số phần tử chuẩn bị được đưa vào</a:t>
            </a:r>
          </a:p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Vị trí r của mảng là rỗng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29159F"/>
                </a:solidFill>
              </a:rPr>
              <a:t>                                      </a:t>
            </a:r>
            <a:r>
              <a:rPr lang="en-US" altLang="en-US" sz="1600">
                <a:solidFill>
                  <a:srgbClr val="29159F"/>
                </a:solidFill>
              </a:rPr>
              <a:t>Cấu hình bình thường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9159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9159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9159F"/>
                </a:solidFill>
              </a:rPr>
              <a:t>                                                               Cấu hình vòng lại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9159F"/>
              </a:solidFill>
            </a:endParaRP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CF25A5F1-6D73-470F-B5BB-2CD00100F82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124200" y="4800600"/>
          <a:ext cx="3638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map Image" r:id="rId3" imgW="3638095" imgH="514422" progId="Paint.Picture">
                  <p:embed/>
                </p:oleObj>
              </mc:Choice>
              <mc:Fallback>
                <p:oleObj name="Bitmap Image" r:id="rId3" imgW="3638095" imgH="51442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36385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id="{0A5E1F16-6B0E-4976-8DEC-561C8406642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276600" y="5791200"/>
          <a:ext cx="3695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Bitmap Image" r:id="rId5" imgW="3696216" imgH="561905" progId="Paint.Picture">
                  <p:embed/>
                </p:oleObj>
              </mc:Choice>
              <mc:Fallback>
                <p:oleObj name="Bitmap Image" r:id="rId5" imgW="3696216" imgH="56190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3695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9BD85A-9EE4-4F79-931B-7F3447CA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Các phép toán trên queue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533A9D3-08E9-4CA7-8963-8726BE6D08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1023937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29159F"/>
                </a:solidFill>
              </a:rPr>
              <a:t>Chúng ta sử dụng phép toán modulo để xác định số phần tử còn lại của queue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7B75E7E9-E7CA-4D6C-AF35-9D60D68840C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52600" y="2743200"/>
          <a:ext cx="57150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Bitmap Image" r:id="rId3" imgW="4619048" imgH="2734057" progId="Paint.Picture">
                  <p:embed/>
                </p:oleObj>
              </mc:Choice>
              <mc:Fallback>
                <p:oleObj name="Bitmap Image" r:id="rId3" imgW="4619048" imgH="27340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5715000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C8A63DF-AB61-460F-B17F-959D1E163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Các phép toán trên queue(tiếp)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C745B73-9A71-4CD1-A783-25E8C15B9A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267200" cy="4411662"/>
          </a:xfrm>
        </p:spPr>
        <p:txBody>
          <a:bodyPr/>
          <a:lstStyle/>
          <a:p>
            <a:pPr eaLnBrk="1" hangingPunct="1"/>
            <a:r>
              <a:rPr lang="en-US" altLang="en-US" sz="2200">
                <a:solidFill>
                  <a:srgbClr val="29159F"/>
                </a:solidFill>
              </a:rPr>
              <a:t>Phép toán ensqueue dẫn đến ngoại lệ khi mảng đầy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/>
              <a:t>Algorthim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FF0000"/>
                </a:solidFill>
              </a:rPr>
              <a:t>push</a:t>
            </a:r>
            <a:r>
              <a:rPr lang="en-US" altLang="en-US" sz="2200">
                <a:solidFill>
                  <a:srgbClr val="FF0707"/>
                </a:solidFill>
              </a:rPr>
              <a:t>(Object 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 </a:t>
            </a:r>
            <a:r>
              <a:rPr lang="en-US" altLang="en-US" sz="2200">
                <a:solidFill>
                  <a:schemeClr val="accent2"/>
                </a:solidFill>
              </a:rPr>
              <a:t>	if</a:t>
            </a:r>
            <a:r>
              <a:rPr lang="en-US" altLang="en-US" sz="2200"/>
              <a:t> size()=N-1 </a:t>
            </a:r>
            <a:r>
              <a:rPr lang="en-US" altLang="en-US" sz="2200">
                <a:solidFill>
                  <a:schemeClr val="accent2"/>
                </a:solidFill>
              </a:rPr>
              <a:t>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        return 0</a:t>
            </a:r>
            <a:endParaRPr lang="en-US" altLang="en-US" sz="2200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	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		</a:t>
            </a:r>
            <a:r>
              <a:rPr lang="en-US" altLang="en-US" sz="2200" i="1"/>
              <a:t>Q[r]</a:t>
            </a:r>
            <a:r>
              <a:rPr lang="en-US" altLang="en-US" sz="2200" i="1">
                <a:cs typeface="Arial" panose="020B0604020202020204" pitchFamily="34" charset="0"/>
              </a:rPr>
              <a:t>←o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i="1">
                <a:cs typeface="Arial" panose="020B0604020202020204" pitchFamily="34" charset="0"/>
              </a:rPr>
              <a:t>		r←(r+1) </a:t>
            </a:r>
            <a:r>
              <a:rPr lang="en-US" altLang="en-US" sz="2200" i="1">
                <a:solidFill>
                  <a:schemeClr val="accent2"/>
                </a:solidFill>
                <a:cs typeface="Arial" panose="020B0604020202020204" pitchFamily="34" charset="0"/>
              </a:rPr>
              <a:t>mod</a:t>
            </a:r>
            <a:r>
              <a:rPr lang="en-US" altLang="en-US" sz="2200" i="1">
                <a:cs typeface="Arial" panose="020B0604020202020204" pitchFamily="34" charset="0"/>
              </a:rPr>
              <a:t> 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i="1">
                <a:cs typeface="Arial" panose="020B0604020202020204" pitchFamily="34" charset="0"/>
              </a:rPr>
              <a:t>		return 1;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285B0DD9-CE2E-4CC5-B1F3-5366197A2D1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876800" y="1905000"/>
          <a:ext cx="36195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Bitmap Image" r:id="rId3" imgW="3619048" imgH="1152381" progId="Paint.Picture">
                  <p:embed/>
                </p:oleObj>
              </mc:Choice>
              <mc:Fallback>
                <p:oleObj name="Bitmap Image" r:id="rId3" imgW="3619048" imgH="11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36195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4A6D3B57-8B6F-4924-B8E4-E053C72D4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707"/>
                </a:solidFill>
              </a:rPr>
              <a:t>Các phép toán trên queue(tiếp)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201B632C-C81D-4300-9E31-582440D457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800600" cy="44116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170C5A"/>
                </a:solidFill>
              </a:rPr>
              <a:t>Phép toán </a:t>
            </a:r>
            <a:r>
              <a:rPr lang="en-US" altLang="en-US">
                <a:solidFill>
                  <a:srgbClr val="FF0707"/>
                </a:solidFill>
              </a:rPr>
              <a:t>dequeue</a:t>
            </a:r>
            <a:r>
              <a:rPr lang="en-US" altLang="en-US">
                <a:solidFill>
                  <a:srgbClr val="170C5A"/>
                </a:solidFill>
              </a:rPr>
              <a:t> dẫn đến ngoại lệ khi mảng rỗng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Algorthim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707"/>
                </a:solidFill>
              </a:rPr>
              <a:t>pop</a:t>
            </a:r>
            <a:r>
              <a:rPr lang="en-US" altLang="en-US" sz="2400"/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	</a:t>
            </a:r>
            <a:r>
              <a:rPr lang="en-US" altLang="en-US" sz="2400">
                <a:solidFill>
                  <a:schemeClr val="accent2"/>
                </a:solidFill>
              </a:rPr>
              <a:t>if</a:t>
            </a:r>
            <a:r>
              <a:rPr lang="en-US" altLang="en-US" sz="2400"/>
              <a:t> isEmpty() </a:t>
            </a:r>
            <a:r>
              <a:rPr lang="en-US" altLang="en-US" sz="2400">
                <a:solidFill>
                  <a:schemeClr val="accent2"/>
                </a:solidFill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</a:t>
            </a:r>
            <a:r>
              <a:rPr lang="en-US" altLang="en-US" sz="2400">
                <a:solidFill>
                  <a:schemeClr val="accent2"/>
                </a:solidFill>
              </a:rPr>
              <a:t>return 0</a:t>
            </a:r>
            <a:endParaRPr lang="en-US" altLang="en-US" sz="24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</a:t>
            </a:r>
            <a:r>
              <a:rPr lang="en-US" altLang="en-US" sz="2400" i="1"/>
              <a:t>o←Q[f]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		f←(f+1) mod 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		</a:t>
            </a:r>
            <a:r>
              <a:rPr lang="en-US" altLang="en-US" sz="2400" i="1">
                <a:solidFill>
                  <a:schemeClr val="accent2"/>
                </a:solidFill>
              </a:rPr>
              <a:t>return</a:t>
            </a:r>
            <a:r>
              <a:rPr lang="en-US" altLang="en-US" sz="2400" i="1"/>
              <a:t> 1</a:t>
            </a: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44400FE0-BFA0-4F17-993C-8A174811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09875"/>
            <a:ext cx="3619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A02A2B1-C475-4F11-8391-38A9E2D7A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>
                <a:solidFill>
                  <a:srgbClr val="FF0707"/>
                </a:solidFill>
              </a:rPr>
              <a:t>Phát triển queue dựa trên mảng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671035F-B857-4D06-A466-381F1C7A1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29159F"/>
                </a:solidFill>
              </a:rPr>
              <a:t>Khi thêm phần tử vào mảng, có thể xảy ra ngoại lệ. Để tránh điều đó ta có thể sử dụng một mảng có kích thước lớn hơn</a:t>
            </a:r>
          </a:p>
          <a:p>
            <a:pPr eaLnBrk="1" hangingPunct="1"/>
            <a:r>
              <a:rPr lang="en-US" altLang="en-US">
                <a:solidFill>
                  <a:srgbClr val="29159F"/>
                </a:solidFill>
              </a:rPr>
              <a:t>Tương tự như phát triển stack dựa trên mảng</a:t>
            </a:r>
          </a:p>
          <a:p>
            <a:pPr eaLnBrk="1" hangingPunct="1"/>
            <a:r>
              <a:rPr lang="en-US" altLang="en-US">
                <a:solidFill>
                  <a:srgbClr val="29159F"/>
                </a:solidFill>
              </a:rPr>
              <a:t>Thời gian thực hiện của thuật toán là: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O(n) với chiến lược ra tăng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9159F"/>
                </a:solidFill>
              </a:rPr>
              <a:t>	- O(1) với chiến lược gấp đôi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AC8794E821C7A438BF6D668EE696BF0" ma:contentTypeVersion="6" ma:contentTypeDescription="Tạo tài liệu mới." ma:contentTypeScope="" ma:versionID="226eb47650a3eb48e3ec9f571bb4d875">
  <xsd:schema xmlns:xsd="http://www.w3.org/2001/XMLSchema" xmlns:xs="http://www.w3.org/2001/XMLSchema" xmlns:p="http://schemas.microsoft.com/office/2006/metadata/properties" xmlns:ns2="71df684c-0188-4274-ac22-c219cb25e811" xmlns:ns3="64998506-4416-4bf9-b7b1-5f10b6930759" targetNamespace="http://schemas.microsoft.com/office/2006/metadata/properties" ma:root="true" ma:fieldsID="eb9976f186ec733314c987c071450f53" ns2:_="" ns3:_="">
    <xsd:import namespace="71df684c-0188-4274-ac22-c219cb25e811"/>
    <xsd:import namespace="64998506-4416-4bf9-b7b1-5f10b6930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f684c-0188-4274-ac22-c219cb25e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98506-4416-4bf9-b7b1-5f10b693075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09CC16-4B5F-4B43-BA3A-B3D461588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f684c-0188-4274-ac22-c219cb25e811"/>
    <ds:schemaRef ds:uri="64998506-4416-4bf9-b7b1-5f10b6930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804BD9-B3B0-42F5-8F7A-0A31444BC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1289</TotalTime>
  <Words>657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Network</vt:lpstr>
      <vt:lpstr>Bài 9. Cấu trúc dữ liệu hàng đợi</vt:lpstr>
      <vt:lpstr>Danh sách kiểu Hàng đợi (Queue)</vt:lpstr>
      <vt:lpstr>Cấu trúc dữ liệu trừu tượng Queue  (The queue ADT)</vt:lpstr>
      <vt:lpstr>Một số ứng dụng của queue</vt:lpstr>
      <vt:lpstr>Cài đặt queue bằng mảng</vt:lpstr>
      <vt:lpstr>Các phép toán trên queue</vt:lpstr>
      <vt:lpstr>Các phép toán trên queue(tiếp)</vt:lpstr>
      <vt:lpstr>Các phép toán trên queue(tiếp)</vt:lpstr>
      <vt:lpstr>Phát triển queue dựa trên mảng</vt:lpstr>
      <vt:lpstr>Cài đặt queue bằng C++ </vt:lpstr>
      <vt:lpstr>Bài tập</vt:lpstr>
      <vt:lpstr>Cài đặt Queue trong C++</vt:lpstr>
      <vt:lpstr>Bài tập 1. Cánh cửa thần kỳ</vt:lpstr>
      <vt:lpstr>Bài tập 2. Tập tam giác</vt:lpstr>
      <vt:lpstr>Bài tập 3. Búp bê Nga</vt:lpstr>
      <vt:lpstr>Bài tập 4. Thuật toán BFS bài toán thang máy</vt:lpstr>
    </vt:vector>
  </TitlesOfParts>
  <Company>DHGTVT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sách kiểu Hàng đợi (Queue)</dc:title>
  <dc:creator>HoangVanThong</dc:creator>
  <cp:lastModifiedBy>PHAM XUAN TICH</cp:lastModifiedBy>
  <cp:revision>39</cp:revision>
  <dcterms:created xsi:type="dcterms:W3CDTF">2006-06-26T16:29:07Z</dcterms:created>
  <dcterms:modified xsi:type="dcterms:W3CDTF">2021-09-24T04:09:06Z</dcterms:modified>
</cp:coreProperties>
</file>