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83AD5D-84C3-47E7-A825-880729B31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BBCBBE-FFCB-479B-B16A-6285F1F4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E534BA9-6FAB-47F6-ABFF-26E02671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21B725-953C-4F2F-9184-089A7AE5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2A5E5B-F157-4AD9-9724-3B95FFA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06ECDC-FF04-4219-BE2F-69D2B497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2F19FCE-81F5-4221-9FD9-1433675D1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03F24C-04BD-4634-98A2-1C68AC97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CF0D6A-2E95-453D-BCE1-BC5C69A9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B4AE93-3965-4352-B86B-6C16C5AA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5C15519-0626-4E5B-9FE4-2D0813BD3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655FC69-416C-4545-BF77-DD436E4D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259705-642D-492A-BF88-98B659B7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B2FC69-F08A-4FBC-B081-D1C9FFB8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EC9BBF0-E702-401A-BD69-207C6E24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2715C7-637F-4507-AB38-C8CAF084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EA349B-DE95-4572-9395-C27B9DB6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DEAFB0-F045-4F42-864F-B7E11944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A19616-AFDD-4BFA-A70E-96BB56B0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6EBD25-363D-412F-B400-287B5466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B61687-E27A-4B43-84B7-B5291BC0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D9064B-FB77-4933-8428-5E3787CD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75968BA-E045-4A8B-A968-BF19A1F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122CC7-02AA-463A-9899-AD7B4B84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57D1E7-0ADF-4E8B-9DC6-7563B22D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65C17-E0EF-4A2A-A570-8913C488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DEDCA6-81AC-4791-BA58-BD6DB649B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FA66896-F382-4381-821F-F42617882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1E0B810-307E-4E8C-B993-28FD4A1C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791D34E-6DA3-4634-A200-4C451CF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2CFFD4C-50FB-4AF4-A46E-29BFE32E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F43AEF-8342-4280-9F92-B2033DE9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06103E-4B37-4F2E-8EDA-017DABB1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42577F-DAC2-466E-88E2-E3C253A6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7BC285A-96A6-4A3C-AB7C-771DB17C0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49642FD-9EFB-47E1-BBB8-97ADCDE3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E3CC2D8-40C3-4E59-9AFD-8BEC8D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0E2041F-47BF-4ACA-8091-7C9C244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DA9C284-2F31-45D8-90D8-14580AB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52E648-C941-42F2-A098-32219414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46C4BB3-F713-419F-97F2-F1E40193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72D7E76-8E68-48EF-AC28-0B2D2136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28A5AC4-0886-49A4-9EC6-892D1D1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358C1FE-92A0-4964-8CCC-2E33E28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7D063E0-9AC2-40D8-AAA5-5E80D9E8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5E4D8C-7315-4B3D-B6C9-DFA8A3F6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7C1AAF-4FB1-43D5-93E3-9D83ABF7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322232-649F-46CC-B74F-8F862A2C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E3001EE-0991-48FD-B60A-3E620FB8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473B845-C957-4995-BBEB-BF4C073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83EB38-B4F1-4D63-A1A5-62AA3926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7A811C1-7337-4CFB-B8BF-943CD148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3E6817-E218-4455-94FC-BBBE98A7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3BEADEC-EAF9-4306-81E4-C03DDF7DE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2FBE17E-7932-43B1-A95A-04C5CC08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16DD911-1688-46DE-80CA-8E12CB39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54A0738-0E1D-422E-8DE0-AA9800B7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22DF3D-A7E0-4C52-BD0A-078CDC1C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FB7A1D0-0E0E-4DE3-93AB-B07BB1D1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476C3F0-C4C9-4137-B7DA-34723C35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153B36-4F65-4A56-806C-639A49BB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B5EB-580F-4800-ABB2-5038884FF1D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FE562D-A6C8-4BAE-B05C-6F41B6B3A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DE4-5773-45B8-9003-F6898D86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883F-A3C3-4297-8B25-665C6FD3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E2BDA7A-6BC5-45CD-8A9B-F2596B6DE983}"/>
              </a:ext>
            </a:extLst>
          </p:cNvPr>
          <p:cNvSpPr/>
          <p:nvPr/>
        </p:nvSpPr>
        <p:spPr>
          <a:xfrm>
            <a:off x="5469303" y="213062"/>
            <a:ext cx="1253393" cy="2505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Index.html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FE0C2BF-7C13-4AA1-ADE7-D2818E491C5A}"/>
              </a:ext>
            </a:extLst>
          </p:cNvPr>
          <p:cNvSpPr/>
          <p:nvPr/>
        </p:nvSpPr>
        <p:spPr>
          <a:xfrm>
            <a:off x="288247" y="829540"/>
            <a:ext cx="951576" cy="2505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Index.css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32CBB574-9346-4CD1-B62B-805E1AF93A99}"/>
              </a:ext>
            </a:extLst>
          </p:cNvPr>
          <p:cNvSpPr/>
          <p:nvPr/>
        </p:nvSpPr>
        <p:spPr>
          <a:xfrm>
            <a:off x="1476746" y="829541"/>
            <a:ext cx="951575" cy="2505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A64F1CD-9F35-4C81-8E66-E7BC17CCECA9}"/>
              </a:ext>
            </a:extLst>
          </p:cNvPr>
          <p:cNvSpPr/>
          <p:nvPr/>
        </p:nvSpPr>
        <p:spPr>
          <a:xfrm>
            <a:off x="3682857" y="829540"/>
            <a:ext cx="1253393" cy="2505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Countdown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530BC7E-8508-4EA3-BE1D-6E08D55CD7FE}"/>
              </a:ext>
            </a:extLst>
          </p:cNvPr>
          <p:cNvSpPr/>
          <p:nvPr/>
        </p:nvSpPr>
        <p:spPr>
          <a:xfrm>
            <a:off x="8936813" y="829540"/>
            <a:ext cx="951575" cy="2505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img</a:t>
            </a:r>
            <a:endParaRPr lang="en-US" sz="1600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196BD56-34A6-4F09-ABC1-347AFA24D3AA}"/>
              </a:ext>
            </a:extLst>
          </p:cNvPr>
          <p:cNvSpPr/>
          <p:nvPr/>
        </p:nvSpPr>
        <p:spPr>
          <a:xfrm>
            <a:off x="7692870" y="829541"/>
            <a:ext cx="951575" cy="2505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Brand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5C5F65-CB52-47D8-9DC3-81C6905F1724}"/>
              </a:ext>
            </a:extLst>
          </p:cNvPr>
          <p:cNvSpPr/>
          <p:nvPr/>
        </p:nvSpPr>
        <p:spPr>
          <a:xfrm>
            <a:off x="517253" y="1555059"/>
            <a:ext cx="1125544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Login.html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3591CA33-19F1-4A9B-9769-3A989C63AF07}"/>
              </a:ext>
            </a:extLst>
          </p:cNvPr>
          <p:cNvSpPr/>
          <p:nvPr/>
        </p:nvSpPr>
        <p:spPr>
          <a:xfrm>
            <a:off x="517253" y="2076469"/>
            <a:ext cx="1119779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Login.css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93A33622-8CA3-417A-BC69-1FD195F2BFEA}"/>
              </a:ext>
            </a:extLst>
          </p:cNvPr>
          <p:cNvSpPr/>
          <p:nvPr/>
        </p:nvSpPr>
        <p:spPr>
          <a:xfrm>
            <a:off x="517253" y="2667907"/>
            <a:ext cx="1119777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Login.js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1D11027-9415-45C5-903E-B792EA5D2C5C}"/>
              </a:ext>
            </a:extLst>
          </p:cNvPr>
          <p:cNvSpPr/>
          <p:nvPr/>
        </p:nvSpPr>
        <p:spPr>
          <a:xfrm>
            <a:off x="2078017" y="1555058"/>
            <a:ext cx="1325289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Register.html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1CE6438-E26B-49BF-BE6A-326DE96BAA03}"/>
              </a:ext>
            </a:extLst>
          </p:cNvPr>
          <p:cNvSpPr/>
          <p:nvPr/>
        </p:nvSpPr>
        <p:spPr>
          <a:xfrm>
            <a:off x="2078016" y="2076469"/>
            <a:ext cx="1325289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Register.css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F5E1DE88-E74B-4E94-834D-51E0ED1D53AC}"/>
              </a:ext>
            </a:extLst>
          </p:cNvPr>
          <p:cNvSpPr/>
          <p:nvPr/>
        </p:nvSpPr>
        <p:spPr>
          <a:xfrm>
            <a:off x="2078016" y="2667907"/>
            <a:ext cx="1325289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Register.js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39A2975F-DF00-4857-96BD-9E88EF5474A2}"/>
              </a:ext>
            </a:extLst>
          </p:cNvPr>
          <p:cNvSpPr/>
          <p:nvPr/>
        </p:nvSpPr>
        <p:spPr>
          <a:xfrm>
            <a:off x="4028906" y="1555058"/>
            <a:ext cx="1625576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Countdown.html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896EB136-731D-40F6-BD2D-34FEEE3D36F3}"/>
              </a:ext>
            </a:extLst>
          </p:cNvPr>
          <p:cNvSpPr/>
          <p:nvPr/>
        </p:nvSpPr>
        <p:spPr>
          <a:xfrm>
            <a:off x="4028905" y="2076469"/>
            <a:ext cx="1625577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Countdown.css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4223A199-787A-4B0C-BE93-E9462CADAB20}"/>
              </a:ext>
            </a:extLst>
          </p:cNvPr>
          <p:cNvSpPr/>
          <p:nvPr/>
        </p:nvSpPr>
        <p:spPr>
          <a:xfrm>
            <a:off x="4051580" y="2667906"/>
            <a:ext cx="1624005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Countdown.js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72C8D927-B100-41F2-9B65-C5B61744D064}"/>
              </a:ext>
            </a:extLst>
          </p:cNvPr>
          <p:cNvSpPr/>
          <p:nvPr/>
        </p:nvSpPr>
        <p:spPr>
          <a:xfrm>
            <a:off x="5898780" y="1555058"/>
            <a:ext cx="769802" cy="2569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List.css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CEA9B6B6-1BF9-42D1-93F7-C9336E3D1258}"/>
              </a:ext>
            </a:extLst>
          </p:cNvPr>
          <p:cNvSpPr/>
          <p:nvPr/>
        </p:nvSpPr>
        <p:spPr>
          <a:xfrm>
            <a:off x="5898780" y="2076469"/>
            <a:ext cx="1151893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Product.css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541C2BAF-CBED-48B7-B2FE-8EBA672CD4B9}"/>
              </a:ext>
            </a:extLst>
          </p:cNvPr>
          <p:cNvSpPr/>
          <p:nvPr/>
        </p:nvSpPr>
        <p:spPr>
          <a:xfrm>
            <a:off x="4989676" y="4488802"/>
            <a:ext cx="951575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apple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22F03CB9-CA55-4907-B0DF-C966E2C5E74F}"/>
              </a:ext>
            </a:extLst>
          </p:cNvPr>
          <p:cNvSpPr/>
          <p:nvPr/>
        </p:nvSpPr>
        <p:spPr>
          <a:xfrm>
            <a:off x="2925089" y="4530545"/>
            <a:ext cx="951575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samsung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E33341B0-2905-4571-862B-945F420FC5ED}"/>
              </a:ext>
            </a:extLst>
          </p:cNvPr>
          <p:cNvSpPr/>
          <p:nvPr/>
        </p:nvSpPr>
        <p:spPr>
          <a:xfrm>
            <a:off x="6773839" y="4546013"/>
            <a:ext cx="951575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xiaomi</a:t>
            </a:r>
            <a:endParaRPr lang="en-US" sz="1600" dirty="0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2D4FF8A4-EDF4-423F-BCCE-E320F516C56B}"/>
              </a:ext>
            </a:extLst>
          </p:cNvPr>
          <p:cNvSpPr/>
          <p:nvPr/>
        </p:nvSpPr>
        <p:spPr>
          <a:xfrm>
            <a:off x="8276712" y="4546013"/>
            <a:ext cx="951575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……</a:t>
            </a:r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25A8B426-14C2-4F2F-B19B-2D14E9A6AE1E}"/>
              </a:ext>
            </a:extLst>
          </p:cNvPr>
          <p:cNvCxnSpPr>
            <a:cxnSpLocks/>
          </p:cNvCxnSpPr>
          <p:nvPr/>
        </p:nvCxnSpPr>
        <p:spPr>
          <a:xfrm flipH="1">
            <a:off x="1768281" y="1080102"/>
            <a:ext cx="0" cy="1737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8F7ED1DB-1BDA-4C63-A98A-5DBD71755E5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68658" y="1080102"/>
            <a:ext cx="20202" cy="9557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382D9F17-5E0C-46E3-A965-CEC3F320AE2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642797" y="1680338"/>
            <a:ext cx="125484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71E29EC2-90EC-44A0-917D-C135B5B0727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637032" y="2201749"/>
            <a:ext cx="13068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C376601-6778-4F12-A24D-E366011909C0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637030" y="2793186"/>
            <a:ext cx="130685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D27D855E-538A-44A5-8F87-E16198A4EA5E}"/>
              </a:ext>
            </a:extLst>
          </p:cNvPr>
          <p:cNvCxnSpPr>
            <a:cxnSpLocks/>
          </p:cNvCxnSpPr>
          <p:nvPr/>
        </p:nvCxnSpPr>
        <p:spPr>
          <a:xfrm>
            <a:off x="1952531" y="1080102"/>
            <a:ext cx="0" cy="1737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94388E20-F2DC-4C04-BDB3-13A1608DB0F1}"/>
              </a:ext>
            </a:extLst>
          </p:cNvPr>
          <p:cNvCxnSpPr>
            <a:cxnSpLocks/>
          </p:cNvCxnSpPr>
          <p:nvPr/>
        </p:nvCxnSpPr>
        <p:spPr>
          <a:xfrm flipH="1">
            <a:off x="1958297" y="1680338"/>
            <a:ext cx="125484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4A434EFE-4CAA-44A2-AD41-9B9BC7DD9436}"/>
              </a:ext>
            </a:extLst>
          </p:cNvPr>
          <p:cNvCxnSpPr>
            <a:cxnSpLocks/>
          </p:cNvCxnSpPr>
          <p:nvPr/>
        </p:nvCxnSpPr>
        <p:spPr>
          <a:xfrm flipH="1">
            <a:off x="1952533" y="2201749"/>
            <a:ext cx="13068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3A224D84-942A-4743-AFE0-00F8EF45FF49}"/>
              </a:ext>
            </a:extLst>
          </p:cNvPr>
          <p:cNvCxnSpPr>
            <a:cxnSpLocks/>
          </p:cNvCxnSpPr>
          <p:nvPr/>
        </p:nvCxnSpPr>
        <p:spPr>
          <a:xfrm flipH="1">
            <a:off x="1952531" y="2793186"/>
            <a:ext cx="130684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BA2355AF-A440-4898-8129-39E78B68678D}"/>
              </a:ext>
            </a:extLst>
          </p:cNvPr>
          <p:cNvCxnSpPr>
            <a:cxnSpLocks/>
          </p:cNvCxnSpPr>
          <p:nvPr/>
        </p:nvCxnSpPr>
        <p:spPr>
          <a:xfrm>
            <a:off x="3900693" y="1080102"/>
            <a:ext cx="0" cy="1737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nối Thẳng 62">
            <a:extLst>
              <a:ext uri="{FF2B5EF4-FFF2-40B4-BE49-F238E27FC236}">
                <a16:creationId xmlns:a16="http://schemas.microsoft.com/office/drawing/2014/main" id="{2A1616DB-CF6C-44AD-AD5F-D5C35F5D545A}"/>
              </a:ext>
            </a:extLst>
          </p:cNvPr>
          <p:cNvCxnSpPr>
            <a:cxnSpLocks/>
          </p:cNvCxnSpPr>
          <p:nvPr/>
        </p:nvCxnSpPr>
        <p:spPr>
          <a:xfrm flipH="1">
            <a:off x="3906459" y="1680338"/>
            <a:ext cx="125484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6CDA1559-3376-4AFC-A940-1C95539FB973}"/>
              </a:ext>
            </a:extLst>
          </p:cNvPr>
          <p:cNvCxnSpPr>
            <a:cxnSpLocks/>
          </p:cNvCxnSpPr>
          <p:nvPr/>
        </p:nvCxnSpPr>
        <p:spPr>
          <a:xfrm flipH="1">
            <a:off x="3900695" y="2201749"/>
            <a:ext cx="13068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5A8C04FF-BB1A-4FF2-A398-0B7AD1F7B6C4}"/>
              </a:ext>
            </a:extLst>
          </p:cNvPr>
          <p:cNvCxnSpPr>
            <a:cxnSpLocks/>
          </p:cNvCxnSpPr>
          <p:nvPr/>
        </p:nvCxnSpPr>
        <p:spPr>
          <a:xfrm flipH="1">
            <a:off x="3900693" y="2793186"/>
            <a:ext cx="130684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nối Thẳng 65">
            <a:extLst>
              <a:ext uri="{FF2B5EF4-FFF2-40B4-BE49-F238E27FC236}">
                <a16:creationId xmlns:a16="http://schemas.microsoft.com/office/drawing/2014/main" id="{517A2819-A067-451B-BF75-8EC061A2719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6283681" y="1080102"/>
            <a:ext cx="1884977" cy="474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42607153-523B-414D-B184-E2F856B84D9D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474727" y="1080102"/>
            <a:ext cx="1693931" cy="9963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7A2B2BAB-F0E3-4799-A2AE-F90169FD7021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764035" y="338343"/>
            <a:ext cx="4705268" cy="4911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D9E684B0-618B-4E74-B64E-ADBA50AECF93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428321" y="338343"/>
            <a:ext cx="3040982" cy="6164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C25AE6-6A15-41A4-81F3-5E28A5F05E8A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flipH="1">
            <a:off x="4309554" y="338343"/>
            <a:ext cx="1159749" cy="4911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9F82CF9C-DA67-4651-BCB5-584BFC899693}"/>
              </a:ext>
            </a:extLst>
          </p:cNvPr>
          <p:cNvCxnSpPr>
            <a:cxnSpLocks/>
          </p:cNvCxnSpPr>
          <p:nvPr/>
        </p:nvCxnSpPr>
        <p:spPr>
          <a:xfrm flipH="1">
            <a:off x="6210366" y="2022691"/>
            <a:ext cx="1978495" cy="20087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2628D9A4-20C6-4E41-A692-5342D5E93B09}"/>
              </a:ext>
            </a:extLst>
          </p:cNvPr>
          <p:cNvCxnSpPr>
            <a:cxnSpLocks/>
          </p:cNvCxnSpPr>
          <p:nvPr/>
        </p:nvCxnSpPr>
        <p:spPr>
          <a:xfrm flipH="1">
            <a:off x="3400877" y="4040114"/>
            <a:ext cx="53516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85434C85-291D-46B6-9DBC-B2151687AF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722696" y="338343"/>
            <a:ext cx="1445962" cy="491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Đường nối Thẳng 105">
            <a:extLst>
              <a:ext uri="{FF2B5EF4-FFF2-40B4-BE49-F238E27FC236}">
                <a16:creationId xmlns:a16="http://schemas.microsoft.com/office/drawing/2014/main" id="{8D2CEB9B-8CE2-44FD-ADDB-F42323A73A85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6722696" y="338343"/>
            <a:ext cx="2689905" cy="4911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438D85D9-7B0E-4335-BF44-F7BFD1EA9D1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400877" y="4029463"/>
            <a:ext cx="0" cy="5010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Đường nối Thẳng 117">
            <a:extLst>
              <a:ext uri="{FF2B5EF4-FFF2-40B4-BE49-F238E27FC236}">
                <a16:creationId xmlns:a16="http://schemas.microsoft.com/office/drawing/2014/main" id="{E7207987-4FBB-422F-ABC8-31C8F19C645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458626" y="4028720"/>
            <a:ext cx="6838" cy="4600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Đường nối Thẳng 118">
            <a:extLst>
              <a:ext uri="{FF2B5EF4-FFF2-40B4-BE49-F238E27FC236}">
                <a16:creationId xmlns:a16="http://schemas.microsoft.com/office/drawing/2014/main" id="{32EE4117-8C44-48F6-940C-89CB959ABD14}"/>
              </a:ext>
            </a:extLst>
          </p:cNvPr>
          <p:cNvCxnSpPr>
            <a:cxnSpLocks/>
          </p:cNvCxnSpPr>
          <p:nvPr/>
        </p:nvCxnSpPr>
        <p:spPr>
          <a:xfrm flipV="1">
            <a:off x="7233150" y="4037703"/>
            <a:ext cx="0" cy="5162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Đường nối Thẳng 119">
            <a:extLst>
              <a:ext uri="{FF2B5EF4-FFF2-40B4-BE49-F238E27FC236}">
                <a16:creationId xmlns:a16="http://schemas.microsoft.com/office/drawing/2014/main" id="{2C8D2C4C-A41E-4700-8386-3C0B6FE8F62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752499" y="4035292"/>
            <a:ext cx="1" cy="5107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Hình chữ nhật 124">
            <a:extLst>
              <a:ext uri="{FF2B5EF4-FFF2-40B4-BE49-F238E27FC236}">
                <a16:creationId xmlns:a16="http://schemas.microsoft.com/office/drawing/2014/main" id="{6FBF8D43-F2D8-4DC5-AD6D-5B4B29D72FDB}"/>
              </a:ext>
            </a:extLst>
          </p:cNvPr>
          <p:cNvSpPr/>
          <p:nvPr/>
        </p:nvSpPr>
        <p:spPr>
          <a:xfrm>
            <a:off x="1832538" y="5122855"/>
            <a:ext cx="1378371" cy="250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samsung.html</a:t>
            </a:r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1A344452-DEFC-49BB-A9C0-47A51FDC5FBB}"/>
              </a:ext>
            </a:extLst>
          </p:cNvPr>
          <p:cNvSpPr/>
          <p:nvPr/>
        </p:nvSpPr>
        <p:spPr>
          <a:xfrm>
            <a:off x="4414397" y="5114208"/>
            <a:ext cx="1150558" cy="2554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apple.html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D5508690-9713-4920-AD72-FE95812B5BDF}"/>
              </a:ext>
            </a:extLst>
          </p:cNvPr>
          <p:cNvSpPr/>
          <p:nvPr/>
        </p:nvSpPr>
        <p:spPr>
          <a:xfrm>
            <a:off x="3301385" y="5122855"/>
            <a:ext cx="951575" cy="2554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</a:t>
            </a:r>
          </a:p>
        </p:txBody>
      </p:sp>
      <p:sp>
        <p:nvSpPr>
          <p:cNvPr id="135" name="Hình chữ nhật 134">
            <a:extLst>
              <a:ext uri="{FF2B5EF4-FFF2-40B4-BE49-F238E27FC236}">
                <a16:creationId xmlns:a16="http://schemas.microsoft.com/office/drawing/2014/main" id="{406A5726-230B-4135-ABB4-9EED4E042E32}"/>
              </a:ext>
            </a:extLst>
          </p:cNvPr>
          <p:cNvSpPr/>
          <p:nvPr/>
        </p:nvSpPr>
        <p:spPr>
          <a:xfrm>
            <a:off x="5653965" y="5122855"/>
            <a:ext cx="951575" cy="2554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</a:t>
            </a:r>
          </a:p>
        </p:txBody>
      </p:sp>
      <p:sp>
        <p:nvSpPr>
          <p:cNvPr id="136" name="Hình chữ nhật 135">
            <a:extLst>
              <a:ext uri="{FF2B5EF4-FFF2-40B4-BE49-F238E27FC236}">
                <a16:creationId xmlns:a16="http://schemas.microsoft.com/office/drawing/2014/main" id="{BA533BE3-F20F-4415-91E7-98FB86E8DAD6}"/>
              </a:ext>
            </a:extLst>
          </p:cNvPr>
          <p:cNvSpPr/>
          <p:nvPr/>
        </p:nvSpPr>
        <p:spPr>
          <a:xfrm>
            <a:off x="6786313" y="5115642"/>
            <a:ext cx="446837" cy="250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…..</a:t>
            </a:r>
          </a:p>
        </p:txBody>
      </p:sp>
      <p:sp>
        <p:nvSpPr>
          <p:cNvPr id="137" name="Hình chữ nhật 136">
            <a:extLst>
              <a:ext uri="{FF2B5EF4-FFF2-40B4-BE49-F238E27FC236}">
                <a16:creationId xmlns:a16="http://schemas.microsoft.com/office/drawing/2014/main" id="{2AAF971E-C9B2-45C9-A5E9-AF61942C80EB}"/>
              </a:ext>
            </a:extLst>
          </p:cNvPr>
          <p:cNvSpPr/>
          <p:nvPr/>
        </p:nvSpPr>
        <p:spPr>
          <a:xfrm>
            <a:off x="7396826" y="5122855"/>
            <a:ext cx="446837" cy="250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…..</a:t>
            </a:r>
          </a:p>
        </p:txBody>
      </p: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7BFAA2FA-7A02-468F-837D-8B64E8BFC7B9}"/>
              </a:ext>
            </a:extLst>
          </p:cNvPr>
          <p:cNvCxnSpPr>
            <a:cxnSpLocks/>
            <a:stCxn id="125" idx="0"/>
            <a:endCxn id="23" idx="2"/>
          </p:cNvCxnSpPr>
          <p:nvPr/>
        </p:nvCxnSpPr>
        <p:spPr>
          <a:xfrm flipV="1">
            <a:off x="2521724" y="4781106"/>
            <a:ext cx="879153" cy="3417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Đường nối Thẳng 140">
            <a:extLst>
              <a:ext uri="{FF2B5EF4-FFF2-40B4-BE49-F238E27FC236}">
                <a16:creationId xmlns:a16="http://schemas.microsoft.com/office/drawing/2014/main" id="{3FA0EF98-50D4-4910-B693-09C9AC2BB493}"/>
              </a:ext>
            </a:extLst>
          </p:cNvPr>
          <p:cNvCxnSpPr>
            <a:cxnSpLocks/>
            <a:stCxn id="132" idx="0"/>
            <a:endCxn id="23" idx="2"/>
          </p:cNvCxnSpPr>
          <p:nvPr/>
        </p:nvCxnSpPr>
        <p:spPr>
          <a:xfrm flipH="1" flipV="1">
            <a:off x="3400877" y="4781106"/>
            <a:ext cx="376296" cy="3417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Đường nối Thẳng 145">
            <a:extLst>
              <a:ext uri="{FF2B5EF4-FFF2-40B4-BE49-F238E27FC236}">
                <a16:creationId xmlns:a16="http://schemas.microsoft.com/office/drawing/2014/main" id="{31ED241D-459D-4678-B3EB-56D138BD6D2D}"/>
              </a:ext>
            </a:extLst>
          </p:cNvPr>
          <p:cNvCxnSpPr>
            <a:cxnSpLocks/>
            <a:stCxn id="128" idx="0"/>
            <a:endCxn id="22" idx="2"/>
          </p:cNvCxnSpPr>
          <p:nvPr/>
        </p:nvCxnSpPr>
        <p:spPr>
          <a:xfrm flipV="1">
            <a:off x="4989676" y="4739363"/>
            <a:ext cx="475788" cy="3748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Đường nối Thẳng 148">
            <a:extLst>
              <a:ext uri="{FF2B5EF4-FFF2-40B4-BE49-F238E27FC236}">
                <a16:creationId xmlns:a16="http://schemas.microsoft.com/office/drawing/2014/main" id="{EBF4AC18-9257-473A-9398-D81521A683B6}"/>
              </a:ext>
            </a:extLst>
          </p:cNvPr>
          <p:cNvCxnSpPr>
            <a:cxnSpLocks/>
            <a:stCxn id="135" idx="0"/>
            <a:endCxn id="22" idx="2"/>
          </p:cNvCxnSpPr>
          <p:nvPr/>
        </p:nvCxnSpPr>
        <p:spPr>
          <a:xfrm flipH="1" flipV="1">
            <a:off x="5465464" y="4739363"/>
            <a:ext cx="664289" cy="3834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Đường nối Thẳng 151">
            <a:extLst>
              <a:ext uri="{FF2B5EF4-FFF2-40B4-BE49-F238E27FC236}">
                <a16:creationId xmlns:a16="http://schemas.microsoft.com/office/drawing/2014/main" id="{92ABF534-F064-48DD-8C84-AFE26032D005}"/>
              </a:ext>
            </a:extLst>
          </p:cNvPr>
          <p:cNvCxnSpPr>
            <a:cxnSpLocks/>
            <a:stCxn id="136" idx="0"/>
            <a:endCxn id="24" idx="2"/>
          </p:cNvCxnSpPr>
          <p:nvPr/>
        </p:nvCxnSpPr>
        <p:spPr>
          <a:xfrm flipV="1">
            <a:off x="7009732" y="4796574"/>
            <a:ext cx="239895" cy="3190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Đường nối Thẳng 154">
            <a:extLst>
              <a:ext uri="{FF2B5EF4-FFF2-40B4-BE49-F238E27FC236}">
                <a16:creationId xmlns:a16="http://schemas.microsoft.com/office/drawing/2014/main" id="{31498689-7B9A-46DC-B4E5-78CB0A5AD40B}"/>
              </a:ext>
            </a:extLst>
          </p:cNvPr>
          <p:cNvCxnSpPr>
            <a:cxnSpLocks/>
            <a:stCxn id="137" idx="0"/>
            <a:endCxn id="24" idx="2"/>
          </p:cNvCxnSpPr>
          <p:nvPr/>
        </p:nvCxnSpPr>
        <p:spPr>
          <a:xfrm flipH="1" flipV="1">
            <a:off x="7249627" y="4796574"/>
            <a:ext cx="370618" cy="326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ình chữ nhật 157">
            <a:extLst>
              <a:ext uri="{FF2B5EF4-FFF2-40B4-BE49-F238E27FC236}">
                <a16:creationId xmlns:a16="http://schemas.microsoft.com/office/drawing/2014/main" id="{A4A34165-0FF3-451C-BCA4-ACEC69DC302C}"/>
              </a:ext>
            </a:extLst>
          </p:cNvPr>
          <p:cNvSpPr/>
          <p:nvPr/>
        </p:nvSpPr>
        <p:spPr>
          <a:xfrm>
            <a:off x="2794384" y="5659314"/>
            <a:ext cx="628441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.html</a:t>
            </a:r>
          </a:p>
        </p:txBody>
      </p:sp>
      <p:sp>
        <p:nvSpPr>
          <p:cNvPr id="160" name="Hình chữ nhật 159">
            <a:extLst>
              <a:ext uri="{FF2B5EF4-FFF2-40B4-BE49-F238E27FC236}">
                <a16:creationId xmlns:a16="http://schemas.microsoft.com/office/drawing/2014/main" id="{48A3C4EC-9441-4C8B-BE3D-F112C6C3C950}"/>
              </a:ext>
            </a:extLst>
          </p:cNvPr>
          <p:cNvSpPr/>
          <p:nvPr/>
        </p:nvSpPr>
        <p:spPr>
          <a:xfrm>
            <a:off x="3470870" y="5659314"/>
            <a:ext cx="628441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.html</a:t>
            </a:r>
          </a:p>
        </p:txBody>
      </p:sp>
      <p:sp>
        <p:nvSpPr>
          <p:cNvPr id="161" name="Hình chữ nhật 160">
            <a:extLst>
              <a:ext uri="{FF2B5EF4-FFF2-40B4-BE49-F238E27FC236}">
                <a16:creationId xmlns:a16="http://schemas.microsoft.com/office/drawing/2014/main" id="{C52DA535-E699-4C3F-80E0-5F28A920C1B4}"/>
              </a:ext>
            </a:extLst>
          </p:cNvPr>
          <p:cNvSpPr/>
          <p:nvPr/>
        </p:nvSpPr>
        <p:spPr>
          <a:xfrm>
            <a:off x="4147356" y="5659314"/>
            <a:ext cx="446837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…..</a:t>
            </a:r>
          </a:p>
        </p:txBody>
      </p:sp>
      <p:sp>
        <p:nvSpPr>
          <p:cNvPr id="163" name="Hình chữ nhật 162">
            <a:extLst>
              <a:ext uri="{FF2B5EF4-FFF2-40B4-BE49-F238E27FC236}">
                <a16:creationId xmlns:a16="http://schemas.microsoft.com/office/drawing/2014/main" id="{5BFFD43B-80A5-4100-BF31-520C17EEE668}"/>
              </a:ext>
            </a:extLst>
          </p:cNvPr>
          <p:cNvSpPr/>
          <p:nvPr/>
        </p:nvSpPr>
        <p:spPr>
          <a:xfrm>
            <a:off x="5163904" y="5659314"/>
            <a:ext cx="628441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.html</a:t>
            </a:r>
          </a:p>
        </p:txBody>
      </p:sp>
      <p:sp>
        <p:nvSpPr>
          <p:cNvPr id="164" name="Hình chữ nhật 163">
            <a:extLst>
              <a:ext uri="{FF2B5EF4-FFF2-40B4-BE49-F238E27FC236}">
                <a16:creationId xmlns:a16="http://schemas.microsoft.com/office/drawing/2014/main" id="{C8892D7E-221F-423C-9657-A5ED977BFF9A}"/>
              </a:ext>
            </a:extLst>
          </p:cNvPr>
          <p:cNvSpPr/>
          <p:nvPr/>
        </p:nvSpPr>
        <p:spPr>
          <a:xfrm>
            <a:off x="5840390" y="5659314"/>
            <a:ext cx="628441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.html</a:t>
            </a:r>
          </a:p>
        </p:txBody>
      </p:sp>
      <p:sp>
        <p:nvSpPr>
          <p:cNvPr id="165" name="Hình chữ nhật 164">
            <a:extLst>
              <a:ext uri="{FF2B5EF4-FFF2-40B4-BE49-F238E27FC236}">
                <a16:creationId xmlns:a16="http://schemas.microsoft.com/office/drawing/2014/main" id="{063F75D7-C6B4-4FB1-AFC9-CFA98694F464}"/>
              </a:ext>
            </a:extLst>
          </p:cNvPr>
          <p:cNvSpPr/>
          <p:nvPr/>
        </p:nvSpPr>
        <p:spPr>
          <a:xfrm>
            <a:off x="6516876" y="5659314"/>
            <a:ext cx="446837" cy="2505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…..</a:t>
            </a:r>
          </a:p>
        </p:txBody>
      </p:sp>
      <p:cxnSp>
        <p:nvCxnSpPr>
          <p:cNvPr id="166" name="Đường nối Thẳng 165">
            <a:extLst>
              <a:ext uri="{FF2B5EF4-FFF2-40B4-BE49-F238E27FC236}">
                <a16:creationId xmlns:a16="http://schemas.microsoft.com/office/drawing/2014/main" id="{8C2D9F8E-DA27-4153-BECF-01FCFE607D6B}"/>
              </a:ext>
            </a:extLst>
          </p:cNvPr>
          <p:cNvCxnSpPr>
            <a:cxnSpLocks/>
            <a:stCxn id="158" idx="0"/>
            <a:endCxn id="132" idx="2"/>
          </p:cNvCxnSpPr>
          <p:nvPr/>
        </p:nvCxnSpPr>
        <p:spPr>
          <a:xfrm flipV="1">
            <a:off x="3108605" y="5378337"/>
            <a:ext cx="668568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Đường nối Thẳng 168">
            <a:extLst>
              <a:ext uri="{FF2B5EF4-FFF2-40B4-BE49-F238E27FC236}">
                <a16:creationId xmlns:a16="http://schemas.microsoft.com/office/drawing/2014/main" id="{47971DB2-FE65-4D15-8713-A33C58D8F1B9}"/>
              </a:ext>
            </a:extLst>
          </p:cNvPr>
          <p:cNvCxnSpPr>
            <a:cxnSpLocks/>
            <a:stCxn id="160" idx="0"/>
            <a:endCxn id="132" idx="2"/>
          </p:cNvCxnSpPr>
          <p:nvPr/>
        </p:nvCxnSpPr>
        <p:spPr>
          <a:xfrm flipH="1" flipV="1">
            <a:off x="3777173" y="5378337"/>
            <a:ext cx="7918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Đường nối Thẳng 171">
            <a:extLst>
              <a:ext uri="{FF2B5EF4-FFF2-40B4-BE49-F238E27FC236}">
                <a16:creationId xmlns:a16="http://schemas.microsoft.com/office/drawing/2014/main" id="{9DB2374E-0734-467C-B4CF-858920F4227E}"/>
              </a:ext>
            </a:extLst>
          </p:cNvPr>
          <p:cNvCxnSpPr>
            <a:cxnSpLocks/>
            <a:stCxn id="161" idx="0"/>
            <a:endCxn id="132" idx="2"/>
          </p:cNvCxnSpPr>
          <p:nvPr/>
        </p:nvCxnSpPr>
        <p:spPr>
          <a:xfrm flipH="1" flipV="1">
            <a:off x="3777173" y="5378337"/>
            <a:ext cx="593602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Đường nối Thẳng 174">
            <a:extLst>
              <a:ext uri="{FF2B5EF4-FFF2-40B4-BE49-F238E27FC236}">
                <a16:creationId xmlns:a16="http://schemas.microsoft.com/office/drawing/2014/main" id="{0F6985D3-F0EA-4C19-8BB5-42E995A726A8}"/>
              </a:ext>
            </a:extLst>
          </p:cNvPr>
          <p:cNvCxnSpPr>
            <a:cxnSpLocks/>
            <a:stCxn id="163" idx="0"/>
            <a:endCxn id="135" idx="2"/>
          </p:cNvCxnSpPr>
          <p:nvPr/>
        </p:nvCxnSpPr>
        <p:spPr>
          <a:xfrm flipV="1">
            <a:off x="5478125" y="5378337"/>
            <a:ext cx="651628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C514868E-6F6A-4FC5-8757-DE21ED9009FC}"/>
              </a:ext>
            </a:extLst>
          </p:cNvPr>
          <p:cNvCxnSpPr>
            <a:cxnSpLocks/>
            <a:stCxn id="164" idx="0"/>
            <a:endCxn id="135" idx="2"/>
          </p:cNvCxnSpPr>
          <p:nvPr/>
        </p:nvCxnSpPr>
        <p:spPr>
          <a:xfrm flipH="1" flipV="1">
            <a:off x="6129753" y="5378337"/>
            <a:ext cx="24858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CDC629FD-CF87-4E60-9ED2-94DB52019B17}"/>
              </a:ext>
            </a:extLst>
          </p:cNvPr>
          <p:cNvCxnSpPr>
            <a:cxnSpLocks/>
            <a:stCxn id="165" idx="0"/>
            <a:endCxn id="135" idx="2"/>
          </p:cNvCxnSpPr>
          <p:nvPr/>
        </p:nvCxnSpPr>
        <p:spPr>
          <a:xfrm flipH="1" flipV="1">
            <a:off x="6129753" y="5378337"/>
            <a:ext cx="610542" cy="2809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07152F7D-C9DD-49F2-BFBF-FE4DBCB2E5D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412601" y="1080101"/>
            <a:ext cx="34056" cy="5063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Đường nối Thẳng 186">
            <a:extLst>
              <a:ext uri="{FF2B5EF4-FFF2-40B4-BE49-F238E27FC236}">
                <a16:creationId xmlns:a16="http://schemas.microsoft.com/office/drawing/2014/main" id="{87C5479E-70EC-4E88-910E-3E9B3FF7D6FA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9412602" y="1476799"/>
            <a:ext cx="3785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Hình chữ nhật 193">
            <a:extLst>
              <a:ext uri="{FF2B5EF4-FFF2-40B4-BE49-F238E27FC236}">
                <a16:creationId xmlns:a16="http://schemas.microsoft.com/office/drawing/2014/main" id="{C0363C0A-D3D0-4859-A03F-61E15895552C}"/>
              </a:ext>
            </a:extLst>
          </p:cNvPr>
          <p:cNvSpPr/>
          <p:nvPr/>
        </p:nvSpPr>
        <p:spPr>
          <a:xfrm>
            <a:off x="9791116" y="1351518"/>
            <a:ext cx="801490" cy="2505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apple</a:t>
            </a:r>
          </a:p>
        </p:txBody>
      </p:sp>
      <p:cxnSp>
        <p:nvCxnSpPr>
          <p:cNvPr id="202" name="Đường nối Thẳng 201">
            <a:extLst>
              <a:ext uri="{FF2B5EF4-FFF2-40B4-BE49-F238E27FC236}">
                <a16:creationId xmlns:a16="http://schemas.microsoft.com/office/drawing/2014/main" id="{6A953C9A-4F60-4BD7-A782-A123CEE3373D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9431627" y="3861230"/>
            <a:ext cx="4002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Hình chữ nhật 202">
            <a:extLst>
              <a:ext uri="{FF2B5EF4-FFF2-40B4-BE49-F238E27FC236}">
                <a16:creationId xmlns:a16="http://schemas.microsoft.com/office/drawing/2014/main" id="{43829C87-F5B1-4966-AC62-314875DDFAAC}"/>
              </a:ext>
            </a:extLst>
          </p:cNvPr>
          <p:cNvSpPr/>
          <p:nvPr/>
        </p:nvSpPr>
        <p:spPr>
          <a:xfrm>
            <a:off x="9831898" y="3724800"/>
            <a:ext cx="801490" cy="2728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banner</a:t>
            </a:r>
          </a:p>
        </p:txBody>
      </p:sp>
      <p:cxnSp>
        <p:nvCxnSpPr>
          <p:cNvPr id="207" name="Đường nối Thẳng 206">
            <a:extLst>
              <a:ext uri="{FF2B5EF4-FFF2-40B4-BE49-F238E27FC236}">
                <a16:creationId xmlns:a16="http://schemas.microsoft.com/office/drawing/2014/main" id="{64DC3116-D047-4C9E-84FE-9A032EF8C361}"/>
              </a:ext>
            </a:extLst>
          </p:cNvPr>
          <p:cNvCxnSpPr>
            <a:cxnSpLocks/>
            <a:stCxn id="208" idx="1"/>
            <a:endCxn id="194" idx="0"/>
          </p:cNvCxnSpPr>
          <p:nvPr/>
        </p:nvCxnSpPr>
        <p:spPr>
          <a:xfrm flipH="1">
            <a:off x="10191861" y="1080101"/>
            <a:ext cx="570722" cy="2714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Hình chữ nhật 207">
            <a:extLst>
              <a:ext uri="{FF2B5EF4-FFF2-40B4-BE49-F238E27FC236}">
                <a16:creationId xmlns:a16="http://schemas.microsoft.com/office/drawing/2014/main" id="{0C18F700-9720-4A4C-9DB8-B711FC84A121}"/>
              </a:ext>
            </a:extLst>
          </p:cNvPr>
          <p:cNvSpPr/>
          <p:nvPr/>
        </p:nvSpPr>
        <p:spPr>
          <a:xfrm>
            <a:off x="10762583" y="954820"/>
            <a:ext cx="801490" cy="250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detail</a:t>
            </a:r>
          </a:p>
        </p:txBody>
      </p:sp>
      <p:sp>
        <p:nvSpPr>
          <p:cNvPr id="225" name="Hình chữ nhật 224">
            <a:extLst>
              <a:ext uri="{FF2B5EF4-FFF2-40B4-BE49-F238E27FC236}">
                <a16:creationId xmlns:a16="http://schemas.microsoft.com/office/drawing/2014/main" id="{9F2B77BD-9138-494E-9790-57A70E6EEAD7}"/>
              </a:ext>
            </a:extLst>
          </p:cNvPr>
          <p:cNvSpPr/>
          <p:nvPr/>
        </p:nvSpPr>
        <p:spPr>
          <a:xfrm>
            <a:off x="10591456" y="1905126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26" name="Hình chữ nhật 225">
            <a:extLst>
              <a:ext uri="{FF2B5EF4-FFF2-40B4-BE49-F238E27FC236}">
                <a16:creationId xmlns:a16="http://schemas.microsoft.com/office/drawing/2014/main" id="{F95A3739-29C5-4B7C-B34E-9EFF7F1B8988}"/>
              </a:ext>
            </a:extLst>
          </p:cNvPr>
          <p:cNvSpPr/>
          <p:nvPr/>
        </p:nvSpPr>
        <p:spPr>
          <a:xfrm>
            <a:off x="11211582" y="1905126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27" name="Đường nối Thẳng 226">
            <a:extLst>
              <a:ext uri="{FF2B5EF4-FFF2-40B4-BE49-F238E27FC236}">
                <a16:creationId xmlns:a16="http://schemas.microsoft.com/office/drawing/2014/main" id="{505DCDCB-277A-4CF2-A5FB-DBE4488A5439}"/>
              </a:ext>
            </a:extLst>
          </p:cNvPr>
          <p:cNvCxnSpPr>
            <a:cxnSpLocks/>
            <a:stCxn id="194" idx="2"/>
            <a:endCxn id="225" idx="1"/>
          </p:cNvCxnSpPr>
          <p:nvPr/>
        </p:nvCxnSpPr>
        <p:spPr>
          <a:xfrm>
            <a:off x="10191861" y="1602079"/>
            <a:ext cx="399595" cy="4337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Hình chữ nhật 229">
            <a:extLst>
              <a:ext uri="{FF2B5EF4-FFF2-40B4-BE49-F238E27FC236}">
                <a16:creationId xmlns:a16="http://schemas.microsoft.com/office/drawing/2014/main" id="{FBF29A90-941D-4C1B-A5B3-9461A00ACE70}"/>
              </a:ext>
            </a:extLst>
          </p:cNvPr>
          <p:cNvSpPr/>
          <p:nvPr/>
        </p:nvSpPr>
        <p:spPr>
          <a:xfrm>
            <a:off x="10772662" y="1351518"/>
            <a:ext cx="620126" cy="261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31" name="Hình chữ nhật 230">
            <a:extLst>
              <a:ext uri="{FF2B5EF4-FFF2-40B4-BE49-F238E27FC236}">
                <a16:creationId xmlns:a16="http://schemas.microsoft.com/office/drawing/2014/main" id="{9C22D8C9-FBFD-491F-8FF8-3C4B4F7187F9}"/>
              </a:ext>
            </a:extLst>
          </p:cNvPr>
          <p:cNvSpPr/>
          <p:nvPr/>
        </p:nvSpPr>
        <p:spPr>
          <a:xfrm>
            <a:off x="11392788" y="1351518"/>
            <a:ext cx="620126" cy="261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32" name="Đường nối Thẳng 231">
            <a:extLst>
              <a:ext uri="{FF2B5EF4-FFF2-40B4-BE49-F238E27FC236}">
                <a16:creationId xmlns:a16="http://schemas.microsoft.com/office/drawing/2014/main" id="{7F5C6706-5BB1-477A-939A-F144149315C2}"/>
              </a:ext>
            </a:extLst>
          </p:cNvPr>
          <p:cNvCxnSpPr>
            <a:cxnSpLocks/>
            <a:stCxn id="208" idx="3"/>
            <a:endCxn id="231" idx="0"/>
          </p:cNvCxnSpPr>
          <p:nvPr/>
        </p:nvCxnSpPr>
        <p:spPr>
          <a:xfrm>
            <a:off x="11564073" y="1080101"/>
            <a:ext cx="138778" cy="2714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Đường nối Thẳng 237">
            <a:extLst>
              <a:ext uri="{FF2B5EF4-FFF2-40B4-BE49-F238E27FC236}">
                <a16:creationId xmlns:a16="http://schemas.microsoft.com/office/drawing/2014/main" id="{D59C64B6-B430-45FB-9754-776DDA76F401}"/>
              </a:ext>
            </a:extLst>
          </p:cNvPr>
          <p:cNvCxnSpPr>
            <a:cxnSpLocks/>
            <a:stCxn id="239" idx="1"/>
          </p:cNvCxnSpPr>
          <p:nvPr/>
        </p:nvCxnSpPr>
        <p:spPr>
          <a:xfrm flipH="1" flipV="1">
            <a:off x="9431627" y="2797149"/>
            <a:ext cx="378512" cy="27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Hình chữ nhật 238">
            <a:extLst>
              <a:ext uri="{FF2B5EF4-FFF2-40B4-BE49-F238E27FC236}">
                <a16:creationId xmlns:a16="http://schemas.microsoft.com/office/drawing/2014/main" id="{F30B1C43-2385-443D-A34F-2BB9A72A1697}"/>
              </a:ext>
            </a:extLst>
          </p:cNvPr>
          <p:cNvSpPr/>
          <p:nvPr/>
        </p:nvSpPr>
        <p:spPr>
          <a:xfrm>
            <a:off x="9810139" y="2671868"/>
            <a:ext cx="952443" cy="2560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samsung</a:t>
            </a:r>
          </a:p>
        </p:txBody>
      </p:sp>
      <p:cxnSp>
        <p:nvCxnSpPr>
          <p:cNvPr id="240" name="Đường nối Thẳng 239">
            <a:extLst>
              <a:ext uri="{FF2B5EF4-FFF2-40B4-BE49-F238E27FC236}">
                <a16:creationId xmlns:a16="http://schemas.microsoft.com/office/drawing/2014/main" id="{62FD15A8-CA12-4F97-A953-D5B398EEAD38}"/>
              </a:ext>
            </a:extLst>
          </p:cNvPr>
          <p:cNvCxnSpPr>
            <a:cxnSpLocks/>
            <a:stCxn id="241" idx="1"/>
            <a:endCxn id="239" idx="0"/>
          </p:cNvCxnSpPr>
          <p:nvPr/>
        </p:nvCxnSpPr>
        <p:spPr>
          <a:xfrm flipH="1">
            <a:off x="10286361" y="2418752"/>
            <a:ext cx="460393" cy="25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Hình chữ nhật 240">
            <a:extLst>
              <a:ext uri="{FF2B5EF4-FFF2-40B4-BE49-F238E27FC236}">
                <a16:creationId xmlns:a16="http://schemas.microsoft.com/office/drawing/2014/main" id="{41492C97-FA9E-45D4-B7C5-9EB55B61B507}"/>
              </a:ext>
            </a:extLst>
          </p:cNvPr>
          <p:cNvSpPr/>
          <p:nvPr/>
        </p:nvSpPr>
        <p:spPr>
          <a:xfrm>
            <a:off x="10746754" y="2293471"/>
            <a:ext cx="801490" cy="2505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detail</a:t>
            </a:r>
          </a:p>
        </p:txBody>
      </p:sp>
      <p:sp>
        <p:nvSpPr>
          <p:cNvPr id="242" name="Hình chữ nhật 241">
            <a:extLst>
              <a:ext uri="{FF2B5EF4-FFF2-40B4-BE49-F238E27FC236}">
                <a16:creationId xmlns:a16="http://schemas.microsoft.com/office/drawing/2014/main" id="{1454C944-648A-401B-BE1A-86795D58E3C5}"/>
              </a:ext>
            </a:extLst>
          </p:cNvPr>
          <p:cNvSpPr/>
          <p:nvPr/>
        </p:nvSpPr>
        <p:spPr>
          <a:xfrm>
            <a:off x="10610480" y="3225476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43" name="Hình chữ nhật 242">
            <a:extLst>
              <a:ext uri="{FF2B5EF4-FFF2-40B4-BE49-F238E27FC236}">
                <a16:creationId xmlns:a16="http://schemas.microsoft.com/office/drawing/2014/main" id="{A5F50981-ED6F-48A0-9E85-52A969B49392}"/>
              </a:ext>
            </a:extLst>
          </p:cNvPr>
          <p:cNvSpPr/>
          <p:nvPr/>
        </p:nvSpPr>
        <p:spPr>
          <a:xfrm>
            <a:off x="11230606" y="3225476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44" name="Đường nối Thẳng 243">
            <a:extLst>
              <a:ext uri="{FF2B5EF4-FFF2-40B4-BE49-F238E27FC236}">
                <a16:creationId xmlns:a16="http://schemas.microsoft.com/office/drawing/2014/main" id="{1D9936A8-7812-466F-81ED-092DFED1363A}"/>
              </a:ext>
            </a:extLst>
          </p:cNvPr>
          <p:cNvCxnSpPr>
            <a:cxnSpLocks/>
            <a:stCxn id="239" idx="2"/>
            <a:endCxn id="242" idx="1"/>
          </p:cNvCxnSpPr>
          <p:nvPr/>
        </p:nvCxnSpPr>
        <p:spPr>
          <a:xfrm>
            <a:off x="10286361" y="2927870"/>
            <a:ext cx="324119" cy="4283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Hình chữ nhật 244">
            <a:extLst>
              <a:ext uri="{FF2B5EF4-FFF2-40B4-BE49-F238E27FC236}">
                <a16:creationId xmlns:a16="http://schemas.microsoft.com/office/drawing/2014/main" id="{29A82F93-3EAB-4726-9A41-4FF2B3ABE6B8}"/>
              </a:ext>
            </a:extLst>
          </p:cNvPr>
          <p:cNvSpPr/>
          <p:nvPr/>
        </p:nvSpPr>
        <p:spPr>
          <a:xfrm>
            <a:off x="10791686" y="2671868"/>
            <a:ext cx="620126" cy="261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46" name="Hình chữ nhật 245">
            <a:extLst>
              <a:ext uri="{FF2B5EF4-FFF2-40B4-BE49-F238E27FC236}">
                <a16:creationId xmlns:a16="http://schemas.microsoft.com/office/drawing/2014/main" id="{3C2A8ECB-007C-49CD-916B-2F09833084D4}"/>
              </a:ext>
            </a:extLst>
          </p:cNvPr>
          <p:cNvSpPr/>
          <p:nvPr/>
        </p:nvSpPr>
        <p:spPr>
          <a:xfrm>
            <a:off x="11411812" y="2671868"/>
            <a:ext cx="620126" cy="261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47" name="Đường nối Thẳng 246">
            <a:extLst>
              <a:ext uri="{FF2B5EF4-FFF2-40B4-BE49-F238E27FC236}">
                <a16:creationId xmlns:a16="http://schemas.microsoft.com/office/drawing/2014/main" id="{3BB18C64-213C-43BC-ACBF-72820334489C}"/>
              </a:ext>
            </a:extLst>
          </p:cNvPr>
          <p:cNvCxnSpPr>
            <a:cxnSpLocks/>
            <a:stCxn id="241" idx="3"/>
            <a:endCxn id="246" idx="0"/>
          </p:cNvCxnSpPr>
          <p:nvPr/>
        </p:nvCxnSpPr>
        <p:spPr>
          <a:xfrm>
            <a:off x="11548244" y="2418752"/>
            <a:ext cx="173631" cy="25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Hình chữ nhật 250">
            <a:extLst>
              <a:ext uri="{FF2B5EF4-FFF2-40B4-BE49-F238E27FC236}">
                <a16:creationId xmlns:a16="http://schemas.microsoft.com/office/drawing/2014/main" id="{5B1F3768-538F-4A3C-AF6E-40BC7DE8DCD2}"/>
              </a:ext>
            </a:extLst>
          </p:cNvPr>
          <p:cNvSpPr/>
          <p:nvPr/>
        </p:nvSpPr>
        <p:spPr>
          <a:xfrm>
            <a:off x="10855769" y="3724800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52" name="Hình chữ nhật 251">
            <a:extLst>
              <a:ext uri="{FF2B5EF4-FFF2-40B4-BE49-F238E27FC236}">
                <a16:creationId xmlns:a16="http://schemas.microsoft.com/office/drawing/2014/main" id="{7213B7BC-5494-4FDA-9023-FAF920CDB28B}"/>
              </a:ext>
            </a:extLst>
          </p:cNvPr>
          <p:cNvSpPr/>
          <p:nvPr/>
        </p:nvSpPr>
        <p:spPr>
          <a:xfrm>
            <a:off x="11475895" y="3724800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54" name="Đường nối Thẳng 253">
            <a:extLst>
              <a:ext uri="{FF2B5EF4-FFF2-40B4-BE49-F238E27FC236}">
                <a16:creationId xmlns:a16="http://schemas.microsoft.com/office/drawing/2014/main" id="{484A5605-0C01-40B5-BE68-A87248C08FCA}"/>
              </a:ext>
            </a:extLst>
          </p:cNvPr>
          <p:cNvCxnSpPr>
            <a:cxnSpLocks/>
            <a:stCxn id="203" idx="3"/>
            <a:endCxn id="251" idx="1"/>
          </p:cNvCxnSpPr>
          <p:nvPr/>
        </p:nvCxnSpPr>
        <p:spPr>
          <a:xfrm flipV="1">
            <a:off x="10633388" y="3855500"/>
            <a:ext cx="222381" cy="5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Đường nối Thẳng 256">
            <a:extLst>
              <a:ext uri="{FF2B5EF4-FFF2-40B4-BE49-F238E27FC236}">
                <a16:creationId xmlns:a16="http://schemas.microsoft.com/office/drawing/2014/main" id="{CC4BEDFA-3A49-4260-8B81-BB5DD7CE72E1}"/>
              </a:ext>
            </a:extLst>
          </p:cNvPr>
          <p:cNvCxnSpPr>
            <a:cxnSpLocks/>
            <a:stCxn id="258" idx="1"/>
          </p:cNvCxnSpPr>
          <p:nvPr/>
        </p:nvCxnSpPr>
        <p:spPr>
          <a:xfrm flipH="1">
            <a:off x="9442505" y="4229854"/>
            <a:ext cx="389393" cy="5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Hình chữ nhật 257">
            <a:extLst>
              <a:ext uri="{FF2B5EF4-FFF2-40B4-BE49-F238E27FC236}">
                <a16:creationId xmlns:a16="http://schemas.microsoft.com/office/drawing/2014/main" id="{DF4B4510-2CE4-449D-98C2-26A828303B15}"/>
              </a:ext>
            </a:extLst>
          </p:cNvPr>
          <p:cNvSpPr/>
          <p:nvPr/>
        </p:nvSpPr>
        <p:spPr>
          <a:xfrm>
            <a:off x="9831898" y="4093424"/>
            <a:ext cx="801490" cy="2728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hotsale</a:t>
            </a:r>
            <a:endParaRPr lang="en-US" sz="1600" dirty="0"/>
          </a:p>
        </p:txBody>
      </p:sp>
      <p:sp>
        <p:nvSpPr>
          <p:cNvPr id="259" name="Hình chữ nhật 258">
            <a:extLst>
              <a:ext uri="{FF2B5EF4-FFF2-40B4-BE49-F238E27FC236}">
                <a16:creationId xmlns:a16="http://schemas.microsoft.com/office/drawing/2014/main" id="{5031D013-78EE-4142-A5F9-CF7F86CED8B2}"/>
              </a:ext>
            </a:extLst>
          </p:cNvPr>
          <p:cNvSpPr/>
          <p:nvPr/>
        </p:nvSpPr>
        <p:spPr>
          <a:xfrm>
            <a:off x="10855769" y="409342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60" name="Hình chữ nhật 259">
            <a:extLst>
              <a:ext uri="{FF2B5EF4-FFF2-40B4-BE49-F238E27FC236}">
                <a16:creationId xmlns:a16="http://schemas.microsoft.com/office/drawing/2014/main" id="{61F97905-06E0-4280-A398-3760FA26C988}"/>
              </a:ext>
            </a:extLst>
          </p:cNvPr>
          <p:cNvSpPr/>
          <p:nvPr/>
        </p:nvSpPr>
        <p:spPr>
          <a:xfrm>
            <a:off x="11475895" y="409342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61" name="Đường nối Thẳng 260">
            <a:extLst>
              <a:ext uri="{FF2B5EF4-FFF2-40B4-BE49-F238E27FC236}">
                <a16:creationId xmlns:a16="http://schemas.microsoft.com/office/drawing/2014/main" id="{EFFD10CA-BD9B-4A49-BA33-1518A4D1B5EC}"/>
              </a:ext>
            </a:extLst>
          </p:cNvPr>
          <p:cNvCxnSpPr>
            <a:cxnSpLocks/>
            <a:stCxn id="258" idx="3"/>
            <a:endCxn id="259" idx="1"/>
          </p:cNvCxnSpPr>
          <p:nvPr/>
        </p:nvCxnSpPr>
        <p:spPr>
          <a:xfrm flipV="1">
            <a:off x="10633388" y="4224124"/>
            <a:ext cx="222381" cy="5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Đường nối Thẳng 270">
            <a:extLst>
              <a:ext uri="{FF2B5EF4-FFF2-40B4-BE49-F238E27FC236}">
                <a16:creationId xmlns:a16="http://schemas.microsoft.com/office/drawing/2014/main" id="{6B69399E-27D3-4832-80CF-44602817F114}"/>
              </a:ext>
            </a:extLst>
          </p:cNvPr>
          <p:cNvCxnSpPr>
            <a:cxnSpLocks/>
            <a:stCxn id="272" idx="1"/>
          </p:cNvCxnSpPr>
          <p:nvPr/>
        </p:nvCxnSpPr>
        <p:spPr>
          <a:xfrm flipH="1">
            <a:off x="9442505" y="4627684"/>
            <a:ext cx="389393" cy="57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Hình chữ nhật 271">
            <a:extLst>
              <a:ext uri="{FF2B5EF4-FFF2-40B4-BE49-F238E27FC236}">
                <a16:creationId xmlns:a16="http://schemas.microsoft.com/office/drawing/2014/main" id="{FEDBC195-308F-4A0B-B976-C9D562DD32B6}"/>
              </a:ext>
            </a:extLst>
          </p:cNvPr>
          <p:cNvSpPr/>
          <p:nvPr/>
        </p:nvSpPr>
        <p:spPr>
          <a:xfrm>
            <a:off x="9831898" y="4491254"/>
            <a:ext cx="801490" cy="2728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footer</a:t>
            </a:r>
          </a:p>
        </p:txBody>
      </p:sp>
      <p:sp>
        <p:nvSpPr>
          <p:cNvPr id="273" name="Hình chữ nhật 272">
            <a:extLst>
              <a:ext uri="{FF2B5EF4-FFF2-40B4-BE49-F238E27FC236}">
                <a16:creationId xmlns:a16="http://schemas.microsoft.com/office/drawing/2014/main" id="{AE9016CA-C539-4959-869E-4C394C7C7188}"/>
              </a:ext>
            </a:extLst>
          </p:cNvPr>
          <p:cNvSpPr/>
          <p:nvPr/>
        </p:nvSpPr>
        <p:spPr>
          <a:xfrm>
            <a:off x="10855769" y="449125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74" name="Hình chữ nhật 273">
            <a:extLst>
              <a:ext uri="{FF2B5EF4-FFF2-40B4-BE49-F238E27FC236}">
                <a16:creationId xmlns:a16="http://schemas.microsoft.com/office/drawing/2014/main" id="{F86BB4B4-0FDB-482F-B191-ED8AF77FC70B}"/>
              </a:ext>
            </a:extLst>
          </p:cNvPr>
          <p:cNvSpPr/>
          <p:nvPr/>
        </p:nvSpPr>
        <p:spPr>
          <a:xfrm>
            <a:off x="11475895" y="449125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75" name="Đường nối Thẳng 274">
            <a:extLst>
              <a:ext uri="{FF2B5EF4-FFF2-40B4-BE49-F238E27FC236}">
                <a16:creationId xmlns:a16="http://schemas.microsoft.com/office/drawing/2014/main" id="{1D59B3D9-71D1-4D35-BEFD-A1D428AC7156}"/>
              </a:ext>
            </a:extLst>
          </p:cNvPr>
          <p:cNvCxnSpPr>
            <a:cxnSpLocks/>
            <a:stCxn id="272" idx="3"/>
            <a:endCxn id="273" idx="1"/>
          </p:cNvCxnSpPr>
          <p:nvPr/>
        </p:nvCxnSpPr>
        <p:spPr>
          <a:xfrm flipV="1">
            <a:off x="10633388" y="4621954"/>
            <a:ext cx="222381" cy="5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Đường nối Thẳng 275">
            <a:extLst>
              <a:ext uri="{FF2B5EF4-FFF2-40B4-BE49-F238E27FC236}">
                <a16:creationId xmlns:a16="http://schemas.microsoft.com/office/drawing/2014/main" id="{E01D1072-B1FA-434E-A853-F512C54A37BB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9442505" y="4999731"/>
            <a:ext cx="4019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Hình chữ nhật 276">
            <a:extLst>
              <a:ext uri="{FF2B5EF4-FFF2-40B4-BE49-F238E27FC236}">
                <a16:creationId xmlns:a16="http://schemas.microsoft.com/office/drawing/2014/main" id="{D239B3CF-556D-452D-8407-81E85CEAE4DA}"/>
              </a:ext>
            </a:extLst>
          </p:cNvPr>
          <p:cNvSpPr/>
          <p:nvPr/>
        </p:nvSpPr>
        <p:spPr>
          <a:xfrm>
            <a:off x="9844440" y="4871895"/>
            <a:ext cx="918141" cy="2556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flashsale</a:t>
            </a:r>
            <a:endParaRPr lang="en-US" sz="1600" dirty="0"/>
          </a:p>
        </p:txBody>
      </p:sp>
      <p:sp>
        <p:nvSpPr>
          <p:cNvPr id="278" name="Hình chữ nhật 277">
            <a:extLst>
              <a:ext uri="{FF2B5EF4-FFF2-40B4-BE49-F238E27FC236}">
                <a16:creationId xmlns:a16="http://schemas.microsoft.com/office/drawing/2014/main" id="{3AF5BA05-BB55-4E48-98E1-944B2E36D57E}"/>
              </a:ext>
            </a:extLst>
          </p:cNvPr>
          <p:cNvSpPr/>
          <p:nvPr/>
        </p:nvSpPr>
        <p:spPr>
          <a:xfrm>
            <a:off x="10868312" y="4871895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79" name="Hình chữ nhật 278">
            <a:extLst>
              <a:ext uri="{FF2B5EF4-FFF2-40B4-BE49-F238E27FC236}">
                <a16:creationId xmlns:a16="http://schemas.microsoft.com/office/drawing/2014/main" id="{C218F5FE-586A-40CD-8B6D-66BE02C44D59}"/>
              </a:ext>
            </a:extLst>
          </p:cNvPr>
          <p:cNvSpPr/>
          <p:nvPr/>
        </p:nvSpPr>
        <p:spPr>
          <a:xfrm>
            <a:off x="11488438" y="4871895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80" name="Đường nối Thẳng 279">
            <a:extLst>
              <a:ext uri="{FF2B5EF4-FFF2-40B4-BE49-F238E27FC236}">
                <a16:creationId xmlns:a16="http://schemas.microsoft.com/office/drawing/2014/main" id="{F8C86398-DCDB-48AD-BC3F-277E2AEF1970}"/>
              </a:ext>
            </a:extLst>
          </p:cNvPr>
          <p:cNvCxnSpPr>
            <a:cxnSpLocks/>
            <a:stCxn id="277" idx="3"/>
            <a:endCxn id="278" idx="1"/>
          </p:cNvCxnSpPr>
          <p:nvPr/>
        </p:nvCxnSpPr>
        <p:spPr>
          <a:xfrm>
            <a:off x="10762581" y="4999731"/>
            <a:ext cx="105731" cy="2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Đường nối Thẳng 282">
            <a:extLst>
              <a:ext uri="{FF2B5EF4-FFF2-40B4-BE49-F238E27FC236}">
                <a16:creationId xmlns:a16="http://schemas.microsoft.com/office/drawing/2014/main" id="{E1B16E25-5BC1-40A3-A153-0F06BB2D56AD}"/>
              </a:ext>
            </a:extLst>
          </p:cNvPr>
          <p:cNvCxnSpPr>
            <a:cxnSpLocks/>
            <a:stCxn id="284" idx="1"/>
          </p:cNvCxnSpPr>
          <p:nvPr/>
        </p:nvCxnSpPr>
        <p:spPr>
          <a:xfrm flipH="1">
            <a:off x="9424174" y="5328609"/>
            <a:ext cx="407724" cy="94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Hình chữ nhật 283">
            <a:extLst>
              <a:ext uri="{FF2B5EF4-FFF2-40B4-BE49-F238E27FC236}">
                <a16:creationId xmlns:a16="http://schemas.microsoft.com/office/drawing/2014/main" id="{C0071EAB-8A2C-40C9-9E11-2E42345E16A6}"/>
              </a:ext>
            </a:extLst>
          </p:cNvPr>
          <p:cNvSpPr/>
          <p:nvPr/>
        </p:nvSpPr>
        <p:spPr>
          <a:xfrm>
            <a:off x="9831898" y="5200773"/>
            <a:ext cx="801490" cy="2556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logo</a:t>
            </a:r>
          </a:p>
        </p:txBody>
      </p:sp>
      <p:sp>
        <p:nvSpPr>
          <p:cNvPr id="285" name="Hình chữ nhật 284">
            <a:extLst>
              <a:ext uri="{FF2B5EF4-FFF2-40B4-BE49-F238E27FC236}">
                <a16:creationId xmlns:a16="http://schemas.microsoft.com/office/drawing/2014/main" id="{AF193FEF-2438-465D-BA86-AF9AC372C6DF}"/>
              </a:ext>
            </a:extLst>
          </p:cNvPr>
          <p:cNvSpPr/>
          <p:nvPr/>
        </p:nvSpPr>
        <p:spPr>
          <a:xfrm>
            <a:off x="10855769" y="5200772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86" name="Hình chữ nhật 285">
            <a:extLst>
              <a:ext uri="{FF2B5EF4-FFF2-40B4-BE49-F238E27FC236}">
                <a16:creationId xmlns:a16="http://schemas.microsoft.com/office/drawing/2014/main" id="{B2B45599-07CD-4CA9-8B09-3141C9315FDC}"/>
              </a:ext>
            </a:extLst>
          </p:cNvPr>
          <p:cNvSpPr/>
          <p:nvPr/>
        </p:nvSpPr>
        <p:spPr>
          <a:xfrm>
            <a:off x="11475895" y="5200772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87" name="Đường nối Thẳng 286">
            <a:extLst>
              <a:ext uri="{FF2B5EF4-FFF2-40B4-BE49-F238E27FC236}">
                <a16:creationId xmlns:a16="http://schemas.microsoft.com/office/drawing/2014/main" id="{322B9E2D-7FF0-4676-B975-479A6B627B84}"/>
              </a:ext>
            </a:extLst>
          </p:cNvPr>
          <p:cNvCxnSpPr>
            <a:cxnSpLocks/>
            <a:stCxn id="284" idx="3"/>
            <a:endCxn id="285" idx="1"/>
          </p:cNvCxnSpPr>
          <p:nvPr/>
        </p:nvCxnSpPr>
        <p:spPr>
          <a:xfrm>
            <a:off x="10633388" y="5328609"/>
            <a:ext cx="222381" cy="28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Đường nối Thẳng 288">
            <a:extLst>
              <a:ext uri="{FF2B5EF4-FFF2-40B4-BE49-F238E27FC236}">
                <a16:creationId xmlns:a16="http://schemas.microsoft.com/office/drawing/2014/main" id="{154864D9-3162-440B-BDD1-5B62538FED03}"/>
              </a:ext>
            </a:extLst>
          </p:cNvPr>
          <p:cNvCxnSpPr>
            <a:cxnSpLocks/>
            <a:stCxn id="290" idx="1"/>
          </p:cNvCxnSpPr>
          <p:nvPr/>
        </p:nvCxnSpPr>
        <p:spPr>
          <a:xfrm flipH="1">
            <a:off x="9442505" y="5742893"/>
            <a:ext cx="371059" cy="94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Hình chữ nhật 289">
            <a:extLst>
              <a:ext uri="{FF2B5EF4-FFF2-40B4-BE49-F238E27FC236}">
                <a16:creationId xmlns:a16="http://schemas.microsoft.com/office/drawing/2014/main" id="{E38C8DAB-D28D-40FD-AFB6-C200DD4C6665}"/>
              </a:ext>
            </a:extLst>
          </p:cNvPr>
          <p:cNvSpPr/>
          <p:nvPr/>
        </p:nvSpPr>
        <p:spPr>
          <a:xfrm>
            <a:off x="9813564" y="5612193"/>
            <a:ext cx="914959" cy="261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bestsell</a:t>
            </a:r>
            <a:endParaRPr lang="en-US" sz="1600" dirty="0"/>
          </a:p>
        </p:txBody>
      </p:sp>
      <p:sp>
        <p:nvSpPr>
          <p:cNvPr id="291" name="Hình chữ nhật 290">
            <a:extLst>
              <a:ext uri="{FF2B5EF4-FFF2-40B4-BE49-F238E27FC236}">
                <a16:creationId xmlns:a16="http://schemas.microsoft.com/office/drawing/2014/main" id="{6CA575F1-06A3-4566-9AEB-281C127C7720}"/>
              </a:ext>
            </a:extLst>
          </p:cNvPr>
          <p:cNvSpPr/>
          <p:nvPr/>
        </p:nvSpPr>
        <p:spPr>
          <a:xfrm>
            <a:off x="10837436" y="5612192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92" name="Hình chữ nhật 291">
            <a:extLst>
              <a:ext uri="{FF2B5EF4-FFF2-40B4-BE49-F238E27FC236}">
                <a16:creationId xmlns:a16="http://schemas.microsoft.com/office/drawing/2014/main" id="{4A33E6D3-9A39-4FA7-86B5-08B6977C7046}"/>
              </a:ext>
            </a:extLst>
          </p:cNvPr>
          <p:cNvSpPr/>
          <p:nvPr/>
        </p:nvSpPr>
        <p:spPr>
          <a:xfrm>
            <a:off x="11457562" y="5612192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293" name="Đường nối Thẳng 292">
            <a:extLst>
              <a:ext uri="{FF2B5EF4-FFF2-40B4-BE49-F238E27FC236}">
                <a16:creationId xmlns:a16="http://schemas.microsoft.com/office/drawing/2014/main" id="{7275EA49-9E1A-429D-A6B7-2EF1E7F90637}"/>
              </a:ext>
            </a:extLst>
          </p:cNvPr>
          <p:cNvCxnSpPr>
            <a:cxnSpLocks/>
            <a:stCxn id="290" idx="3"/>
            <a:endCxn id="291" idx="1"/>
          </p:cNvCxnSpPr>
          <p:nvPr/>
        </p:nvCxnSpPr>
        <p:spPr>
          <a:xfrm flipV="1">
            <a:off x="10728523" y="5742892"/>
            <a:ext cx="10891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Đường nối Thẳng 295">
            <a:extLst>
              <a:ext uri="{FF2B5EF4-FFF2-40B4-BE49-F238E27FC236}">
                <a16:creationId xmlns:a16="http://schemas.microsoft.com/office/drawing/2014/main" id="{85DB444F-C854-4878-B527-68BC29561A3B}"/>
              </a:ext>
            </a:extLst>
          </p:cNvPr>
          <p:cNvCxnSpPr>
            <a:cxnSpLocks/>
            <a:stCxn id="297" idx="1"/>
          </p:cNvCxnSpPr>
          <p:nvPr/>
        </p:nvCxnSpPr>
        <p:spPr>
          <a:xfrm flipH="1" flipV="1">
            <a:off x="9442505" y="6143594"/>
            <a:ext cx="40599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Hình chữ nhật 296">
            <a:extLst>
              <a:ext uri="{FF2B5EF4-FFF2-40B4-BE49-F238E27FC236}">
                <a16:creationId xmlns:a16="http://schemas.microsoft.com/office/drawing/2014/main" id="{65C9B79F-5EC9-4F0D-8E9E-F7DF3D447230}"/>
              </a:ext>
            </a:extLst>
          </p:cNvPr>
          <p:cNvSpPr/>
          <p:nvPr/>
        </p:nvSpPr>
        <p:spPr>
          <a:xfrm>
            <a:off x="9848497" y="6012895"/>
            <a:ext cx="914959" cy="261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profile</a:t>
            </a:r>
          </a:p>
        </p:txBody>
      </p:sp>
      <p:sp>
        <p:nvSpPr>
          <p:cNvPr id="298" name="Hình chữ nhật 297">
            <a:extLst>
              <a:ext uri="{FF2B5EF4-FFF2-40B4-BE49-F238E27FC236}">
                <a16:creationId xmlns:a16="http://schemas.microsoft.com/office/drawing/2014/main" id="{72F96EC0-C4C0-44F3-9122-80BCB2AE451E}"/>
              </a:ext>
            </a:extLst>
          </p:cNvPr>
          <p:cNvSpPr/>
          <p:nvPr/>
        </p:nvSpPr>
        <p:spPr>
          <a:xfrm>
            <a:off x="10872369" y="601289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</a:t>
            </a:r>
            <a:r>
              <a:rPr lang="en-US" sz="1600" dirty="0" err="1"/>
              <a:t>png</a:t>
            </a:r>
            <a:endParaRPr lang="en-US" sz="1600" dirty="0"/>
          </a:p>
        </p:txBody>
      </p:sp>
      <p:sp>
        <p:nvSpPr>
          <p:cNvPr id="299" name="Hình chữ nhật 298">
            <a:extLst>
              <a:ext uri="{FF2B5EF4-FFF2-40B4-BE49-F238E27FC236}">
                <a16:creationId xmlns:a16="http://schemas.microsoft.com/office/drawing/2014/main" id="{54A94B53-F686-4386-9992-B53924A30BAA}"/>
              </a:ext>
            </a:extLst>
          </p:cNvPr>
          <p:cNvSpPr/>
          <p:nvPr/>
        </p:nvSpPr>
        <p:spPr>
          <a:xfrm>
            <a:off x="11492495" y="6012894"/>
            <a:ext cx="620126" cy="261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.jpg</a:t>
            </a:r>
          </a:p>
        </p:txBody>
      </p:sp>
      <p:cxnSp>
        <p:nvCxnSpPr>
          <p:cNvPr id="300" name="Đường nối Thẳng 299">
            <a:extLst>
              <a:ext uri="{FF2B5EF4-FFF2-40B4-BE49-F238E27FC236}">
                <a16:creationId xmlns:a16="http://schemas.microsoft.com/office/drawing/2014/main" id="{4C9ABA4E-EC9F-4925-AE26-D2CE21FC8497}"/>
              </a:ext>
            </a:extLst>
          </p:cNvPr>
          <p:cNvCxnSpPr>
            <a:cxnSpLocks/>
            <a:stCxn id="297" idx="3"/>
            <a:endCxn id="298" idx="1"/>
          </p:cNvCxnSpPr>
          <p:nvPr/>
        </p:nvCxnSpPr>
        <p:spPr>
          <a:xfrm flipV="1">
            <a:off x="10763456" y="6143594"/>
            <a:ext cx="10891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62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122</Words>
  <Application>Microsoft Office PowerPoint</Application>
  <PresentationFormat>Màn hình rộng</PresentationFormat>
  <Paragraphs>66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Finid Vu</dc:creator>
  <cp:lastModifiedBy>Finid Vu</cp:lastModifiedBy>
  <cp:revision>74</cp:revision>
  <dcterms:created xsi:type="dcterms:W3CDTF">2021-11-16T14:48:47Z</dcterms:created>
  <dcterms:modified xsi:type="dcterms:W3CDTF">2021-11-16T16:10:17Z</dcterms:modified>
</cp:coreProperties>
</file>