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554AE-0ECC-4D0B-B1BF-EB8C022183A0}" type="datetimeFigureOut">
              <a:rPr lang="vi-VN" smtClean="0"/>
              <a:t>27/09/2022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79072-E3EC-40E8-9D06-21E6221F1C6D}" type="slidenum">
              <a:rPr lang="vi-VN" smtClean="0"/>
              <a:t>‹#›</a:t>
            </a:fld>
            <a:endParaRPr lang="vi-VN"/>
          </a:p>
        </p:txBody>
      </p:sp>
    </p:spTree>
    <p:extLst>
      <p:ext uri="{BB962C8B-B14F-4D97-AF65-F5344CB8AC3E}">
        <p14:creationId xmlns:p14="http://schemas.microsoft.com/office/powerpoint/2010/main" val="681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7B79072-E3EC-40E8-9D06-21E6221F1C6D}" type="slidenum">
              <a:rPr lang="vi-VN" smtClean="0"/>
              <a:t>2</a:t>
            </a:fld>
            <a:endParaRPr lang="vi-VN"/>
          </a:p>
        </p:txBody>
      </p:sp>
    </p:spTree>
    <p:extLst>
      <p:ext uri="{BB962C8B-B14F-4D97-AF65-F5344CB8AC3E}">
        <p14:creationId xmlns:p14="http://schemas.microsoft.com/office/powerpoint/2010/main" val="310572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53D8588C-0441-4D62-A6B5-F2735C87FB52}" type="datetimeFigureOut">
              <a:rPr lang="vi-VN" smtClean="0"/>
              <a:t>27/09/2022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226738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3D8588C-0441-4D62-A6B5-F2735C87FB52}" type="datetimeFigureOut">
              <a:rPr lang="vi-VN" smtClean="0"/>
              <a:t>27/09/2022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92704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3D8588C-0441-4D62-A6B5-F2735C87FB52}" type="datetimeFigureOut">
              <a:rPr lang="vi-VN" smtClean="0"/>
              <a:t>27/09/2022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8542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3D8588C-0441-4D62-A6B5-F2735C87FB52}" type="datetimeFigureOut">
              <a:rPr lang="vi-VN" smtClean="0"/>
              <a:t>27/09/2022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243478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D8588C-0441-4D62-A6B5-F2735C87FB52}" type="datetimeFigureOut">
              <a:rPr lang="vi-VN" smtClean="0"/>
              <a:t>27/09/2022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75992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53D8588C-0441-4D62-A6B5-F2735C87FB52}" type="datetimeFigureOut">
              <a:rPr lang="vi-VN" smtClean="0"/>
              <a:t>27/09/2022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128900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53D8588C-0441-4D62-A6B5-F2735C87FB52}" type="datetimeFigureOut">
              <a:rPr lang="vi-VN" smtClean="0"/>
              <a:t>27/09/2022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395674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53D8588C-0441-4D62-A6B5-F2735C87FB52}" type="datetimeFigureOut">
              <a:rPr lang="vi-VN" smtClean="0"/>
              <a:t>27/09/2022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403685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8588C-0441-4D62-A6B5-F2735C87FB52}" type="datetimeFigureOut">
              <a:rPr lang="vi-VN" smtClean="0"/>
              <a:t>27/09/2022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403207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D8588C-0441-4D62-A6B5-F2735C87FB52}" type="datetimeFigureOut">
              <a:rPr lang="vi-VN" smtClean="0"/>
              <a:t>27/09/2022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229118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D8588C-0441-4D62-A6B5-F2735C87FB52}" type="datetimeFigureOut">
              <a:rPr lang="vi-VN" smtClean="0"/>
              <a:t>27/09/2022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FAB482-D9A7-4FC9-842D-46A96B46CCFD}" type="slidenum">
              <a:rPr lang="vi-VN" smtClean="0"/>
              <a:t>‹#›</a:t>
            </a:fld>
            <a:endParaRPr lang="vi-VN"/>
          </a:p>
        </p:txBody>
      </p:sp>
    </p:spTree>
    <p:extLst>
      <p:ext uri="{BB962C8B-B14F-4D97-AF65-F5344CB8AC3E}">
        <p14:creationId xmlns:p14="http://schemas.microsoft.com/office/powerpoint/2010/main" val="107272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8588C-0441-4D62-A6B5-F2735C87FB52}" type="datetimeFigureOut">
              <a:rPr lang="vi-VN" smtClean="0"/>
              <a:t>27/09/2022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AB482-D9A7-4FC9-842D-46A96B46CCFD}" type="slidenum">
              <a:rPr lang="vi-VN" smtClean="0"/>
              <a:t>‹#›</a:t>
            </a:fld>
            <a:endParaRPr lang="vi-VN"/>
          </a:p>
        </p:txBody>
      </p:sp>
    </p:spTree>
    <p:extLst>
      <p:ext uri="{BB962C8B-B14F-4D97-AF65-F5344CB8AC3E}">
        <p14:creationId xmlns:p14="http://schemas.microsoft.com/office/powerpoint/2010/main" val="2090735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162361" cy="2700490"/>
          </a:xfrm>
        </p:spPr>
        <p:txBody>
          <a:bodyPr/>
          <a:lstStyle/>
          <a:p>
            <a:r>
              <a:rPr lang="en-US" dirty="0" err="1" smtClean="0"/>
              <a:t>Chuyên</a:t>
            </a:r>
            <a:r>
              <a:rPr lang="en-US" smtClean="0"/>
              <a:t> đề</a:t>
            </a:r>
            <a:br>
              <a:rPr lang="en-US" smtClean="0"/>
            </a:br>
            <a:r>
              <a:rPr lang="en-US" smtClean="0"/>
              <a:t> CÔNG NGHỆ PHẦN MỀM</a:t>
            </a:r>
            <a:endParaRPr lang="vi-VN"/>
          </a:p>
        </p:txBody>
      </p:sp>
    </p:spTree>
    <p:extLst>
      <p:ext uri="{BB962C8B-B14F-4D97-AF65-F5344CB8AC3E}">
        <p14:creationId xmlns:p14="http://schemas.microsoft.com/office/powerpoint/2010/main" val="115290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Buổi 1</a:t>
            </a:r>
            <a:endParaRPr lang="vi-VN"/>
          </a:p>
        </p:txBody>
      </p:sp>
      <p:sp>
        <p:nvSpPr>
          <p:cNvPr id="3" name="Content Placeholder 2"/>
          <p:cNvSpPr>
            <a:spLocks noGrp="1"/>
          </p:cNvSpPr>
          <p:nvPr>
            <p:ph idx="1"/>
          </p:nvPr>
        </p:nvSpPr>
        <p:spPr/>
        <p:txBody>
          <a:bodyPr/>
          <a:lstStyle/>
          <a:p>
            <a:r>
              <a:rPr lang="en-US" smtClean="0"/>
              <a:t>Nộp báo cáo khảo sát, sau đó đặt vấn đề(tại sao lại làm cái đó_ Làm tầm 2 trang), công việc trên trello của từng thành viên.</a:t>
            </a:r>
          </a:p>
          <a:p>
            <a:r>
              <a:rPr lang="vi-VN">
                <a:latin typeface="Calibri" panose="020F0502020204030204" pitchFamily="34" charset="0"/>
                <a:cs typeface="Calibri" panose="020F0502020204030204" pitchFamily="34" charset="0"/>
              </a:rPr>
              <a:t>Khảo sát doanh nghiệp</a:t>
            </a:r>
          </a:p>
          <a:p>
            <a:r>
              <a:rPr lang="vi-VN">
                <a:latin typeface="Calibri" panose="020F0502020204030204" pitchFamily="34" charset="0"/>
                <a:cs typeface="Calibri" panose="020F0502020204030204" pitchFamily="34" charset="0"/>
              </a:rPr>
              <a:t>Khảo sát thị trường:</a:t>
            </a:r>
          </a:p>
          <a:p>
            <a:pPr marL="0" indent="0">
              <a:buNone/>
            </a:pPr>
            <a:r>
              <a:rPr lang="vi-VN">
                <a:latin typeface="Calibri" panose="020F0502020204030204" pitchFamily="34" charset="0"/>
                <a:cs typeface="Calibri" panose="020F0502020204030204" pitchFamily="34" charset="0"/>
              </a:rPr>
              <a:t>	+ Xem thị trường đã có cái gì</a:t>
            </a:r>
          </a:p>
          <a:p>
            <a:pPr marL="0" indent="0">
              <a:buNone/>
            </a:pPr>
            <a:r>
              <a:rPr lang="vi-VN">
                <a:latin typeface="Calibri" panose="020F0502020204030204" pitchFamily="34" charset="0"/>
                <a:cs typeface="Calibri" panose="020F0502020204030204" pitchFamily="34" charset="0"/>
              </a:rPr>
              <a:t>	+ Nhu cầu của họ như thế nào</a:t>
            </a:r>
          </a:p>
          <a:p>
            <a:pPr marL="0" indent="0">
              <a:buNone/>
            </a:pPr>
            <a:r>
              <a:rPr lang="vi-VN">
                <a:latin typeface="Calibri" panose="020F0502020204030204" pitchFamily="34" charset="0"/>
                <a:cs typeface="Calibri" panose="020F0502020204030204" pitchFamily="34" charset="0"/>
              </a:rPr>
              <a:t>=&gt; Khảo sát bằng câu hỏi, phiếu thống kê</a:t>
            </a:r>
            <a:r>
              <a:rPr lang="vi-VN"/>
              <a:t>.</a:t>
            </a:r>
          </a:p>
          <a:p>
            <a:endParaRPr lang="vi-VN"/>
          </a:p>
          <a:p>
            <a:endParaRPr lang="vi-VN"/>
          </a:p>
        </p:txBody>
      </p:sp>
    </p:spTree>
    <p:extLst>
      <p:ext uri="{BB962C8B-B14F-4D97-AF65-F5344CB8AC3E}">
        <p14:creationId xmlns:p14="http://schemas.microsoft.com/office/powerpoint/2010/main" val="383075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vi-VN" smtClean="0"/>
              <a:t>Xác định mục tiêu của bài toán, xem phát triển các chức năng gì.</a:t>
            </a:r>
            <a:endParaRPr lang="vi-VN"/>
          </a:p>
          <a:p>
            <a:r>
              <a:rPr lang="vi-VN" smtClean="0"/>
              <a:t>Phân tích:</a:t>
            </a:r>
          </a:p>
          <a:p>
            <a:pPr marL="0" indent="0">
              <a:buNone/>
            </a:pPr>
            <a:r>
              <a:rPr lang="vi-VN"/>
              <a:t>	</a:t>
            </a:r>
            <a:r>
              <a:rPr lang="vi-VN" smtClean="0"/>
              <a:t>- B1 chức năng đó theo quan niệm của người dùng như nào</a:t>
            </a:r>
          </a:p>
          <a:p>
            <a:pPr marL="0" indent="0">
              <a:buNone/>
            </a:pPr>
            <a:r>
              <a:rPr lang="vi-VN"/>
              <a:t>	</a:t>
            </a:r>
            <a:r>
              <a:rPr lang="vi-VN" smtClean="0"/>
              <a:t>- B2 thể hiện chức năng đó theo nhà phát triển(sơ đồ khối, use case). Mỗi 1 use case phân tích các điều kiện đầu vào và đầu ra.</a:t>
            </a:r>
            <a:endParaRPr lang="vi-VN"/>
          </a:p>
        </p:txBody>
      </p:sp>
    </p:spTree>
    <p:extLst>
      <p:ext uri="{BB962C8B-B14F-4D97-AF65-F5344CB8AC3E}">
        <p14:creationId xmlns:p14="http://schemas.microsoft.com/office/powerpoint/2010/main" val="362634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Ngày 27/09/2022</a:t>
            </a:r>
            <a:endParaRPr lang="vi-VN"/>
          </a:p>
        </p:txBody>
      </p:sp>
      <p:sp>
        <p:nvSpPr>
          <p:cNvPr id="3" name="Content Placeholder 2"/>
          <p:cNvSpPr>
            <a:spLocks noGrp="1"/>
          </p:cNvSpPr>
          <p:nvPr>
            <p:ph idx="1"/>
          </p:nvPr>
        </p:nvSpPr>
        <p:spPr/>
        <p:txBody>
          <a:bodyPr>
            <a:normAutofit fontScale="92500" lnSpcReduction="10000"/>
          </a:bodyPr>
          <a:lstStyle/>
          <a:p>
            <a:r>
              <a:rPr lang="en-US" smtClean="0"/>
              <a:t>Khái niệm về WebServer</a:t>
            </a:r>
          </a:p>
          <a:p>
            <a:pPr marL="0" indent="0">
              <a:buNone/>
            </a:pPr>
            <a:r>
              <a:rPr lang="en-US" smtClean="0"/>
              <a:t>- Web Server – một máy tính lưu trữ các file thành phần của 1 web site(Các tài liệu HTML, các file ảnh, css và các file js) và có thể phân tán chúng cuối thông qua kết nối mạng Internet với giao thức HTTP và có thể truy cập tới thông qua tên miền hoặc địa chỉ.</a:t>
            </a:r>
          </a:p>
          <a:p>
            <a:pPr>
              <a:buFontTx/>
              <a:buChar char="-"/>
            </a:pPr>
            <a:r>
              <a:rPr lang="en-US" smtClean="0"/>
              <a:t>Web Server – đề hiểu và chạy được các file *.html và *.htm, tuy nhiên mỗi web server lại phục vụ một số kiểu file chuyên biệt chẳng hạn như IIS của Microsoft dành cho *.asp, *aspx còn Apache dành cho *.php</a:t>
            </a:r>
          </a:p>
          <a:p>
            <a:pPr>
              <a:buFontTx/>
              <a:buChar char="-"/>
            </a:pPr>
            <a:r>
              <a:rPr lang="en-US" smtClean="0"/>
              <a:t>Web server – khi nhận yêu cầu truy cập các thông tin, Web Server Software sẽ xử lý yêu cầu và gửi lại cho bạn những thông tin(HTML) mà bạn mong muốn.</a:t>
            </a:r>
            <a:endParaRPr lang="vi-VN"/>
          </a:p>
        </p:txBody>
      </p:sp>
    </p:spTree>
    <p:extLst>
      <p:ext uri="{BB962C8B-B14F-4D97-AF65-F5344CB8AC3E}">
        <p14:creationId xmlns:p14="http://schemas.microsoft.com/office/powerpoint/2010/main" val="2980464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0299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95513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14511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298</Words>
  <Application>Microsoft Office PowerPoint</Application>
  <PresentationFormat>Widescreen</PresentationFormat>
  <Paragraphs>18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Chuyên đề  CÔNG NGHỆ PHẦN MỀM</vt:lpstr>
      <vt:lpstr>Buổi 1</vt:lpstr>
      <vt:lpstr>PowerPoint Presentation</vt:lpstr>
      <vt:lpstr>Ngày 27/09/2022</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CÔNG NGHỆ PHẦN MỀM</dc:title>
  <dc:creator>ADMIN</dc:creator>
  <cp:lastModifiedBy>ADMIN</cp:lastModifiedBy>
  <cp:revision>9</cp:revision>
  <dcterms:created xsi:type="dcterms:W3CDTF">2022-08-23T00:17:22Z</dcterms:created>
  <dcterms:modified xsi:type="dcterms:W3CDTF">2022-09-27T01:30:33Z</dcterms:modified>
</cp:coreProperties>
</file>