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>
        <p:scale>
          <a:sx n="62" d="100"/>
          <a:sy n="62" d="100"/>
        </p:scale>
        <p:origin x="760" y="4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10/11/2022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234" y="1239379"/>
            <a:ext cx="4853573" cy="1616252"/>
          </a:xfrm>
        </p:spPr>
        <p:txBody>
          <a:bodyPr>
            <a:normAutofit/>
          </a:bodyPr>
          <a:lstStyle/>
          <a:p>
            <a:r>
              <a:rPr lang="en-US" sz="5400" smtClean="0"/>
              <a:t>Quản lý chi tiêu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678202" y="3428999"/>
            <a:ext cx="3287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Thành viên: 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Nguyễn Thị Ngũ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Ngô Trung Hiếu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Nguyễn Quang Hiệp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Bùi Văn Hùng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5" y="2828341"/>
            <a:ext cx="7342622" cy="1215566"/>
          </a:xfrm>
        </p:spPr>
        <p:txBody>
          <a:bodyPr>
            <a:normAutofit/>
          </a:bodyPr>
          <a:lstStyle/>
          <a:p>
            <a:r>
              <a:rPr lang="en-US" smtClean="0"/>
              <a:t>Mô hình cơ sở dữ liệu</a:t>
            </a:r>
            <a:endParaRPr lang="en-US" b="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22" y="287676"/>
            <a:ext cx="9298112" cy="6328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4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7271" y="1426325"/>
            <a:ext cx="11270751" cy="5070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CATEGORY: Lưu thông tin các loại danh mục thu/chi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MONEY_TYPE: Lưu danh mục loại tiền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PERMISSIONS: Lưu thông tin các quyền hạn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ROLES: Lưu thông tin vai trò của các tài khoản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ROLES_PERMISSIONS: Bảng phụ liên kết giữa role và permissions(1 tài khoản có thể có </a:t>
            </a: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nhiều </a:t>
            </a:r>
            <a:r>
              <a:rPr lang="en-US" sz="2000" smtClean="0">
                <a:latin typeface="Times New Roman" panose="02020603050405020304" pitchFamily="18" charset="0"/>
                <a:ea typeface="Arial" panose="020B0604020202020204" pitchFamily="34" charset="0"/>
              </a:rPr>
              <a:t>	quyền </a:t>
            </a: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hạn)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ea typeface="Arial" panose="020B0604020202020204" pitchFamily="34" charset="0"/>
              </a:rPr>
              <a:t>TRANSACTION</a:t>
            </a: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: Lưu thông tin giao </a:t>
            </a: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dịch </a:t>
            </a:r>
            <a:endParaRPr lang="en-US" sz="20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ea typeface="Arial" panose="020B0604020202020204" pitchFamily="34" charset="0"/>
              </a:rPr>
              <a:t>TRANSACTION_CATEGORY: Lưu thông tin giao dịch và loại danh mục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USERS: Lưu thông tin người dùng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USER_ROLE: Bảng phụ liên kết giữa users và role(1 tài khoản có thể có nhiều vai trò)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WALLET: Lưu thông tin ví 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</a:rPr>
              <a:t>- WALLET_USERS: Lưu thông tin ví của người mỗi người dùng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3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5" y="2828341"/>
            <a:ext cx="7342622" cy="1215566"/>
          </a:xfrm>
        </p:spPr>
        <p:txBody>
          <a:bodyPr/>
          <a:lstStyle/>
          <a:p>
            <a:r>
              <a:rPr lang="en-US" smtClean="0"/>
              <a:t>Biểu đồ tuần tự</a:t>
            </a:r>
            <a:endParaRPr lang="en-US" b="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96647" y="256854"/>
            <a:ext cx="7808359" cy="604120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708917" y="3133618"/>
            <a:ext cx="220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1. Đăng nhập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19236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8917" y="3133618"/>
            <a:ext cx="220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2. </a:t>
            </a:r>
            <a:r>
              <a:rPr lang="vi-VN" sz="2800"/>
              <a:t>Đăng ký</a:t>
            </a:r>
            <a:endParaRPr lang="vi-VN" sz="2800"/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61533" y="343359"/>
            <a:ext cx="8261279" cy="60985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471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8917" y="3133618"/>
            <a:ext cx="2208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smtClean="0"/>
              <a:t>3. Quản lý loại ví</a:t>
            </a:r>
            <a:endParaRPr lang="vi-VN" sz="2800"/>
          </a:p>
        </p:txBody>
      </p:sp>
      <p:pic>
        <p:nvPicPr>
          <p:cNvPr id="5" name="image10.png" descr="Diagram, calendar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0562" y="63500"/>
            <a:ext cx="7670319" cy="6731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764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8916" y="3133618"/>
            <a:ext cx="323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smtClean="0"/>
              <a:t>4. Quản lý chi tiêu</a:t>
            </a:r>
          </a:p>
        </p:txBody>
      </p:sp>
      <p:pic>
        <p:nvPicPr>
          <p:cNvPr id="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83153" y="148593"/>
            <a:ext cx="7097872" cy="65960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512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8916" y="3133618"/>
            <a:ext cx="3236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smtClean="0"/>
              <a:t>5. Thiết lập hạn mức</a:t>
            </a:r>
          </a:p>
        </p:txBody>
      </p:sp>
      <p:pic>
        <p:nvPicPr>
          <p:cNvPr id="4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0396" y="241300"/>
            <a:ext cx="7150211" cy="637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58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8916" y="3133618"/>
            <a:ext cx="3236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smtClean="0"/>
              <a:t>6. Quản lý danh mục</a:t>
            </a:r>
          </a:p>
        </p:txBody>
      </p:sp>
      <p:pic>
        <p:nvPicPr>
          <p:cNvPr id="4" name="image12.png" descr="Diagram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45274" y="441217"/>
            <a:ext cx="7438491" cy="60109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3607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8916" y="3133618"/>
            <a:ext cx="323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smtClean="0"/>
              <a:t>7. Thống kê</a:t>
            </a:r>
          </a:p>
        </p:txBody>
      </p:sp>
      <p:pic>
        <p:nvPicPr>
          <p:cNvPr id="6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64818" y="353816"/>
            <a:ext cx="7598400" cy="61805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4653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202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CiscoSans ExtraLight</vt:lpstr>
      <vt:lpstr>Gill Sans SemiBold</vt:lpstr>
      <vt:lpstr>Tahoma</vt:lpstr>
      <vt:lpstr>Times New Roman</vt:lpstr>
      <vt:lpstr>Office Theme</vt:lpstr>
      <vt:lpstr>Quản lý chi tiêu</vt:lpstr>
      <vt:lpstr>Biểu đồ tuần tự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cơ sở dữ liệu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2022-10-11T00:30:55Z</dcterms:created>
  <dcterms:modified xsi:type="dcterms:W3CDTF">2022-10-11T00:51:02Z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