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9"/>
  </p:notesMasterIdLst>
  <p:sldIdLst>
    <p:sldId id="256" r:id="rId2"/>
    <p:sldId id="258" r:id="rId3"/>
    <p:sldId id="259" r:id="rId4"/>
    <p:sldId id="257" r:id="rId5"/>
    <p:sldId id="316" r:id="rId6"/>
    <p:sldId id="315" r:id="rId7"/>
    <p:sldId id="317" r:id="rId8"/>
    <p:sldId id="273" r:id="rId9"/>
    <p:sldId id="276" r:id="rId10"/>
    <p:sldId id="318" r:id="rId11"/>
    <p:sldId id="279" r:id="rId12"/>
    <p:sldId id="275" r:id="rId13"/>
    <p:sldId id="319" r:id="rId14"/>
    <p:sldId id="320" r:id="rId15"/>
    <p:sldId id="321" r:id="rId16"/>
    <p:sldId id="335" r:id="rId17"/>
    <p:sldId id="322" r:id="rId18"/>
    <p:sldId id="323" r:id="rId19"/>
    <p:sldId id="327" r:id="rId20"/>
    <p:sldId id="328" r:id="rId21"/>
    <p:sldId id="329" r:id="rId22"/>
    <p:sldId id="324" r:id="rId23"/>
    <p:sldId id="334" r:id="rId24"/>
    <p:sldId id="331" r:id="rId25"/>
    <p:sldId id="332" r:id="rId26"/>
    <p:sldId id="336" r:id="rId27"/>
    <p:sldId id="293" r:id="rId28"/>
  </p:sldIdLst>
  <p:sldSz cx="9144000" cy="5143500" type="screen16x9"/>
  <p:notesSz cx="6858000" cy="9144000"/>
  <p:embeddedFontLst>
    <p:embeddedFont>
      <p:font typeface="Cutive Mono" panose="020B0604020202020204" charset="0"/>
      <p:regular r:id="rId30"/>
    </p:embeddedFont>
    <p:embeddedFont>
      <p:font typeface="Ubuntu" panose="020B060402020202020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Roboto Slab" pitchFamily="2"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4FE2C0-1C2F-4EA2-86DB-71B5D3148885}">
  <a:tblStyle styleId="{EF4FE2C0-1C2F-4EA2-86DB-71B5D31488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1" autoAdjust="0"/>
    <p:restoredTop sz="93664" autoAdjust="0"/>
  </p:normalViewPr>
  <p:slideViewPr>
    <p:cSldViewPr snapToGrid="0">
      <p:cViewPr varScale="1">
        <p:scale>
          <a:sx n="79" d="100"/>
          <a:sy n="79"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mtClean="0"/>
              <a:t>Những năm gần đây, khoa học công nghệ phát triển nhanh như vũ bão, đặc biệt là lĩnh vực công nghệ thông tin. Có thể nói, công nghệ thông tin đã len lỏi vào hầu hết tất cả mọi lĩnh vực trong cuộc sống của chúng ta. Trong đó, công nghệ phần mềm luôn luôn đóng vai trò tiên phong, dẫn đầu trong quá trình đó. Các phần mềm đã đang và sẽ được ứng dụng ngày càng nhiều trong công việc cũng như cuộc sống thường ngày của con người. Nắm bắt được xu hướng đó,</a:t>
            </a:r>
            <a:r>
              <a:rPr lang="vi-VN" baseline="0" smtClean="0"/>
              <a:t> </a:t>
            </a:r>
            <a:r>
              <a:rPr lang="vi-VN" smtClean="0"/>
              <a:t>nhóm chúng em đã quyết định tìm hiểu và thiết kế một phần mềm đơn giản và gần gũi với thực tế: “Hệ thống quản lí chi tiêu cá nhân” .</a:t>
            </a: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77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ace7fa64f5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6" name="Google Shape;2536;gace7fa64f5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fontAlgn="ctr">
              <a:buNone/>
            </a:pPr>
            <a:r>
              <a:rPr lang="vi-VN" sz="1100" b="0" i="0" u="none" strike="noStrike" kern="1200" cap="none" smtClean="0">
                <a:solidFill>
                  <a:schemeClr val="tx1"/>
                </a:solidFill>
                <a:effectLst/>
                <a:latin typeface="Arial"/>
                <a:ea typeface="Arial"/>
                <a:cs typeface="Arial"/>
                <a:sym typeface="Arial"/>
              </a:rPr>
              <a:t>1. Mô</a:t>
            </a:r>
            <a:r>
              <a:rPr lang="vi-VN" sz="1100" b="0" i="0" u="none" strike="noStrike" kern="1200" cap="none" baseline="0" smtClean="0">
                <a:solidFill>
                  <a:schemeClr val="tx1"/>
                </a:solidFill>
                <a:effectLst/>
                <a:latin typeface="Arial"/>
                <a:ea typeface="Arial"/>
                <a:cs typeface="Arial"/>
                <a:sym typeface="Arial"/>
              </a:rPr>
              <a:t> tả tổng quan hệ thống</a:t>
            </a:r>
            <a:endParaRPr lang="vi-VN" sz="1100" b="0" i="0" u="none" strike="noStrike" kern="1200" cap="none" smtClean="0">
              <a:solidFill>
                <a:schemeClr val="tx1"/>
              </a:solidFill>
              <a:effectLst/>
              <a:latin typeface="Arial"/>
              <a:ea typeface="Arial"/>
              <a:cs typeface="Arial"/>
              <a:sym typeface="Arial"/>
            </a:endParaRPr>
          </a:p>
          <a:p>
            <a:pPr marL="158750" indent="0" rtl="0" fontAlgn="ctr">
              <a:buNone/>
            </a:pPr>
            <a:r>
              <a:rPr lang="vi-VN" sz="1100" b="0" i="0" u="none" strike="noStrike" kern="1200" cap="none" baseline="0" smtClean="0">
                <a:solidFill>
                  <a:schemeClr val="tx1"/>
                </a:solidFill>
                <a:effectLst/>
                <a:latin typeface="Arial"/>
                <a:ea typeface="Arial"/>
                <a:cs typeface="Arial"/>
                <a:sym typeface="Arial"/>
              </a:rPr>
              <a:t>Các c</a:t>
            </a:r>
            <a:r>
              <a:rPr lang="vi-VN" sz="1100" b="0" i="0" u="none" strike="noStrike" kern="1200" cap="none" smtClean="0">
                <a:solidFill>
                  <a:schemeClr val="tx1"/>
                </a:solidFill>
                <a:effectLst/>
                <a:latin typeface="Arial"/>
                <a:ea typeface="Arial"/>
                <a:cs typeface="Arial"/>
                <a:sym typeface="Arial"/>
              </a:rPr>
              <a:t>hức năng sau:</a:t>
            </a:r>
            <a:r>
              <a:rPr lang="vi-VN" sz="1100" b="0" i="0" u="none" strike="noStrike" kern="1200" cap="none" baseline="0" smtClean="0">
                <a:solidFill>
                  <a:schemeClr val="tx1"/>
                </a:solidFill>
                <a:effectLst/>
                <a:latin typeface="Arial"/>
                <a:ea typeface="Arial"/>
                <a:cs typeface="Arial"/>
                <a:sym typeface="Arial"/>
              </a:rPr>
              <a:t> </a:t>
            </a:r>
          </a:p>
          <a:p>
            <a:pPr marL="457200" marR="0" lvl="0" indent="-298450" algn="l" defTabSz="914400" rtl="0" eaLnBrk="1" fontAlgn="ctr" latinLnBrk="0" hangingPunct="1">
              <a:lnSpc>
                <a:spcPct val="100000"/>
              </a:lnSpc>
              <a:spcBef>
                <a:spcPts val="0"/>
              </a:spcBef>
              <a:spcAft>
                <a:spcPts val="0"/>
              </a:spcAft>
              <a:buClr>
                <a:srgbClr val="000000"/>
              </a:buClr>
              <a:buSzPts val="1100"/>
              <a:buFontTx/>
              <a:buChar char="-"/>
              <a:tabLst/>
              <a:defRPr/>
            </a:pPr>
            <a:r>
              <a:rPr lang="vi-VN" sz="1100" b="0" i="0" u="none" strike="noStrike" kern="1200" cap="none" baseline="0" smtClean="0">
                <a:solidFill>
                  <a:schemeClr val="tx1"/>
                </a:solidFill>
                <a:effectLst/>
                <a:latin typeface="Arial"/>
                <a:cs typeface="Arial"/>
                <a:sym typeface="Arial"/>
              </a:rPr>
              <a:t>Xác thực: Người dùng</a:t>
            </a:r>
            <a:r>
              <a:rPr lang="vi-VN" sz="1100" b="0" i="0" u="none" strike="noStrike" kern="1200" cap="none" smtClean="0">
                <a:solidFill>
                  <a:schemeClr val="tx1"/>
                </a:solidFill>
                <a:effectLst/>
                <a:latin typeface="Arial"/>
                <a:ea typeface="Arial"/>
                <a:cs typeface="Arial"/>
                <a:sym typeface="Arial"/>
              </a:rPr>
              <a:t> đăng nhập vào hệ thống bằng tài khoản đã đăng ký với hệ thống</a:t>
            </a:r>
            <a:r>
              <a:rPr lang="vi-VN" sz="1100" b="0" i="0" u="none" strike="noStrike" kern="1200" cap="none" baseline="0" smtClean="0">
                <a:solidFill>
                  <a:schemeClr val="tx1"/>
                </a:solidFill>
                <a:effectLst/>
                <a:latin typeface="Arial"/>
                <a:ea typeface="Arial"/>
                <a:cs typeface="Arial"/>
                <a:sym typeface="Arial"/>
              </a:rPr>
              <a:t> hoặc là facebook</a:t>
            </a:r>
          </a:p>
          <a:p>
            <a:pPr marL="457200" marR="0" lvl="0" indent="-298450" algn="l" defTabSz="914400" rtl="0" eaLnBrk="1" fontAlgn="ctr" latinLnBrk="0" hangingPunct="1">
              <a:lnSpc>
                <a:spcPct val="100000"/>
              </a:lnSpc>
              <a:spcBef>
                <a:spcPts val="0"/>
              </a:spcBef>
              <a:spcAft>
                <a:spcPts val="0"/>
              </a:spcAft>
              <a:buClr>
                <a:srgbClr val="000000"/>
              </a:buClr>
              <a:buSzPts val="1100"/>
              <a:buFontTx/>
              <a:buChar char="-"/>
              <a:tabLst/>
              <a:defRPr/>
            </a:pPr>
            <a:r>
              <a:rPr lang="vi-VN" sz="1100" b="0" i="0" u="none" strike="noStrike" kern="1200" cap="none" baseline="0" smtClean="0">
                <a:solidFill>
                  <a:schemeClr val="tx1"/>
                </a:solidFill>
                <a:effectLst/>
                <a:latin typeface="Arial"/>
                <a:cs typeface="Arial"/>
                <a:sym typeface="Arial"/>
              </a:rPr>
              <a:t>Quản lý ví: </a:t>
            </a:r>
            <a:r>
              <a:rPr lang="vi-VN" sz="1100" b="0" i="0" u="none" strike="noStrike" kern="1200" cap="none" smtClean="0">
                <a:solidFill>
                  <a:schemeClr val="tx1"/>
                </a:solidFill>
                <a:effectLst/>
                <a:latin typeface="Arial"/>
                <a:ea typeface="Arial"/>
                <a:cs typeface="Arial"/>
                <a:sym typeface="Arial"/>
              </a:rPr>
              <a:t>Người dùng tạo các loại ví các khác nhau để quản lý các tài khoản khác nhau như: Vietinbank, VPBank,...</a:t>
            </a:r>
            <a:endParaRPr lang="vi-VN" sz="1100" b="0" i="0" u="none" strike="noStrike" kern="0" cap="none" smtClean="0">
              <a:solidFill>
                <a:srgbClr val="000000"/>
              </a:solidFill>
              <a:effectLst/>
              <a:latin typeface="Arial"/>
              <a:ea typeface="Arial"/>
              <a:cs typeface="Arial"/>
              <a:sym typeface="Arial"/>
            </a:endParaRPr>
          </a:p>
          <a:p>
            <a:pPr marL="457200" marR="0" lvl="0" indent="-298450" algn="l" defTabSz="914400" rtl="0" eaLnBrk="1" fontAlgn="ctr" latinLnBrk="0" hangingPunct="1">
              <a:lnSpc>
                <a:spcPct val="100000"/>
              </a:lnSpc>
              <a:spcBef>
                <a:spcPts val="0"/>
              </a:spcBef>
              <a:spcAft>
                <a:spcPts val="0"/>
              </a:spcAft>
              <a:buClr>
                <a:srgbClr val="000000"/>
              </a:buClr>
              <a:buSzPts val="1100"/>
              <a:buFontTx/>
              <a:buChar char="-"/>
              <a:tabLst/>
              <a:defRPr/>
            </a:pPr>
            <a:r>
              <a:rPr lang="vi-VN" sz="1100" b="0" i="0" u="none" strike="noStrike" kern="1200" cap="none" smtClean="0">
                <a:solidFill>
                  <a:schemeClr val="tx1"/>
                </a:solidFill>
                <a:effectLst/>
                <a:latin typeface="Arial"/>
                <a:ea typeface="Arial"/>
                <a:cs typeface="Arial"/>
                <a:sym typeface="Arial"/>
              </a:rPr>
              <a:t>Quản lý chi tiêu: Người dùng tự thiết lập các danh mục chi tiêu, hạn mức và các khoản chi tiêu hoặc có thể thiết lập theo gợi ý từ hệ thống.</a:t>
            </a:r>
            <a:endParaRPr lang="vi-VN" b="0" smtClean="0">
              <a:effectLst/>
            </a:endParaRPr>
          </a:p>
          <a:p>
            <a:pPr marL="158750" indent="0" rtl="0" fontAlgn="ctr">
              <a:buNone/>
            </a:pPr>
            <a:r>
              <a:rPr lang="vi-VN" sz="1100" b="0" i="0" u="none" strike="noStrike" kern="1200" cap="none" smtClean="0">
                <a:solidFill>
                  <a:schemeClr val="tx1"/>
                </a:solidFill>
                <a:effectLst/>
                <a:latin typeface="Arial"/>
                <a:ea typeface="Arial"/>
                <a:cs typeface="Arial"/>
                <a:sym typeface="Arial"/>
              </a:rPr>
              <a:t>Thống kê tài sản</a:t>
            </a:r>
            <a:endParaRPr lang="vi-VN" b="0" smtClean="0">
              <a:effectLst/>
            </a:endParaRPr>
          </a:p>
          <a:p>
            <a:pPr rtl="0" fontAlgn="ctr"/>
            <a:r>
              <a:rPr lang="vi-VN" sz="1100" b="0" i="0" u="none" strike="noStrike" kern="1200" cap="none" smtClean="0">
                <a:solidFill>
                  <a:schemeClr val="tx1"/>
                </a:solidFill>
                <a:effectLst/>
                <a:latin typeface="Arial"/>
                <a:ea typeface="Arial"/>
                <a:cs typeface="Arial"/>
                <a:sym typeface="Arial"/>
              </a:rPr>
              <a:t>Hệ thống sẽ thống kê các nguồn tài sản, dòng tiền của người dùng, có thể hiển thị dưới dạng báo cáo hoặc biểu đồ trực quan để người dùng có thể dễ theo dõi.</a:t>
            </a:r>
            <a:endParaRPr lang="vi-VN" b="0" smtClean="0">
              <a:effectLst/>
            </a:endParaRPr>
          </a:p>
          <a:p>
            <a:endParaRPr lang="en-US" smtClean="0"/>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02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40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458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6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9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e7fa64f5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e7fa64f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314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26</a:t>
            </a:fld>
            <a:endParaRPr lang="en-US" noProof="0" dirty="0"/>
          </a:p>
        </p:txBody>
      </p:sp>
    </p:spTree>
    <p:extLst>
      <p:ext uri="{BB962C8B-B14F-4D97-AF65-F5344CB8AC3E}">
        <p14:creationId xmlns:p14="http://schemas.microsoft.com/office/powerpoint/2010/main" val="262973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26e00b28b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26e00b28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Để</a:t>
            </a:r>
            <a:r>
              <a:rPr lang="vi-VN" baseline="0" smtClean="0"/>
              <a:t> thầy và các bạn hiểu hơn về phần mềm, chúng em xin trình bày 1 số nội dung sau:</a:t>
            </a: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3"/>
        <p:cNvGrpSpPr/>
        <p:nvPr/>
      </p:nvGrpSpPr>
      <p:grpSpPr>
        <a:xfrm>
          <a:off x="0" y="0"/>
          <a:ext cx="0" cy="0"/>
          <a:chOff x="0" y="0"/>
          <a:chExt cx="0" cy="0"/>
        </a:xfrm>
      </p:grpSpPr>
      <p:sp>
        <p:nvSpPr>
          <p:cNvPr id="3484" name="Google Shape;3484;gad97bcf635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5" name="Google Shape;3485;gad97bcf635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ce7fa64f5_1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ce7fa64f5_1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Chi tiêu</a:t>
            </a:r>
            <a:r>
              <a:rPr lang="vi-VN" sz="1100" b="0" i="0" u="none" strike="noStrike" cap="none" baseline="0"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là một khoản chi phí phát sinh của một cá nhân hoặc tổ chức, Chính Phủ được sử dụng nhằm phục vụ nhu cầu chi tiêu hoặc các chi phí phát sinh các sản phẩm hàng hóa, dịch phụ trong đời sống hàng ngày từ nhu cầu vật chất cho đến nhu cầu về tinh thần thông qua nguồn thu nhập.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Chi tiêu hợp lý là chỉ việc chi tiêu tiết kiệm, các chi phí chi ra để phục vụ các mục đích nằm trong khả năng tài chính của cá nhân, gia đình, tổ chức. Không chi tiêu vượt quá thu nhập hay số tiền có cho một mục đích nào đó.</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ce7fa64f5_1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ce7fa64f5_1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Bạn</a:t>
            </a:r>
            <a:r>
              <a:rPr lang="vi-VN" baseline="0" smtClean="0"/>
              <a:t> đã chi tiêu bao nhiêu cho mua sắm, ăn uống hay vui chơi, </a:t>
            </a:r>
            <a:r>
              <a:rPr lang="vi-VN" baseline="0" smtClean="0"/>
              <a:t>.... [Bấm]</a:t>
            </a:r>
            <a:endParaRPr lang="vi-VN" baseline="0" smtClean="0"/>
          </a:p>
          <a:p>
            <a:pPr marL="0" lvl="0" indent="0" algn="l" rtl="0">
              <a:spcBef>
                <a:spcPts val="0"/>
              </a:spcBef>
              <a:spcAft>
                <a:spcPts val="0"/>
              </a:spcAft>
              <a:buNone/>
            </a:pPr>
            <a:r>
              <a:rPr lang="vi-VN" baseline="0" smtClean="0"/>
              <a:t>Bạn muốn thông kê lại để có thể quản lý chi tiêu của mình nhưng không thể.</a:t>
            </a:r>
          </a:p>
          <a:p>
            <a:pPr marL="0" lvl="0" indent="0" algn="l" rtl="0">
              <a:spcBef>
                <a:spcPts val="0"/>
              </a:spcBef>
              <a:spcAft>
                <a:spcPts val="0"/>
              </a:spcAft>
              <a:buNone/>
            </a:pPr>
            <a:r>
              <a:rPr lang="vi-VN" smtClean="0"/>
              <a:t>Do đó</a:t>
            </a:r>
            <a:r>
              <a:rPr lang="vi-VN" baseline="0" smtClean="0"/>
              <a:t> chúng em có thực hiện đề tài này nhằm tạo ra ứng dụng cho phép các cá nhân có thể quan lý tài chính của mình một cách hợp lý nhất.</a:t>
            </a:r>
            <a:endParaRPr/>
          </a:p>
        </p:txBody>
      </p:sp>
    </p:spTree>
    <p:extLst>
      <p:ext uri="{BB962C8B-B14F-4D97-AF65-F5344CB8AC3E}">
        <p14:creationId xmlns:p14="http://schemas.microsoft.com/office/powerpoint/2010/main" val="118642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Qua tìm</a:t>
            </a:r>
            <a:r>
              <a:rPr lang="vi-VN" baseline="0" smtClean="0"/>
              <a:t> </a:t>
            </a:r>
            <a:r>
              <a:rPr lang="vi-VN" baseline="0" smtClean="0"/>
              <a:t>hiểu </a:t>
            </a:r>
            <a:r>
              <a:rPr lang="vi-VN" baseline="0" smtClean="0"/>
              <a:t>chúng em thấy quản lý chi tiêu mang đến một số lợi ích sau:</a:t>
            </a:r>
            <a:endParaRPr/>
          </a:p>
        </p:txBody>
      </p:sp>
    </p:spTree>
    <p:extLst>
      <p:ext uri="{BB962C8B-B14F-4D97-AF65-F5344CB8AC3E}">
        <p14:creationId xmlns:p14="http://schemas.microsoft.com/office/powerpoint/2010/main" val="44329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ce7fa64f5_1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ce7fa64f5_1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Chúng</a:t>
            </a:r>
            <a:r>
              <a:rPr lang="en-US" sz="1100" b="0" i="0" u="none" strike="noStrike" cap="none" baseline="0" smtClean="0">
                <a:solidFill>
                  <a:srgbClr val="000000"/>
                </a:solidFill>
                <a:effectLst/>
                <a:latin typeface="Arial"/>
                <a:ea typeface="Arial"/>
                <a:cs typeface="Arial"/>
                <a:sym typeface="Arial"/>
              </a:rPr>
              <a:t> em đã khảo sát một số ứng dụng tương tự đã có mặt trên thị trường như: </a:t>
            </a:r>
          </a:p>
          <a:p>
            <a:pPr marL="0" lvl="0" indent="0" algn="l" rtl="0">
              <a:spcBef>
                <a:spcPts val="0"/>
              </a:spcBef>
              <a:spcAft>
                <a:spcPts val="0"/>
              </a:spcAft>
              <a:buNone/>
            </a:pPr>
            <a:endParaRPr lang="vi-VN" sz="1100" b="0" i="0" u="none" strike="noStrike" cap="none"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98967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Google Shape;2046;gace7fa64f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ace7fa64f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21">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57200" y="776150"/>
            <a:ext cx="375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19" name="Google Shape;219;p36"/>
          <p:cNvSpPr txBox="1">
            <a:spLocks noGrp="1"/>
          </p:cNvSpPr>
          <p:nvPr>
            <p:ph type="subTitle" idx="1"/>
          </p:nvPr>
        </p:nvSpPr>
        <p:spPr>
          <a:xfrm>
            <a:off x="460500" y="1613675"/>
            <a:ext cx="37599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36"/>
          <p:cNvSpPr txBox="1"/>
          <p:nvPr/>
        </p:nvSpPr>
        <p:spPr>
          <a:xfrm>
            <a:off x="481362" y="3624400"/>
            <a:ext cx="36840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15212A"/>
                </a:solidFill>
                <a:latin typeface="Open Sans"/>
                <a:ea typeface="Open Sans"/>
                <a:cs typeface="Open Sans"/>
                <a:sym typeface="Open Sans"/>
              </a:rPr>
              <a:t>CREDITS: This presentation template was created by </a:t>
            </a:r>
            <a:r>
              <a:rPr lang="en" sz="1200">
                <a:solidFill>
                  <a:srgbClr val="15212A"/>
                </a:solidFill>
                <a:uFill>
                  <a:noFill/>
                </a:uFill>
                <a:latin typeface="Open Sans"/>
                <a:ea typeface="Open Sans"/>
                <a:cs typeface="Open Sans"/>
                <a:sym typeface="Open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rgbClr val="15212A"/>
                </a:solidFill>
                <a:latin typeface="Open Sans"/>
                <a:ea typeface="Open Sans"/>
                <a:cs typeface="Open Sans"/>
                <a:sym typeface="Open Sans"/>
              </a:rPr>
              <a:t>, including icons by </a:t>
            </a:r>
            <a:r>
              <a:rPr lang="en" sz="1200">
                <a:solidFill>
                  <a:srgbClr val="15212A"/>
                </a:solidFill>
                <a:uFill>
                  <a:noFill/>
                </a:uFill>
                <a:latin typeface="Open Sans"/>
                <a:ea typeface="Open Sans"/>
                <a:cs typeface="Open Sans"/>
                <a:sym typeface="Open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rgbClr val="15212A"/>
                </a:solidFill>
                <a:latin typeface="Open Sans"/>
                <a:ea typeface="Open Sans"/>
                <a:cs typeface="Open Sans"/>
                <a:sym typeface="Open Sans"/>
              </a:rPr>
              <a:t>, and infographics &amp; images by </a:t>
            </a:r>
            <a:r>
              <a:rPr lang="en" sz="1200">
                <a:solidFill>
                  <a:srgbClr val="15212A"/>
                </a:solidFill>
                <a:uFill>
                  <a:noFill/>
                </a:uFill>
                <a:latin typeface="Open Sans"/>
                <a:ea typeface="Open Sans"/>
                <a:cs typeface="Open Sans"/>
                <a:sym typeface="Open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rgbClr val="15212A"/>
                </a:solidFill>
                <a:latin typeface="Cutive Mono"/>
                <a:ea typeface="Cutive Mono"/>
                <a:cs typeface="Cutive Mono"/>
                <a:sym typeface="Cutive Mono"/>
              </a:rPr>
              <a:t>. </a:t>
            </a:r>
            <a:endParaRPr sz="1200">
              <a:solidFill>
                <a:srgbClr val="15212A"/>
              </a:solidFill>
              <a:latin typeface="Cutive Mono"/>
              <a:ea typeface="Cutive Mono"/>
              <a:cs typeface="Cutive Mono"/>
              <a:sym typeface="Cutive Mono"/>
            </a:endParaRPr>
          </a:p>
          <a:p>
            <a:pPr marL="0" lvl="0" indent="0" algn="ctr" rtl="0">
              <a:spcBef>
                <a:spcPts val="300"/>
              </a:spcBef>
              <a:spcAft>
                <a:spcPts val="0"/>
              </a:spcAft>
              <a:buNone/>
            </a:pPr>
            <a:endParaRPr sz="900">
              <a:solidFill>
                <a:srgbClr val="15212A"/>
              </a:solidFill>
              <a:latin typeface="Cutive Mono"/>
              <a:ea typeface="Cutive Mono"/>
              <a:cs typeface="Cutive Mono"/>
              <a:sym typeface="Cutive Mo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5979091" y="0"/>
            <a:ext cx="2143125" cy="51435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4795837" y="0"/>
            <a:ext cx="11544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11/4/2022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4733925" cy="5143500"/>
          </a:xfrm>
        </p:spPr>
        <p:txBody>
          <a:bodyPr/>
          <a:lstStyle/>
          <a:p>
            <a:r>
              <a:rPr lang="en-US" noProof="0"/>
              <a:t>Click icon to add picture</a:t>
            </a:r>
            <a:endParaRPr lang="en-US" noProof="0" dirty="0"/>
          </a:p>
        </p:txBody>
      </p:sp>
      <p:sp>
        <p:nvSpPr>
          <p:cNvPr id="2" name="Title 1"/>
          <p:cNvSpPr>
            <a:spLocks noGrp="1"/>
          </p:cNvSpPr>
          <p:nvPr>
            <p:ph type="ctrTitle"/>
          </p:nvPr>
        </p:nvSpPr>
        <p:spPr>
          <a:xfrm>
            <a:off x="4972050" y="569214"/>
            <a:ext cx="3394710" cy="2420636"/>
          </a:xfrm>
        </p:spPr>
        <p:txBody>
          <a:bodyPr anchor="b">
            <a:normAutofit/>
          </a:bodyPr>
          <a:lstStyle>
            <a:lvl1pPr algn="l">
              <a:lnSpc>
                <a:spcPct val="90000"/>
              </a:lnSpc>
              <a:defRPr sz="4500" b="1" spc="-38"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4974128" y="3381375"/>
            <a:ext cx="3394710" cy="959739"/>
          </a:xfrm>
        </p:spPr>
        <p:txBody>
          <a:bodyPr lIns="91440" rIns="91440">
            <a:normAutofit/>
          </a:bodyPr>
          <a:lstStyle>
            <a:lvl1pPr marL="0" indent="0" algn="l">
              <a:buNone/>
              <a:defRPr sz="1800" cap="all" spc="150" baseline="0">
                <a:solidFill>
                  <a:schemeClr val="tx1">
                    <a:lumMod val="75000"/>
                    <a:lumOff val="25000"/>
                  </a:schemeClr>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4733925" y="0"/>
            <a:ext cx="11544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noProof="0" dirty="0"/>
          </a:p>
        </p:txBody>
      </p:sp>
    </p:spTree>
    <p:extLst>
      <p:ext uri="{BB962C8B-B14F-4D97-AF65-F5344CB8AC3E}">
        <p14:creationId xmlns:p14="http://schemas.microsoft.com/office/powerpoint/2010/main" val="367824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9" name="Google Shape;19;p4"/>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a:endParaRPr/>
          </a:p>
        </p:txBody>
      </p:sp>
      <p:sp>
        <p:nvSpPr>
          <p:cNvPr id="61" name="Google Shape;61;p13"/>
          <p:cNvSpPr txBox="1">
            <a:spLocks noGrp="1"/>
          </p:cNvSpPr>
          <p:nvPr>
            <p:ph type="title" idx="2"/>
          </p:nvPr>
        </p:nvSpPr>
        <p:spPr>
          <a:xfrm>
            <a:off x="1120050" y="182765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2" name="Google Shape;62;p13"/>
          <p:cNvSpPr txBox="1">
            <a:spLocks noGrp="1"/>
          </p:cNvSpPr>
          <p:nvPr>
            <p:ph type="subTitle" idx="1"/>
          </p:nvPr>
        </p:nvSpPr>
        <p:spPr>
          <a:xfrm>
            <a:off x="1136550" y="2208253"/>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3" hasCustomPrompt="1"/>
          </p:nvPr>
        </p:nvSpPr>
        <p:spPr>
          <a:xfrm>
            <a:off x="1136550" y="1261027"/>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4" name="Google Shape;64;p13"/>
          <p:cNvSpPr txBox="1">
            <a:spLocks noGrp="1"/>
          </p:cNvSpPr>
          <p:nvPr>
            <p:ph type="title" idx="4"/>
          </p:nvPr>
        </p:nvSpPr>
        <p:spPr>
          <a:xfrm>
            <a:off x="1051675" y="3604000"/>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 name="Google Shape;65;p13"/>
          <p:cNvSpPr txBox="1">
            <a:spLocks noGrp="1"/>
          </p:cNvSpPr>
          <p:nvPr>
            <p:ph type="subTitle" idx="5"/>
          </p:nvPr>
        </p:nvSpPr>
        <p:spPr>
          <a:xfrm>
            <a:off x="1136550"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6" hasCustomPrompt="1"/>
          </p:nvPr>
        </p:nvSpPr>
        <p:spPr>
          <a:xfrm>
            <a:off x="1136550" y="3036281"/>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7" name="Google Shape;67;p13"/>
          <p:cNvSpPr txBox="1">
            <a:spLocks noGrp="1"/>
          </p:cNvSpPr>
          <p:nvPr>
            <p:ph type="title" idx="7"/>
          </p:nvPr>
        </p:nvSpPr>
        <p:spPr>
          <a:xfrm>
            <a:off x="3528725" y="1817425"/>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 name="Google Shape;68;p13"/>
          <p:cNvSpPr txBox="1">
            <a:spLocks noGrp="1"/>
          </p:cNvSpPr>
          <p:nvPr>
            <p:ph type="subTitle" idx="8"/>
          </p:nvPr>
        </p:nvSpPr>
        <p:spPr>
          <a:xfrm>
            <a:off x="3442327" y="2208253"/>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9" hasCustomPrompt="1"/>
          </p:nvPr>
        </p:nvSpPr>
        <p:spPr>
          <a:xfrm>
            <a:off x="3442327" y="1235450"/>
            <a:ext cx="2240100" cy="6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0" name="Google Shape;70;p13"/>
          <p:cNvSpPr txBox="1">
            <a:spLocks noGrp="1"/>
          </p:cNvSpPr>
          <p:nvPr>
            <p:ph type="title" idx="13"/>
          </p:nvPr>
        </p:nvSpPr>
        <p:spPr>
          <a:xfrm>
            <a:off x="3442327" y="360400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3"/>
          <p:cNvSpPr txBox="1">
            <a:spLocks noGrp="1"/>
          </p:cNvSpPr>
          <p:nvPr>
            <p:ph type="subTitle" idx="14"/>
          </p:nvPr>
        </p:nvSpPr>
        <p:spPr>
          <a:xfrm>
            <a:off x="3442327"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5" hasCustomPrompt="1"/>
          </p:nvPr>
        </p:nvSpPr>
        <p:spPr>
          <a:xfrm>
            <a:off x="3442327" y="3012050"/>
            <a:ext cx="2240100" cy="6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3" name="Google Shape;73;p13"/>
          <p:cNvSpPr txBox="1">
            <a:spLocks noGrp="1"/>
          </p:cNvSpPr>
          <p:nvPr>
            <p:ph type="title" idx="16"/>
          </p:nvPr>
        </p:nvSpPr>
        <p:spPr>
          <a:xfrm>
            <a:off x="5682425" y="1826175"/>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 name="Google Shape;74;p13"/>
          <p:cNvSpPr txBox="1">
            <a:spLocks noGrp="1"/>
          </p:cNvSpPr>
          <p:nvPr>
            <p:ph type="subTitle" idx="17"/>
          </p:nvPr>
        </p:nvSpPr>
        <p:spPr>
          <a:xfrm>
            <a:off x="5768952" y="2161277"/>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8" hasCustomPrompt="1"/>
          </p:nvPr>
        </p:nvSpPr>
        <p:spPr>
          <a:xfrm>
            <a:off x="5768951" y="1264506"/>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6" name="Google Shape;76;p13"/>
          <p:cNvSpPr txBox="1">
            <a:spLocks noGrp="1"/>
          </p:cNvSpPr>
          <p:nvPr>
            <p:ph type="title" idx="19"/>
          </p:nvPr>
        </p:nvSpPr>
        <p:spPr>
          <a:xfrm>
            <a:off x="5768952" y="360254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20"/>
          </p:nvPr>
        </p:nvSpPr>
        <p:spPr>
          <a:xfrm>
            <a:off x="5768952" y="3937632"/>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21" hasCustomPrompt="1"/>
          </p:nvPr>
        </p:nvSpPr>
        <p:spPr>
          <a:xfrm>
            <a:off x="5768951" y="3039614"/>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7">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9" name="Google Shape;139;p23"/>
          <p:cNvSpPr txBox="1">
            <a:spLocks noGrp="1"/>
          </p:cNvSpPr>
          <p:nvPr>
            <p:ph type="subTitle" idx="1"/>
          </p:nvPr>
        </p:nvSpPr>
        <p:spPr>
          <a:xfrm>
            <a:off x="4815300" y="3159224"/>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0" name="Google Shape;140;p23"/>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815309" y="1871700"/>
            <a:ext cx="3871500" cy="1400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7" name="Google Shape;157;p26"/>
          <p:cNvSpPr txBox="1">
            <a:spLocks noGrp="1"/>
          </p:cNvSpPr>
          <p:nvPr>
            <p:ph type="subTitle" idx="1"/>
          </p:nvPr>
        </p:nvSpPr>
        <p:spPr>
          <a:xfrm>
            <a:off x="4815300" y="3065475"/>
            <a:ext cx="3871500" cy="6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8" name="Google Shape;158;p26"/>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7" r:id="rId6"/>
    <p:sldLayoutId id="2147483668" r:id="rId7"/>
    <p:sldLayoutId id="2147483669" r:id="rId8"/>
    <p:sldLayoutId id="2147483672" r:id="rId9"/>
    <p:sldLayoutId id="2147483679" r:id="rId10"/>
    <p:sldLayoutId id="2147483682"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428301" y="138652"/>
            <a:ext cx="3902335" cy="3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400" smtClean="0"/>
              <a:t>QUẢN LÝ CHI TIÊU CÁ NHÂN</a:t>
            </a:r>
            <a:endParaRPr sz="5400"/>
          </a:p>
        </p:txBody>
      </p:sp>
      <p:sp>
        <p:nvSpPr>
          <p:cNvPr id="236" name="Google Shape;236;p40"/>
          <p:cNvSpPr txBox="1">
            <a:spLocks noGrp="1"/>
          </p:cNvSpPr>
          <p:nvPr>
            <p:ph type="subTitle" idx="1"/>
          </p:nvPr>
        </p:nvSpPr>
        <p:spPr>
          <a:xfrm>
            <a:off x="1212837" y="3300983"/>
            <a:ext cx="2761171" cy="79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mtClean="0"/>
              <a:t>Nguyễn Thị Ngũ</a:t>
            </a:r>
          </a:p>
          <a:p>
            <a:pPr marL="0" lvl="0" indent="0" algn="l" rtl="0">
              <a:lnSpc>
                <a:spcPct val="150000"/>
              </a:lnSpc>
              <a:spcBef>
                <a:spcPts val="0"/>
              </a:spcBef>
              <a:spcAft>
                <a:spcPts val="0"/>
              </a:spcAft>
              <a:buNone/>
            </a:pPr>
            <a:r>
              <a:rPr lang="vi-VN" smtClean="0"/>
              <a:t>Ngô Trung Hiếu </a:t>
            </a:r>
          </a:p>
          <a:p>
            <a:pPr marL="0" lvl="0" indent="0" algn="l" rtl="0">
              <a:lnSpc>
                <a:spcPct val="150000"/>
              </a:lnSpc>
              <a:spcBef>
                <a:spcPts val="0"/>
              </a:spcBef>
              <a:spcAft>
                <a:spcPts val="0"/>
              </a:spcAft>
              <a:buNone/>
            </a:pPr>
            <a:r>
              <a:rPr lang="vi-VN" smtClean="0"/>
              <a:t>Bùi Văn Hùng</a:t>
            </a:r>
          </a:p>
          <a:p>
            <a:pPr marL="0" lvl="0" indent="0" algn="l" rtl="0">
              <a:lnSpc>
                <a:spcPct val="150000"/>
              </a:lnSpc>
              <a:spcBef>
                <a:spcPts val="0"/>
              </a:spcBef>
              <a:spcAft>
                <a:spcPts val="0"/>
              </a:spcAft>
              <a:buNone/>
            </a:pPr>
            <a:r>
              <a:rPr lang="vi-VN" smtClean="0"/>
              <a:t>Nguyễn Quang Hiệp</a:t>
            </a:r>
            <a:endParaRPr/>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40"/>
          <p:cNvGrpSpPr/>
          <p:nvPr/>
        </p:nvGrpSpPr>
        <p:grpSpPr>
          <a:xfrm>
            <a:off x="4384025" y="753975"/>
            <a:ext cx="4561735" cy="3321225"/>
            <a:chOff x="4384025" y="753975"/>
            <a:chExt cx="4561735" cy="3321225"/>
          </a:xfrm>
        </p:grpSpPr>
        <p:sp>
          <p:nvSpPr>
            <p:cNvPr id="239" name="Google Shape;239;p40"/>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0"/>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0"/>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0"/>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0"/>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72" name="Google Shape;672;p40"/>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14767;p94"/>
          <p:cNvGrpSpPr/>
          <p:nvPr/>
        </p:nvGrpSpPr>
        <p:grpSpPr>
          <a:xfrm>
            <a:off x="931041" y="4205824"/>
            <a:ext cx="182657" cy="196717"/>
            <a:chOff x="8052704" y="1503208"/>
            <a:chExt cx="275073" cy="354545"/>
          </a:xfrm>
        </p:grpSpPr>
        <p:sp>
          <p:nvSpPr>
            <p:cNvPr id="761" name="Google Shape;14768;p94"/>
            <p:cNvSpPr/>
            <p:nvPr/>
          </p:nvSpPr>
          <p:spPr>
            <a:xfrm>
              <a:off x="8052704" y="1697344"/>
              <a:ext cx="274812" cy="160409"/>
            </a:xfrm>
            <a:custGeom>
              <a:avLst/>
              <a:gdLst/>
              <a:ahLst/>
              <a:cxnLst/>
              <a:rect l="l" t="t" r="r" b="b"/>
              <a:pathLst>
                <a:path w="10495" h="6126" extrusionOk="0">
                  <a:moveTo>
                    <a:pt x="3722" y="1"/>
                  </a:moveTo>
                  <a:lnTo>
                    <a:pt x="3722" y="1270"/>
                  </a:lnTo>
                  <a:cubicBezTo>
                    <a:pt x="3722" y="1556"/>
                    <a:pt x="3531" y="1814"/>
                    <a:pt x="3254" y="1899"/>
                  </a:cubicBezTo>
                  <a:lnTo>
                    <a:pt x="945" y="2577"/>
                  </a:lnTo>
                  <a:cubicBezTo>
                    <a:pt x="383" y="2739"/>
                    <a:pt x="1" y="3254"/>
                    <a:pt x="1" y="3836"/>
                  </a:cubicBezTo>
                  <a:lnTo>
                    <a:pt x="1" y="5477"/>
                  </a:lnTo>
                  <a:cubicBezTo>
                    <a:pt x="1" y="5830"/>
                    <a:pt x="297" y="6126"/>
                    <a:pt x="659" y="6126"/>
                  </a:cubicBezTo>
                  <a:lnTo>
                    <a:pt x="9846" y="6126"/>
                  </a:lnTo>
                  <a:cubicBezTo>
                    <a:pt x="10199" y="6126"/>
                    <a:pt x="10495" y="5830"/>
                    <a:pt x="10495" y="5477"/>
                  </a:cubicBezTo>
                  <a:lnTo>
                    <a:pt x="10495" y="3836"/>
                  </a:lnTo>
                  <a:cubicBezTo>
                    <a:pt x="10495" y="3254"/>
                    <a:pt x="10113" y="2739"/>
                    <a:pt x="9560" y="2577"/>
                  </a:cubicBezTo>
                  <a:lnTo>
                    <a:pt x="7251" y="1899"/>
                  </a:lnTo>
                  <a:cubicBezTo>
                    <a:pt x="6975" y="1814"/>
                    <a:pt x="6784" y="1556"/>
                    <a:pt x="6784" y="1270"/>
                  </a:cubicBezTo>
                  <a:lnTo>
                    <a:pt x="6784" y="1"/>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4769;p94"/>
            <p:cNvSpPr/>
            <p:nvPr/>
          </p:nvSpPr>
          <p:spPr>
            <a:xfrm>
              <a:off x="8098685" y="1823267"/>
              <a:ext cx="11260" cy="34486"/>
            </a:xfrm>
            <a:custGeom>
              <a:avLst/>
              <a:gdLst/>
              <a:ahLst/>
              <a:cxnLst/>
              <a:rect l="l" t="t" r="r" b="b"/>
              <a:pathLst>
                <a:path w="430" h="1317" extrusionOk="0">
                  <a:moveTo>
                    <a:pt x="0" y="0"/>
                  </a:moveTo>
                  <a:lnTo>
                    <a:pt x="0" y="1317"/>
                  </a:lnTo>
                  <a:lnTo>
                    <a:pt x="430" y="1317"/>
                  </a:lnTo>
                  <a:lnTo>
                    <a:pt x="430"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4770;p94"/>
            <p:cNvSpPr/>
            <p:nvPr/>
          </p:nvSpPr>
          <p:spPr>
            <a:xfrm>
              <a:off x="8270301" y="1823267"/>
              <a:ext cx="11521" cy="34486"/>
            </a:xfrm>
            <a:custGeom>
              <a:avLst/>
              <a:gdLst/>
              <a:ahLst/>
              <a:cxnLst/>
              <a:rect l="l" t="t" r="r" b="b"/>
              <a:pathLst>
                <a:path w="440" h="1317" extrusionOk="0">
                  <a:moveTo>
                    <a:pt x="0" y="0"/>
                  </a:moveTo>
                  <a:lnTo>
                    <a:pt x="0" y="1317"/>
                  </a:lnTo>
                  <a:lnTo>
                    <a:pt x="439" y="1317"/>
                  </a:lnTo>
                  <a:lnTo>
                    <a:pt x="439"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4771;p94"/>
            <p:cNvSpPr/>
            <p:nvPr/>
          </p:nvSpPr>
          <p:spPr>
            <a:xfrm>
              <a:off x="8052704" y="1747069"/>
              <a:ext cx="275073" cy="110684"/>
            </a:xfrm>
            <a:custGeom>
              <a:avLst/>
              <a:gdLst/>
              <a:ahLst/>
              <a:cxnLst/>
              <a:rect l="l" t="t" r="r" b="b"/>
              <a:pathLst>
                <a:path w="10505" h="4227" extrusionOk="0">
                  <a:moveTo>
                    <a:pt x="3245" y="0"/>
                  </a:moveTo>
                  <a:lnTo>
                    <a:pt x="945" y="678"/>
                  </a:lnTo>
                  <a:cubicBezTo>
                    <a:pt x="383" y="840"/>
                    <a:pt x="1" y="1346"/>
                    <a:pt x="1" y="1927"/>
                  </a:cubicBezTo>
                  <a:lnTo>
                    <a:pt x="1" y="2910"/>
                  </a:lnTo>
                  <a:lnTo>
                    <a:pt x="2186" y="3349"/>
                  </a:lnTo>
                  <a:lnTo>
                    <a:pt x="2186" y="4227"/>
                  </a:lnTo>
                  <a:lnTo>
                    <a:pt x="8310" y="4227"/>
                  </a:lnTo>
                  <a:lnTo>
                    <a:pt x="8310" y="3349"/>
                  </a:lnTo>
                  <a:lnTo>
                    <a:pt x="10504" y="2910"/>
                  </a:lnTo>
                  <a:lnTo>
                    <a:pt x="10504" y="1937"/>
                  </a:lnTo>
                  <a:cubicBezTo>
                    <a:pt x="10504" y="1355"/>
                    <a:pt x="10113" y="840"/>
                    <a:pt x="9560" y="678"/>
                  </a:cubicBezTo>
                  <a:lnTo>
                    <a:pt x="7251" y="0"/>
                  </a:lnTo>
                  <a:lnTo>
                    <a:pt x="5248" y="287"/>
                  </a:lnTo>
                  <a:lnTo>
                    <a:pt x="3245" y="0"/>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4772;p94"/>
            <p:cNvSpPr/>
            <p:nvPr/>
          </p:nvSpPr>
          <p:spPr>
            <a:xfrm>
              <a:off x="8150138" y="1697344"/>
              <a:ext cx="80205" cy="34381"/>
            </a:xfrm>
            <a:custGeom>
              <a:avLst/>
              <a:gdLst/>
              <a:ahLst/>
              <a:cxnLst/>
              <a:rect l="l" t="t" r="r" b="b"/>
              <a:pathLst>
                <a:path w="3063" h="1313" extrusionOk="0">
                  <a:moveTo>
                    <a:pt x="1" y="1"/>
                  </a:moveTo>
                  <a:lnTo>
                    <a:pt x="1" y="926"/>
                  </a:lnTo>
                  <a:cubicBezTo>
                    <a:pt x="478" y="1184"/>
                    <a:pt x="1005" y="1313"/>
                    <a:pt x="1532" y="1313"/>
                  </a:cubicBezTo>
                  <a:cubicBezTo>
                    <a:pt x="2059" y="1313"/>
                    <a:pt x="2586" y="1184"/>
                    <a:pt x="3063" y="926"/>
                  </a:cubicBezTo>
                  <a:lnTo>
                    <a:pt x="3063" y="1"/>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4773;p94"/>
            <p:cNvSpPr/>
            <p:nvPr/>
          </p:nvSpPr>
          <p:spPr>
            <a:xfrm>
              <a:off x="8087687" y="1503208"/>
              <a:ext cx="205107" cy="136974"/>
            </a:xfrm>
            <a:custGeom>
              <a:avLst/>
              <a:gdLst/>
              <a:ahLst/>
              <a:cxnLst/>
              <a:rect l="l" t="t" r="r" b="b"/>
              <a:pathLst>
                <a:path w="7833" h="5231" extrusionOk="0">
                  <a:moveTo>
                    <a:pt x="5157" y="0"/>
                  </a:moveTo>
                  <a:cubicBezTo>
                    <a:pt x="5146" y="0"/>
                    <a:pt x="5135" y="1"/>
                    <a:pt x="5124" y="2"/>
                  </a:cubicBezTo>
                  <a:lnTo>
                    <a:pt x="3693" y="203"/>
                  </a:lnTo>
                  <a:lnTo>
                    <a:pt x="2920" y="12"/>
                  </a:lnTo>
                  <a:cubicBezTo>
                    <a:pt x="2901" y="6"/>
                    <a:pt x="2881" y="2"/>
                    <a:pt x="2860" y="2"/>
                  </a:cubicBezTo>
                  <a:cubicBezTo>
                    <a:pt x="2819" y="2"/>
                    <a:pt x="2777" y="15"/>
                    <a:pt x="2739" y="41"/>
                  </a:cubicBezTo>
                  <a:lnTo>
                    <a:pt x="1947" y="642"/>
                  </a:lnTo>
                  <a:lnTo>
                    <a:pt x="1069" y="642"/>
                  </a:lnTo>
                  <a:cubicBezTo>
                    <a:pt x="955" y="642"/>
                    <a:pt x="859" y="737"/>
                    <a:pt x="859" y="861"/>
                  </a:cubicBezTo>
                  <a:lnTo>
                    <a:pt x="859" y="1729"/>
                  </a:lnTo>
                  <a:lnTo>
                    <a:pt x="287" y="1729"/>
                  </a:lnTo>
                  <a:cubicBezTo>
                    <a:pt x="134" y="1729"/>
                    <a:pt x="29" y="1882"/>
                    <a:pt x="77" y="2025"/>
                  </a:cubicBezTo>
                  <a:lnTo>
                    <a:pt x="420" y="3046"/>
                  </a:lnTo>
                  <a:lnTo>
                    <a:pt x="77" y="3380"/>
                  </a:lnTo>
                  <a:cubicBezTo>
                    <a:pt x="20" y="3446"/>
                    <a:pt x="1" y="3532"/>
                    <a:pt x="29" y="3618"/>
                  </a:cubicBezTo>
                  <a:lnTo>
                    <a:pt x="640" y="5230"/>
                  </a:lnTo>
                  <a:lnTo>
                    <a:pt x="7194" y="5230"/>
                  </a:lnTo>
                  <a:lnTo>
                    <a:pt x="7804" y="3618"/>
                  </a:lnTo>
                  <a:cubicBezTo>
                    <a:pt x="7833" y="3532"/>
                    <a:pt x="7814" y="3446"/>
                    <a:pt x="7757" y="3380"/>
                  </a:cubicBezTo>
                  <a:lnTo>
                    <a:pt x="7413" y="3046"/>
                  </a:lnTo>
                  <a:lnTo>
                    <a:pt x="7757" y="2025"/>
                  </a:lnTo>
                  <a:cubicBezTo>
                    <a:pt x="7804" y="1882"/>
                    <a:pt x="7699" y="1729"/>
                    <a:pt x="7547" y="1729"/>
                  </a:cubicBezTo>
                  <a:lnTo>
                    <a:pt x="6755" y="1729"/>
                  </a:lnTo>
                  <a:lnTo>
                    <a:pt x="7079" y="937"/>
                  </a:lnTo>
                  <a:cubicBezTo>
                    <a:pt x="7136" y="794"/>
                    <a:pt x="7022" y="642"/>
                    <a:pt x="6869" y="642"/>
                  </a:cubicBezTo>
                  <a:lnTo>
                    <a:pt x="5887" y="642"/>
                  </a:lnTo>
                  <a:lnTo>
                    <a:pt x="5305" y="60"/>
                  </a:lnTo>
                  <a:cubicBezTo>
                    <a:pt x="5265" y="20"/>
                    <a:pt x="5212" y="0"/>
                    <a:pt x="5157"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4774;p94"/>
            <p:cNvSpPr/>
            <p:nvPr/>
          </p:nvSpPr>
          <p:spPr>
            <a:xfrm>
              <a:off x="8087687" y="1515751"/>
              <a:ext cx="190889" cy="124431"/>
            </a:xfrm>
            <a:custGeom>
              <a:avLst/>
              <a:gdLst/>
              <a:ahLst/>
              <a:cxnLst/>
              <a:rect l="l" t="t" r="r" b="b"/>
              <a:pathLst>
                <a:path w="7290" h="4752" extrusionOk="0">
                  <a:moveTo>
                    <a:pt x="2166" y="0"/>
                  </a:moveTo>
                  <a:lnTo>
                    <a:pt x="1947" y="163"/>
                  </a:lnTo>
                  <a:lnTo>
                    <a:pt x="1069" y="163"/>
                  </a:lnTo>
                  <a:cubicBezTo>
                    <a:pt x="955" y="163"/>
                    <a:pt x="859" y="258"/>
                    <a:pt x="859" y="382"/>
                  </a:cubicBezTo>
                  <a:lnTo>
                    <a:pt x="859" y="1260"/>
                  </a:lnTo>
                  <a:lnTo>
                    <a:pt x="287" y="1260"/>
                  </a:lnTo>
                  <a:cubicBezTo>
                    <a:pt x="134" y="1260"/>
                    <a:pt x="29" y="1403"/>
                    <a:pt x="77" y="1546"/>
                  </a:cubicBezTo>
                  <a:lnTo>
                    <a:pt x="420" y="2567"/>
                  </a:lnTo>
                  <a:lnTo>
                    <a:pt x="77" y="2910"/>
                  </a:lnTo>
                  <a:cubicBezTo>
                    <a:pt x="20" y="2967"/>
                    <a:pt x="1" y="3053"/>
                    <a:pt x="29" y="3139"/>
                  </a:cubicBezTo>
                  <a:lnTo>
                    <a:pt x="640" y="4751"/>
                  </a:lnTo>
                  <a:lnTo>
                    <a:pt x="7194" y="4751"/>
                  </a:lnTo>
                  <a:lnTo>
                    <a:pt x="7289" y="4503"/>
                  </a:lnTo>
                  <a:lnTo>
                    <a:pt x="7289" y="4503"/>
                  </a:lnTo>
                  <a:cubicBezTo>
                    <a:pt x="7117" y="4522"/>
                    <a:pt x="6936" y="4532"/>
                    <a:pt x="6755" y="4541"/>
                  </a:cubicBezTo>
                  <a:cubicBezTo>
                    <a:pt x="4246" y="4532"/>
                    <a:pt x="2195" y="2509"/>
                    <a:pt x="2166" y="0"/>
                  </a:cubicBezTo>
                  <a:close/>
                </a:path>
              </a:pathLst>
            </a:custGeom>
            <a:solidFill>
              <a:srgbClr val="E1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4775;p94"/>
            <p:cNvSpPr/>
            <p:nvPr/>
          </p:nvSpPr>
          <p:spPr>
            <a:xfrm>
              <a:off x="8097690" y="1577207"/>
              <a:ext cx="184866" cy="143415"/>
            </a:xfrm>
            <a:custGeom>
              <a:avLst/>
              <a:gdLst/>
              <a:ahLst/>
              <a:cxnLst/>
              <a:rect l="l" t="t" r="r" b="b"/>
              <a:pathLst>
                <a:path w="7060" h="5477" extrusionOk="0">
                  <a:moveTo>
                    <a:pt x="309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26"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11" y="4331"/>
                    <a:pt x="2042" y="5476"/>
                    <a:pt x="3530" y="5476"/>
                  </a:cubicBezTo>
                  <a:cubicBezTo>
                    <a:pt x="5018" y="5476"/>
                    <a:pt x="6249" y="4331"/>
                    <a:pt x="6363" y="2843"/>
                  </a:cubicBezTo>
                  <a:lnTo>
                    <a:pt x="6478" y="2843"/>
                  </a:lnTo>
                  <a:cubicBezTo>
                    <a:pt x="6802" y="2843"/>
                    <a:pt x="7060" y="2567"/>
                    <a:pt x="7022" y="2242"/>
                  </a:cubicBezTo>
                  <a:cubicBezTo>
                    <a:pt x="6983" y="1956"/>
                    <a:pt x="6745" y="1746"/>
                    <a:pt x="6449" y="1746"/>
                  </a:cubicBezTo>
                  <a:lnTo>
                    <a:pt x="6373" y="1746"/>
                  </a:lnTo>
                  <a:cubicBezTo>
                    <a:pt x="6134" y="1746"/>
                    <a:pt x="5934" y="1555"/>
                    <a:pt x="5934" y="1307"/>
                  </a:cubicBezTo>
                  <a:lnTo>
                    <a:pt x="5934" y="878"/>
                  </a:lnTo>
                  <a:lnTo>
                    <a:pt x="4627" y="0"/>
                  </a:lnTo>
                  <a:lnTo>
                    <a:pt x="4627" y="506"/>
                  </a:lnTo>
                  <a:cubicBezTo>
                    <a:pt x="4627" y="628"/>
                    <a:pt x="4524" y="718"/>
                    <a:pt x="4412" y="718"/>
                  </a:cubicBezTo>
                  <a:cubicBezTo>
                    <a:pt x="4375" y="718"/>
                    <a:pt x="4338" y="708"/>
                    <a:pt x="4303" y="687"/>
                  </a:cubicBezTo>
                  <a:lnTo>
                    <a:pt x="3091" y="0"/>
                  </a:lnTo>
                  <a:close/>
                </a:path>
              </a:pathLst>
            </a:custGeom>
            <a:solidFill>
              <a:srgbClr val="F0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4776;p94"/>
            <p:cNvSpPr/>
            <p:nvPr/>
          </p:nvSpPr>
          <p:spPr>
            <a:xfrm>
              <a:off x="8150138" y="1623031"/>
              <a:ext cx="11521" cy="17151"/>
            </a:xfrm>
            <a:custGeom>
              <a:avLst/>
              <a:gdLst/>
              <a:ahLst/>
              <a:cxnLst/>
              <a:rect l="l" t="t" r="r" b="b"/>
              <a:pathLst>
                <a:path w="440" h="655" extrusionOk="0">
                  <a:moveTo>
                    <a:pt x="220" y="1"/>
                  </a:moveTo>
                  <a:cubicBezTo>
                    <a:pt x="110" y="1"/>
                    <a:pt x="1" y="72"/>
                    <a:pt x="1" y="216"/>
                  </a:cubicBezTo>
                  <a:lnTo>
                    <a:pt x="1" y="435"/>
                  </a:lnTo>
                  <a:cubicBezTo>
                    <a:pt x="1" y="559"/>
                    <a:pt x="96" y="654"/>
                    <a:pt x="220" y="654"/>
                  </a:cubicBezTo>
                  <a:cubicBezTo>
                    <a:pt x="334" y="654"/>
                    <a:pt x="430" y="559"/>
                    <a:pt x="439" y="444"/>
                  </a:cubicBezTo>
                  <a:lnTo>
                    <a:pt x="439" y="216"/>
                  </a:lnTo>
                  <a:cubicBezTo>
                    <a:pt x="439" y="72"/>
                    <a:pt x="330" y="1"/>
                    <a:pt x="220"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4777;p94"/>
            <p:cNvSpPr/>
            <p:nvPr/>
          </p:nvSpPr>
          <p:spPr>
            <a:xfrm>
              <a:off x="8218848" y="1623031"/>
              <a:ext cx="11495" cy="17151"/>
            </a:xfrm>
            <a:custGeom>
              <a:avLst/>
              <a:gdLst/>
              <a:ahLst/>
              <a:cxnLst/>
              <a:rect l="l" t="t" r="r" b="b"/>
              <a:pathLst>
                <a:path w="439" h="655" extrusionOk="0">
                  <a:moveTo>
                    <a:pt x="219" y="1"/>
                  </a:moveTo>
                  <a:cubicBezTo>
                    <a:pt x="110" y="1"/>
                    <a:pt x="0" y="72"/>
                    <a:pt x="0" y="216"/>
                  </a:cubicBezTo>
                  <a:lnTo>
                    <a:pt x="0" y="435"/>
                  </a:lnTo>
                  <a:cubicBezTo>
                    <a:pt x="0" y="559"/>
                    <a:pt x="95" y="654"/>
                    <a:pt x="219" y="654"/>
                  </a:cubicBezTo>
                  <a:cubicBezTo>
                    <a:pt x="334" y="654"/>
                    <a:pt x="429" y="559"/>
                    <a:pt x="439" y="444"/>
                  </a:cubicBezTo>
                  <a:lnTo>
                    <a:pt x="439" y="216"/>
                  </a:lnTo>
                  <a:cubicBezTo>
                    <a:pt x="439" y="72"/>
                    <a:pt x="329" y="1"/>
                    <a:pt x="219"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4778;p94"/>
            <p:cNvSpPr/>
            <p:nvPr/>
          </p:nvSpPr>
          <p:spPr>
            <a:xfrm>
              <a:off x="8164618" y="1662963"/>
              <a:ext cx="50799" cy="17439"/>
            </a:xfrm>
            <a:custGeom>
              <a:avLst/>
              <a:gdLst/>
              <a:ahLst/>
              <a:cxnLst/>
              <a:rect l="l" t="t" r="r" b="b"/>
              <a:pathLst>
                <a:path w="1940" h="666" extrusionOk="0">
                  <a:moveTo>
                    <a:pt x="323" y="0"/>
                  </a:moveTo>
                  <a:cubicBezTo>
                    <a:pt x="153" y="0"/>
                    <a:pt x="0" y="224"/>
                    <a:pt x="163" y="379"/>
                  </a:cubicBezTo>
                  <a:cubicBezTo>
                    <a:pt x="382" y="562"/>
                    <a:pt x="654" y="666"/>
                    <a:pt x="937" y="666"/>
                  </a:cubicBezTo>
                  <a:cubicBezTo>
                    <a:pt x="949" y="666"/>
                    <a:pt x="962" y="666"/>
                    <a:pt x="974" y="665"/>
                  </a:cubicBezTo>
                  <a:cubicBezTo>
                    <a:pt x="986" y="666"/>
                    <a:pt x="999" y="666"/>
                    <a:pt x="1011" y="666"/>
                  </a:cubicBezTo>
                  <a:cubicBezTo>
                    <a:pt x="1294" y="666"/>
                    <a:pt x="1565" y="562"/>
                    <a:pt x="1785" y="379"/>
                  </a:cubicBezTo>
                  <a:cubicBezTo>
                    <a:pt x="1940" y="224"/>
                    <a:pt x="1792" y="0"/>
                    <a:pt x="1624" y="0"/>
                  </a:cubicBezTo>
                  <a:cubicBezTo>
                    <a:pt x="1575" y="0"/>
                    <a:pt x="1525" y="19"/>
                    <a:pt x="1480" y="64"/>
                  </a:cubicBezTo>
                  <a:cubicBezTo>
                    <a:pt x="1327" y="169"/>
                    <a:pt x="1150" y="222"/>
                    <a:pt x="974" y="222"/>
                  </a:cubicBezTo>
                  <a:cubicBezTo>
                    <a:pt x="797" y="222"/>
                    <a:pt x="621" y="169"/>
                    <a:pt x="468" y="64"/>
                  </a:cubicBezTo>
                  <a:cubicBezTo>
                    <a:pt x="423" y="19"/>
                    <a:pt x="372" y="0"/>
                    <a:pt x="323"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4779;p94"/>
            <p:cNvSpPr/>
            <p:nvPr/>
          </p:nvSpPr>
          <p:spPr>
            <a:xfrm>
              <a:off x="8097690" y="1577207"/>
              <a:ext cx="155382" cy="143389"/>
            </a:xfrm>
            <a:custGeom>
              <a:avLst/>
              <a:gdLst/>
              <a:ahLst/>
              <a:cxnLst/>
              <a:rect l="l" t="t" r="r" b="b"/>
              <a:pathLst>
                <a:path w="5934" h="5476" extrusionOk="0">
                  <a:moveTo>
                    <a:pt x="310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35"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09" y="4347"/>
                    <a:pt x="2057" y="5475"/>
                    <a:pt x="3511" y="5475"/>
                  </a:cubicBezTo>
                  <a:cubicBezTo>
                    <a:pt x="3662" y="5475"/>
                    <a:pt x="3815" y="5463"/>
                    <a:pt x="3969" y="5438"/>
                  </a:cubicBezTo>
                  <a:cubicBezTo>
                    <a:pt x="2585" y="5219"/>
                    <a:pt x="1565" y="4026"/>
                    <a:pt x="1565" y="2624"/>
                  </a:cubicBezTo>
                  <a:lnTo>
                    <a:pt x="1565" y="1479"/>
                  </a:lnTo>
                  <a:cubicBezTo>
                    <a:pt x="1565" y="1172"/>
                    <a:pt x="1818" y="939"/>
                    <a:pt x="2105" y="939"/>
                  </a:cubicBezTo>
                  <a:cubicBezTo>
                    <a:pt x="2175" y="939"/>
                    <a:pt x="2247" y="953"/>
                    <a:pt x="2318" y="983"/>
                  </a:cubicBezTo>
                  <a:cubicBezTo>
                    <a:pt x="2414" y="1031"/>
                    <a:pt x="2519" y="1040"/>
                    <a:pt x="2624" y="1040"/>
                  </a:cubicBezTo>
                  <a:cubicBezTo>
                    <a:pt x="2834" y="1012"/>
                    <a:pt x="3024" y="897"/>
                    <a:pt x="3139" y="716"/>
                  </a:cubicBezTo>
                  <a:lnTo>
                    <a:pt x="3225" y="582"/>
                  </a:lnTo>
                  <a:lnTo>
                    <a:pt x="4074" y="1069"/>
                  </a:lnTo>
                  <a:cubicBezTo>
                    <a:pt x="4177" y="1128"/>
                    <a:pt x="4290" y="1156"/>
                    <a:pt x="4401" y="1156"/>
                  </a:cubicBezTo>
                  <a:cubicBezTo>
                    <a:pt x="4648" y="1156"/>
                    <a:pt x="4887" y="1017"/>
                    <a:pt x="4999" y="773"/>
                  </a:cubicBezTo>
                  <a:lnTo>
                    <a:pt x="5695" y="1240"/>
                  </a:lnTo>
                  <a:lnTo>
                    <a:pt x="5715" y="1250"/>
                  </a:lnTo>
                  <a:lnTo>
                    <a:pt x="5734" y="1269"/>
                  </a:lnTo>
                  <a:lnTo>
                    <a:pt x="5934" y="1364"/>
                  </a:lnTo>
                  <a:cubicBezTo>
                    <a:pt x="5934" y="1345"/>
                    <a:pt x="5934" y="1326"/>
                    <a:pt x="5934" y="1307"/>
                  </a:cubicBezTo>
                  <a:lnTo>
                    <a:pt x="5934" y="878"/>
                  </a:lnTo>
                  <a:lnTo>
                    <a:pt x="4627" y="0"/>
                  </a:lnTo>
                  <a:lnTo>
                    <a:pt x="4627" y="506"/>
                  </a:lnTo>
                  <a:cubicBezTo>
                    <a:pt x="4627" y="628"/>
                    <a:pt x="4524" y="718"/>
                    <a:pt x="4412" y="718"/>
                  </a:cubicBezTo>
                  <a:cubicBezTo>
                    <a:pt x="4375" y="718"/>
                    <a:pt x="4338" y="708"/>
                    <a:pt x="4303" y="687"/>
                  </a:cubicBezTo>
                  <a:lnTo>
                    <a:pt x="3101" y="0"/>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4780;p94"/>
            <p:cNvSpPr/>
            <p:nvPr/>
          </p:nvSpPr>
          <p:spPr>
            <a:xfrm>
              <a:off x="8178863" y="1754558"/>
              <a:ext cx="22755" cy="63237"/>
            </a:xfrm>
            <a:custGeom>
              <a:avLst/>
              <a:gdLst/>
              <a:ahLst/>
              <a:cxnLst/>
              <a:rect l="l" t="t" r="r" b="b"/>
              <a:pathLst>
                <a:path w="869" h="2415" extrusionOk="0">
                  <a:moveTo>
                    <a:pt x="1" y="1"/>
                  </a:moveTo>
                  <a:lnTo>
                    <a:pt x="1" y="2195"/>
                  </a:lnTo>
                  <a:cubicBezTo>
                    <a:pt x="1" y="2309"/>
                    <a:pt x="96" y="2414"/>
                    <a:pt x="211" y="2414"/>
                  </a:cubicBezTo>
                  <a:lnTo>
                    <a:pt x="649" y="2414"/>
                  </a:lnTo>
                  <a:cubicBezTo>
                    <a:pt x="773" y="2405"/>
                    <a:pt x="869" y="2309"/>
                    <a:pt x="869" y="2195"/>
                  </a:cubicBezTo>
                  <a:lnTo>
                    <a:pt x="869"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4781;p94"/>
            <p:cNvSpPr/>
            <p:nvPr/>
          </p:nvSpPr>
          <p:spPr>
            <a:xfrm>
              <a:off x="8127645" y="1728137"/>
              <a:ext cx="62477" cy="57921"/>
            </a:xfrm>
            <a:custGeom>
              <a:avLst/>
              <a:gdLst/>
              <a:ahLst/>
              <a:cxnLst/>
              <a:rect l="l" t="t" r="r" b="b"/>
              <a:pathLst>
                <a:path w="2386" h="2212" extrusionOk="0">
                  <a:moveTo>
                    <a:pt x="512" y="1"/>
                  </a:moveTo>
                  <a:cubicBezTo>
                    <a:pt x="431" y="1"/>
                    <a:pt x="355" y="43"/>
                    <a:pt x="316" y="122"/>
                  </a:cubicBezTo>
                  <a:lnTo>
                    <a:pt x="30" y="685"/>
                  </a:lnTo>
                  <a:cubicBezTo>
                    <a:pt x="1" y="752"/>
                    <a:pt x="1" y="828"/>
                    <a:pt x="30" y="895"/>
                  </a:cubicBezTo>
                  <a:lnTo>
                    <a:pt x="716" y="2097"/>
                  </a:lnTo>
                  <a:cubicBezTo>
                    <a:pt x="756" y="2171"/>
                    <a:pt x="833" y="2211"/>
                    <a:pt x="912" y="2211"/>
                  </a:cubicBezTo>
                  <a:cubicBezTo>
                    <a:pt x="964" y="2211"/>
                    <a:pt x="1018" y="2193"/>
                    <a:pt x="1060" y="2154"/>
                  </a:cubicBezTo>
                  <a:lnTo>
                    <a:pt x="2386" y="1010"/>
                  </a:lnTo>
                  <a:lnTo>
                    <a:pt x="621" y="27"/>
                  </a:lnTo>
                  <a:cubicBezTo>
                    <a:pt x="586" y="9"/>
                    <a:pt x="548" y="1"/>
                    <a:pt x="512"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4782;p94"/>
            <p:cNvSpPr/>
            <p:nvPr/>
          </p:nvSpPr>
          <p:spPr>
            <a:xfrm>
              <a:off x="8190096" y="1728137"/>
              <a:ext cx="62477" cy="57816"/>
            </a:xfrm>
            <a:custGeom>
              <a:avLst/>
              <a:gdLst/>
              <a:ahLst/>
              <a:cxnLst/>
              <a:rect l="l" t="t" r="r" b="b"/>
              <a:pathLst>
                <a:path w="2386" h="2208" extrusionOk="0">
                  <a:moveTo>
                    <a:pt x="1875" y="1"/>
                  </a:moveTo>
                  <a:cubicBezTo>
                    <a:pt x="1839" y="1"/>
                    <a:pt x="1801" y="9"/>
                    <a:pt x="1766" y="27"/>
                  </a:cubicBezTo>
                  <a:lnTo>
                    <a:pt x="1" y="1010"/>
                  </a:lnTo>
                  <a:lnTo>
                    <a:pt x="1337" y="2154"/>
                  </a:lnTo>
                  <a:cubicBezTo>
                    <a:pt x="1376" y="2190"/>
                    <a:pt x="1427" y="2207"/>
                    <a:pt x="1480" y="2207"/>
                  </a:cubicBezTo>
                  <a:cubicBezTo>
                    <a:pt x="1555" y="2207"/>
                    <a:pt x="1631" y="2170"/>
                    <a:pt x="1670" y="2097"/>
                  </a:cubicBezTo>
                  <a:lnTo>
                    <a:pt x="2357" y="895"/>
                  </a:lnTo>
                  <a:cubicBezTo>
                    <a:pt x="2386" y="828"/>
                    <a:pt x="2386" y="752"/>
                    <a:pt x="2357" y="685"/>
                  </a:cubicBezTo>
                  <a:lnTo>
                    <a:pt x="2071" y="122"/>
                  </a:lnTo>
                  <a:cubicBezTo>
                    <a:pt x="2032" y="43"/>
                    <a:pt x="1956" y="1"/>
                    <a:pt x="1875"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4783;p94"/>
            <p:cNvSpPr/>
            <p:nvPr/>
          </p:nvSpPr>
          <p:spPr>
            <a:xfrm>
              <a:off x="8058464" y="1770557"/>
              <a:ext cx="51480" cy="64206"/>
            </a:xfrm>
            <a:custGeom>
              <a:avLst/>
              <a:gdLst/>
              <a:ahLst/>
              <a:cxnLst/>
              <a:rect l="l" t="t" r="r" b="b"/>
              <a:pathLst>
                <a:path w="1966" h="2452" extrusionOk="0">
                  <a:moveTo>
                    <a:pt x="296" y="0"/>
                  </a:moveTo>
                  <a:cubicBezTo>
                    <a:pt x="182" y="96"/>
                    <a:pt x="86" y="201"/>
                    <a:pt x="0" y="325"/>
                  </a:cubicBezTo>
                  <a:lnTo>
                    <a:pt x="1317" y="1488"/>
                  </a:lnTo>
                  <a:cubicBezTo>
                    <a:pt x="1450" y="1612"/>
                    <a:pt x="1536" y="1794"/>
                    <a:pt x="1536" y="1975"/>
                  </a:cubicBezTo>
                  <a:lnTo>
                    <a:pt x="1536" y="2376"/>
                  </a:lnTo>
                  <a:lnTo>
                    <a:pt x="1966" y="2452"/>
                  </a:lnTo>
                  <a:lnTo>
                    <a:pt x="1966" y="1975"/>
                  </a:lnTo>
                  <a:cubicBezTo>
                    <a:pt x="1966" y="1670"/>
                    <a:pt x="1832" y="1364"/>
                    <a:pt x="1603" y="1164"/>
                  </a:cubicBezTo>
                  <a:lnTo>
                    <a:pt x="296" y="0"/>
                  </a:ln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4784;p94"/>
            <p:cNvSpPr/>
            <p:nvPr/>
          </p:nvSpPr>
          <p:spPr>
            <a:xfrm>
              <a:off x="8270301" y="1770557"/>
              <a:ext cx="51480" cy="64206"/>
            </a:xfrm>
            <a:custGeom>
              <a:avLst/>
              <a:gdLst/>
              <a:ahLst/>
              <a:cxnLst/>
              <a:rect l="l" t="t" r="r" b="b"/>
              <a:pathLst>
                <a:path w="1966" h="2452" extrusionOk="0">
                  <a:moveTo>
                    <a:pt x="1670" y="0"/>
                  </a:moveTo>
                  <a:lnTo>
                    <a:pt x="372" y="1164"/>
                  </a:lnTo>
                  <a:cubicBezTo>
                    <a:pt x="134" y="1364"/>
                    <a:pt x="0" y="1670"/>
                    <a:pt x="0" y="1975"/>
                  </a:cubicBezTo>
                  <a:lnTo>
                    <a:pt x="0" y="2452"/>
                  </a:lnTo>
                  <a:lnTo>
                    <a:pt x="439" y="2376"/>
                  </a:lnTo>
                  <a:lnTo>
                    <a:pt x="439" y="1975"/>
                  </a:lnTo>
                  <a:cubicBezTo>
                    <a:pt x="439" y="1794"/>
                    <a:pt x="515" y="1612"/>
                    <a:pt x="659" y="1488"/>
                  </a:cubicBezTo>
                  <a:lnTo>
                    <a:pt x="1965" y="325"/>
                  </a:lnTo>
                  <a:cubicBezTo>
                    <a:pt x="1889" y="201"/>
                    <a:pt x="1784" y="96"/>
                    <a:pt x="1670" y="0"/>
                  </a:cubicBez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15379;p94"/>
          <p:cNvGrpSpPr/>
          <p:nvPr/>
        </p:nvGrpSpPr>
        <p:grpSpPr>
          <a:xfrm>
            <a:off x="941004" y="3475855"/>
            <a:ext cx="175007" cy="196833"/>
            <a:chOff x="7606826" y="1502999"/>
            <a:chExt cx="263552" cy="354754"/>
          </a:xfrm>
        </p:grpSpPr>
        <p:sp>
          <p:nvSpPr>
            <p:cNvPr id="779" name="Google Shape;15380;p94"/>
            <p:cNvSpPr/>
            <p:nvPr/>
          </p:nvSpPr>
          <p:spPr>
            <a:xfrm>
              <a:off x="7606826" y="1703340"/>
              <a:ext cx="263552" cy="154413"/>
            </a:xfrm>
            <a:custGeom>
              <a:avLst/>
              <a:gdLst/>
              <a:ahLst/>
              <a:cxnLst/>
              <a:rect l="l" t="t" r="r" b="b"/>
              <a:pathLst>
                <a:path w="10065" h="5897" extrusionOk="0">
                  <a:moveTo>
                    <a:pt x="3721" y="1"/>
                  </a:moveTo>
                  <a:lnTo>
                    <a:pt x="3721" y="1337"/>
                  </a:lnTo>
                  <a:cubicBezTo>
                    <a:pt x="3721" y="1709"/>
                    <a:pt x="3482" y="2042"/>
                    <a:pt x="3139" y="2166"/>
                  </a:cubicBezTo>
                  <a:lnTo>
                    <a:pt x="878" y="2968"/>
                  </a:lnTo>
                  <a:cubicBezTo>
                    <a:pt x="353" y="3149"/>
                    <a:pt x="0" y="3645"/>
                    <a:pt x="0" y="4198"/>
                  </a:cubicBezTo>
                  <a:lnTo>
                    <a:pt x="0" y="5248"/>
                  </a:lnTo>
                  <a:cubicBezTo>
                    <a:pt x="0" y="5601"/>
                    <a:pt x="296" y="5897"/>
                    <a:pt x="658" y="5897"/>
                  </a:cubicBezTo>
                  <a:lnTo>
                    <a:pt x="9407" y="5897"/>
                  </a:lnTo>
                  <a:cubicBezTo>
                    <a:pt x="9769" y="5897"/>
                    <a:pt x="10065" y="5601"/>
                    <a:pt x="10065" y="5248"/>
                  </a:cubicBezTo>
                  <a:lnTo>
                    <a:pt x="10065" y="4208"/>
                  </a:lnTo>
                  <a:cubicBezTo>
                    <a:pt x="10065" y="3645"/>
                    <a:pt x="9712" y="3149"/>
                    <a:pt x="9187" y="2958"/>
                  </a:cubicBezTo>
                  <a:lnTo>
                    <a:pt x="6926" y="2166"/>
                  </a:lnTo>
                  <a:cubicBezTo>
                    <a:pt x="6573" y="2042"/>
                    <a:pt x="6344" y="1709"/>
                    <a:pt x="6344" y="1337"/>
                  </a:cubicBezTo>
                  <a:lnTo>
                    <a:pt x="6344" y="1"/>
                  </a:lnTo>
                  <a:close/>
                </a:path>
              </a:pathLst>
            </a:custGeom>
            <a:solidFill>
              <a:srgbClr val="ACB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5381;p94"/>
            <p:cNvSpPr/>
            <p:nvPr/>
          </p:nvSpPr>
          <p:spPr>
            <a:xfrm>
              <a:off x="7626543" y="1502999"/>
              <a:ext cx="223856" cy="240090"/>
            </a:xfrm>
            <a:custGeom>
              <a:avLst/>
              <a:gdLst/>
              <a:ahLst/>
              <a:cxnLst/>
              <a:rect l="l" t="t" r="r" b="b"/>
              <a:pathLst>
                <a:path w="8549" h="9169" extrusionOk="0">
                  <a:moveTo>
                    <a:pt x="4275" y="1"/>
                  </a:moveTo>
                  <a:cubicBezTo>
                    <a:pt x="2224" y="1"/>
                    <a:pt x="564" y="1670"/>
                    <a:pt x="564" y="3722"/>
                  </a:cubicBezTo>
                  <a:lnTo>
                    <a:pt x="564" y="5257"/>
                  </a:lnTo>
                  <a:cubicBezTo>
                    <a:pt x="564" y="6097"/>
                    <a:pt x="401" y="6927"/>
                    <a:pt x="87" y="7709"/>
                  </a:cubicBezTo>
                  <a:cubicBezTo>
                    <a:pt x="1" y="7929"/>
                    <a:pt x="106" y="8186"/>
                    <a:pt x="325" y="8282"/>
                  </a:cubicBezTo>
                  <a:cubicBezTo>
                    <a:pt x="878" y="8491"/>
                    <a:pt x="2968" y="9169"/>
                    <a:pt x="4275" y="9169"/>
                  </a:cubicBezTo>
                  <a:cubicBezTo>
                    <a:pt x="5591" y="9169"/>
                    <a:pt x="7680" y="8491"/>
                    <a:pt x="8224" y="8282"/>
                  </a:cubicBezTo>
                  <a:cubicBezTo>
                    <a:pt x="8444" y="8186"/>
                    <a:pt x="8549" y="7929"/>
                    <a:pt x="8463" y="7709"/>
                  </a:cubicBezTo>
                  <a:cubicBezTo>
                    <a:pt x="8148" y="6927"/>
                    <a:pt x="7986" y="6097"/>
                    <a:pt x="7995" y="5257"/>
                  </a:cubicBezTo>
                  <a:lnTo>
                    <a:pt x="7995" y="3722"/>
                  </a:lnTo>
                  <a:cubicBezTo>
                    <a:pt x="7995" y="1670"/>
                    <a:pt x="6326" y="10"/>
                    <a:pt x="427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5382;p94"/>
            <p:cNvSpPr/>
            <p:nvPr/>
          </p:nvSpPr>
          <p:spPr>
            <a:xfrm>
              <a:off x="7641049" y="1708839"/>
              <a:ext cx="194869" cy="102959"/>
            </a:xfrm>
            <a:custGeom>
              <a:avLst/>
              <a:gdLst/>
              <a:ahLst/>
              <a:cxnLst/>
              <a:rect l="l" t="t" r="r" b="b"/>
              <a:pathLst>
                <a:path w="7442" h="3932" extrusionOk="0">
                  <a:moveTo>
                    <a:pt x="1317" y="1"/>
                  </a:moveTo>
                  <a:cubicBezTo>
                    <a:pt x="592" y="1"/>
                    <a:pt x="0" y="583"/>
                    <a:pt x="0" y="1308"/>
                  </a:cubicBezTo>
                  <a:cubicBezTo>
                    <a:pt x="0" y="2758"/>
                    <a:pt x="1183" y="3931"/>
                    <a:pt x="2624" y="3931"/>
                  </a:cubicBezTo>
                  <a:lnTo>
                    <a:pt x="4818" y="3931"/>
                  </a:lnTo>
                  <a:cubicBezTo>
                    <a:pt x="6268" y="3931"/>
                    <a:pt x="7441" y="2758"/>
                    <a:pt x="7441" y="1308"/>
                  </a:cubicBezTo>
                  <a:cubicBezTo>
                    <a:pt x="7441" y="583"/>
                    <a:pt x="6850" y="1"/>
                    <a:pt x="613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5383;p94"/>
            <p:cNvSpPr/>
            <p:nvPr/>
          </p:nvSpPr>
          <p:spPr>
            <a:xfrm>
              <a:off x="7659431" y="1726069"/>
              <a:ext cx="158341" cy="65227"/>
            </a:xfrm>
            <a:custGeom>
              <a:avLst/>
              <a:gdLst/>
              <a:ahLst/>
              <a:cxnLst/>
              <a:rect l="l" t="t" r="r" b="b"/>
              <a:pathLst>
                <a:path w="6047" h="2491" extrusionOk="0">
                  <a:moveTo>
                    <a:pt x="651" y="1"/>
                  </a:moveTo>
                  <a:cubicBezTo>
                    <a:pt x="180" y="1"/>
                    <a:pt x="1" y="625"/>
                    <a:pt x="405" y="879"/>
                  </a:cubicBezTo>
                  <a:lnTo>
                    <a:pt x="2656" y="2377"/>
                  </a:lnTo>
                  <a:cubicBezTo>
                    <a:pt x="2766" y="2453"/>
                    <a:pt x="2892" y="2491"/>
                    <a:pt x="3019" y="2491"/>
                  </a:cubicBezTo>
                  <a:cubicBezTo>
                    <a:pt x="3145" y="2491"/>
                    <a:pt x="3272" y="2453"/>
                    <a:pt x="3381" y="2377"/>
                  </a:cubicBezTo>
                  <a:lnTo>
                    <a:pt x="5633" y="879"/>
                  </a:lnTo>
                  <a:cubicBezTo>
                    <a:pt x="6046" y="625"/>
                    <a:pt x="5858" y="1"/>
                    <a:pt x="5387" y="1"/>
                  </a:cubicBezTo>
                  <a:cubicBezTo>
                    <a:pt x="5380" y="1"/>
                    <a:pt x="5373" y="1"/>
                    <a:pt x="5366" y="1"/>
                  </a:cubicBezTo>
                  <a:lnTo>
                    <a:pt x="672" y="1"/>
                  </a:lnTo>
                  <a:cubicBezTo>
                    <a:pt x="665" y="1"/>
                    <a:pt x="658" y="1"/>
                    <a:pt x="651" y="1"/>
                  </a:cubicBezTo>
                  <a:close/>
                </a:path>
              </a:pathLst>
            </a:custGeom>
            <a:solidFill>
              <a:srgbClr val="697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5384;p94"/>
            <p:cNvSpPr/>
            <p:nvPr/>
          </p:nvSpPr>
          <p:spPr>
            <a:xfrm>
              <a:off x="7692739" y="1502999"/>
              <a:ext cx="142420" cy="85468"/>
            </a:xfrm>
            <a:custGeom>
              <a:avLst/>
              <a:gdLst/>
              <a:ahLst/>
              <a:cxnLst/>
              <a:rect l="l" t="t" r="r" b="b"/>
              <a:pathLst>
                <a:path w="5439" h="3264" extrusionOk="0">
                  <a:moveTo>
                    <a:pt x="1747" y="1"/>
                  </a:moveTo>
                  <a:cubicBezTo>
                    <a:pt x="1136" y="1"/>
                    <a:pt x="535" y="154"/>
                    <a:pt x="1" y="440"/>
                  </a:cubicBezTo>
                  <a:lnTo>
                    <a:pt x="1" y="640"/>
                  </a:lnTo>
                  <a:cubicBezTo>
                    <a:pt x="1" y="2090"/>
                    <a:pt x="1174" y="3264"/>
                    <a:pt x="2624" y="3264"/>
                  </a:cubicBezTo>
                  <a:lnTo>
                    <a:pt x="5439" y="3264"/>
                  </a:lnTo>
                  <a:cubicBezTo>
                    <a:pt x="5210" y="1403"/>
                    <a:pt x="3626" y="1"/>
                    <a:pt x="1747" y="1"/>
                  </a:cubicBez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5385;p94"/>
            <p:cNvSpPr/>
            <p:nvPr/>
          </p:nvSpPr>
          <p:spPr>
            <a:xfrm>
              <a:off x="7687266" y="1703340"/>
              <a:ext cx="102436" cy="87955"/>
            </a:xfrm>
            <a:custGeom>
              <a:avLst/>
              <a:gdLst/>
              <a:ahLst/>
              <a:cxnLst/>
              <a:rect l="l" t="t" r="r" b="b"/>
              <a:pathLst>
                <a:path w="3912" h="3359" extrusionOk="0">
                  <a:moveTo>
                    <a:pt x="649" y="1"/>
                  </a:moveTo>
                  <a:lnTo>
                    <a:pt x="649" y="1337"/>
                  </a:lnTo>
                  <a:cubicBezTo>
                    <a:pt x="649" y="1709"/>
                    <a:pt x="410" y="2042"/>
                    <a:pt x="57" y="2166"/>
                  </a:cubicBezTo>
                  <a:lnTo>
                    <a:pt x="0" y="2186"/>
                  </a:lnTo>
                  <a:lnTo>
                    <a:pt x="1593" y="3245"/>
                  </a:lnTo>
                  <a:cubicBezTo>
                    <a:pt x="1703" y="3321"/>
                    <a:pt x="1829" y="3359"/>
                    <a:pt x="1956" y="3359"/>
                  </a:cubicBezTo>
                  <a:cubicBezTo>
                    <a:pt x="2082" y="3359"/>
                    <a:pt x="2209" y="3321"/>
                    <a:pt x="2318" y="3245"/>
                  </a:cubicBezTo>
                  <a:lnTo>
                    <a:pt x="3911" y="2186"/>
                  </a:lnTo>
                  <a:lnTo>
                    <a:pt x="3854" y="2166"/>
                  </a:lnTo>
                  <a:cubicBezTo>
                    <a:pt x="3501" y="2042"/>
                    <a:pt x="3272" y="1709"/>
                    <a:pt x="3272" y="1337"/>
                  </a:cubicBezTo>
                  <a:lnTo>
                    <a:pt x="3272"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5386;p94"/>
            <p:cNvSpPr/>
            <p:nvPr/>
          </p:nvSpPr>
          <p:spPr>
            <a:xfrm>
              <a:off x="7704234" y="1703340"/>
              <a:ext cx="68736" cy="28254"/>
            </a:xfrm>
            <a:custGeom>
              <a:avLst/>
              <a:gdLst/>
              <a:ahLst/>
              <a:cxnLst/>
              <a:rect l="l" t="t" r="r" b="b"/>
              <a:pathLst>
                <a:path w="2625" h="1079" extrusionOk="0">
                  <a:moveTo>
                    <a:pt x="1" y="1"/>
                  </a:moveTo>
                  <a:lnTo>
                    <a:pt x="1" y="802"/>
                  </a:lnTo>
                  <a:cubicBezTo>
                    <a:pt x="363" y="964"/>
                    <a:pt x="754" y="1060"/>
                    <a:pt x="1155" y="1079"/>
                  </a:cubicBezTo>
                  <a:lnTo>
                    <a:pt x="1308" y="1079"/>
                  </a:lnTo>
                  <a:cubicBezTo>
                    <a:pt x="1766" y="1079"/>
                    <a:pt x="2214" y="984"/>
                    <a:pt x="2624" y="802"/>
                  </a:cubicBezTo>
                  <a:lnTo>
                    <a:pt x="2624"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5387;p94"/>
            <p:cNvSpPr/>
            <p:nvPr/>
          </p:nvSpPr>
          <p:spPr>
            <a:xfrm>
              <a:off x="7664014" y="1576133"/>
              <a:ext cx="149176" cy="144070"/>
            </a:xfrm>
            <a:custGeom>
              <a:avLst/>
              <a:gdLst/>
              <a:ahLst/>
              <a:cxnLst/>
              <a:rect l="l" t="t" r="r" b="b"/>
              <a:pathLst>
                <a:path w="5697" h="5502" extrusionOk="0">
                  <a:moveTo>
                    <a:pt x="3415" y="0"/>
                  </a:moveTo>
                  <a:cubicBezTo>
                    <a:pt x="3347" y="0"/>
                    <a:pt x="3283" y="53"/>
                    <a:pt x="3283" y="137"/>
                  </a:cubicBezTo>
                  <a:lnTo>
                    <a:pt x="3283" y="690"/>
                  </a:lnTo>
                  <a:cubicBezTo>
                    <a:pt x="3283" y="814"/>
                    <a:pt x="3187" y="909"/>
                    <a:pt x="3063" y="909"/>
                  </a:cubicBezTo>
                  <a:lnTo>
                    <a:pt x="878" y="909"/>
                  </a:lnTo>
                  <a:cubicBezTo>
                    <a:pt x="392" y="909"/>
                    <a:pt x="1" y="1301"/>
                    <a:pt x="1" y="1787"/>
                  </a:cubicBezTo>
                  <a:lnTo>
                    <a:pt x="1" y="2579"/>
                  </a:lnTo>
                  <a:cubicBezTo>
                    <a:pt x="1" y="4115"/>
                    <a:pt x="1184" y="5431"/>
                    <a:pt x="2710" y="5498"/>
                  </a:cubicBezTo>
                  <a:cubicBezTo>
                    <a:pt x="2756" y="5500"/>
                    <a:pt x="2802" y="5501"/>
                    <a:pt x="2847" y="5501"/>
                  </a:cubicBezTo>
                  <a:cubicBezTo>
                    <a:pt x="4407" y="5501"/>
                    <a:pt x="5687" y="4240"/>
                    <a:pt x="5687" y="2655"/>
                  </a:cubicBezTo>
                  <a:lnTo>
                    <a:pt x="5687" y="1787"/>
                  </a:lnTo>
                  <a:cubicBezTo>
                    <a:pt x="5696" y="1301"/>
                    <a:pt x="5295" y="909"/>
                    <a:pt x="4818" y="909"/>
                  </a:cubicBezTo>
                  <a:lnTo>
                    <a:pt x="4475" y="909"/>
                  </a:lnTo>
                  <a:cubicBezTo>
                    <a:pt x="4408" y="909"/>
                    <a:pt x="4361" y="890"/>
                    <a:pt x="4313" y="843"/>
                  </a:cubicBezTo>
                  <a:lnTo>
                    <a:pt x="3512" y="41"/>
                  </a:lnTo>
                  <a:cubicBezTo>
                    <a:pt x="3483" y="13"/>
                    <a:pt x="3449" y="0"/>
                    <a:pt x="3415" y="0"/>
                  </a:cubicBez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5388;p94"/>
            <p:cNvSpPr/>
            <p:nvPr/>
          </p:nvSpPr>
          <p:spPr>
            <a:xfrm>
              <a:off x="7664014" y="1576133"/>
              <a:ext cx="126186" cy="144148"/>
            </a:xfrm>
            <a:custGeom>
              <a:avLst/>
              <a:gdLst/>
              <a:ahLst/>
              <a:cxnLst/>
              <a:rect l="l" t="t" r="r" b="b"/>
              <a:pathLst>
                <a:path w="4819" h="5505" extrusionOk="0">
                  <a:moveTo>
                    <a:pt x="3415" y="0"/>
                  </a:moveTo>
                  <a:cubicBezTo>
                    <a:pt x="3347" y="0"/>
                    <a:pt x="3283" y="53"/>
                    <a:pt x="3283" y="137"/>
                  </a:cubicBezTo>
                  <a:lnTo>
                    <a:pt x="3283" y="690"/>
                  </a:lnTo>
                  <a:cubicBezTo>
                    <a:pt x="3283" y="814"/>
                    <a:pt x="3187" y="909"/>
                    <a:pt x="3063" y="909"/>
                  </a:cubicBezTo>
                  <a:lnTo>
                    <a:pt x="878" y="909"/>
                  </a:lnTo>
                  <a:cubicBezTo>
                    <a:pt x="392" y="909"/>
                    <a:pt x="1" y="1301"/>
                    <a:pt x="1" y="1787"/>
                  </a:cubicBezTo>
                  <a:lnTo>
                    <a:pt x="1" y="2569"/>
                  </a:lnTo>
                  <a:cubicBezTo>
                    <a:pt x="1" y="3857"/>
                    <a:pt x="821" y="5031"/>
                    <a:pt x="2052" y="5393"/>
                  </a:cubicBezTo>
                  <a:cubicBezTo>
                    <a:pt x="2310" y="5467"/>
                    <a:pt x="2576" y="5505"/>
                    <a:pt x="2842" y="5505"/>
                  </a:cubicBezTo>
                  <a:cubicBezTo>
                    <a:pt x="2989" y="5505"/>
                    <a:pt x="3136" y="5493"/>
                    <a:pt x="3283" y="5469"/>
                  </a:cubicBezTo>
                  <a:cubicBezTo>
                    <a:pt x="1909" y="5250"/>
                    <a:pt x="878" y="4010"/>
                    <a:pt x="878" y="2579"/>
                  </a:cubicBezTo>
                  <a:lnTo>
                    <a:pt x="878" y="2226"/>
                  </a:lnTo>
                  <a:cubicBezTo>
                    <a:pt x="878" y="1739"/>
                    <a:pt x="1270" y="1348"/>
                    <a:pt x="1756" y="1348"/>
                  </a:cubicBezTo>
                  <a:lnTo>
                    <a:pt x="4380" y="1348"/>
                  </a:lnTo>
                  <a:cubicBezTo>
                    <a:pt x="4618" y="1348"/>
                    <a:pt x="4818" y="1148"/>
                    <a:pt x="4818" y="909"/>
                  </a:cubicBezTo>
                  <a:lnTo>
                    <a:pt x="4475" y="909"/>
                  </a:lnTo>
                  <a:cubicBezTo>
                    <a:pt x="4408" y="909"/>
                    <a:pt x="4361" y="890"/>
                    <a:pt x="4313" y="843"/>
                  </a:cubicBezTo>
                  <a:lnTo>
                    <a:pt x="3512" y="41"/>
                  </a:lnTo>
                  <a:cubicBezTo>
                    <a:pt x="3483" y="13"/>
                    <a:pt x="3449" y="0"/>
                    <a:pt x="3415"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5389;p94"/>
            <p:cNvSpPr/>
            <p:nvPr/>
          </p:nvSpPr>
          <p:spPr>
            <a:xfrm>
              <a:off x="7690749" y="1611431"/>
              <a:ext cx="26761" cy="11521"/>
            </a:xfrm>
            <a:custGeom>
              <a:avLst/>
              <a:gdLst/>
              <a:ahLst/>
              <a:cxnLst/>
              <a:rect l="l" t="t" r="r" b="b"/>
              <a:pathLst>
                <a:path w="1022" h="440" extrusionOk="0">
                  <a:moveTo>
                    <a:pt x="296" y="0"/>
                  </a:moveTo>
                  <a:cubicBezTo>
                    <a:pt x="1" y="0"/>
                    <a:pt x="1" y="439"/>
                    <a:pt x="296" y="439"/>
                  </a:cubicBezTo>
                  <a:lnTo>
                    <a:pt x="735" y="439"/>
                  </a:lnTo>
                  <a:cubicBezTo>
                    <a:pt x="1021" y="439"/>
                    <a:pt x="1021" y="0"/>
                    <a:pt x="735"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5390;p94"/>
            <p:cNvSpPr/>
            <p:nvPr/>
          </p:nvSpPr>
          <p:spPr>
            <a:xfrm>
              <a:off x="7759458" y="1611431"/>
              <a:ext cx="26735" cy="11521"/>
            </a:xfrm>
            <a:custGeom>
              <a:avLst/>
              <a:gdLst/>
              <a:ahLst/>
              <a:cxnLst/>
              <a:rect l="l" t="t" r="r" b="b"/>
              <a:pathLst>
                <a:path w="1021" h="440" extrusionOk="0">
                  <a:moveTo>
                    <a:pt x="296" y="0"/>
                  </a:moveTo>
                  <a:cubicBezTo>
                    <a:pt x="0" y="0"/>
                    <a:pt x="0" y="439"/>
                    <a:pt x="296" y="439"/>
                  </a:cubicBezTo>
                  <a:lnTo>
                    <a:pt x="735" y="439"/>
                  </a:lnTo>
                  <a:cubicBezTo>
                    <a:pt x="1021" y="439"/>
                    <a:pt x="1021" y="0"/>
                    <a:pt x="735"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5391;p94"/>
            <p:cNvSpPr/>
            <p:nvPr/>
          </p:nvSpPr>
          <p:spPr>
            <a:xfrm>
              <a:off x="7698499" y="1629106"/>
              <a:ext cx="11521" cy="17308"/>
            </a:xfrm>
            <a:custGeom>
              <a:avLst/>
              <a:gdLst/>
              <a:ahLst/>
              <a:cxnLst/>
              <a:rect l="l" t="t" r="r" b="b"/>
              <a:pathLst>
                <a:path w="440" h="661" extrusionOk="0">
                  <a:moveTo>
                    <a:pt x="220" y="0"/>
                  </a:moveTo>
                  <a:cubicBezTo>
                    <a:pt x="110" y="0"/>
                    <a:pt x="0" y="74"/>
                    <a:pt x="0" y="222"/>
                  </a:cubicBezTo>
                  <a:lnTo>
                    <a:pt x="0" y="441"/>
                  </a:lnTo>
                  <a:cubicBezTo>
                    <a:pt x="0" y="556"/>
                    <a:pt x="96" y="661"/>
                    <a:pt x="220" y="661"/>
                  </a:cubicBezTo>
                  <a:cubicBezTo>
                    <a:pt x="334" y="661"/>
                    <a:pt x="439" y="556"/>
                    <a:pt x="439" y="441"/>
                  </a:cubicBezTo>
                  <a:lnTo>
                    <a:pt x="439" y="222"/>
                  </a:lnTo>
                  <a:cubicBezTo>
                    <a:pt x="439" y="74"/>
                    <a:pt x="329"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5392;p94"/>
            <p:cNvSpPr/>
            <p:nvPr/>
          </p:nvSpPr>
          <p:spPr>
            <a:xfrm>
              <a:off x="7767183" y="1629106"/>
              <a:ext cx="11521" cy="17308"/>
            </a:xfrm>
            <a:custGeom>
              <a:avLst/>
              <a:gdLst/>
              <a:ahLst/>
              <a:cxnLst/>
              <a:rect l="l" t="t" r="r" b="b"/>
              <a:pathLst>
                <a:path w="440" h="661" extrusionOk="0">
                  <a:moveTo>
                    <a:pt x="220" y="0"/>
                  </a:moveTo>
                  <a:cubicBezTo>
                    <a:pt x="111" y="0"/>
                    <a:pt x="1" y="74"/>
                    <a:pt x="1" y="222"/>
                  </a:cubicBezTo>
                  <a:lnTo>
                    <a:pt x="1" y="441"/>
                  </a:lnTo>
                  <a:cubicBezTo>
                    <a:pt x="1" y="556"/>
                    <a:pt x="96" y="661"/>
                    <a:pt x="220" y="661"/>
                  </a:cubicBezTo>
                  <a:cubicBezTo>
                    <a:pt x="344" y="661"/>
                    <a:pt x="440" y="556"/>
                    <a:pt x="440" y="441"/>
                  </a:cubicBezTo>
                  <a:lnTo>
                    <a:pt x="440" y="222"/>
                  </a:lnTo>
                  <a:cubicBezTo>
                    <a:pt x="440" y="74"/>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5393;p94"/>
            <p:cNvSpPr/>
            <p:nvPr/>
          </p:nvSpPr>
          <p:spPr>
            <a:xfrm>
              <a:off x="7610073" y="1789541"/>
              <a:ext cx="48233" cy="68212"/>
            </a:xfrm>
            <a:custGeom>
              <a:avLst/>
              <a:gdLst/>
              <a:ahLst/>
              <a:cxnLst/>
              <a:rect l="l" t="t" r="r" b="b"/>
              <a:pathLst>
                <a:path w="1842" h="2605" extrusionOk="0">
                  <a:moveTo>
                    <a:pt x="248" y="0"/>
                  </a:moveTo>
                  <a:cubicBezTo>
                    <a:pt x="143" y="105"/>
                    <a:pt x="67" y="229"/>
                    <a:pt x="0" y="363"/>
                  </a:cubicBezTo>
                  <a:lnTo>
                    <a:pt x="1193" y="1431"/>
                  </a:lnTo>
                  <a:cubicBezTo>
                    <a:pt x="1336" y="1555"/>
                    <a:pt x="1412" y="1736"/>
                    <a:pt x="1412" y="1927"/>
                  </a:cubicBezTo>
                  <a:lnTo>
                    <a:pt x="1412" y="2605"/>
                  </a:lnTo>
                  <a:lnTo>
                    <a:pt x="1841" y="2605"/>
                  </a:lnTo>
                  <a:lnTo>
                    <a:pt x="1841" y="1918"/>
                  </a:lnTo>
                  <a:cubicBezTo>
                    <a:pt x="1841" y="1612"/>
                    <a:pt x="1717" y="1317"/>
                    <a:pt x="1488" y="1107"/>
                  </a:cubicBezTo>
                  <a:lnTo>
                    <a:pt x="24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5394;p94"/>
            <p:cNvSpPr/>
            <p:nvPr/>
          </p:nvSpPr>
          <p:spPr>
            <a:xfrm>
              <a:off x="7818662" y="1789541"/>
              <a:ext cx="48233" cy="68212"/>
            </a:xfrm>
            <a:custGeom>
              <a:avLst/>
              <a:gdLst/>
              <a:ahLst/>
              <a:cxnLst/>
              <a:rect l="l" t="t" r="r" b="b"/>
              <a:pathLst>
                <a:path w="1842" h="2605" extrusionOk="0">
                  <a:moveTo>
                    <a:pt x="1593" y="0"/>
                  </a:moveTo>
                  <a:lnTo>
                    <a:pt x="363" y="1107"/>
                  </a:lnTo>
                  <a:cubicBezTo>
                    <a:pt x="134" y="1317"/>
                    <a:pt x="0" y="1612"/>
                    <a:pt x="0" y="1918"/>
                  </a:cubicBezTo>
                  <a:lnTo>
                    <a:pt x="0" y="2605"/>
                  </a:lnTo>
                  <a:lnTo>
                    <a:pt x="429" y="2605"/>
                  </a:lnTo>
                  <a:lnTo>
                    <a:pt x="429" y="1927"/>
                  </a:lnTo>
                  <a:cubicBezTo>
                    <a:pt x="429" y="1736"/>
                    <a:pt x="515" y="1555"/>
                    <a:pt x="649" y="1431"/>
                  </a:cubicBezTo>
                  <a:lnTo>
                    <a:pt x="1841" y="363"/>
                  </a:lnTo>
                  <a:cubicBezTo>
                    <a:pt x="1784" y="229"/>
                    <a:pt x="1698" y="105"/>
                    <a:pt x="1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5395;p94"/>
            <p:cNvSpPr/>
            <p:nvPr/>
          </p:nvSpPr>
          <p:spPr>
            <a:xfrm>
              <a:off x="7712744" y="1666393"/>
              <a:ext cx="51480" cy="22990"/>
            </a:xfrm>
            <a:custGeom>
              <a:avLst/>
              <a:gdLst/>
              <a:ahLst/>
              <a:cxnLst/>
              <a:rect l="l" t="t" r="r" b="b"/>
              <a:pathLst>
                <a:path w="1966" h="878" extrusionOk="0">
                  <a:moveTo>
                    <a:pt x="124" y="0"/>
                  </a:moveTo>
                  <a:cubicBezTo>
                    <a:pt x="57" y="0"/>
                    <a:pt x="0" y="67"/>
                    <a:pt x="10" y="134"/>
                  </a:cubicBezTo>
                  <a:cubicBezTo>
                    <a:pt x="86" y="553"/>
                    <a:pt x="487" y="878"/>
                    <a:pt x="983" y="878"/>
                  </a:cubicBezTo>
                  <a:cubicBezTo>
                    <a:pt x="1479" y="878"/>
                    <a:pt x="1889" y="553"/>
                    <a:pt x="1956" y="134"/>
                  </a:cubicBezTo>
                  <a:cubicBezTo>
                    <a:pt x="1965" y="67"/>
                    <a:pt x="1918"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5396;p94"/>
            <p:cNvSpPr/>
            <p:nvPr/>
          </p:nvSpPr>
          <p:spPr>
            <a:xfrm>
              <a:off x="7704234" y="1794778"/>
              <a:ext cx="11260" cy="62975"/>
            </a:xfrm>
            <a:custGeom>
              <a:avLst/>
              <a:gdLst/>
              <a:ahLst/>
              <a:cxnLst/>
              <a:rect l="l" t="t" r="r" b="b"/>
              <a:pathLst>
                <a:path w="430" h="2405" extrusionOk="0">
                  <a:moveTo>
                    <a:pt x="220" y="1"/>
                  </a:moveTo>
                  <a:cubicBezTo>
                    <a:pt x="96" y="1"/>
                    <a:pt x="1" y="96"/>
                    <a:pt x="1" y="220"/>
                  </a:cubicBezTo>
                  <a:lnTo>
                    <a:pt x="1" y="2405"/>
                  </a:lnTo>
                  <a:lnTo>
                    <a:pt x="430" y="2405"/>
                  </a:lnTo>
                  <a:lnTo>
                    <a:pt x="430" y="220"/>
                  </a:lnTo>
                  <a:cubicBezTo>
                    <a:pt x="430" y="96"/>
                    <a:pt x="335" y="1"/>
                    <a:pt x="2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5397;p94"/>
            <p:cNvSpPr/>
            <p:nvPr/>
          </p:nvSpPr>
          <p:spPr>
            <a:xfrm>
              <a:off x="7761448" y="1794778"/>
              <a:ext cx="11521" cy="62975"/>
            </a:xfrm>
            <a:custGeom>
              <a:avLst/>
              <a:gdLst/>
              <a:ahLst/>
              <a:cxnLst/>
              <a:rect l="l" t="t" r="r" b="b"/>
              <a:pathLst>
                <a:path w="440" h="2405" extrusionOk="0">
                  <a:moveTo>
                    <a:pt x="220" y="1"/>
                  </a:moveTo>
                  <a:cubicBezTo>
                    <a:pt x="96" y="1"/>
                    <a:pt x="0" y="96"/>
                    <a:pt x="0" y="220"/>
                  </a:cubicBezTo>
                  <a:lnTo>
                    <a:pt x="0" y="2405"/>
                  </a:lnTo>
                  <a:lnTo>
                    <a:pt x="439" y="2405"/>
                  </a:lnTo>
                  <a:lnTo>
                    <a:pt x="439" y="220"/>
                  </a:lnTo>
                  <a:cubicBezTo>
                    <a:pt x="439" y="96"/>
                    <a:pt x="344" y="1"/>
                    <a:pt x="2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14767;p94"/>
          <p:cNvGrpSpPr/>
          <p:nvPr/>
        </p:nvGrpSpPr>
        <p:grpSpPr>
          <a:xfrm>
            <a:off x="915324" y="3862809"/>
            <a:ext cx="182657" cy="196717"/>
            <a:chOff x="8052704" y="1503208"/>
            <a:chExt cx="275073" cy="354545"/>
          </a:xfrm>
        </p:grpSpPr>
        <p:sp>
          <p:nvSpPr>
            <p:cNvPr id="798" name="Google Shape;14768;p94"/>
            <p:cNvSpPr/>
            <p:nvPr/>
          </p:nvSpPr>
          <p:spPr>
            <a:xfrm>
              <a:off x="8052704" y="1697344"/>
              <a:ext cx="274812" cy="160409"/>
            </a:xfrm>
            <a:custGeom>
              <a:avLst/>
              <a:gdLst/>
              <a:ahLst/>
              <a:cxnLst/>
              <a:rect l="l" t="t" r="r" b="b"/>
              <a:pathLst>
                <a:path w="10495" h="6126" extrusionOk="0">
                  <a:moveTo>
                    <a:pt x="3722" y="1"/>
                  </a:moveTo>
                  <a:lnTo>
                    <a:pt x="3722" y="1270"/>
                  </a:lnTo>
                  <a:cubicBezTo>
                    <a:pt x="3722" y="1556"/>
                    <a:pt x="3531" y="1814"/>
                    <a:pt x="3254" y="1899"/>
                  </a:cubicBezTo>
                  <a:lnTo>
                    <a:pt x="945" y="2577"/>
                  </a:lnTo>
                  <a:cubicBezTo>
                    <a:pt x="383" y="2739"/>
                    <a:pt x="1" y="3254"/>
                    <a:pt x="1" y="3836"/>
                  </a:cubicBezTo>
                  <a:lnTo>
                    <a:pt x="1" y="5477"/>
                  </a:lnTo>
                  <a:cubicBezTo>
                    <a:pt x="1" y="5830"/>
                    <a:pt x="297" y="6126"/>
                    <a:pt x="659" y="6126"/>
                  </a:cubicBezTo>
                  <a:lnTo>
                    <a:pt x="9846" y="6126"/>
                  </a:lnTo>
                  <a:cubicBezTo>
                    <a:pt x="10199" y="6126"/>
                    <a:pt x="10495" y="5830"/>
                    <a:pt x="10495" y="5477"/>
                  </a:cubicBezTo>
                  <a:lnTo>
                    <a:pt x="10495" y="3836"/>
                  </a:lnTo>
                  <a:cubicBezTo>
                    <a:pt x="10495" y="3254"/>
                    <a:pt x="10113" y="2739"/>
                    <a:pt x="9560" y="2577"/>
                  </a:cubicBezTo>
                  <a:lnTo>
                    <a:pt x="7251" y="1899"/>
                  </a:lnTo>
                  <a:cubicBezTo>
                    <a:pt x="6975" y="1814"/>
                    <a:pt x="6784" y="1556"/>
                    <a:pt x="6784" y="1270"/>
                  </a:cubicBezTo>
                  <a:lnTo>
                    <a:pt x="6784" y="1"/>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4769;p94"/>
            <p:cNvSpPr/>
            <p:nvPr/>
          </p:nvSpPr>
          <p:spPr>
            <a:xfrm>
              <a:off x="8098685" y="1823267"/>
              <a:ext cx="11260" cy="34486"/>
            </a:xfrm>
            <a:custGeom>
              <a:avLst/>
              <a:gdLst/>
              <a:ahLst/>
              <a:cxnLst/>
              <a:rect l="l" t="t" r="r" b="b"/>
              <a:pathLst>
                <a:path w="430" h="1317" extrusionOk="0">
                  <a:moveTo>
                    <a:pt x="0" y="0"/>
                  </a:moveTo>
                  <a:lnTo>
                    <a:pt x="0" y="1317"/>
                  </a:lnTo>
                  <a:lnTo>
                    <a:pt x="430" y="1317"/>
                  </a:lnTo>
                  <a:lnTo>
                    <a:pt x="430"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4770;p94"/>
            <p:cNvSpPr/>
            <p:nvPr/>
          </p:nvSpPr>
          <p:spPr>
            <a:xfrm>
              <a:off x="8270301" y="1823267"/>
              <a:ext cx="11521" cy="34486"/>
            </a:xfrm>
            <a:custGeom>
              <a:avLst/>
              <a:gdLst/>
              <a:ahLst/>
              <a:cxnLst/>
              <a:rect l="l" t="t" r="r" b="b"/>
              <a:pathLst>
                <a:path w="440" h="1317" extrusionOk="0">
                  <a:moveTo>
                    <a:pt x="0" y="0"/>
                  </a:moveTo>
                  <a:lnTo>
                    <a:pt x="0" y="1317"/>
                  </a:lnTo>
                  <a:lnTo>
                    <a:pt x="439" y="1317"/>
                  </a:lnTo>
                  <a:lnTo>
                    <a:pt x="439"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4771;p94"/>
            <p:cNvSpPr/>
            <p:nvPr/>
          </p:nvSpPr>
          <p:spPr>
            <a:xfrm>
              <a:off x="8052704" y="1747069"/>
              <a:ext cx="275073" cy="110684"/>
            </a:xfrm>
            <a:custGeom>
              <a:avLst/>
              <a:gdLst/>
              <a:ahLst/>
              <a:cxnLst/>
              <a:rect l="l" t="t" r="r" b="b"/>
              <a:pathLst>
                <a:path w="10505" h="4227" extrusionOk="0">
                  <a:moveTo>
                    <a:pt x="3245" y="0"/>
                  </a:moveTo>
                  <a:lnTo>
                    <a:pt x="945" y="678"/>
                  </a:lnTo>
                  <a:cubicBezTo>
                    <a:pt x="383" y="840"/>
                    <a:pt x="1" y="1346"/>
                    <a:pt x="1" y="1927"/>
                  </a:cubicBezTo>
                  <a:lnTo>
                    <a:pt x="1" y="2910"/>
                  </a:lnTo>
                  <a:lnTo>
                    <a:pt x="2186" y="3349"/>
                  </a:lnTo>
                  <a:lnTo>
                    <a:pt x="2186" y="4227"/>
                  </a:lnTo>
                  <a:lnTo>
                    <a:pt x="8310" y="4227"/>
                  </a:lnTo>
                  <a:lnTo>
                    <a:pt x="8310" y="3349"/>
                  </a:lnTo>
                  <a:lnTo>
                    <a:pt x="10504" y="2910"/>
                  </a:lnTo>
                  <a:lnTo>
                    <a:pt x="10504" y="1937"/>
                  </a:lnTo>
                  <a:cubicBezTo>
                    <a:pt x="10504" y="1355"/>
                    <a:pt x="10113" y="840"/>
                    <a:pt x="9560" y="678"/>
                  </a:cubicBezTo>
                  <a:lnTo>
                    <a:pt x="7251" y="0"/>
                  </a:lnTo>
                  <a:lnTo>
                    <a:pt x="5248" y="287"/>
                  </a:lnTo>
                  <a:lnTo>
                    <a:pt x="3245" y="0"/>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4772;p94"/>
            <p:cNvSpPr/>
            <p:nvPr/>
          </p:nvSpPr>
          <p:spPr>
            <a:xfrm>
              <a:off x="8150138" y="1697344"/>
              <a:ext cx="80205" cy="34381"/>
            </a:xfrm>
            <a:custGeom>
              <a:avLst/>
              <a:gdLst/>
              <a:ahLst/>
              <a:cxnLst/>
              <a:rect l="l" t="t" r="r" b="b"/>
              <a:pathLst>
                <a:path w="3063" h="1313" extrusionOk="0">
                  <a:moveTo>
                    <a:pt x="1" y="1"/>
                  </a:moveTo>
                  <a:lnTo>
                    <a:pt x="1" y="926"/>
                  </a:lnTo>
                  <a:cubicBezTo>
                    <a:pt x="478" y="1184"/>
                    <a:pt x="1005" y="1313"/>
                    <a:pt x="1532" y="1313"/>
                  </a:cubicBezTo>
                  <a:cubicBezTo>
                    <a:pt x="2059" y="1313"/>
                    <a:pt x="2586" y="1184"/>
                    <a:pt x="3063" y="926"/>
                  </a:cubicBezTo>
                  <a:lnTo>
                    <a:pt x="3063" y="1"/>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4773;p94"/>
            <p:cNvSpPr/>
            <p:nvPr/>
          </p:nvSpPr>
          <p:spPr>
            <a:xfrm>
              <a:off x="8087687" y="1503208"/>
              <a:ext cx="205107" cy="136974"/>
            </a:xfrm>
            <a:custGeom>
              <a:avLst/>
              <a:gdLst/>
              <a:ahLst/>
              <a:cxnLst/>
              <a:rect l="l" t="t" r="r" b="b"/>
              <a:pathLst>
                <a:path w="7833" h="5231" extrusionOk="0">
                  <a:moveTo>
                    <a:pt x="5157" y="0"/>
                  </a:moveTo>
                  <a:cubicBezTo>
                    <a:pt x="5146" y="0"/>
                    <a:pt x="5135" y="1"/>
                    <a:pt x="5124" y="2"/>
                  </a:cubicBezTo>
                  <a:lnTo>
                    <a:pt x="3693" y="203"/>
                  </a:lnTo>
                  <a:lnTo>
                    <a:pt x="2920" y="12"/>
                  </a:lnTo>
                  <a:cubicBezTo>
                    <a:pt x="2901" y="6"/>
                    <a:pt x="2881" y="2"/>
                    <a:pt x="2860" y="2"/>
                  </a:cubicBezTo>
                  <a:cubicBezTo>
                    <a:pt x="2819" y="2"/>
                    <a:pt x="2777" y="15"/>
                    <a:pt x="2739" y="41"/>
                  </a:cubicBezTo>
                  <a:lnTo>
                    <a:pt x="1947" y="642"/>
                  </a:lnTo>
                  <a:lnTo>
                    <a:pt x="1069" y="642"/>
                  </a:lnTo>
                  <a:cubicBezTo>
                    <a:pt x="955" y="642"/>
                    <a:pt x="859" y="737"/>
                    <a:pt x="859" y="861"/>
                  </a:cubicBezTo>
                  <a:lnTo>
                    <a:pt x="859" y="1729"/>
                  </a:lnTo>
                  <a:lnTo>
                    <a:pt x="287" y="1729"/>
                  </a:lnTo>
                  <a:cubicBezTo>
                    <a:pt x="134" y="1729"/>
                    <a:pt x="29" y="1882"/>
                    <a:pt x="77" y="2025"/>
                  </a:cubicBezTo>
                  <a:lnTo>
                    <a:pt x="420" y="3046"/>
                  </a:lnTo>
                  <a:lnTo>
                    <a:pt x="77" y="3380"/>
                  </a:lnTo>
                  <a:cubicBezTo>
                    <a:pt x="20" y="3446"/>
                    <a:pt x="1" y="3532"/>
                    <a:pt x="29" y="3618"/>
                  </a:cubicBezTo>
                  <a:lnTo>
                    <a:pt x="640" y="5230"/>
                  </a:lnTo>
                  <a:lnTo>
                    <a:pt x="7194" y="5230"/>
                  </a:lnTo>
                  <a:lnTo>
                    <a:pt x="7804" y="3618"/>
                  </a:lnTo>
                  <a:cubicBezTo>
                    <a:pt x="7833" y="3532"/>
                    <a:pt x="7814" y="3446"/>
                    <a:pt x="7757" y="3380"/>
                  </a:cubicBezTo>
                  <a:lnTo>
                    <a:pt x="7413" y="3046"/>
                  </a:lnTo>
                  <a:lnTo>
                    <a:pt x="7757" y="2025"/>
                  </a:lnTo>
                  <a:cubicBezTo>
                    <a:pt x="7804" y="1882"/>
                    <a:pt x="7699" y="1729"/>
                    <a:pt x="7547" y="1729"/>
                  </a:cubicBezTo>
                  <a:lnTo>
                    <a:pt x="6755" y="1729"/>
                  </a:lnTo>
                  <a:lnTo>
                    <a:pt x="7079" y="937"/>
                  </a:lnTo>
                  <a:cubicBezTo>
                    <a:pt x="7136" y="794"/>
                    <a:pt x="7022" y="642"/>
                    <a:pt x="6869" y="642"/>
                  </a:cubicBezTo>
                  <a:lnTo>
                    <a:pt x="5887" y="642"/>
                  </a:lnTo>
                  <a:lnTo>
                    <a:pt x="5305" y="60"/>
                  </a:lnTo>
                  <a:cubicBezTo>
                    <a:pt x="5265" y="20"/>
                    <a:pt x="5212" y="0"/>
                    <a:pt x="5157"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4774;p94"/>
            <p:cNvSpPr/>
            <p:nvPr/>
          </p:nvSpPr>
          <p:spPr>
            <a:xfrm>
              <a:off x="8087687" y="1515751"/>
              <a:ext cx="190889" cy="124431"/>
            </a:xfrm>
            <a:custGeom>
              <a:avLst/>
              <a:gdLst/>
              <a:ahLst/>
              <a:cxnLst/>
              <a:rect l="l" t="t" r="r" b="b"/>
              <a:pathLst>
                <a:path w="7290" h="4752" extrusionOk="0">
                  <a:moveTo>
                    <a:pt x="2166" y="0"/>
                  </a:moveTo>
                  <a:lnTo>
                    <a:pt x="1947" y="163"/>
                  </a:lnTo>
                  <a:lnTo>
                    <a:pt x="1069" y="163"/>
                  </a:lnTo>
                  <a:cubicBezTo>
                    <a:pt x="955" y="163"/>
                    <a:pt x="859" y="258"/>
                    <a:pt x="859" y="382"/>
                  </a:cubicBezTo>
                  <a:lnTo>
                    <a:pt x="859" y="1260"/>
                  </a:lnTo>
                  <a:lnTo>
                    <a:pt x="287" y="1260"/>
                  </a:lnTo>
                  <a:cubicBezTo>
                    <a:pt x="134" y="1260"/>
                    <a:pt x="29" y="1403"/>
                    <a:pt x="77" y="1546"/>
                  </a:cubicBezTo>
                  <a:lnTo>
                    <a:pt x="420" y="2567"/>
                  </a:lnTo>
                  <a:lnTo>
                    <a:pt x="77" y="2910"/>
                  </a:lnTo>
                  <a:cubicBezTo>
                    <a:pt x="20" y="2967"/>
                    <a:pt x="1" y="3053"/>
                    <a:pt x="29" y="3139"/>
                  </a:cubicBezTo>
                  <a:lnTo>
                    <a:pt x="640" y="4751"/>
                  </a:lnTo>
                  <a:lnTo>
                    <a:pt x="7194" y="4751"/>
                  </a:lnTo>
                  <a:lnTo>
                    <a:pt x="7289" y="4503"/>
                  </a:lnTo>
                  <a:lnTo>
                    <a:pt x="7289" y="4503"/>
                  </a:lnTo>
                  <a:cubicBezTo>
                    <a:pt x="7117" y="4522"/>
                    <a:pt x="6936" y="4532"/>
                    <a:pt x="6755" y="4541"/>
                  </a:cubicBezTo>
                  <a:cubicBezTo>
                    <a:pt x="4246" y="4532"/>
                    <a:pt x="2195" y="2509"/>
                    <a:pt x="2166" y="0"/>
                  </a:cubicBezTo>
                  <a:close/>
                </a:path>
              </a:pathLst>
            </a:custGeom>
            <a:solidFill>
              <a:srgbClr val="E1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4775;p94"/>
            <p:cNvSpPr/>
            <p:nvPr/>
          </p:nvSpPr>
          <p:spPr>
            <a:xfrm>
              <a:off x="8097690" y="1577207"/>
              <a:ext cx="184866" cy="143415"/>
            </a:xfrm>
            <a:custGeom>
              <a:avLst/>
              <a:gdLst/>
              <a:ahLst/>
              <a:cxnLst/>
              <a:rect l="l" t="t" r="r" b="b"/>
              <a:pathLst>
                <a:path w="7060" h="5477" extrusionOk="0">
                  <a:moveTo>
                    <a:pt x="309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26"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11" y="4331"/>
                    <a:pt x="2042" y="5476"/>
                    <a:pt x="3530" y="5476"/>
                  </a:cubicBezTo>
                  <a:cubicBezTo>
                    <a:pt x="5018" y="5476"/>
                    <a:pt x="6249" y="4331"/>
                    <a:pt x="6363" y="2843"/>
                  </a:cubicBezTo>
                  <a:lnTo>
                    <a:pt x="6478" y="2843"/>
                  </a:lnTo>
                  <a:cubicBezTo>
                    <a:pt x="6802" y="2843"/>
                    <a:pt x="7060" y="2567"/>
                    <a:pt x="7022" y="2242"/>
                  </a:cubicBezTo>
                  <a:cubicBezTo>
                    <a:pt x="6983" y="1956"/>
                    <a:pt x="6745" y="1746"/>
                    <a:pt x="6449" y="1746"/>
                  </a:cubicBezTo>
                  <a:lnTo>
                    <a:pt x="6373" y="1746"/>
                  </a:lnTo>
                  <a:cubicBezTo>
                    <a:pt x="6134" y="1746"/>
                    <a:pt x="5934" y="1555"/>
                    <a:pt x="5934" y="1307"/>
                  </a:cubicBezTo>
                  <a:lnTo>
                    <a:pt x="5934" y="878"/>
                  </a:lnTo>
                  <a:lnTo>
                    <a:pt x="4627" y="0"/>
                  </a:lnTo>
                  <a:lnTo>
                    <a:pt x="4627" y="506"/>
                  </a:lnTo>
                  <a:cubicBezTo>
                    <a:pt x="4627" y="628"/>
                    <a:pt x="4524" y="718"/>
                    <a:pt x="4412" y="718"/>
                  </a:cubicBezTo>
                  <a:cubicBezTo>
                    <a:pt x="4375" y="718"/>
                    <a:pt x="4338" y="708"/>
                    <a:pt x="4303" y="687"/>
                  </a:cubicBezTo>
                  <a:lnTo>
                    <a:pt x="3091" y="0"/>
                  </a:lnTo>
                  <a:close/>
                </a:path>
              </a:pathLst>
            </a:custGeom>
            <a:solidFill>
              <a:srgbClr val="F0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4776;p94"/>
            <p:cNvSpPr/>
            <p:nvPr/>
          </p:nvSpPr>
          <p:spPr>
            <a:xfrm>
              <a:off x="8150138" y="1623031"/>
              <a:ext cx="11521" cy="17151"/>
            </a:xfrm>
            <a:custGeom>
              <a:avLst/>
              <a:gdLst/>
              <a:ahLst/>
              <a:cxnLst/>
              <a:rect l="l" t="t" r="r" b="b"/>
              <a:pathLst>
                <a:path w="440" h="655" extrusionOk="0">
                  <a:moveTo>
                    <a:pt x="220" y="1"/>
                  </a:moveTo>
                  <a:cubicBezTo>
                    <a:pt x="110" y="1"/>
                    <a:pt x="1" y="72"/>
                    <a:pt x="1" y="216"/>
                  </a:cubicBezTo>
                  <a:lnTo>
                    <a:pt x="1" y="435"/>
                  </a:lnTo>
                  <a:cubicBezTo>
                    <a:pt x="1" y="559"/>
                    <a:pt x="96" y="654"/>
                    <a:pt x="220" y="654"/>
                  </a:cubicBezTo>
                  <a:cubicBezTo>
                    <a:pt x="334" y="654"/>
                    <a:pt x="430" y="559"/>
                    <a:pt x="439" y="444"/>
                  </a:cubicBezTo>
                  <a:lnTo>
                    <a:pt x="439" y="216"/>
                  </a:lnTo>
                  <a:cubicBezTo>
                    <a:pt x="439" y="72"/>
                    <a:pt x="330" y="1"/>
                    <a:pt x="220"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4777;p94"/>
            <p:cNvSpPr/>
            <p:nvPr/>
          </p:nvSpPr>
          <p:spPr>
            <a:xfrm>
              <a:off x="8218848" y="1623031"/>
              <a:ext cx="11495" cy="17151"/>
            </a:xfrm>
            <a:custGeom>
              <a:avLst/>
              <a:gdLst/>
              <a:ahLst/>
              <a:cxnLst/>
              <a:rect l="l" t="t" r="r" b="b"/>
              <a:pathLst>
                <a:path w="439" h="655" extrusionOk="0">
                  <a:moveTo>
                    <a:pt x="219" y="1"/>
                  </a:moveTo>
                  <a:cubicBezTo>
                    <a:pt x="110" y="1"/>
                    <a:pt x="0" y="72"/>
                    <a:pt x="0" y="216"/>
                  </a:cubicBezTo>
                  <a:lnTo>
                    <a:pt x="0" y="435"/>
                  </a:lnTo>
                  <a:cubicBezTo>
                    <a:pt x="0" y="559"/>
                    <a:pt x="95" y="654"/>
                    <a:pt x="219" y="654"/>
                  </a:cubicBezTo>
                  <a:cubicBezTo>
                    <a:pt x="334" y="654"/>
                    <a:pt x="429" y="559"/>
                    <a:pt x="439" y="444"/>
                  </a:cubicBezTo>
                  <a:lnTo>
                    <a:pt x="439" y="216"/>
                  </a:lnTo>
                  <a:cubicBezTo>
                    <a:pt x="439" y="72"/>
                    <a:pt x="329" y="1"/>
                    <a:pt x="219"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4778;p94"/>
            <p:cNvSpPr/>
            <p:nvPr/>
          </p:nvSpPr>
          <p:spPr>
            <a:xfrm>
              <a:off x="8164618" y="1662963"/>
              <a:ext cx="50799" cy="17439"/>
            </a:xfrm>
            <a:custGeom>
              <a:avLst/>
              <a:gdLst/>
              <a:ahLst/>
              <a:cxnLst/>
              <a:rect l="l" t="t" r="r" b="b"/>
              <a:pathLst>
                <a:path w="1940" h="666" extrusionOk="0">
                  <a:moveTo>
                    <a:pt x="323" y="0"/>
                  </a:moveTo>
                  <a:cubicBezTo>
                    <a:pt x="153" y="0"/>
                    <a:pt x="0" y="224"/>
                    <a:pt x="163" y="379"/>
                  </a:cubicBezTo>
                  <a:cubicBezTo>
                    <a:pt x="382" y="562"/>
                    <a:pt x="654" y="666"/>
                    <a:pt x="937" y="666"/>
                  </a:cubicBezTo>
                  <a:cubicBezTo>
                    <a:pt x="949" y="666"/>
                    <a:pt x="962" y="666"/>
                    <a:pt x="974" y="665"/>
                  </a:cubicBezTo>
                  <a:cubicBezTo>
                    <a:pt x="986" y="666"/>
                    <a:pt x="999" y="666"/>
                    <a:pt x="1011" y="666"/>
                  </a:cubicBezTo>
                  <a:cubicBezTo>
                    <a:pt x="1294" y="666"/>
                    <a:pt x="1565" y="562"/>
                    <a:pt x="1785" y="379"/>
                  </a:cubicBezTo>
                  <a:cubicBezTo>
                    <a:pt x="1940" y="224"/>
                    <a:pt x="1792" y="0"/>
                    <a:pt x="1624" y="0"/>
                  </a:cubicBezTo>
                  <a:cubicBezTo>
                    <a:pt x="1575" y="0"/>
                    <a:pt x="1525" y="19"/>
                    <a:pt x="1480" y="64"/>
                  </a:cubicBezTo>
                  <a:cubicBezTo>
                    <a:pt x="1327" y="169"/>
                    <a:pt x="1150" y="222"/>
                    <a:pt x="974" y="222"/>
                  </a:cubicBezTo>
                  <a:cubicBezTo>
                    <a:pt x="797" y="222"/>
                    <a:pt x="621" y="169"/>
                    <a:pt x="468" y="64"/>
                  </a:cubicBezTo>
                  <a:cubicBezTo>
                    <a:pt x="423" y="19"/>
                    <a:pt x="372" y="0"/>
                    <a:pt x="323"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4779;p94"/>
            <p:cNvSpPr/>
            <p:nvPr/>
          </p:nvSpPr>
          <p:spPr>
            <a:xfrm>
              <a:off x="8097690" y="1577207"/>
              <a:ext cx="155382" cy="143389"/>
            </a:xfrm>
            <a:custGeom>
              <a:avLst/>
              <a:gdLst/>
              <a:ahLst/>
              <a:cxnLst/>
              <a:rect l="l" t="t" r="r" b="b"/>
              <a:pathLst>
                <a:path w="5934" h="5476" extrusionOk="0">
                  <a:moveTo>
                    <a:pt x="310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35"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09" y="4347"/>
                    <a:pt x="2057" y="5475"/>
                    <a:pt x="3511" y="5475"/>
                  </a:cubicBezTo>
                  <a:cubicBezTo>
                    <a:pt x="3662" y="5475"/>
                    <a:pt x="3815" y="5463"/>
                    <a:pt x="3969" y="5438"/>
                  </a:cubicBezTo>
                  <a:cubicBezTo>
                    <a:pt x="2585" y="5219"/>
                    <a:pt x="1565" y="4026"/>
                    <a:pt x="1565" y="2624"/>
                  </a:cubicBezTo>
                  <a:lnTo>
                    <a:pt x="1565" y="1479"/>
                  </a:lnTo>
                  <a:cubicBezTo>
                    <a:pt x="1565" y="1172"/>
                    <a:pt x="1818" y="939"/>
                    <a:pt x="2105" y="939"/>
                  </a:cubicBezTo>
                  <a:cubicBezTo>
                    <a:pt x="2175" y="939"/>
                    <a:pt x="2247" y="953"/>
                    <a:pt x="2318" y="983"/>
                  </a:cubicBezTo>
                  <a:cubicBezTo>
                    <a:pt x="2414" y="1031"/>
                    <a:pt x="2519" y="1040"/>
                    <a:pt x="2624" y="1040"/>
                  </a:cubicBezTo>
                  <a:cubicBezTo>
                    <a:pt x="2834" y="1012"/>
                    <a:pt x="3024" y="897"/>
                    <a:pt x="3139" y="716"/>
                  </a:cubicBezTo>
                  <a:lnTo>
                    <a:pt x="3225" y="582"/>
                  </a:lnTo>
                  <a:lnTo>
                    <a:pt x="4074" y="1069"/>
                  </a:lnTo>
                  <a:cubicBezTo>
                    <a:pt x="4177" y="1128"/>
                    <a:pt x="4290" y="1156"/>
                    <a:pt x="4401" y="1156"/>
                  </a:cubicBezTo>
                  <a:cubicBezTo>
                    <a:pt x="4648" y="1156"/>
                    <a:pt x="4887" y="1017"/>
                    <a:pt x="4999" y="773"/>
                  </a:cubicBezTo>
                  <a:lnTo>
                    <a:pt x="5695" y="1240"/>
                  </a:lnTo>
                  <a:lnTo>
                    <a:pt x="5715" y="1250"/>
                  </a:lnTo>
                  <a:lnTo>
                    <a:pt x="5734" y="1269"/>
                  </a:lnTo>
                  <a:lnTo>
                    <a:pt x="5934" y="1364"/>
                  </a:lnTo>
                  <a:cubicBezTo>
                    <a:pt x="5934" y="1345"/>
                    <a:pt x="5934" y="1326"/>
                    <a:pt x="5934" y="1307"/>
                  </a:cubicBezTo>
                  <a:lnTo>
                    <a:pt x="5934" y="878"/>
                  </a:lnTo>
                  <a:lnTo>
                    <a:pt x="4627" y="0"/>
                  </a:lnTo>
                  <a:lnTo>
                    <a:pt x="4627" y="506"/>
                  </a:lnTo>
                  <a:cubicBezTo>
                    <a:pt x="4627" y="628"/>
                    <a:pt x="4524" y="718"/>
                    <a:pt x="4412" y="718"/>
                  </a:cubicBezTo>
                  <a:cubicBezTo>
                    <a:pt x="4375" y="718"/>
                    <a:pt x="4338" y="708"/>
                    <a:pt x="4303" y="687"/>
                  </a:cubicBezTo>
                  <a:lnTo>
                    <a:pt x="3101" y="0"/>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4780;p94"/>
            <p:cNvSpPr/>
            <p:nvPr/>
          </p:nvSpPr>
          <p:spPr>
            <a:xfrm>
              <a:off x="8178863" y="1754558"/>
              <a:ext cx="22755" cy="63237"/>
            </a:xfrm>
            <a:custGeom>
              <a:avLst/>
              <a:gdLst/>
              <a:ahLst/>
              <a:cxnLst/>
              <a:rect l="l" t="t" r="r" b="b"/>
              <a:pathLst>
                <a:path w="869" h="2415" extrusionOk="0">
                  <a:moveTo>
                    <a:pt x="1" y="1"/>
                  </a:moveTo>
                  <a:lnTo>
                    <a:pt x="1" y="2195"/>
                  </a:lnTo>
                  <a:cubicBezTo>
                    <a:pt x="1" y="2309"/>
                    <a:pt x="96" y="2414"/>
                    <a:pt x="211" y="2414"/>
                  </a:cubicBezTo>
                  <a:lnTo>
                    <a:pt x="649" y="2414"/>
                  </a:lnTo>
                  <a:cubicBezTo>
                    <a:pt x="773" y="2405"/>
                    <a:pt x="869" y="2309"/>
                    <a:pt x="869" y="2195"/>
                  </a:cubicBezTo>
                  <a:lnTo>
                    <a:pt x="869"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4781;p94"/>
            <p:cNvSpPr/>
            <p:nvPr/>
          </p:nvSpPr>
          <p:spPr>
            <a:xfrm>
              <a:off x="8127645" y="1728137"/>
              <a:ext cx="62477" cy="57921"/>
            </a:xfrm>
            <a:custGeom>
              <a:avLst/>
              <a:gdLst/>
              <a:ahLst/>
              <a:cxnLst/>
              <a:rect l="l" t="t" r="r" b="b"/>
              <a:pathLst>
                <a:path w="2386" h="2212" extrusionOk="0">
                  <a:moveTo>
                    <a:pt x="512" y="1"/>
                  </a:moveTo>
                  <a:cubicBezTo>
                    <a:pt x="431" y="1"/>
                    <a:pt x="355" y="43"/>
                    <a:pt x="316" y="122"/>
                  </a:cubicBezTo>
                  <a:lnTo>
                    <a:pt x="30" y="685"/>
                  </a:lnTo>
                  <a:cubicBezTo>
                    <a:pt x="1" y="752"/>
                    <a:pt x="1" y="828"/>
                    <a:pt x="30" y="895"/>
                  </a:cubicBezTo>
                  <a:lnTo>
                    <a:pt x="716" y="2097"/>
                  </a:lnTo>
                  <a:cubicBezTo>
                    <a:pt x="756" y="2171"/>
                    <a:pt x="833" y="2211"/>
                    <a:pt x="912" y="2211"/>
                  </a:cubicBezTo>
                  <a:cubicBezTo>
                    <a:pt x="964" y="2211"/>
                    <a:pt x="1018" y="2193"/>
                    <a:pt x="1060" y="2154"/>
                  </a:cubicBezTo>
                  <a:lnTo>
                    <a:pt x="2386" y="1010"/>
                  </a:lnTo>
                  <a:lnTo>
                    <a:pt x="621" y="27"/>
                  </a:lnTo>
                  <a:cubicBezTo>
                    <a:pt x="586" y="9"/>
                    <a:pt x="548" y="1"/>
                    <a:pt x="512"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4782;p94"/>
            <p:cNvSpPr/>
            <p:nvPr/>
          </p:nvSpPr>
          <p:spPr>
            <a:xfrm>
              <a:off x="8190096" y="1728137"/>
              <a:ext cx="62477" cy="57816"/>
            </a:xfrm>
            <a:custGeom>
              <a:avLst/>
              <a:gdLst/>
              <a:ahLst/>
              <a:cxnLst/>
              <a:rect l="l" t="t" r="r" b="b"/>
              <a:pathLst>
                <a:path w="2386" h="2208" extrusionOk="0">
                  <a:moveTo>
                    <a:pt x="1875" y="1"/>
                  </a:moveTo>
                  <a:cubicBezTo>
                    <a:pt x="1839" y="1"/>
                    <a:pt x="1801" y="9"/>
                    <a:pt x="1766" y="27"/>
                  </a:cubicBezTo>
                  <a:lnTo>
                    <a:pt x="1" y="1010"/>
                  </a:lnTo>
                  <a:lnTo>
                    <a:pt x="1337" y="2154"/>
                  </a:lnTo>
                  <a:cubicBezTo>
                    <a:pt x="1376" y="2190"/>
                    <a:pt x="1427" y="2207"/>
                    <a:pt x="1480" y="2207"/>
                  </a:cubicBezTo>
                  <a:cubicBezTo>
                    <a:pt x="1555" y="2207"/>
                    <a:pt x="1631" y="2170"/>
                    <a:pt x="1670" y="2097"/>
                  </a:cubicBezTo>
                  <a:lnTo>
                    <a:pt x="2357" y="895"/>
                  </a:lnTo>
                  <a:cubicBezTo>
                    <a:pt x="2386" y="828"/>
                    <a:pt x="2386" y="752"/>
                    <a:pt x="2357" y="685"/>
                  </a:cubicBezTo>
                  <a:lnTo>
                    <a:pt x="2071" y="122"/>
                  </a:lnTo>
                  <a:cubicBezTo>
                    <a:pt x="2032" y="43"/>
                    <a:pt x="1956" y="1"/>
                    <a:pt x="1875"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4783;p94"/>
            <p:cNvSpPr/>
            <p:nvPr/>
          </p:nvSpPr>
          <p:spPr>
            <a:xfrm>
              <a:off x="8058464" y="1770557"/>
              <a:ext cx="51480" cy="64206"/>
            </a:xfrm>
            <a:custGeom>
              <a:avLst/>
              <a:gdLst/>
              <a:ahLst/>
              <a:cxnLst/>
              <a:rect l="l" t="t" r="r" b="b"/>
              <a:pathLst>
                <a:path w="1966" h="2452" extrusionOk="0">
                  <a:moveTo>
                    <a:pt x="296" y="0"/>
                  </a:moveTo>
                  <a:cubicBezTo>
                    <a:pt x="182" y="96"/>
                    <a:pt x="86" y="201"/>
                    <a:pt x="0" y="325"/>
                  </a:cubicBezTo>
                  <a:lnTo>
                    <a:pt x="1317" y="1488"/>
                  </a:lnTo>
                  <a:cubicBezTo>
                    <a:pt x="1450" y="1612"/>
                    <a:pt x="1536" y="1794"/>
                    <a:pt x="1536" y="1975"/>
                  </a:cubicBezTo>
                  <a:lnTo>
                    <a:pt x="1536" y="2376"/>
                  </a:lnTo>
                  <a:lnTo>
                    <a:pt x="1966" y="2452"/>
                  </a:lnTo>
                  <a:lnTo>
                    <a:pt x="1966" y="1975"/>
                  </a:lnTo>
                  <a:cubicBezTo>
                    <a:pt x="1966" y="1670"/>
                    <a:pt x="1832" y="1364"/>
                    <a:pt x="1603" y="1164"/>
                  </a:cubicBezTo>
                  <a:lnTo>
                    <a:pt x="296" y="0"/>
                  </a:ln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4784;p94"/>
            <p:cNvSpPr/>
            <p:nvPr/>
          </p:nvSpPr>
          <p:spPr>
            <a:xfrm>
              <a:off x="8270301" y="1770557"/>
              <a:ext cx="51480" cy="64206"/>
            </a:xfrm>
            <a:custGeom>
              <a:avLst/>
              <a:gdLst/>
              <a:ahLst/>
              <a:cxnLst/>
              <a:rect l="l" t="t" r="r" b="b"/>
              <a:pathLst>
                <a:path w="1966" h="2452" extrusionOk="0">
                  <a:moveTo>
                    <a:pt x="1670" y="0"/>
                  </a:moveTo>
                  <a:lnTo>
                    <a:pt x="372" y="1164"/>
                  </a:lnTo>
                  <a:cubicBezTo>
                    <a:pt x="134" y="1364"/>
                    <a:pt x="0" y="1670"/>
                    <a:pt x="0" y="1975"/>
                  </a:cubicBezTo>
                  <a:lnTo>
                    <a:pt x="0" y="2452"/>
                  </a:lnTo>
                  <a:lnTo>
                    <a:pt x="439" y="2376"/>
                  </a:lnTo>
                  <a:lnTo>
                    <a:pt x="439" y="1975"/>
                  </a:lnTo>
                  <a:cubicBezTo>
                    <a:pt x="439" y="1794"/>
                    <a:pt x="515" y="1612"/>
                    <a:pt x="659" y="1488"/>
                  </a:cubicBezTo>
                  <a:lnTo>
                    <a:pt x="1965" y="325"/>
                  </a:lnTo>
                  <a:cubicBezTo>
                    <a:pt x="1889" y="201"/>
                    <a:pt x="1784" y="96"/>
                    <a:pt x="1670" y="0"/>
                  </a:cubicBez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14767;p94"/>
          <p:cNvGrpSpPr/>
          <p:nvPr/>
        </p:nvGrpSpPr>
        <p:grpSpPr>
          <a:xfrm>
            <a:off x="926320" y="4548592"/>
            <a:ext cx="182657" cy="196717"/>
            <a:chOff x="8052704" y="1503208"/>
            <a:chExt cx="275073" cy="354545"/>
          </a:xfrm>
        </p:grpSpPr>
        <p:sp>
          <p:nvSpPr>
            <p:cNvPr id="816" name="Google Shape;14768;p94"/>
            <p:cNvSpPr/>
            <p:nvPr/>
          </p:nvSpPr>
          <p:spPr>
            <a:xfrm>
              <a:off x="8052704" y="1697344"/>
              <a:ext cx="274812" cy="160409"/>
            </a:xfrm>
            <a:custGeom>
              <a:avLst/>
              <a:gdLst/>
              <a:ahLst/>
              <a:cxnLst/>
              <a:rect l="l" t="t" r="r" b="b"/>
              <a:pathLst>
                <a:path w="10495" h="6126" extrusionOk="0">
                  <a:moveTo>
                    <a:pt x="3722" y="1"/>
                  </a:moveTo>
                  <a:lnTo>
                    <a:pt x="3722" y="1270"/>
                  </a:lnTo>
                  <a:cubicBezTo>
                    <a:pt x="3722" y="1556"/>
                    <a:pt x="3531" y="1814"/>
                    <a:pt x="3254" y="1899"/>
                  </a:cubicBezTo>
                  <a:lnTo>
                    <a:pt x="945" y="2577"/>
                  </a:lnTo>
                  <a:cubicBezTo>
                    <a:pt x="383" y="2739"/>
                    <a:pt x="1" y="3254"/>
                    <a:pt x="1" y="3836"/>
                  </a:cubicBezTo>
                  <a:lnTo>
                    <a:pt x="1" y="5477"/>
                  </a:lnTo>
                  <a:cubicBezTo>
                    <a:pt x="1" y="5830"/>
                    <a:pt x="297" y="6126"/>
                    <a:pt x="659" y="6126"/>
                  </a:cubicBezTo>
                  <a:lnTo>
                    <a:pt x="9846" y="6126"/>
                  </a:lnTo>
                  <a:cubicBezTo>
                    <a:pt x="10199" y="6126"/>
                    <a:pt x="10495" y="5830"/>
                    <a:pt x="10495" y="5477"/>
                  </a:cubicBezTo>
                  <a:lnTo>
                    <a:pt x="10495" y="3836"/>
                  </a:lnTo>
                  <a:cubicBezTo>
                    <a:pt x="10495" y="3254"/>
                    <a:pt x="10113" y="2739"/>
                    <a:pt x="9560" y="2577"/>
                  </a:cubicBezTo>
                  <a:lnTo>
                    <a:pt x="7251" y="1899"/>
                  </a:lnTo>
                  <a:cubicBezTo>
                    <a:pt x="6975" y="1814"/>
                    <a:pt x="6784" y="1556"/>
                    <a:pt x="6784" y="1270"/>
                  </a:cubicBezTo>
                  <a:lnTo>
                    <a:pt x="6784" y="1"/>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4769;p94"/>
            <p:cNvSpPr/>
            <p:nvPr/>
          </p:nvSpPr>
          <p:spPr>
            <a:xfrm>
              <a:off x="8098685" y="1823267"/>
              <a:ext cx="11260" cy="34486"/>
            </a:xfrm>
            <a:custGeom>
              <a:avLst/>
              <a:gdLst/>
              <a:ahLst/>
              <a:cxnLst/>
              <a:rect l="l" t="t" r="r" b="b"/>
              <a:pathLst>
                <a:path w="430" h="1317" extrusionOk="0">
                  <a:moveTo>
                    <a:pt x="0" y="0"/>
                  </a:moveTo>
                  <a:lnTo>
                    <a:pt x="0" y="1317"/>
                  </a:lnTo>
                  <a:lnTo>
                    <a:pt x="430" y="1317"/>
                  </a:lnTo>
                  <a:lnTo>
                    <a:pt x="430"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4770;p94"/>
            <p:cNvSpPr/>
            <p:nvPr/>
          </p:nvSpPr>
          <p:spPr>
            <a:xfrm>
              <a:off x="8270301" y="1823267"/>
              <a:ext cx="11521" cy="34486"/>
            </a:xfrm>
            <a:custGeom>
              <a:avLst/>
              <a:gdLst/>
              <a:ahLst/>
              <a:cxnLst/>
              <a:rect l="l" t="t" r="r" b="b"/>
              <a:pathLst>
                <a:path w="440" h="1317" extrusionOk="0">
                  <a:moveTo>
                    <a:pt x="0" y="0"/>
                  </a:moveTo>
                  <a:lnTo>
                    <a:pt x="0" y="1317"/>
                  </a:lnTo>
                  <a:lnTo>
                    <a:pt x="439" y="1317"/>
                  </a:lnTo>
                  <a:lnTo>
                    <a:pt x="439" y="0"/>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4771;p94"/>
            <p:cNvSpPr/>
            <p:nvPr/>
          </p:nvSpPr>
          <p:spPr>
            <a:xfrm>
              <a:off x="8052704" y="1747069"/>
              <a:ext cx="275073" cy="110684"/>
            </a:xfrm>
            <a:custGeom>
              <a:avLst/>
              <a:gdLst/>
              <a:ahLst/>
              <a:cxnLst/>
              <a:rect l="l" t="t" r="r" b="b"/>
              <a:pathLst>
                <a:path w="10505" h="4227" extrusionOk="0">
                  <a:moveTo>
                    <a:pt x="3245" y="0"/>
                  </a:moveTo>
                  <a:lnTo>
                    <a:pt x="945" y="678"/>
                  </a:lnTo>
                  <a:cubicBezTo>
                    <a:pt x="383" y="840"/>
                    <a:pt x="1" y="1346"/>
                    <a:pt x="1" y="1927"/>
                  </a:cubicBezTo>
                  <a:lnTo>
                    <a:pt x="1" y="2910"/>
                  </a:lnTo>
                  <a:lnTo>
                    <a:pt x="2186" y="3349"/>
                  </a:lnTo>
                  <a:lnTo>
                    <a:pt x="2186" y="4227"/>
                  </a:lnTo>
                  <a:lnTo>
                    <a:pt x="8310" y="4227"/>
                  </a:lnTo>
                  <a:lnTo>
                    <a:pt x="8310" y="3349"/>
                  </a:lnTo>
                  <a:lnTo>
                    <a:pt x="10504" y="2910"/>
                  </a:lnTo>
                  <a:lnTo>
                    <a:pt x="10504" y="1937"/>
                  </a:lnTo>
                  <a:cubicBezTo>
                    <a:pt x="10504" y="1355"/>
                    <a:pt x="10113" y="840"/>
                    <a:pt x="9560" y="678"/>
                  </a:cubicBezTo>
                  <a:lnTo>
                    <a:pt x="7251" y="0"/>
                  </a:lnTo>
                  <a:lnTo>
                    <a:pt x="5248" y="287"/>
                  </a:lnTo>
                  <a:lnTo>
                    <a:pt x="3245" y="0"/>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4772;p94"/>
            <p:cNvSpPr/>
            <p:nvPr/>
          </p:nvSpPr>
          <p:spPr>
            <a:xfrm>
              <a:off x="8150138" y="1697344"/>
              <a:ext cx="80205" cy="34381"/>
            </a:xfrm>
            <a:custGeom>
              <a:avLst/>
              <a:gdLst/>
              <a:ahLst/>
              <a:cxnLst/>
              <a:rect l="l" t="t" r="r" b="b"/>
              <a:pathLst>
                <a:path w="3063" h="1313" extrusionOk="0">
                  <a:moveTo>
                    <a:pt x="1" y="1"/>
                  </a:moveTo>
                  <a:lnTo>
                    <a:pt x="1" y="926"/>
                  </a:lnTo>
                  <a:cubicBezTo>
                    <a:pt x="478" y="1184"/>
                    <a:pt x="1005" y="1313"/>
                    <a:pt x="1532" y="1313"/>
                  </a:cubicBezTo>
                  <a:cubicBezTo>
                    <a:pt x="2059" y="1313"/>
                    <a:pt x="2586" y="1184"/>
                    <a:pt x="3063" y="926"/>
                  </a:cubicBezTo>
                  <a:lnTo>
                    <a:pt x="3063" y="1"/>
                  </a:ln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4773;p94"/>
            <p:cNvSpPr/>
            <p:nvPr/>
          </p:nvSpPr>
          <p:spPr>
            <a:xfrm>
              <a:off x="8087687" y="1503208"/>
              <a:ext cx="205107" cy="136974"/>
            </a:xfrm>
            <a:custGeom>
              <a:avLst/>
              <a:gdLst/>
              <a:ahLst/>
              <a:cxnLst/>
              <a:rect l="l" t="t" r="r" b="b"/>
              <a:pathLst>
                <a:path w="7833" h="5231" extrusionOk="0">
                  <a:moveTo>
                    <a:pt x="5157" y="0"/>
                  </a:moveTo>
                  <a:cubicBezTo>
                    <a:pt x="5146" y="0"/>
                    <a:pt x="5135" y="1"/>
                    <a:pt x="5124" y="2"/>
                  </a:cubicBezTo>
                  <a:lnTo>
                    <a:pt x="3693" y="203"/>
                  </a:lnTo>
                  <a:lnTo>
                    <a:pt x="2920" y="12"/>
                  </a:lnTo>
                  <a:cubicBezTo>
                    <a:pt x="2901" y="6"/>
                    <a:pt x="2881" y="2"/>
                    <a:pt x="2860" y="2"/>
                  </a:cubicBezTo>
                  <a:cubicBezTo>
                    <a:pt x="2819" y="2"/>
                    <a:pt x="2777" y="15"/>
                    <a:pt x="2739" y="41"/>
                  </a:cubicBezTo>
                  <a:lnTo>
                    <a:pt x="1947" y="642"/>
                  </a:lnTo>
                  <a:lnTo>
                    <a:pt x="1069" y="642"/>
                  </a:lnTo>
                  <a:cubicBezTo>
                    <a:pt x="955" y="642"/>
                    <a:pt x="859" y="737"/>
                    <a:pt x="859" y="861"/>
                  </a:cubicBezTo>
                  <a:lnTo>
                    <a:pt x="859" y="1729"/>
                  </a:lnTo>
                  <a:lnTo>
                    <a:pt x="287" y="1729"/>
                  </a:lnTo>
                  <a:cubicBezTo>
                    <a:pt x="134" y="1729"/>
                    <a:pt x="29" y="1882"/>
                    <a:pt x="77" y="2025"/>
                  </a:cubicBezTo>
                  <a:lnTo>
                    <a:pt x="420" y="3046"/>
                  </a:lnTo>
                  <a:lnTo>
                    <a:pt x="77" y="3380"/>
                  </a:lnTo>
                  <a:cubicBezTo>
                    <a:pt x="20" y="3446"/>
                    <a:pt x="1" y="3532"/>
                    <a:pt x="29" y="3618"/>
                  </a:cubicBezTo>
                  <a:lnTo>
                    <a:pt x="640" y="5230"/>
                  </a:lnTo>
                  <a:lnTo>
                    <a:pt x="7194" y="5230"/>
                  </a:lnTo>
                  <a:lnTo>
                    <a:pt x="7804" y="3618"/>
                  </a:lnTo>
                  <a:cubicBezTo>
                    <a:pt x="7833" y="3532"/>
                    <a:pt x="7814" y="3446"/>
                    <a:pt x="7757" y="3380"/>
                  </a:cubicBezTo>
                  <a:lnTo>
                    <a:pt x="7413" y="3046"/>
                  </a:lnTo>
                  <a:lnTo>
                    <a:pt x="7757" y="2025"/>
                  </a:lnTo>
                  <a:cubicBezTo>
                    <a:pt x="7804" y="1882"/>
                    <a:pt x="7699" y="1729"/>
                    <a:pt x="7547" y="1729"/>
                  </a:cubicBezTo>
                  <a:lnTo>
                    <a:pt x="6755" y="1729"/>
                  </a:lnTo>
                  <a:lnTo>
                    <a:pt x="7079" y="937"/>
                  </a:lnTo>
                  <a:cubicBezTo>
                    <a:pt x="7136" y="794"/>
                    <a:pt x="7022" y="642"/>
                    <a:pt x="6869" y="642"/>
                  </a:cubicBezTo>
                  <a:lnTo>
                    <a:pt x="5887" y="642"/>
                  </a:lnTo>
                  <a:lnTo>
                    <a:pt x="5305" y="60"/>
                  </a:lnTo>
                  <a:cubicBezTo>
                    <a:pt x="5265" y="20"/>
                    <a:pt x="5212" y="0"/>
                    <a:pt x="5157"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4774;p94"/>
            <p:cNvSpPr/>
            <p:nvPr/>
          </p:nvSpPr>
          <p:spPr>
            <a:xfrm>
              <a:off x="8087687" y="1515751"/>
              <a:ext cx="190889" cy="124431"/>
            </a:xfrm>
            <a:custGeom>
              <a:avLst/>
              <a:gdLst/>
              <a:ahLst/>
              <a:cxnLst/>
              <a:rect l="l" t="t" r="r" b="b"/>
              <a:pathLst>
                <a:path w="7290" h="4752" extrusionOk="0">
                  <a:moveTo>
                    <a:pt x="2166" y="0"/>
                  </a:moveTo>
                  <a:lnTo>
                    <a:pt x="1947" y="163"/>
                  </a:lnTo>
                  <a:lnTo>
                    <a:pt x="1069" y="163"/>
                  </a:lnTo>
                  <a:cubicBezTo>
                    <a:pt x="955" y="163"/>
                    <a:pt x="859" y="258"/>
                    <a:pt x="859" y="382"/>
                  </a:cubicBezTo>
                  <a:lnTo>
                    <a:pt x="859" y="1260"/>
                  </a:lnTo>
                  <a:lnTo>
                    <a:pt x="287" y="1260"/>
                  </a:lnTo>
                  <a:cubicBezTo>
                    <a:pt x="134" y="1260"/>
                    <a:pt x="29" y="1403"/>
                    <a:pt x="77" y="1546"/>
                  </a:cubicBezTo>
                  <a:lnTo>
                    <a:pt x="420" y="2567"/>
                  </a:lnTo>
                  <a:lnTo>
                    <a:pt x="77" y="2910"/>
                  </a:lnTo>
                  <a:cubicBezTo>
                    <a:pt x="20" y="2967"/>
                    <a:pt x="1" y="3053"/>
                    <a:pt x="29" y="3139"/>
                  </a:cubicBezTo>
                  <a:lnTo>
                    <a:pt x="640" y="4751"/>
                  </a:lnTo>
                  <a:lnTo>
                    <a:pt x="7194" y="4751"/>
                  </a:lnTo>
                  <a:lnTo>
                    <a:pt x="7289" y="4503"/>
                  </a:lnTo>
                  <a:lnTo>
                    <a:pt x="7289" y="4503"/>
                  </a:lnTo>
                  <a:cubicBezTo>
                    <a:pt x="7117" y="4522"/>
                    <a:pt x="6936" y="4532"/>
                    <a:pt x="6755" y="4541"/>
                  </a:cubicBezTo>
                  <a:cubicBezTo>
                    <a:pt x="4246" y="4532"/>
                    <a:pt x="2195" y="2509"/>
                    <a:pt x="2166" y="0"/>
                  </a:cubicBezTo>
                  <a:close/>
                </a:path>
              </a:pathLst>
            </a:custGeom>
            <a:solidFill>
              <a:srgbClr val="E1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4775;p94"/>
            <p:cNvSpPr/>
            <p:nvPr/>
          </p:nvSpPr>
          <p:spPr>
            <a:xfrm>
              <a:off x="8097690" y="1577207"/>
              <a:ext cx="184866" cy="143415"/>
            </a:xfrm>
            <a:custGeom>
              <a:avLst/>
              <a:gdLst/>
              <a:ahLst/>
              <a:cxnLst/>
              <a:rect l="l" t="t" r="r" b="b"/>
              <a:pathLst>
                <a:path w="7060" h="5477" extrusionOk="0">
                  <a:moveTo>
                    <a:pt x="309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26"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11" y="4331"/>
                    <a:pt x="2042" y="5476"/>
                    <a:pt x="3530" y="5476"/>
                  </a:cubicBezTo>
                  <a:cubicBezTo>
                    <a:pt x="5018" y="5476"/>
                    <a:pt x="6249" y="4331"/>
                    <a:pt x="6363" y="2843"/>
                  </a:cubicBezTo>
                  <a:lnTo>
                    <a:pt x="6478" y="2843"/>
                  </a:lnTo>
                  <a:cubicBezTo>
                    <a:pt x="6802" y="2843"/>
                    <a:pt x="7060" y="2567"/>
                    <a:pt x="7022" y="2242"/>
                  </a:cubicBezTo>
                  <a:cubicBezTo>
                    <a:pt x="6983" y="1956"/>
                    <a:pt x="6745" y="1746"/>
                    <a:pt x="6449" y="1746"/>
                  </a:cubicBezTo>
                  <a:lnTo>
                    <a:pt x="6373" y="1746"/>
                  </a:lnTo>
                  <a:cubicBezTo>
                    <a:pt x="6134" y="1746"/>
                    <a:pt x="5934" y="1555"/>
                    <a:pt x="5934" y="1307"/>
                  </a:cubicBezTo>
                  <a:lnTo>
                    <a:pt x="5934" y="878"/>
                  </a:lnTo>
                  <a:lnTo>
                    <a:pt x="4627" y="0"/>
                  </a:lnTo>
                  <a:lnTo>
                    <a:pt x="4627" y="506"/>
                  </a:lnTo>
                  <a:cubicBezTo>
                    <a:pt x="4627" y="628"/>
                    <a:pt x="4524" y="718"/>
                    <a:pt x="4412" y="718"/>
                  </a:cubicBezTo>
                  <a:cubicBezTo>
                    <a:pt x="4375" y="718"/>
                    <a:pt x="4338" y="708"/>
                    <a:pt x="4303" y="687"/>
                  </a:cubicBezTo>
                  <a:lnTo>
                    <a:pt x="3091" y="0"/>
                  </a:lnTo>
                  <a:close/>
                </a:path>
              </a:pathLst>
            </a:custGeom>
            <a:solidFill>
              <a:srgbClr val="F0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4776;p94"/>
            <p:cNvSpPr/>
            <p:nvPr/>
          </p:nvSpPr>
          <p:spPr>
            <a:xfrm>
              <a:off x="8150138" y="1623031"/>
              <a:ext cx="11521" cy="17151"/>
            </a:xfrm>
            <a:custGeom>
              <a:avLst/>
              <a:gdLst/>
              <a:ahLst/>
              <a:cxnLst/>
              <a:rect l="l" t="t" r="r" b="b"/>
              <a:pathLst>
                <a:path w="440" h="655" extrusionOk="0">
                  <a:moveTo>
                    <a:pt x="220" y="1"/>
                  </a:moveTo>
                  <a:cubicBezTo>
                    <a:pt x="110" y="1"/>
                    <a:pt x="1" y="72"/>
                    <a:pt x="1" y="216"/>
                  </a:cubicBezTo>
                  <a:lnTo>
                    <a:pt x="1" y="435"/>
                  </a:lnTo>
                  <a:cubicBezTo>
                    <a:pt x="1" y="559"/>
                    <a:pt x="96" y="654"/>
                    <a:pt x="220" y="654"/>
                  </a:cubicBezTo>
                  <a:cubicBezTo>
                    <a:pt x="334" y="654"/>
                    <a:pt x="430" y="559"/>
                    <a:pt x="439" y="444"/>
                  </a:cubicBezTo>
                  <a:lnTo>
                    <a:pt x="439" y="216"/>
                  </a:lnTo>
                  <a:cubicBezTo>
                    <a:pt x="439" y="72"/>
                    <a:pt x="330" y="1"/>
                    <a:pt x="220"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4777;p94"/>
            <p:cNvSpPr/>
            <p:nvPr/>
          </p:nvSpPr>
          <p:spPr>
            <a:xfrm>
              <a:off x="8218848" y="1623031"/>
              <a:ext cx="11495" cy="17151"/>
            </a:xfrm>
            <a:custGeom>
              <a:avLst/>
              <a:gdLst/>
              <a:ahLst/>
              <a:cxnLst/>
              <a:rect l="l" t="t" r="r" b="b"/>
              <a:pathLst>
                <a:path w="439" h="655" extrusionOk="0">
                  <a:moveTo>
                    <a:pt x="219" y="1"/>
                  </a:moveTo>
                  <a:cubicBezTo>
                    <a:pt x="110" y="1"/>
                    <a:pt x="0" y="72"/>
                    <a:pt x="0" y="216"/>
                  </a:cubicBezTo>
                  <a:lnTo>
                    <a:pt x="0" y="435"/>
                  </a:lnTo>
                  <a:cubicBezTo>
                    <a:pt x="0" y="559"/>
                    <a:pt x="95" y="654"/>
                    <a:pt x="219" y="654"/>
                  </a:cubicBezTo>
                  <a:cubicBezTo>
                    <a:pt x="334" y="654"/>
                    <a:pt x="429" y="559"/>
                    <a:pt x="439" y="444"/>
                  </a:cubicBezTo>
                  <a:lnTo>
                    <a:pt x="439" y="216"/>
                  </a:lnTo>
                  <a:cubicBezTo>
                    <a:pt x="439" y="72"/>
                    <a:pt x="329" y="1"/>
                    <a:pt x="219"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4778;p94"/>
            <p:cNvSpPr/>
            <p:nvPr/>
          </p:nvSpPr>
          <p:spPr>
            <a:xfrm>
              <a:off x="8164618" y="1662963"/>
              <a:ext cx="50799" cy="17439"/>
            </a:xfrm>
            <a:custGeom>
              <a:avLst/>
              <a:gdLst/>
              <a:ahLst/>
              <a:cxnLst/>
              <a:rect l="l" t="t" r="r" b="b"/>
              <a:pathLst>
                <a:path w="1940" h="666" extrusionOk="0">
                  <a:moveTo>
                    <a:pt x="323" y="0"/>
                  </a:moveTo>
                  <a:cubicBezTo>
                    <a:pt x="153" y="0"/>
                    <a:pt x="0" y="224"/>
                    <a:pt x="163" y="379"/>
                  </a:cubicBezTo>
                  <a:cubicBezTo>
                    <a:pt x="382" y="562"/>
                    <a:pt x="654" y="666"/>
                    <a:pt x="937" y="666"/>
                  </a:cubicBezTo>
                  <a:cubicBezTo>
                    <a:pt x="949" y="666"/>
                    <a:pt x="962" y="666"/>
                    <a:pt x="974" y="665"/>
                  </a:cubicBezTo>
                  <a:cubicBezTo>
                    <a:pt x="986" y="666"/>
                    <a:pt x="999" y="666"/>
                    <a:pt x="1011" y="666"/>
                  </a:cubicBezTo>
                  <a:cubicBezTo>
                    <a:pt x="1294" y="666"/>
                    <a:pt x="1565" y="562"/>
                    <a:pt x="1785" y="379"/>
                  </a:cubicBezTo>
                  <a:cubicBezTo>
                    <a:pt x="1940" y="224"/>
                    <a:pt x="1792" y="0"/>
                    <a:pt x="1624" y="0"/>
                  </a:cubicBezTo>
                  <a:cubicBezTo>
                    <a:pt x="1575" y="0"/>
                    <a:pt x="1525" y="19"/>
                    <a:pt x="1480" y="64"/>
                  </a:cubicBezTo>
                  <a:cubicBezTo>
                    <a:pt x="1327" y="169"/>
                    <a:pt x="1150" y="222"/>
                    <a:pt x="974" y="222"/>
                  </a:cubicBezTo>
                  <a:cubicBezTo>
                    <a:pt x="797" y="222"/>
                    <a:pt x="621" y="169"/>
                    <a:pt x="468" y="64"/>
                  </a:cubicBezTo>
                  <a:cubicBezTo>
                    <a:pt x="423" y="19"/>
                    <a:pt x="372" y="0"/>
                    <a:pt x="323"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4779;p94"/>
            <p:cNvSpPr/>
            <p:nvPr/>
          </p:nvSpPr>
          <p:spPr>
            <a:xfrm>
              <a:off x="8097690" y="1577207"/>
              <a:ext cx="155382" cy="143389"/>
            </a:xfrm>
            <a:custGeom>
              <a:avLst/>
              <a:gdLst/>
              <a:ahLst/>
              <a:cxnLst/>
              <a:rect l="l" t="t" r="r" b="b"/>
              <a:pathLst>
                <a:path w="5934" h="5476" extrusionOk="0">
                  <a:moveTo>
                    <a:pt x="3101" y="0"/>
                  </a:moveTo>
                  <a:lnTo>
                    <a:pt x="2757" y="506"/>
                  </a:lnTo>
                  <a:cubicBezTo>
                    <a:pt x="2715" y="569"/>
                    <a:pt x="2642" y="607"/>
                    <a:pt x="2568" y="607"/>
                  </a:cubicBezTo>
                  <a:cubicBezTo>
                    <a:pt x="2542" y="607"/>
                    <a:pt x="2515" y="602"/>
                    <a:pt x="2490" y="592"/>
                  </a:cubicBezTo>
                  <a:lnTo>
                    <a:pt x="1431" y="134"/>
                  </a:lnTo>
                  <a:cubicBezTo>
                    <a:pt x="1403" y="120"/>
                    <a:pt x="1373" y="114"/>
                    <a:pt x="1344" y="114"/>
                  </a:cubicBezTo>
                  <a:cubicBezTo>
                    <a:pt x="1230" y="114"/>
                    <a:pt x="1126" y="212"/>
                    <a:pt x="1126" y="334"/>
                  </a:cubicBezTo>
                  <a:lnTo>
                    <a:pt x="1126" y="1317"/>
                  </a:lnTo>
                  <a:cubicBezTo>
                    <a:pt x="1126" y="1555"/>
                    <a:pt x="935" y="1756"/>
                    <a:pt x="687" y="1756"/>
                  </a:cubicBezTo>
                  <a:lnTo>
                    <a:pt x="611" y="1756"/>
                  </a:lnTo>
                  <a:cubicBezTo>
                    <a:pt x="604" y="1755"/>
                    <a:pt x="598" y="1755"/>
                    <a:pt x="592" y="1755"/>
                  </a:cubicBezTo>
                  <a:cubicBezTo>
                    <a:pt x="314" y="1755"/>
                    <a:pt x="76" y="1962"/>
                    <a:pt x="38" y="2242"/>
                  </a:cubicBezTo>
                  <a:cubicBezTo>
                    <a:pt x="0" y="2567"/>
                    <a:pt x="258" y="2843"/>
                    <a:pt x="582" y="2843"/>
                  </a:cubicBezTo>
                  <a:lnTo>
                    <a:pt x="697" y="2843"/>
                  </a:lnTo>
                  <a:cubicBezTo>
                    <a:pt x="809" y="4347"/>
                    <a:pt x="2057" y="5475"/>
                    <a:pt x="3511" y="5475"/>
                  </a:cubicBezTo>
                  <a:cubicBezTo>
                    <a:pt x="3662" y="5475"/>
                    <a:pt x="3815" y="5463"/>
                    <a:pt x="3969" y="5438"/>
                  </a:cubicBezTo>
                  <a:cubicBezTo>
                    <a:pt x="2585" y="5219"/>
                    <a:pt x="1565" y="4026"/>
                    <a:pt x="1565" y="2624"/>
                  </a:cubicBezTo>
                  <a:lnTo>
                    <a:pt x="1565" y="1479"/>
                  </a:lnTo>
                  <a:cubicBezTo>
                    <a:pt x="1565" y="1172"/>
                    <a:pt x="1818" y="939"/>
                    <a:pt x="2105" y="939"/>
                  </a:cubicBezTo>
                  <a:cubicBezTo>
                    <a:pt x="2175" y="939"/>
                    <a:pt x="2247" y="953"/>
                    <a:pt x="2318" y="983"/>
                  </a:cubicBezTo>
                  <a:cubicBezTo>
                    <a:pt x="2414" y="1031"/>
                    <a:pt x="2519" y="1040"/>
                    <a:pt x="2624" y="1040"/>
                  </a:cubicBezTo>
                  <a:cubicBezTo>
                    <a:pt x="2834" y="1012"/>
                    <a:pt x="3024" y="897"/>
                    <a:pt x="3139" y="716"/>
                  </a:cubicBezTo>
                  <a:lnTo>
                    <a:pt x="3225" y="582"/>
                  </a:lnTo>
                  <a:lnTo>
                    <a:pt x="4074" y="1069"/>
                  </a:lnTo>
                  <a:cubicBezTo>
                    <a:pt x="4177" y="1128"/>
                    <a:pt x="4290" y="1156"/>
                    <a:pt x="4401" y="1156"/>
                  </a:cubicBezTo>
                  <a:cubicBezTo>
                    <a:pt x="4648" y="1156"/>
                    <a:pt x="4887" y="1017"/>
                    <a:pt x="4999" y="773"/>
                  </a:cubicBezTo>
                  <a:lnTo>
                    <a:pt x="5695" y="1240"/>
                  </a:lnTo>
                  <a:lnTo>
                    <a:pt x="5715" y="1250"/>
                  </a:lnTo>
                  <a:lnTo>
                    <a:pt x="5734" y="1269"/>
                  </a:lnTo>
                  <a:lnTo>
                    <a:pt x="5934" y="1364"/>
                  </a:lnTo>
                  <a:cubicBezTo>
                    <a:pt x="5934" y="1345"/>
                    <a:pt x="5934" y="1326"/>
                    <a:pt x="5934" y="1307"/>
                  </a:cubicBezTo>
                  <a:lnTo>
                    <a:pt x="5934" y="878"/>
                  </a:lnTo>
                  <a:lnTo>
                    <a:pt x="4627" y="0"/>
                  </a:lnTo>
                  <a:lnTo>
                    <a:pt x="4627" y="506"/>
                  </a:lnTo>
                  <a:cubicBezTo>
                    <a:pt x="4627" y="628"/>
                    <a:pt x="4524" y="718"/>
                    <a:pt x="4412" y="718"/>
                  </a:cubicBezTo>
                  <a:cubicBezTo>
                    <a:pt x="4375" y="718"/>
                    <a:pt x="4338" y="708"/>
                    <a:pt x="4303" y="687"/>
                  </a:cubicBezTo>
                  <a:lnTo>
                    <a:pt x="3101" y="0"/>
                  </a:ln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4780;p94"/>
            <p:cNvSpPr/>
            <p:nvPr/>
          </p:nvSpPr>
          <p:spPr>
            <a:xfrm>
              <a:off x="8178863" y="1754558"/>
              <a:ext cx="22755" cy="63237"/>
            </a:xfrm>
            <a:custGeom>
              <a:avLst/>
              <a:gdLst/>
              <a:ahLst/>
              <a:cxnLst/>
              <a:rect l="l" t="t" r="r" b="b"/>
              <a:pathLst>
                <a:path w="869" h="2415" extrusionOk="0">
                  <a:moveTo>
                    <a:pt x="1" y="1"/>
                  </a:moveTo>
                  <a:lnTo>
                    <a:pt x="1" y="2195"/>
                  </a:lnTo>
                  <a:cubicBezTo>
                    <a:pt x="1" y="2309"/>
                    <a:pt x="96" y="2414"/>
                    <a:pt x="211" y="2414"/>
                  </a:cubicBezTo>
                  <a:lnTo>
                    <a:pt x="649" y="2414"/>
                  </a:lnTo>
                  <a:cubicBezTo>
                    <a:pt x="773" y="2405"/>
                    <a:pt x="869" y="2309"/>
                    <a:pt x="869" y="2195"/>
                  </a:cubicBezTo>
                  <a:lnTo>
                    <a:pt x="869"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4781;p94"/>
            <p:cNvSpPr/>
            <p:nvPr/>
          </p:nvSpPr>
          <p:spPr>
            <a:xfrm>
              <a:off x="8127645" y="1728137"/>
              <a:ext cx="62477" cy="57921"/>
            </a:xfrm>
            <a:custGeom>
              <a:avLst/>
              <a:gdLst/>
              <a:ahLst/>
              <a:cxnLst/>
              <a:rect l="l" t="t" r="r" b="b"/>
              <a:pathLst>
                <a:path w="2386" h="2212" extrusionOk="0">
                  <a:moveTo>
                    <a:pt x="512" y="1"/>
                  </a:moveTo>
                  <a:cubicBezTo>
                    <a:pt x="431" y="1"/>
                    <a:pt x="355" y="43"/>
                    <a:pt x="316" y="122"/>
                  </a:cubicBezTo>
                  <a:lnTo>
                    <a:pt x="30" y="685"/>
                  </a:lnTo>
                  <a:cubicBezTo>
                    <a:pt x="1" y="752"/>
                    <a:pt x="1" y="828"/>
                    <a:pt x="30" y="895"/>
                  </a:cubicBezTo>
                  <a:lnTo>
                    <a:pt x="716" y="2097"/>
                  </a:lnTo>
                  <a:cubicBezTo>
                    <a:pt x="756" y="2171"/>
                    <a:pt x="833" y="2211"/>
                    <a:pt x="912" y="2211"/>
                  </a:cubicBezTo>
                  <a:cubicBezTo>
                    <a:pt x="964" y="2211"/>
                    <a:pt x="1018" y="2193"/>
                    <a:pt x="1060" y="2154"/>
                  </a:cubicBezTo>
                  <a:lnTo>
                    <a:pt x="2386" y="1010"/>
                  </a:lnTo>
                  <a:lnTo>
                    <a:pt x="621" y="27"/>
                  </a:lnTo>
                  <a:cubicBezTo>
                    <a:pt x="586" y="9"/>
                    <a:pt x="548" y="1"/>
                    <a:pt x="512"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4782;p94"/>
            <p:cNvSpPr/>
            <p:nvPr/>
          </p:nvSpPr>
          <p:spPr>
            <a:xfrm>
              <a:off x="8190096" y="1728137"/>
              <a:ext cx="62477" cy="57816"/>
            </a:xfrm>
            <a:custGeom>
              <a:avLst/>
              <a:gdLst/>
              <a:ahLst/>
              <a:cxnLst/>
              <a:rect l="l" t="t" r="r" b="b"/>
              <a:pathLst>
                <a:path w="2386" h="2208" extrusionOk="0">
                  <a:moveTo>
                    <a:pt x="1875" y="1"/>
                  </a:moveTo>
                  <a:cubicBezTo>
                    <a:pt x="1839" y="1"/>
                    <a:pt x="1801" y="9"/>
                    <a:pt x="1766" y="27"/>
                  </a:cubicBezTo>
                  <a:lnTo>
                    <a:pt x="1" y="1010"/>
                  </a:lnTo>
                  <a:lnTo>
                    <a:pt x="1337" y="2154"/>
                  </a:lnTo>
                  <a:cubicBezTo>
                    <a:pt x="1376" y="2190"/>
                    <a:pt x="1427" y="2207"/>
                    <a:pt x="1480" y="2207"/>
                  </a:cubicBezTo>
                  <a:cubicBezTo>
                    <a:pt x="1555" y="2207"/>
                    <a:pt x="1631" y="2170"/>
                    <a:pt x="1670" y="2097"/>
                  </a:cubicBezTo>
                  <a:lnTo>
                    <a:pt x="2357" y="895"/>
                  </a:lnTo>
                  <a:cubicBezTo>
                    <a:pt x="2386" y="828"/>
                    <a:pt x="2386" y="752"/>
                    <a:pt x="2357" y="685"/>
                  </a:cubicBezTo>
                  <a:lnTo>
                    <a:pt x="2071" y="122"/>
                  </a:lnTo>
                  <a:cubicBezTo>
                    <a:pt x="2032" y="43"/>
                    <a:pt x="1956" y="1"/>
                    <a:pt x="1875" y="1"/>
                  </a:cubicBezTo>
                  <a:close/>
                </a:path>
              </a:pathLst>
            </a:custGeom>
            <a:solidFill>
              <a:srgbClr val="E7E9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4783;p94"/>
            <p:cNvSpPr/>
            <p:nvPr/>
          </p:nvSpPr>
          <p:spPr>
            <a:xfrm>
              <a:off x="8058464" y="1770557"/>
              <a:ext cx="51480" cy="64206"/>
            </a:xfrm>
            <a:custGeom>
              <a:avLst/>
              <a:gdLst/>
              <a:ahLst/>
              <a:cxnLst/>
              <a:rect l="l" t="t" r="r" b="b"/>
              <a:pathLst>
                <a:path w="1966" h="2452" extrusionOk="0">
                  <a:moveTo>
                    <a:pt x="296" y="0"/>
                  </a:moveTo>
                  <a:cubicBezTo>
                    <a:pt x="182" y="96"/>
                    <a:pt x="86" y="201"/>
                    <a:pt x="0" y="325"/>
                  </a:cubicBezTo>
                  <a:lnTo>
                    <a:pt x="1317" y="1488"/>
                  </a:lnTo>
                  <a:cubicBezTo>
                    <a:pt x="1450" y="1612"/>
                    <a:pt x="1536" y="1794"/>
                    <a:pt x="1536" y="1975"/>
                  </a:cubicBezTo>
                  <a:lnTo>
                    <a:pt x="1536" y="2376"/>
                  </a:lnTo>
                  <a:lnTo>
                    <a:pt x="1966" y="2452"/>
                  </a:lnTo>
                  <a:lnTo>
                    <a:pt x="1966" y="1975"/>
                  </a:lnTo>
                  <a:cubicBezTo>
                    <a:pt x="1966" y="1670"/>
                    <a:pt x="1832" y="1364"/>
                    <a:pt x="1603" y="1164"/>
                  </a:cubicBezTo>
                  <a:lnTo>
                    <a:pt x="296" y="0"/>
                  </a:ln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4784;p94"/>
            <p:cNvSpPr/>
            <p:nvPr/>
          </p:nvSpPr>
          <p:spPr>
            <a:xfrm>
              <a:off x="8270301" y="1770557"/>
              <a:ext cx="51480" cy="64206"/>
            </a:xfrm>
            <a:custGeom>
              <a:avLst/>
              <a:gdLst/>
              <a:ahLst/>
              <a:cxnLst/>
              <a:rect l="l" t="t" r="r" b="b"/>
              <a:pathLst>
                <a:path w="1966" h="2452" extrusionOk="0">
                  <a:moveTo>
                    <a:pt x="1670" y="0"/>
                  </a:moveTo>
                  <a:lnTo>
                    <a:pt x="372" y="1164"/>
                  </a:lnTo>
                  <a:cubicBezTo>
                    <a:pt x="134" y="1364"/>
                    <a:pt x="0" y="1670"/>
                    <a:pt x="0" y="1975"/>
                  </a:cubicBezTo>
                  <a:lnTo>
                    <a:pt x="0" y="2452"/>
                  </a:lnTo>
                  <a:lnTo>
                    <a:pt x="439" y="2376"/>
                  </a:lnTo>
                  <a:lnTo>
                    <a:pt x="439" y="1975"/>
                  </a:lnTo>
                  <a:cubicBezTo>
                    <a:pt x="439" y="1794"/>
                    <a:pt x="515" y="1612"/>
                    <a:pt x="659" y="1488"/>
                  </a:cubicBezTo>
                  <a:lnTo>
                    <a:pt x="1965" y="325"/>
                  </a:lnTo>
                  <a:cubicBezTo>
                    <a:pt x="1889" y="201"/>
                    <a:pt x="1784" y="96"/>
                    <a:pt x="1670" y="0"/>
                  </a:cubicBez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pic>
        <p:nvPicPr>
          <p:cNvPr id="36" name="Picture 2">
            <a:extLst>
              <a:ext uri="{FF2B5EF4-FFF2-40B4-BE49-F238E27FC236}">
                <a16:creationId xmlns:a16="http://schemas.microsoft.com/office/drawing/2014/main" id="{579E3382-97CA-4D62-B9B8-C34CE6E3B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440" y="1103819"/>
            <a:ext cx="3495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Thiết kế web căn bản - HTML CSS JS | Nền Tảng">
            <a:extLst>
              <a:ext uri="{FF2B5EF4-FFF2-40B4-BE49-F238E27FC236}">
                <a16:creationId xmlns:a16="http://schemas.microsoft.com/office/drawing/2014/main" id="{2F67F8E0-B720-43AA-9BAE-6BBD1F042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704" y="1146681"/>
            <a:ext cx="28765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a:extLst>
              <a:ext uri="{FF2B5EF4-FFF2-40B4-BE49-F238E27FC236}">
                <a16:creationId xmlns:a16="http://schemas.microsoft.com/office/drawing/2014/main" id="{9DC885E4-DDAA-44CC-A485-80DC1E34E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890" y="2766761"/>
            <a:ext cx="332422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1016" y="3223132"/>
            <a:ext cx="4152900" cy="1095375"/>
          </a:xfrm>
          <a:prstGeom prst="rect">
            <a:avLst/>
          </a:prstGeom>
        </p:spPr>
      </p:pic>
      <p:sp>
        <p:nvSpPr>
          <p:cNvPr id="6" name="TextBox 5"/>
          <p:cNvSpPr txBox="1"/>
          <p:nvPr/>
        </p:nvSpPr>
        <p:spPr>
          <a:xfrm>
            <a:off x="1296728" y="336884"/>
            <a:ext cx="2520514" cy="523220"/>
          </a:xfrm>
          <a:prstGeom prst="rect">
            <a:avLst/>
          </a:prstGeom>
          <a:noFill/>
        </p:spPr>
        <p:txBody>
          <a:bodyPr wrap="square" rtlCol="0">
            <a:spAutoFit/>
          </a:bodyPr>
          <a:lstStyle/>
          <a:p>
            <a:r>
              <a:rPr lang="en-US" sz="2800" smtClean="0"/>
              <a:t>Front_end</a:t>
            </a:r>
            <a:endParaRPr lang="vi-VN" sz="2800"/>
          </a:p>
        </p:txBody>
      </p:sp>
      <p:sp>
        <p:nvSpPr>
          <p:cNvPr id="44" name="TextBox 43"/>
          <p:cNvSpPr txBox="1"/>
          <p:nvPr/>
        </p:nvSpPr>
        <p:spPr>
          <a:xfrm>
            <a:off x="5940843" y="336884"/>
            <a:ext cx="2520514" cy="523220"/>
          </a:xfrm>
          <a:prstGeom prst="rect">
            <a:avLst/>
          </a:prstGeom>
          <a:noFill/>
        </p:spPr>
        <p:txBody>
          <a:bodyPr wrap="square" rtlCol="0">
            <a:spAutoFit/>
          </a:bodyPr>
          <a:lstStyle/>
          <a:p>
            <a:r>
              <a:rPr lang="en-US" sz="2800" smtClean="0"/>
              <a:t>Back_end</a:t>
            </a:r>
            <a:endParaRPr lang="vi-VN" sz="2800"/>
          </a:p>
        </p:txBody>
      </p:sp>
    </p:spTree>
    <p:extLst>
      <p:ext uri="{BB962C8B-B14F-4D97-AF65-F5344CB8AC3E}">
        <p14:creationId xmlns:p14="http://schemas.microsoft.com/office/powerpoint/2010/main" val="54187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down)">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7"/>
        <p:cNvGrpSpPr/>
        <p:nvPr/>
      </p:nvGrpSpPr>
      <p:grpSpPr>
        <a:xfrm>
          <a:off x="0" y="0"/>
          <a:ext cx="0" cy="0"/>
          <a:chOff x="0" y="0"/>
          <a:chExt cx="0" cy="0"/>
        </a:xfrm>
      </p:grpSpPr>
      <p:sp>
        <p:nvSpPr>
          <p:cNvPr id="2538" name="Google Shape;2538;p63"/>
          <p:cNvSpPr txBox="1">
            <a:spLocks noGrp="1"/>
          </p:cNvSpPr>
          <p:nvPr>
            <p:ph type="title"/>
          </p:nvPr>
        </p:nvSpPr>
        <p:spPr>
          <a:xfrm>
            <a:off x="4854906" y="1535459"/>
            <a:ext cx="3871500" cy="14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mtClean="0"/>
              <a:t>03 </a:t>
            </a:r>
            <a:r>
              <a:rPr lang="en-US" smtClean="0"/>
              <a:t>Phân tích thiết kế hệ thống</a:t>
            </a:r>
            <a:endParaRPr/>
          </a:p>
          <a:p>
            <a:pPr marL="0" lvl="0" indent="0" algn="r" rtl="0">
              <a:spcBef>
                <a:spcPts val="0"/>
              </a:spcBef>
              <a:spcAft>
                <a:spcPts val="0"/>
              </a:spcAft>
              <a:buNone/>
            </a:pPr>
            <a:endParaRPr/>
          </a:p>
        </p:txBody>
      </p:sp>
      <p:sp>
        <p:nvSpPr>
          <p:cNvPr id="2540" name="Google Shape;2540;p63"/>
          <p:cNvSpPr/>
          <p:nvPr/>
        </p:nvSpPr>
        <p:spPr>
          <a:xfrm>
            <a:off x="696136" y="3909893"/>
            <a:ext cx="4079314" cy="53"/>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3"/>
          <p:cNvSpPr/>
          <p:nvPr/>
        </p:nvSpPr>
        <p:spPr>
          <a:xfrm>
            <a:off x="3822943" y="1592487"/>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3"/>
          <p:cNvSpPr/>
          <p:nvPr/>
        </p:nvSpPr>
        <p:spPr>
          <a:xfrm>
            <a:off x="3753792" y="1644878"/>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3"/>
          <p:cNvSpPr/>
          <p:nvPr/>
        </p:nvSpPr>
        <p:spPr>
          <a:xfrm>
            <a:off x="3685169" y="1671916"/>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3"/>
          <p:cNvSpPr/>
          <p:nvPr/>
        </p:nvSpPr>
        <p:spPr>
          <a:xfrm>
            <a:off x="3616545" y="1656790"/>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3"/>
          <p:cNvSpPr/>
          <p:nvPr/>
        </p:nvSpPr>
        <p:spPr>
          <a:xfrm>
            <a:off x="3547394" y="1762677"/>
            <a:ext cx="53" cy="232387"/>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3"/>
          <p:cNvSpPr/>
          <p:nvPr/>
        </p:nvSpPr>
        <p:spPr>
          <a:xfrm>
            <a:off x="3478770" y="1796199"/>
            <a:ext cx="53" cy="276135"/>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3"/>
          <p:cNvSpPr/>
          <p:nvPr/>
        </p:nvSpPr>
        <p:spPr>
          <a:xfrm>
            <a:off x="3410147" y="1747023"/>
            <a:ext cx="53" cy="240504"/>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3"/>
          <p:cNvSpPr/>
          <p:nvPr/>
        </p:nvSpPr>
        <p:spPr>
          <a:xfrm>
            <a:off x="3341523" y="1650834"/>
            <a:ext cx="53" cy="288046"/>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3"/>
          <p:cNvSpPr/>
          <p:nvPr/>
        </p:nvSpPr>
        <p:spPr>
          <a:xfrm>
            <a:off x="3272372" y="1787028"/>
            <a:ext cx="53" cy="228592"/>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3"/>
          <p:cNvSpPr/>
          <p:nvPr/>
        </p:nvSpPr>
        <p:spPr>
          <a:xfrm>
            <a:off x="3203748" y="1880477"/>
            <a:ext cx="53" cy="230226"/>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3"/>
          <p:cNvSpPr/>
          <p:nvPr/>
        </p:nvSpPr>
        <p:spPr>
          <a:xfrm>
            <a:off x="3135125" y="1821023"/>
            <a:ext cx="53" cy="234548"/>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3"/>
          <p:cNvSpPr/>
          <p:nvPr/>
        </p:nvSpPr>
        <p:spPr>
          <a:xfrm>
            <a:off x="3066501" y="1880477"/>
            <a:ext cx="53" cy="284831"/>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3"/>
          <p:cNvSpPr/>
          <p:nvPr/>
        </p:nvSpPr>
        <p:spPr>
          <a:xfrm>
            <a:off x="2997350" y="1880477"/>
            <a:ext cx="53" cy="197284"/>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3"/>
          <p:cNvSpPr/>
          <p:nvPr/>
        </p:nvSpPr>
        <p:spPr>
          <a:xfrm>
            <a:off x="2928726" y="1849696"/>
            <a:ext cx="53" cy="205875"/>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3"/>
          <p:cNvSpPr/>
          <p:nvPr/>
        </p:nvSpPr>
        <p:spPr>
          <a:xfrm>
            <a:off x="2859576" y="1880477"/>
            <a:ext cx="53" cy="394516"/>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3"/>
          <p:cNvSpPr/>
          <p:nvPr/>
        </p:nvSpPr>
        <p:spPr>
          <a:xfrm>
            <a:off x="2790952" y="199126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3"/>
          <p:cNvSpPr/>
          <p:nvPr/>
        </p:nvSpPr>
        <p:spPr>
          <a:xfrm>
            <a:off x="2722328" y="2004232"/>
            <a:ext cx="53" cy="35287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3"/>
          <p:cNvSpPr/>
          <p:nvPr/>
        </p:nvSpPr>
        <p:spPr>
          <a:xfrm>
            <a:off x="2653704" y="2206836"/>
            <a:ext cx="53" cy="285885"/>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3"/>
          <p:cNvSpPr/>
          <p:nvPr/>
        </p:nvSpPr>
        <p:spPr>
          <a:xfrm>
            <a:off x="2584554" y="193128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3"/>
          <p:cNvSpPr/>
          <p:nvPr/>
        </p:nvSpPr>
        <p:spPr>
          <a:xfrm>
            <a:off x="2515930" y="1956638"/>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3"/>
          <p:cNvSpPr/>
          <p:nvPr/>
        </p:nvSpPr>
        <p:spPr>
          <a:xfrm>
            <a:off x="2447306"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3"/>
          <p:cNvSpPr/>
          <p:nvPr/>
        </p:nvSpPr>
        <p:spPr>
          <a:xfrm>
            <a:off x="2378155" y="214632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3"/>
          <p:cNvSpPr/>
          <p:nvPr/>
        </p:nvSpPr>
        <p:spPr>
          <a:xfrm>
            <a:off x="2309532" y="210310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3"/>
          <p:cNvSpPr/>
          <p:nvPr/>
        </p:nvSpPr>
        <p:spPr>
          <a:xfrm>
            <a:off x="2240908"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3"/>
          <p:cNvSpPr/>
          <p:nvPr/>
        </p:nvSpPr>
        <p:spPr>
          <a:xfrm>
            <a:off x="2172284" y="2149544"/>
            <a:ext cx="53" cy="310236"/>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3"/>
          <p:cNvSpPr/>
          <p:nvPr/>
        </p:nvSpPr>
        <p:spPr>
          <a:xfrm>
            <a:off x="2103133" y="2020940"/>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3"/>
          <p:cNvSpPr/>
          <p:nvPr/>
        </p:nvSpPr>
        <p:spPr>
          <a:xfrm>
            <a:off x="2034510" y="1893442"/>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3"/>
          <p:cNvSpPr/>
          <p:nvPr/>
        </p:nvSpPr>
        <p:spPr>
          <a:xfrm>
            <a:off x="1965886" y="1945833"/>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3"/>
          <p:cNvSpPr/>
          <p:nvPr/>
        </p:nvSpPr>
        <p:spPr>
          <a:xfrm>
            <a:off x="1897262" y="18815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3"/>
          <p:cNvSpPr/>
          <p:nvPr/>
        </p:nvSpPr>
        <p:spPr>
          <a:xfrm>
            <a:off x="1828111" y="1811325"/>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3"/>
          <p:cNvSpPr/>
          <p:nvPr/>
        </p:nvSpPr>
        <p:spPr>
          <a:xfrm>
            <a:off x="1759488" y="1960960"/>
            <a:ext cx="53" cy="367477"/>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3"/>
          <p:cNvSpPr/>
          <p:nvPr/>
        </p:nvSpPr>
        <p:spPr>
          <a:xfrm>
            <a:off x="1690284" y="217115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3"/>
          <p:cNvSpPr/>
          <p:nvPr/>
        </p:nvSpPr>
        <p:spPr>
          <a:xfrm>
            <a:off x="1621660" y="214954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 name="Title 1"/>
          <p:cNvSpPr>
            <a:spLocks noGrp="1"/>
          </p:cNvSpPr>
          <p:nvPr>
            <p:ph type="title"/>
          </p:nvPr>
        </p:nvSpPr>
        <p:spPr>
          <a:xfrm>
            <a:off x="457200" y="252516"/>
            <a:ext cx="8229600" cy="572700"/>
          </a:xfrm>
        </p:spPr>
        <p:txBody>
          <a:bodyPr/>
          <a:lstStyle/>
          <a:p>
            <a:r>
              <a:rPr lang="en-US" smtClean="0"/>
              <a:t>3.1 Mô tả tổng quan hệ thống</a:t>
            </a:r>
            <a:endParaRPr lang="vi-VN"/>
          </a:p>
        </p:txBody>
      </p:sp>
      <p:pic>
        <p:nvPicPr>
          <p:cNvPr id="25" name="Picture 2" descr="https://lh4.googleusercontent.com/1JZPHrOJXVhBiNju2fbUEvzTL1QVzwtzPAU4ROI7JK2CjygK3WIt6Yt193xudl-__86VNXS_0IOF7kF7cAMkMhrV0s3e4JXW8GIb3mxZutWal4j16L3YaaZ7nfBe13FpkAYPWqmp8k_PeJZJn6JK1FVQXPg-I_ccgKvvIhRCfkU9YWWY__JkJtMJH6iALzezV6irgnMSQ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248" y="921469"/>
            <a:ext cx="6815719" cy="367786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2141270" y="4659487"/>
            <a:ext cx="5301761" cy="400110"/>
          </a:xfrm>
          <a:prstGeom prst="rect">
            <a:avLst/>
          </a:prstGeom>
        </p:spPr>
        <p:txBody>
          <a:bodyPr wrap="square">
            <a:spAutoFit/>
          </a:bodyPr>
          <a:lstStyle/>
          <a:p>
            <a:pPr algn="ctr">
              <a:spcAft>
                <a:spcPts val="600"/>
              </a:spcAft>
            </a:pPr>
            <a:r>
              <a:rPr lang="vi-VN" sz="2000" i="1" dirty="0">
                <a:solidFill>
                  <a:srgbClr val="000000"/>
                </a:solidFill>
                <a:latin typeface="Times New Roman" panose="02020603050405020304" pitchFamily="18" charset="0"/>
              </a:rPr>
              <a:t>Use Case các chức năng của người sử dụng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 name="Title 1"/>
          <p:cNvSpPr>
            <a:spLocks noGrp="1"/>
          </p:cNvSpPr>
          <p:nvPr>
            <p:ph type="title"/>
          </p:nvPr>
        </p:nvSpPr>
        <p:spPr>
          <a:xfrm>
            <a:off x="457200" y="252516"/>
            <a:ext cx="8229600" cy="572700"/>
          </a:xfrm>
        </p:spPr>
        <p:txBody>
          <a:bodyPr/>
          <a:lstStyle/>
          <a:p>
            <a:r>
              <a:rPr lang="en-US" smtClean="0"/>
              <a:t>3.2 Phân tích chức năng của hệ thống</a:t>
            </a:r>
            <a:endParaRPr lang="vi-VN"/>
          </a:p>
        </p:txBody>
      </p:sp>
      <p:pic>
        <p:nvPicPr>
          <p:cNvPr id="5" name="Picture 2" descr="https://lh4.googleusercontent.com/ToSfWO0k8sP5MfshgY-bC-bT0-P91U1WK8h1GknTSoKywt0eRCqezG666dKLyhelmF2S3N_G6fPLw33VGQZb2Q9xRLUEWl5x1A0F4tcDtd_-TsW7Mfv7ZG7HYVkODeCIlGuV4r883f_TDC1oezqP-C2XLz-YAaz39_Col1EOu6ctnF5basIBG8DtDePrYY_JZxEMacg4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373" y="996497"/>
            <a:ext cx="7145554" cy="3302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41021" y="4470533"/>
            <a:ext cx="4646135"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Use case </a:t>
            </a: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xác</a:t>
            </a:r>
            <a:r>
              <a:rPr lang="en-US" sz="2000" i="1" dirty="0">
                <a:latin typeface="Times New Roman" panose="02020603050405020304" pitchFamily="18" charset="0"/>
                <a:cs typeface="Times New Roman" panose="02020603050405020304" pitchFamily="18" charset="0"/>
              </a:rPr>
              <a:t> thực người </a:t>
            </a:r>
            <a:r>
              <a:rPr lang="en-US" sz="2000" i="1" dirty="0" err="1">
                <a:latin typeface="Times New Roman" panose="02020603050405020304" pitchFamily="18" charset="0"/>
                <a:cs typeface="Times New Roman" panose="02020603050405020304" pitchFamily="18" charset="0"/>
              </a:rPr>
              <a:t>dùng</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pic>
        <p:nvPicPr>
          <p:cNvPr id="5" name="Picture 2" descr="https://lh3.googleusercontent.com/WncpY34YmAfsJYglTPgFXOqJAZumxeaAvYP9X8UppShsRGw8hMByaanJQ8I_CXwHlK40Y1fUZ-t-k4bbmHflLqqamCc6v261o7eZVuBoLrWhpQndoYxbz1fD2SXpGJxqnZlXHLrUzTDlkX98KFYMsZ0gcvzGqD3agsZkr9qiwvqNr84mqTfPQOwaoyZU-WVtbny6W1xh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15" y="897408"/>
            <a:ext cx="6376655" cy="37617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94168" y="4731302"/>
            <a:ext cx="4555663"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thống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kê</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tài</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sản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theo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ví</a:t>
            </a:r>
            <a:r>
              <a:rPr lang="en-US" sz="2000" i="1" dirty="0">
                <a:latin typeface="Times New Roman" panose="02020603050405020304" pitchFamily="18" charset="0"/>
                <a:cs typeface="Times New Roman" panose="02020603050405020304" pitchFamily="18" charset="0"/>
              </a:rPr>
              <a:t>)</a:t>
            </a:r>
          </a:p>
        </p:txBody>
      </p:sp>
      <p:sp>
        <p:nvSpPr>
          <p:cNvPr id="8" name="Title 1"/>
          <p:cNvSpPr txBox="1">
            <a:spLocks/>
          </p:cNvSpPr>
          <p:nvPr/>
        </p:nvSpPr>
        <p:spPr>
          <a:xfrm>
            <a:off x="457200" y="252516"/>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r>
              <a:rPr lang="en-US" smtClean="0"/>
              <a:t>3.2 Phân tích chức năng của hệ thống</a:t>
            </a:r>
            <a:endParaRPr lang="vi-VN"/>
          </a:p>
        </p:txBody>
      </p:sp>
    </p:spTree>
    <p:extLst>
      <p:ext uri="{BB962C8B-B14F-4D97-AF65-F5344CB8AC3E}">
        <p14:creationId xmlns:p14="http://schemas.microsoft.com/office/powerpoint/2010/main" val="346495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pic>
        <p:nvPicPr>
          <p:cNvPr id="5" name="Picture 2" descr="https://lh4.googleusercontent.com/-r7KPTngHEmDUKkDX2wZ9eALocccHKZ2koJ8RLt-mXh0GLFsYAFGIQ4eMPr4FDFC_vFH46SR5G7tCx1tFEn0kBBP1nALIY_SA-E1X_GiKrs4RomdATRhj8M8d5c1yAcGNXwQtF3zIrHjgWBHxFmYmCbHq997G2fmxJvet0x95ABbnjOY557oIPAsLfF_jzWJjkZeWt-1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52" y="888041"/>
            <a:ext cx="7087102" cy="37086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16676" y="4660902"/>
            <a:ext cx="4555663"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thiết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lập</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danh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mục</a:t>
            </a:r>
            <a:r>
              <a:rPr lang="en-US" sz="2000" i="1" dirty="0">
                <a:latin typeface="Times New Roman" panose="02020603050405020304" pitchFamily="18" charset="0"/>
                <a:cs typeface="Times New Roman" panose="02020603050405020304" pitchFamily="18" charset="0"/>
              </a:rPr>
              <a:t> chi </a:t>
            </a:r>
            <a:r>
              <a:rPr lang="en-US" sz="2000" i="1" dirty="0" err="1">
                <a:latin typeface="Times New Roman" panose="02020603050405020304" pitchFamily="18" charset="0"/>
                <a:cs typeface="Times New Roman" panose="02020603050405020304" pitchFamily="18" charset="0"/>
              </a:rPr>
              <a:t>tiêu</a:t>
            </a:r>
            <a:endParaRPr lang="en-US" sz="2000" i="1"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457200" y="252516"/>
            <a:ext cx="8229600" cy="572700"/>
          </a:xfrm>
        </p:spPr>
        <p:txBody>
          <a:bodyPr/>
          <a:lstStyle/>
          <a:p>
            <a:r>
              <a:rPr lang="en-US" smtClean="0"/>
              <a:t>3.2 Phân tích chức năng của hệ thống</a:t>
            </a:r>
            <a:endParaRPr lang="vi-VN"/>
          </a:p>
        </p:txBody>
      </p:sp>
    </p:spTree>
    <p:extLst>
      <p:ext uri="{BB962C8B-B14F-4D97-AF65-F5344CB8AC3E}">
        <p14:creationId xmlns:p14="http://schemas.microsoft.com/office/powerpoint/2010/main" val="72747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o4jLlv5Fq5qI1yKar_nB2AzpUwy3Gtm3mjNTcUIrd5U3TXSsRVXZa7u6NaB6gwzVapjAtDuev0Qqcj137jTIwXVXghgnePqPyrotoRTNMl1QMkPY1Jqp5b7AMUHBX6x51M0nUnT9L2z0UrN671dPLlXhlP30M-vf3FPxU09K-dNJeg7RyQUOzuK1Ig2TgAWD71zz2UmcO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074" y="894457"/>
            <a:ext cx="6837537" cy="36568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252516"/>
            <a:ext cx="8229600" cy="572700"/>
          </a:xfrm>
        </p:spPr>
        <p:txBody>
          <a:bodyPr/>
          <a:lstStyle/>
          <a:p>
            <a:r>
              <a:rPr lang="en-US" smtClean="0"/>
              <a:t>3.2 Phân tích chức năng của hệ thống</a:t>
            </a:r>
            <a:endParaRPr lang="vi-VN"/>
          </a:p>
        </p:txBody>
      </p:sp>
      <p:sp>
        <p:nvSpPr>
          <p:cNvPr id="5" name="TextBox 4"/>
          <p:cNvSpPr txBox="1"/>
          <p:nvPr/>
        </p:nvSpPr>
        <p:spPr>
          <a:xfrm>
            <a:off x="2192309" y="4620567"/>
            <a:ext cx="4555663"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thiết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lập</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hạn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mức</a:t>
            </a:r>
            <a:r>
              <a:rPr lang="en-US" sz="2000" i="1" dirty="0">
                <a:latin typeface="Times New Roman" panose="02020603050405020304" pitchFamily="18" charset="0"/>
                <a:cs typeface="Times New Roman" panose="02020603050405020304" pitchFamily="18" charset="0"/>
              </a:rPr>
              <a:t> chi </a:t>
            </a:r>
            <a:r>
              <a:rPr lang="en-US" sz="2000" i="1" dirty="0" err="1">
                <a:latin typeface="Times New Roman" panose="02020603050405020304" pitchFamily="18" charset="0"/>
                <a:cs typeface="Times New Roman" panose="02020603050405020304" pitchFamily="18" charset="0"/>
              </a:rPr>
              <a:t>tiêu</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59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pic>
        <p:nvPicPr>
          <p:cNvPr id="7" name="Picture 2" descr="https://lh6.googleusercontent.com/ieempZTbuH-gtPWUlomXclwqruIYZJv9MXaXvKSkiFrbB98vtkB99C_vdcadnEaIE35WhHCfhXwu4nk_dkaYL-Qyty8c0LQRKOJvMmOEybSy-SursjE289wp6RnHgy555SDmkAtKtSWeGQBKw8dCsDjsd1FZwCZHA9NHfRyeFYxLf34CD5V_-UIb_btZVfEoq4A6qlAOw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143" y="1134318"/>
            <a:ext cx="7068594" cy="28321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96642" y="4275593"/>
            <a:ext cx="4847596"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thiết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lập</a:t>
            </a:r>
            <a:r>
              <a:rPr lang="en-US" sz="2000" i="1" dirty="0">
                <a:latin typeface="Times New Roman" panose="02020603050405020304" pitchFamily="18" charset="0"/>
                <a:cs typeface="Times New Roman" panose="02020603050405020304" pitchFamily="18" charset="0"/>
              </a:rPr>
              <a:t> chi </a:t>
            </a:r>
            <a:r>
              <a:rPr lang="en-US" sz="2000" i="1" dirty="0" err="1">
                <a:latin typeface="Times New Roman" panose="02020603050405020304" pitchFamily="18" charset="0"/>
                <a:cs typeface="Times New Roman" panose="02020603050405020304" pitchFamily="18" charset="0"/>
              </a:rPr>
              <a:t>tiêu</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theo</a:t>
            </a:r>
            <a:r>
              <a:rPr lang="en-US" sz="2000" i="1" dirty="0">
                <a:latin typeface="Times New Roman" panose="02020603050405020304" pitchFamily="18" charset="0"/>
                <a:cs typeface="Times New Roman" panose="02020603050405020304" pitchFamily="18" charset="0"/>
              </a:rPr>
              <a:t> thời </a:t>
            </a:r>
            <a:r>
              <a:rPr lang="en-US" sz="2000" i="1" dirty="0" err="1">
                <a:latin typeface="Times New Roman" panose="02020603050405020304" pitchFamily="18" charset="0"/>
                <a:cs typeface="Times New Roman" panose="02020603050405020304" pitchFamily="18" charset="0"/>
              </a:rPr>
              <a:t>gian</a:t>
            </a:r>
            <a:r>
              <a:rPr lang="en-US" sz="2000" i="1" dirty="0">
                <a:latin typeface="Times New Roman" panose="02020603050405020304" pitchFamily="18" charset="0"/>
                <a:cs typeface="Times New Roman" panose="02020603050405020304" pitchFamily="18" charset="0"/>
              </a:rPr>
              <a:t>)</a:t>
            </a:r>
          </a:p>
        </p:txBody>
      </p:sp>
      <p:sp>
        <p:nvSpPr>
          <p:cNvPr id="10" name="Title 1"/>
          <p:cNvSpPr>
            <a:spLocks noGrp="1"/>
          </p:cNvSpPr>
          <p:nvPr>
            <p:ph type="title"/>
          </p:nvPr>
        </p:nvSpPr>
        <p:spPr>
          <a:xfrm>
            <a:off x="457200" y="252516"/>
            <a:ext cx="8229600" cy="572700"/>
          </a:xfrm>
        </p:spPr>
        <p:txBody>
          <a:bodyPr/>
          <a:lstStyle/>
          <a:p>
            <a:r>
              <a:rPr lang="en-US" smtClean="0"/>
              <a:t>3.2 Phân tích chức năng của hệ thống</a:t>
            </a:r>
            <a:endParaRPr lang="vi-VN"/>
          </a:p>
        </p:txBody>
      </p:sp>
    </p:spTree>
    <p:extLst>
      <p:ext uri="{BB962C8B-B14F-4D97-AF65-F5344CB8AC3E}">
        <p14:creationId xmlns:p14="http://schemas.microsoft.com/office/powerpoint/2010/main" val="28614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pic>
        <p:nvPicPr>
          <p:cNvPr id="7" name="Picture 4" descr="https://lh3.googleusercontent.com/3IfGy6EIoMQAfchPuIPmW4jd6TlA8zobYNh5iTH9f83S0cOkLW4wmTEallYNTDfarkS03-hUANYSTj-U_5UmXEY7aixEe4GCOOh_hsfjWmHrBz8wck13B7P6SsAqiEDOEN9EIMlJPQtkuBOf8Ik2WWvy_qVC6jU6dEOJjyCELIigjK9AgY33W7fwcPTOZhHW82wfsWB0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905" y="210687"/>
            <a:ext cx="6078271" cy="47332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itle 1"/>
          <p:cNvSpPr>
            <a:spLocks noGrp="1"/>
          </p:cNvSpPr>
          <p:nvPr>
            <p:ph type="title"/>
          </p:nvPr>
        </p:nvSpPr>
        <p:spPr>
          <a:xfrm>
            <a:off x="466861" y="585728"/>
            <a:ext cx="1844300" cy="584393"/>
          </a:xfrm>
        </p:spPr>
        <p:txBody>
          <a:bodyPr/>
          <a:lstStyle/>
          <a:p>
            <a:pPr>
              <a:lnSpc>
                <a:spcPct val="150000"/>
              </a:lnSpc>
            </a:pPr>
            <a:r>
              <a:rPr lang="en-US" smtClean="0"/>
              <a:t>3.3 Thiết kế hệ thống</a:t>
            </a:r>
            <a:endParaRPr lang="vi-VN"/>
          </a:p>
        </p:txBody>
      </p:sp>
      <p:sp>
        <p:nvSpPr>
          <p:cNvPr id="6" name="TextBox 5"/>
          <p:cNvSpPr txBox="1"/>
          <p:nvPr/>
        </p:nvSpPr>
        <p:spPr>
          <a:xfrm>
            <a:off x="123459" y="4006313"/>
            <a:ext cx="2531104" cy="707886"/>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Chức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thiết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lập</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hạn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mức</a:t>
            </a:r>
            <a:r>
              <a:rPr lang="en-US" sz="2000" i="1" dirty="0">
                <a:latin typeface="Times New Roman" panose="02020603050405020304" pitchFamily="18" charset="0"/>
                <a:cs typeface="Times New Roman" panose="02020603050405020304" pitchFamily="18" charset="0"/>
              </a:rPr>
              <a:t> chi </a:t>
            </a:r>
            <a:r>
              <a:rPr lang="en-US" sz="2000" i="1" dirty="0" err="1">
                <a:latin typeface="Times New Roman" panose="02020603050405020304" pitchFamily="18" charset="0"/>
                <a:cs typeface="Times New Roman" panose="02020603050405020304" pitchFamily="18" charset="0"/>
              </a:rPr>
              <a:t>tiêu</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74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anim calcmode="lin" valueType="num">
                                      <p:cBhvr>
                                        <p:cTn id="19" dur="750" fill="hold"/>
                                        <p:tgtEl>
                                          <p:spTgt spid="6"/>
                                        </p:tgtEl>
                                        <p:attrNameLst>
                                          <p:attrName>ppt_x</p:attrName>
                                        </p:attrNameLst>
                                      </p:cBhvr>
                                      <p:tavLst>
                                        <p:tav tm="0">
                                          <p:val>
                                            <p:strVal val="#ppt_x"/>
                                          </p:val>
                                        </p:tav>
                                        <p:tav tm="100000">
                                          <p:val>
                                            <p:strVal val="#ppt_x"/>
                                          </p:val>
                                        </p:tav>
                                      </p:tavLst>
                                    </p:anim>
                                    <p:anim calcmode="lin" valueType="num">
                                      <p:cBhvr>
                                        <p:cTn id="20"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fKsG4gnzdFWKWbJkHtb9jTfpsah2_dv8gkIhB994Xw8AsoAWgq2uFncWtDHGxWDD5IsRRLRMqzpN-C9S_qjcAfiUbARYBwzAXX9xmp9PW33oeiweiUdH6VoxCejPMLoKQZ-pwAEUuXdKhHdnPwELwWNnKZu7FtYX-Hx5QTiYHwu9La4VUAqrgkPkAwNOr7V_PJr9VghV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10" y="108487"/>
            <a:ext cx="6040870" cy="48867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itle 1"/>
          <p:cNvSpPr>
            <a:spLocks noGrp="1"/>
          </p:cNvSpPr>
          <p:nvPr>
            <p:ph type="title"/>
          </p:nvPr>
        </p:nvSpPr>
        <p:spPr>
          <a:xfrm>
            <a:off x="94926" y="909591"/>
            <a:ext cx="2142642" cy="584393"/>
          </a:xfrm>
        </p:spPr>
        <p:txBody>
          <a:bodyPr/>
          <a:lstStyle/>
          <a:p>
            <a:pPr>
              <a:lnSpc>
                <a:spcPct val="150000"/>
              </a:lnSpc>
            </a:pPr>
            <a:r>
              <a:rPr lang="en-US" smtClean="0"/>
              <a:t>3.4 Sơ đồ sequence diagram</a:t>
            </a:r>
            <a:endParaRPr lang="vi-VN"/>
          </a:p>
        </p:txBody>
      </p:sp>
      <p:sp>
        <p:nvSpPr>
          <p:cNvPr id="4" name="TextBox 3"/>
          <p:cNvSpPr txBox="1"/>
          <p:nvPr/>
        </p:nvSpPr>
        <p:spPr>
          <a:xfrm>
            <a:off x="-554321" y="3817802"/>
            <a:ext cx="3441136"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Quản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lí</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giao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dịch</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5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23" name="Rectangle 22"/>
          <p:cNvSpPr/>
          <p:nvPr/>
        </p:nvSpPr>
        <p:spPr>
          <a:xfrm>
            <a:off x="3825867" y="2782479"/>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p:cNvSpPr/>
          <p:nvPr/>
        </p:nvSpPr>
        <p:spPr>
          <a:xfrm>
            <a:off x="6133007" y="1091992"/>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p:cNvSpPr/>
          <p:nvPr/>
        </p:nvSpPr>
        <p:spPr>
          <a:xfrm>
            <a:off x="3704923" y="1142921"/>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p:cNvSpPr/>
          <p:nvPr/>
        </p:nvSpPr>
        <p:spPr>
          <a:xfrm>
            <a:off x="1417330" y="1104819"/>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0" name="Google Shape;770;p42"/>
          <p:cNvSpPr txBox="1">
            <a:spLocks noGrp="1"/>
          </p:cNvSpPr>
          <p:nvPr>
            <p:ph type="title"/>
          </p:nvPr>
        </p:nvSpPr>
        <p:spPr>
          <a:xfrm>
            <a:off x="447577" y="445723"/>
            <a:ext cx="82296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NỘI DUNG</a:t>
            </a:r>
            <a:endParaRPr/>
          </a:p>
        </p:txBody>
      </p:sp>
      <p:sp>
        <p:nvSpPr>
          <p:cNvPr id="771" name="Google Shape;771;p42"/>
          <p:cNvSpPr txBox="1">
            <a:spLocks noGrp="1"/>
          </p:cNvSpPr>
          <p:nvPr>
            <p:ph type="title" idx="2"/>
          </p:nvPr>
        </p:nvSpPr>
        <p:spPr>
          <a:xfrm>
            <a:off x="1120052" y="1970619"/>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TỔNG QUAN ĐỀ TÀI</a:t>
            </a:r>
            <a:endParaRPr/>
          </a:p>
        </p:txBody>
      </p:sp>
      <p:sp>
        <p:nvSpPr>
          <p:cNvPr id="773" name="Google Shape;773;p42"/>
          <p:cNvSpPr txBox="1">
            <a:spLocks noGrp="1"/>
          </p:cNvSpPr>
          <p:nvPr>
            <p:ph type="title" idx="3"/>
          </p:nvPr>
        </p:nvSpPr>
        <p:spPr>
          <a:xfrm>
            <a:off x="1136550" y="1261027"/>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74" name="Google Shape;774;p42"/>
          <p:cNvSpPr txBox="1">
            <a:spLocks noGrp="1"/>
          </p:cNvSpPr>
          <p:nvPr>
            <p:ph type="title" idx="4"/>
          </p:nvPr>
        </p:nvSpPr>
        <p:spPr>
          <a:xfrm>
            <a:off x="3527227" y="3714322"/>
            <a:ext cx="24099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DEMO</a:t>
            </a:r>
            <a:endParaRPr/>
          </a:p>
        </p:txBody>
      </p:sp>
      <p:sp>
        <p:nvSpPr>
          <p:cNvPr id="776" name="Google Shape;776;p42"/>
          <p:cNvSpPr txBox="1">
            <a:spLocks noGrp="1"/>
          </p:cNvSpPr>
          <p:nvPr>
            <p:ph type="title" idx="6"/>
          </p:nvPr>
        </p:nvSpPr>
        <p:spPr>
          <a:xfrm>
            <a:off x="3527227" y="2973118"/>
            <a:ext cx="2240100" cy="6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7" name="Google Shape;777;p42"/>
          <p:cNvSpPr txBox="1">
            <a:spLocks noGrp="1"/>
          </p:cNvSpPr>
          <p:nvPr>
            <p:ph type="title" idx="7"/>
          </p:nvPr>
        </p:nvSpPr>
        <p:spPr>
          <a:xfrm>
            <a:off x="5682427" y="1988774"/>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THIẾT KẾ HỆ THỐNG</a:t>
            </a:r>
            <a:endParaRPr/>
          </a:p>
        </p:txBody>
      </p:sp>
      <p:sp>
        <p:nvSpPr>
          <p:cNvPr id="779" name="Google Shape;779;p42"/>
          <p:cNvSpPr txBox="1">
            <a:spLocks noGrp="1"/>
          </p:cNvSpPr>
          <p:nvPr>
            <p:ph type="title" idx="9"/>
          </p:nvPr>
        </p:nvSpPr>
        <p:spPr>
          <a:xfrm>
            <a:off x="3442327" y="1235450"/>
            <a:ext cx="22401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5" name="Google Shape;785;p42"/>
          <p:cNvSpPr txBox="1">
            <a:spLocks noGrp="1"/>
          </p:cNvSpPr>
          <p:nvPr>
            <p:ph type="title" idx="18"/>
          </p:nvPr>
        </p:nvSpPr>
        <p:spPr>
          <a:xfrm>
            <a:off x="5768951" y="1264506"/>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 name="Google Shape;774;p42"/>
          <p:cNvSpPr txBox="1">
            <a:spLocks noGrp="1"/>
          </p:cNvSpPr>
          <p:nvPr>
            <p:ph type="title" idx="4"/>
          </p:nvPr>
        </p:nvSpPr>
        <p:spPr>
          <a:xfrm>
            <a:off x="3357427" y="1980591"/>
            <a:ext cx="24099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mtClean="0"/>
              <a:t>CÔNG NGHỆ SỬ DỤNG</a:t>
            </a:r>
            <a:endParaRPr/>
          </a:p>
        </p:txBody>
      </p:sp>
      <p:sp>
        <p:nvSpPr>
          <p:cNvPr id="22" name="Rectangle 21"/>
          <p:cNvSpPr/>
          <p:nvPr/>
        </p:nvSpPr>
        <p:spPr>
          <a:xfrm>
            <a:off x="1435190" y="2793215"/>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6067591" y="2793215"/>
            <a:ext cx="1642820" cy="974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1000"/>
                                        <p:tgtEl>
                                          <p:spTgt spid="770"/>
                                        </p:tgtEl>
                                      </p:cBhvr>
                                    </p:animEffect>
                                    <p:anim calcmode="lin" valueType="num">
                                      <p:cBhvr>
                                        <p:cTn id="8" dur="1000" fill="hold"/>
                                        <p:tgtEl>
                                          <p:spTgt spid="770"/>
                                        </p:tgtEl>
                                        <p:attrNameLst>
                                          <p:attrName>ppt_x</p:attrName>
                                        </p:attrNameLst>
                                      </p:cBhvr>
                                      <p:tavLst>
                                        <p:tav tm="0">
                                          <p:val>
                                            <p:strVal val="#ppt_x"/>
                                          </p:val>
                                        </p:tav>
                                        <p:tav tm="100000">
                                          <p:val>
                                            <p:strVal val="#ppt_x"/>
                                          </p:val>
                                        </p:tav>
                                      </p:tavLst>
                                    </p:anim>
                                    <p:anim calcmode="lin" valueType="num">
                                      <p:cBhvr>
                                        <p:cTn id="9" dur="1000" fill="hold"/>
                                        <p:tgtEl>
                                          <p:spTgt spid="7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0" nodeType="clickEffect">
                                  <p:stCondLst>
                                    <p:cond delay="0"/>
                                  </p:stCondLst>
                                  <p:childTnLst>
                                    <p:animEffect transition="out" filter="randombar(horizontal)">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73"/>
                                        </p:tgtEl>
                                        <p:attrNameLst>
                                          <p:attrName>style.visibility</p:attrName>
                                        </p:attrNameLst>
                                      </p:cBhvr>
                                      <p:to>
                                        <p:strVal val="visible"/>
                                      </p:to>
                                    </p:set>
                                    <p:animEffect transition="in" filter="fade">
                                      <p:cBhvr>
                                        <p:cTn id="17" dur="500"/>
                                        <p:tgtEl>
                                          <p:spTgt spid="7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71"/>
                                        </p:tgtEl>
                                        <p:attrNameLst>
                                          <p:attrName>style.visibility</p:attrName>
                                        </p:attrNameLst>
                                      </p:cBhvr>
                                      <p:to>
                                        <p:strVal val="visible"/>
                                      </p:to>
                                    </p:set>
                                    <p:animEffect transition="in" filter="fade">
                                      <p:cBhvr>
                                        <p:cTn id="20" dur="500"/>
                                        <p:tgtEl>
                                          <p:spTgt spid="77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0" nodeType="clickEffect">
                                  <p:stCondLst>
                                    <p:cond delay="0"/>
                                  </p:stCondLst>
                                  <p:childTnLst>
                                    <p:animEffect transition="out" filter="randombar(horizontal)">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779"/>
                                        </p:tgtEl>
                                        <p:attrNameLst>
                                          <p:attrName>style.visibility</p:attrName>
                                        </p:attrNameLst>
                                      </p:cBhvr>
                                      <p:to>
                                        <p:strVal val="visible"/>
                                      </p:to>
                                    </p:set>
                                    <p:animEffect transition="in" filter="fade">
                                      <p:cBhvr>
                                        <p:cTn id="28" dur="500"/>
                                        <p:tgtEl>
                                          <p:spTgt spid="77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grpId="0" nodeType="clickEffect">
                                  <p:stCondLst>
                                    <p:cond delay="0"/>
                                  </p:stCondLst>
                                  <p:childTnLst>
                                    <p:animEffect transition="out" filter="randombar(horizontal)">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85"/>
                                        </p:tgtEl>
                                        <p:attrNameLst>
                                          <p:attrName>style.visibility</p:attrName>
                                        </p:attrNameLst>
                                      </p:cBhvr>
                                      <p:to>
                                        <p:strVal val="visible"/>
                                      </p:to>
                                    </p:set>
                                    <p:animEffect transition="in" filter="fade">
                                      <p:cBhvr>
                                        <p:cTn id="39" dur="500"/>
                                        <p:tgtEl>
                                          <p:spTgt spid="78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77"/>
                                        </p:tgtEl>
                                        <p:attrNameLst>
                                          <p:attrName>style.visibility</p:attrName>
                                        </p:attrNameLst>
                                      </p:cBhvr>
                                      <p:to>
                                        <p:strVal val="visible"/>
                                      </p:to>
                                    </p:set>
                                    <p:animEffect transition="in" filter="fade">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776"/>
                                        </p:tgtEl>
                                        <p:attrNameLst>
                                          <p:attrName>style.visibility</p:attrName>
                                        </p:attrNameLst>
                                      </p:cBhvr>
                                      <p:to>
                                        <p:strVal val="visible"/>
                                      </p:to>
                                    </p:set>
                                    <p:animEffect transition="in" filter="fade">
                                      <p:cBhvr>
                                        <p:cTn id="50" dur="500"/>
                                        <p:tgtEl>
                                          <p:spTgt spid="77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74"/>
                                        </p:tgtEl>
                                        <p:attrNameLst>
                                          <p:attrName>style.visibility</p:attrName>
                                        </p:attrNameLst>
                                      </p:cBhvr>
                                      <p:to>
                                        <p:strVal val="visible"/>
                                      </p:to>
                                    </p:set>
                                    <p:animEffect transition="in" filter="fade">
                                      <p:cBhvr>
                                        <p:cTn id="53" dur="500"/>
                                        <p:tgtEl>
                                          <p:spTgt spid="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animBg="1"/>
      <p:bldP spid="19" grpId="0" animBg="1"/>
      <p:bldP spid="4" grpId="0" animBg="1"/>
      <p:bldP spid="770" grpId="0"/>
      <p:bldP spid="771" grpId="0"/>
      <p:bldP spid="773" grpId="0"/>
      <p:bldP spid="774" grpId="0"/>
      <p:bldP spid="776" grpId="0"/>
      <p:bldP spid="777" grpId="0"/>
      <p:bldP spid="779" grpId="0"/>
      <p:bldP spid="785"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vvE_LmI4DSp6aiSvRG7ee5wjEX4YM--mB7mKoZTsvu9V90Yw49OfAOUOxa94GHFqh58KamT1bUIp4skz0uUlxsodJ8mcy1PC3DsNg3oGp0S7Huc3LHrBdGkD1ZEcKmRdln60sRf4XQ4GdrqjHtL89VZ3zJ8uRh4rWa50nyDaxjoAnSHrHRrxKhIvYK38Uk9fyTkv3Dj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069" y="139658"/>
            <a:ext cx="6104958" cy="478105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itle 1"/>
          <p:cNvSpPr>
            <a:spLocks noGrp="1"/>
          </p:cNvSpPr>
          <p:nvPr>
            <p:ph type="title"/>
          </p:nvPr>
        </p:nvSpPr>
        <p:spPr>
          <a:xfrm>
            <a:off x="94926" y="940382"/>
            <a:ext cx="2142642" cy="584393"/>
          </a:xfrm>
        </p:spPr>
        <p:txBody>
          <a:bodyPr/>
          <a:lstStyle/>
          <a:p>
            <a:pPr>
              <a:lnSpc>
                <a:spcPct val="150000"/>
              </a:lnSpc>
            </a:pPr>
            <a:r>
              <a:rPr lang="en-US" smtClean="0"/>
              <a:t>3.4 Sơ đồ sequence diagram</a:t>
            </a:r>
            <a:endParaRPr lang="vi-VN"/>
          </a:p>
        </p:txBody>
      </p:sp>
      <p:sp>
        <p:nvSpPr>
          <p:cNvPr id="12" name="TextBox 11"/>
          <p:cNvSpPr txBox="1"/>
          <p:nvPr/>
        </p:nvSpPr>
        <p:spPr>
          <a:xfrm>
            <a:off x="-224725" y="3905163"/>
            <a:ext cx="3191069" cy="400110"/>
          </a:xfrm>
          <a:prstGeom prst="rect">
            <a:avLst/>
          </a:prstGeom>
          <a:noFill/>
        </p:spPr>
        <p:txBody>
          <a:bodyPr wrap="square" rtlCol="0">
            <a:spAutoFit/>
          </a:bodyPr>
          <a:lstStyle/>
          <a:p>
            <a:pPr algn="ctr"/>
            <a:r>
              <a:rPr lang="en-US" sz="2000" i="1" smtClean="0">
                <a:latin typeface="Times New Roman" panose="02020603050405020304" pitchFamily="18" charset="0"/>
                <a:cs typeface="Times New Roman" panose="02020603050405020304" pitchFamily="18" charset="0"/>
              </a:rPr>
              <a:t>Quản lý hạn mức</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2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jt0o0gvCth7JfMMt0OP3ivaVY07BaBx_QpdKLeMS1XxmdpbDe1cMqL0TssC1nRiBr45CqwAsEXGoPG0t3Qr8ID6IEuUY7GoRXoF5pAMD_UspO8jaeKAqGRVphy-_4ysX0ccYopDWXM8xs9alakNVzthqNIcV1pNx43svXHsikXuWLpiA08XvJQJsWSXWOgXAlaJ3CYPXQ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927" y="229829"/>
            <a:ext cx="6092969" cy="46549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itle 1"/>
          <p:cNvSpPr>
            <a:spLocks noGrp="1"/>
          </p:cNvSpPr>
          <p:nvPr>
            <p:ph type="title"/>
          </p:nvPr>
        </p:nvSpPr>
        <p:spPr>
          <a:xfrm>
            <a:off x="94926" y="940382"/>
            <a:ext cx="2142642" cy="584393"/>
          </a:xfrm>
        </p:spPr>
        <p:txBody>
          <a:bodyPr/>
          <a:lstStyle/>
          <a:p>
            <a:pPr>
              <a:lnSpc>
                <a:spcPct val="150000"/>
              </a:lnSpc>
            </a:pPr>
            <a:r>
              <a:rPr lang="en-US" smtClean="0"/>
              <a:t>3.4 Sơ đồ sequence diagram</a:t>
            </a:r>
            <a:endParaRPr lang="vi-VN"/>
          </a:p>
        </p:txBody>
      </p:sp>
      <p:sp>
        <p:nvSpPr>
          <p:cNvPr id="9" name="TextBox 8"/>
          <p:cNvSpPr txBox="1"/>
          <p:nvPr/>
        </p:nvSpPr>
        <p:spPr>
          <a:xfrm>
            <a:off x="-224725" y="3866418"/>
            <a:ext cx="3191069" cy="400110"/>
          </a:xfrm>
          <a:prstGeom prst="rect">
            <a:avLst/>
          </a:prstGeom>
          <a:noFill/>
        </p:spPr>
        <p:txBody>
          <a:bodyPr wrap="square" rtlCol="0">
            <a:spAutoFit/>
          </a:bodyPr>
          <a:lstStyle/>
          <a:p>
            <a:pPr algn="ctr"/>
            <a:r>
              <a:rPr lang="en-US" sz="2000" i="1" smtClean="0">
                <a:latin typeface="Times New Roman" panose="02020603050405020304" pitchFamily="18" charset="0"/>
                <a:cs typeface="Times New Roman" panose="02020603050405020304" pitchFamily="18" charset="0"/>
              </a:rPr>
              <a:t>Quản lý ví</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pic>
        <p:nvPicPr>
          <p:cNvPr id="7" name="Picture 2" descr="https://lh3.googleusercontent.com/a7mJdE1l-htCFD_ebu8Mjln1B5At7a-5bae0-qv7jh6n6vAtYZtzoVBPjZ_z1MqoebKpul1naZtMI_09CFGfJQaEFKrjvzI2ryi7c3X9_l5Iy2L6_kwIfNr5xPCS6llwZyonXx79Rbuoqv7stKXCSs784MXV-zy_kGUn6q99QSxOkYGZwZ1ekjK9-I9imY6sPb21rzbaU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910" y="203388"/>
            <a:ext cx="6200849" cy="459333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itle 1"/>
          <p:cNvSpPr>
            <a:spLocks noGrp="1"/>
          </p:cNvSpPr>
          <p:nvPr>
            <p:ph type="title"/>
          </p:nvPr>
        </p:nvSpPr>
        <p:spPr>
          <a:xfrm>
            <a:off x="189221" y="909591"/>
            <a:ext cx="2142642" cy="584393"/>
          </a:xfrm>
        </p:spPr>
        <p:txBody>
          <a:bodyPr/>
          <a:lstStyle/>
          <a:p>
            <a:pPr>
              <a:lnSpc>
                <a:spcPct val="150000"/>
              </a:lnSpc>
            </a:pPr>
            <a:r>
              <a:rPr lang="en-US" smtClean="0"/>
              <a:t>3.4 Sơ đồ sequence diagram</a:t>
            </a:r>
            <a:endParaRPr lang="vi-VN"/>
          </a:p>
        </p:txBody>
      </p:sp>
      <p:sp>
        <p:nvSpPr>
          <p:cNvPr id="8" name="TextBox 7"/>
          <p:cNvSpPr txBox="1"/>
          <p:nvPr/>
        </p:nvSpPr>
        <p:spPr>
          <a:xfrm>
            <a:off x="189221" y="3834978"/>
            <a:ext cx="2281898"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Đăng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kí</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6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4.googleusercontent.com/osuVa4vvEks8BOKT9se6JN62LXH9SD23-TkKTe1KaLv0kLrEXl6MA4wuZW-ZjClchORu19HjYGIUanYIyoNrbhT1sCyvIopIZ2OybP8xbCIaK-taRY3QSEcq7PauHc0Zzu-AyrlZWC8dKMYl3EBIjdkQvXfdu3AxylCLrODS2BwY--cyrs5SlQJ_Xy_HEwH0ZF3PM1m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09" y="246748"/>
            <a:ext cx="6149451" cy="44724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itle 1"/>
          <p:cNvSpPr>
            <a:spLocks noGrp="1"/>
          </p:cNvSpPr>
          <p:nvPr>
            <p:ph type="title"/>
          </p:nvPr>
        </p:nvSpPr>
        <p:spPr>
          <a:xfrm>
            <a:off x="136663" y="894093"/>
            <a:ext cx="2142642" cy="584393"/>
          </a:xfrm>
        </p:spPr>
        <p:txBody>
          <a:bodyPr/>
          <a:lstStyle/>
          <a:p>
            <a:pPr>
              <a:lnSpc>
                <a:spcPct val="150000"/>
              </a:lnSpc>
            </a:pPr>
            <a:r>
              <a:rPr lang="en-US" smtClean="0"/>
              <a:t>3.4 Sơ đồ sequence diagram</a:t>
            </a:r>
            <a:endParaRPr lang="vi-VN"/>
          </a:p>
        </p:txBody>
      </p:sp>
      <p:sp>
        <p:nvSpPr>
          <p:cNvPr id="3" name="TextBox 2"/>
          <p:cNvSpPr txBox="1"/>
          <p:nvPr/>
        </p:nvSpPr>
        <p:spPr>
          <a:xfrm>
            <a:off x="310060" y="3799316"/>
            <a:ext cx="1969245"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Đăng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nhập</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31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93993" y="6035131"/>
            <a:ext cx="2281898"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Quản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lí</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danh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mục</a:t>
            </a:r>
            <a:endParaRPr lang="en-US" sz="2000" i="1" dirty="0">
              <a:latin typeface="Times New Roman" panose="02020603050405020304" pitchFamily="18" charset="0"/>
              <a:cs typeface="Times New Roman" panose="02020603050405020304" pitchFamily="18" charset="0"/>
            </a:endParaRPr>
          </a:p>
        </p:txBody>
      </p:sp>
      <p:pic>
        <p:nvPicPr>
          <p:cNvPr id="4" name="Picture 2" descr="https://lh5.googleusercontent.com/p8YOB5FzipXmbnVYuMyBGeNujgK2u-cfLuGIT3DCLBjA-ocztwF2WLJYddH5lFZ3ZhrTUbKQLUGoiGAST-vo4FR8lQyIgAwWd3DxDe2_DOcelFZ1zUvKdJttpno0DhY3JsCrardXLQ6ZZVDacokCVXLONl_zke09840QVa6KfspkzqtH1KGsdEqu-KlskKKAInoWZFI1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10" y="209022"/>
            <a:ext cx="6044193" cy="45693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itle 1"/>
          <p:cNvSpPr>
            <a:spLocks noGrp="1"/>
          </p:cNvSpPr>
          <p:nvPr>
            <p:ph type="title"/>
          </p:nvPr>
        </p:nvSpPr>
        <p:spPr>
          <a:xfrm>
            <a:off x="94926" y="917340"/>
            <a:ext cx="2142642" cy="584393"/>
          </a:xfrm>
        </p:spPr>
        <p:txBody>
          <a:bodyPr/>
          <a:lstStyle/>
          <a:p>
            <a:pPr>
              <a:lnSpc>
                <a:spcPct val="150000"/>
              </a:lnSpc>
            </a:pPr>
            <a:r>
              <a:rPr lang="en-US" smtClean="0"/>
              <a:t>3.4 Sơ đồ sequence diagram</a:t>
            </a:r>
            <a:endParaRPr lang="vi-VN"/>
          </a:p>
        </p:txBody>
      </p:sp>
      <p:sp>
        <p:nvSpPr>
          <p:cNvPr id="10" name="TextBox 9"/>
          <p:cNvSpPr txBox="1"/>
          <p:nvPr/>
        </p:nvSpPr>
        <p:spPr>
          <a:xfrm>
            <a:off x="181624" y="3884556"/>
            <a:ext cx="1969245" cy="707886"/>
          </a:xfrm>
          <a:prstGeom prst="rect">
            <a:avLst/>
          </a:prstGeom>
          <a:noFill/>
        </p:spPr>
        <p:txBody>
          <a:bodyPr wrap="square" rtlCol="0">
            <a:spAutoFit/>
          </a:bodyPr>
          <a:lstStyle/>
          <a:p>
            <a:pPr algn="ctr"/>
            <a:r>
              <a:rPr lang="en-US" sz="2000" i="1" smtClean="0">
                <a:latin typeface="Times New Roman" panose="02020603050405020304" pitchFamily="18" charset="0"/>
                <a:cs typeface="Times New Roman" panose="02020603050405020304" pitchFamily="18" charset="0"/>
              </a:rPr>
              <a:t>Quản lý danh mục</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IQMGkyWOSvxkEoNozSUwW2OSdk9rnpzoVrVP0C0GgGbS7iQ9eTieJg_KFep9wlxmrdQIjM5drBJ3Lbj0lAF9RZ4wSc-xXYhXv_bL1gxR1UOf6jWctm1aOpm7I8L4qY_t4rpZtjltYOuQquS7wa_x9tmgodhbyiOG7caOGe39WPYDvRT6nBJEtYo-Vbcb_5SkseXKZJq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21" y="193319"/>
            <a:ext cx="6157629" cy="45724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4725" y="-356461"/>
            <a:ext cx="2781945" cy="619157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itle 1"/>
          <p:cNvSpPr>
            <a:spLocks noGrp="1"/>
          </p:cNvSpPr>
          <p:nvPr>
            <p:ph type="title"/>
          </p:nvPr>
        </p:nvSpPr>
        <p:spPr>
          <a:xfrm>
            <a:off x="189221" y="932839"/>
            <a:ext cx="2142642" cy="584393"/>
          </a:xfrm>
        </p:spPr>
        <p:txBody>
          <a:bodyPr/>
          <a:lstStyle/>
          <a:p>
            <a:pPr>
              <a:lnSpc>
                <a:spcPct val="150000"/>
              </a:lnSpc>
            </a:pPr>
            <a:r>
              <a:rPr lang="en-US" smtClean="0"/>
              <a:t>3.4 Sơ đồ sequence diagram</a:t>
            </a:r>
            <a:endParaRPr lang="vi-VN"/>
          </a:p>
        </p:txBody>
      </p:sp>
      <p:sp>
        <p:nvSpPr>
          <p:cNvPr id="4" name="TextBox 3"/>
          <p:cNvSpPr txBox="1"/>
          <p:nvPr/>
        </p:nvSpPr>
        <p:spPr>
          <a:xfrm>
            <a:off x="77300" y="3976702"/>
            <a:ext cx="2281898" cy="400110"/>
          </a:xfrm>
          <a:prstGeom prst="rect">
            <a:avLst/>
          </a:prstGeom>
          <a:noFill/>
        </p:spPr>
        <p:txBody>
          <a:bodyPr wrap="square" rtlCol="0">
            <a:spAutoFit/>
          </a:bodyPr>
          <a:lstStyle/>
          <a:p>
            <a:pPr algn="ctr"/>
            <a:r>
              <a:rPr lang="en-US" sz="2000" i="1" dirty="0" err="1">
                <a:latin typeface="Times New Roman" panose="02020603050405020304" pitchFamily="18" charset="0"/>
                <a:cs typeface="Times New Roman" panose="02020603050405020304" pitchFamily="18" charset="0"/>
              </a:rPr>
              <a:t>Thống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kê</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50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a:xfrm>
            <a:off x="4457066" y="-2242456"/>
            <a:ext cx="6067587" cy="5471177"/>
          </a:xfrm>
          <a:prstGeom prst="cloud">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4974956" cy="5143500"/>
          </a:xfrm>
        </p:spPr>
      </p:pic>
      <p:sp>
        <p:nvSpPr>
          <p:cNvPr id="22" name="Google Shape;2538;p63"/>
          <p:cNvSpPr txBox="1">
            <a:spLocks/>
          </p:cNvSpPr>
          <p:nvPr/>
        </p:nvSpPr>
        <p:spPr>
          <a:xfrm>
            <a:off x="4457066" y="1415476"/>
            <a:ext cx="3871500" cy="140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000"/>
              <a:buFont typeface="Montserrat"/>
              <a:buNone/>
              <a:defRPr sz="4500" b="1" i="0" u="none" strike="noStrike" cap="none" spc="-38" baseline="0">
                <a:solidFill>
                  <a:schemeClr val="accent1"/>
                </a:solidFill>
                <a:latin typeface="+mn-l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r"/>
            <a:r>
              <a:rPr lang="vi-VN" smtClean="0"/>
              <a:t>4. Demo</a:t>
            </a:r>
          </a:p>
          <a:p>
            <a:pPr algn="r"/>
            <a:endParaRPr lang="vi-VN"/>
          </a:p>
        </p:txBody>
      </p:sp>
    </p:spTree>
    <p:extLst>
      <p:ext uri="{BB962C8B-B14F-4D97-AF65-F5344CB8AC3E}">
        <p14:creationId xmlns:p14="http://schemas.microsoft.com/office/powerpoint/2010/main" val="3752672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6"/>
        <p:cNvGrpSpPr/>
        <p:nvPr/>
      </p:nvGrpSpPr>
      <p:grpSpPr>
        <a:xfrm>
          <a:off x="0" y="0"/>
          <a:ext cx="0" cy="0"/>
          <a:chOff x="0" y="0"/>
          <a:chExt cx="0" cy="0"/>
        </a:xfrm>
      </p:grpSpPr>
      <p:sp>
        <p:nvSpPr>
          <p:cNvPr id="3487" name="Google Shape;3487;p77"/>
          <p:cNvSpPr txBox="1">
            <a:spLocks noGrp="1"/>
          </p:cNvSpPr>
          <p:nvPr>
            <p:ph type="subTitle" idx="1"/>
          </p:nvPr>
        </p:nvSpPr>
        <p:spPr>
          <a:xfrm>
            <a:off x="5204596" y="2588743"/>
            <a:ext cx="37599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Do you have any questions</a:t>
            </a:r>
            <a:r>
              <a:rPr lang="en" sz="1800" b="1" smtClean="0"/>
              <a:t>?</a:t>
            </a:r>
            <a:endParaRPr sz="1800" b="1"/>
          </a:p>
        </p:txBody>
      </p:sp>
      <p:sp>
        <p:nvSpPr>
          <p:cNvPr id="3488" name="Google Shape;3488;p77"/>
          <p:cNvSpPr txBox="1">
            <a:spLocks noGrp="1"/>
          </p:cNvSpPr>
          <p:nvPr>
            <p:ph type="title"/>
          </p:nvPr>
        </p:nvSpPr>
        <p:spPr>
          <a:xfrm>
            <a:off x="5150343" y="1660048"/>
            <a:ext cx="375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smtClean="0"/>
              <a:t>THANKS</a:t>
            </a:r>
            <a:endParaRPr sz="3600"/>
          </a:p>
        </p:txBody>
      </p:sp>
      <p:grpSp>
        <p:nvGrpSpPr>
          <p:cNvPr id="3505" name="Google Shape;3505;p77"/>
          <p:cNvGrpSpPr/>
          <p:nvPr/>
        </p:nvGrpSpPr>
        <p:grpSpPr>
          <a:xfrm>
            <a:off x="-1" y="705174"/>
            <a:ext cx="5308169" cy="4251318"/>
            <a:chOff x="692775" y="3213971"/>
            <a:chExt cx="1784582" cy="1378870"/>
          </a:xfrm>
        </p:grpSpPr>
        <p:sp>
          <p:nvSpPr>
            <p:cNvPr id="3506" name="Google Shape;3506;p77"/>
            <p:cNvSpPr/>
            <p:nvPr/>
          </p:nvSpPr>
          <p:spPr>
            <a:xfrm>
              <a:off x="1201327" y="4338198"/>
              <a:ext cx="273610" cy="218102"/>
            </a:xfrm>
            <a:custGeom>
              <a:avLst/>
              <a:gdLst/>
              <a:ahLst/>
              <a:cxnLst/>
              <a:rect l="l" t="t" r="r" b="b"/>
              <a:pathLst>
                <a:path w="8148" h="6495" extrusionOk="0">
                  <a:moveTo>
                    <a:pt x="2718" y="0"/>
                  </a:moveTo>
                  <a:cubicBezTo>
                    <a:pt x="2611" y="0"/>
                    <a:pt x="2499" y="21"/>
                    <a:pt x="2382" y="64"/>
                  </a:cubicBezTo>
                  <a:cubicBezTo>
                    <a:pt x="644" y="707"/>
                    <a:pt x="3131" y="4026"/>
                    <a:pt x="3469" y="4464"/>
                  </a:cubicBezTo>
                  <a:lnTo>
                    <a:pt x="3469" y="4464"/>
                  </a:lnTo>
                  <a:cubicBezTo>
                    <a:pt x="2999" y="3874"/>
                    <a:pt x="2073" y="3124"/>
                    <a:pt x="1338" y="3124"/>
                  </a:cubicBezTo>
                  <a:cubicBezTo>
                    <a:pt x="993" y="3124"/>
                    <a:pt x="690" y="3289"/>
                    <a:pt x="496" y="3714"/>
                  </a:cubicBezTo>
                  <a:cubicBezTo>
                    <a:pt x="231" y="4306"/>
                    <a:pt x="799" y="4862"/>
                    <a:pt x="1536" y="5298"/>
                  </a:cubicBezTo>
                  <a:cubicBezTo>
                    <a:pt x="1286" y="5240"/>
                    <a:pt x="1037" y="5196"/>
                    <a:pt x="834" y="5196"/>
                  </a:cubicBezTo>
                  <a:cubicBezTo>
                    <a:pt x="653" y="5196"/>
                    <a:pt x="510" y="5231"/>
                    <a:pt x="436" y="5322"/>
                  </a:cubicBezTo>
                  <a:cubicBezTo>
                    <a:pt x="1" y="5842"/>
                    <a:pt x="883" y="6458"/>
                    <a:pt x="2575" y="6494"/>
                  </a:cubicBezTo>
                  <a:cubicBezTo>
                    <a:pt x="2601" y="6495"/>
                    <a:pt x="2626" y="6495"/>
                    <a:pt x="2651" y="6495"/>
                  </a:cubicBezTo>
                  <a:cubicBezTo>
                    <a:pt x="3206" y="6495"/>
                    <a:pt x="3500" y="6367"/>
                    <a:pt x="3639" y="6216"/>
                  </a:cubicBezTo>
                  <a:lnTo>
                    <a:pt x="3675" y="6216"/>
                  </a:lnTo>
                  <a:lnTo>
                    <a:pt x="7821" y="6410"/>
                  </a:lnTo>
                  <a:lnTo>
                    <a:pt x="7821" y="6410"/>
                  </a:lnTo>
                  <a:lnTo>
                    <a:pt x="7193" y="4270"/>
                  </a:lnTo>
                  <a:cubicBezTo>
                    <a:pt x="7193" y="4270"/>
                    <a:pt x="8147" y="221"/>
                    <a:pt x="6141" y="40"/>
                  </a:cubicBezTo>
                  <a:cubicBezTo>
                    <a:pt x="6094" y="35"/>
                    <a:pt x="6049" y="33"/>
                    <a:pt x="6006" y="33"/>
                  </a:cubicBezTo>
                  <a:cubicBezTo>
                    <a:pt x="4268" y="33"/>
                    <a:pt x="4727" y="3423"/>
                    <a:pt x="4797" y="3890"/>
                  </a:cubicBezTo>
                  <a:lnTo>
                    <a:pt x="4797" y="3890"/>
                  </a:lnTo>
                  <a:cubicBezTo>
                    <a:pt x="4726" y="3428"/>
                    <a:pt x="4114" y="0"/>
                    <a:pt x="2718" y="0"/>
                  </a:cubicBezTo>
                  <a:close/>
                </a:path>
              </a:pathLst>
            </a:custGeom>
            <a:solidFill>
              <a:srgbClr val="7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7"/>
            <p:cNvSpPr/>
            <p:nvPr/>
          </p:nvSpPr>
          <p:spPr>
            <a:xfrm>
              <a:off x="1201327" y="4319627"/>
              <a:ext cx="273610" cy="237075"/>
            </a:xfrm>
            <a:custGeom>
              <a:avLst/>
              <a:gdLst/>
              <a:ahLst/>
              <a:cxnLst/>
              <a:rect l="l" t="t" r="r" b="b"/>
              <a:pathLst>
                <a:path w="8148" h="7060" extrusionOk="0">
                  <a:moveTo>
                    <a:pt x="7821" y="6963"/>
                  </a:moveTo>
                  <a:lnTo>
                    <a:pt x="7193" y="4823"/>
                  </a:lnTo>
                  <a:cubicBezTo>
                    <a:pt x="7193" y="4823"/>
                    <a:pt x="8147" y="774"/>
                    <a:pt x="6141" y="593"/>
                  </a:cubicBezTo>
                  <a:cubicBezTo>
                    <a:pt x="4219" y="412"/>
                    <a:pt x="4739" y="4062"/>
                    <a:pt x="4799" y="4461"/>
                  </a:cubicBezTo>
                  <a:cubicBezTo>
                    <a:pt x="4739" y="4050"/>
                    <a:pt x="4038" y="1"/>
                    <a:pt x="2382" y="617"/>
                  </a:cubicBezTo>
                  <a:cubicBezTo>
                    <a:pt x="521" y="1306"/>
                    <a:pt x="3506" y="5065"/>
                    <a:pt x="3506" y="5065"/>
                  </a:cubicBezTo>
                  <a:cubicBezTo>
                    <a:pt x="2841" y="4195"/>
                    <a:pt x="1113" y="2914"/>
                    <a:pt x="496" y="4267"/>
                  </a:cubicBezTo>
                  <a:cubicBezTo>
                    <a:pt x="231" y="4859"/>
                    <a:pt x="799" y="5415"/>
                    <a:pt x="1536" y="5851"/>
                  </a:cubicBezTo>
                  <a:cubicBezTo>
                    <a:pt x="1064" y="5742"/>
                    <a:pt x="593" y="5681"/>
                    <a:pt x="436" y="5875"/>
                  </a:cubicBezTo>
                  <a:cubicBezTo>
                    <a:pt x="1" y="6395"/>
                    <a:pt x="883" y="7011"/>
                    <a:pt x="2575" y="7047"/>
                  </a:cubicBezTo>
                  <a:cubicBezTo>
                    <a:pt x="3180" y="7059"/>
                    <a:pt x="3494" y="6926"/>
                    <a:pt x="3639" y="6769"/>
                  </a:cubicBezTo>
                  <a:lnTo>
                    <a:pt x="3675" y="67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7"/>
            <p:cNvSpPr/>
            <p:nvPr/>
          </p:nvSpPr>
          <p:spPr>
            <a:xfrm>
              <a:off x="1289813" y="4458451"/>
              <a:ext cx="162796" cy="99867"/>
            </a:xfrm>
            <a:custGeom>
              <a:avLst/>
              <a:gdLst/>
              <a:ahLst/>
              <a:cxnLst/>
              <a:rect l="l" t="t" r="r" b="b"/>
              <a:pathLst>
                <a:path w="4848" h="2974" extrusionOk="0">
                  <a:moveTo>
                    <a:pt x="2819" y="0"/>
                  </a:moveTo>
                  <a:cubicBezTo>
                    <a:pt x="2792" y="0"/>
                    <a:pt x="2763" y="4"/>
                    <a:pt x="2732" y="12"/>
                  </a:cubicBezTo>
                  <a:cubicBezTo>
                    <a:pt x="2176" y="169"/>
                    <a:pt x="2442" y="1233"/>
                    <a:pt x="2442" y="1233"/>
                  </a:cubicBezTo>
                  <a:cubicBezTo>
                    <a:pt x="2442" y="1233"/>
                    <a:pt x="2144" y="292"/>
                    <a:pt x="1580" y="292"/>
                  </a:cubicBezTo>
                  <a:cubicBezTo>
                    <a:pt x="1502" y="292"/>
                    <a:pt x="1419" y="310"/>
                    <a:pt x="1330" y="351"/>
                  </a:cubicBezTo>
                  <a:cubicBezTo>
                    <a:pt x="629" y="677"/>
                    <a:pt x="1439" y="1729"/>
                    <a:pt x="1439" y="1729"/>
                  </a:cubicBezTo>
                  <a:cubicBezTo>
                    <a:pt x="1439" y="1729"/>
                    <a:pt x="1072" y="1289"/>
                    <a:pt x="754" y="1289"/>
                  </a:cubicBezTo>
                  <a:cubicBezTo>
                    <a:pt x="660" y="1289"/>
                    <a:pt x="571" y="1327"/>
                    <a:pt x="496" y="1427"/>
                  </a:cubicBezTo>
                  <a:cubicBezTo>
                    <a:pt x="1" y="2128"/>
                    <a:pt x="2092" y="2937"/>
                    <a:pt x="2092" y="2937"/>
                  </a:cubicBezTo>
                  <a:lnTo>
                    <a:pt x="3675" y="2974"/>
                  </a:lnTo>
                  <a:cubicBezTo>
                    <a:pt x="3675" y="2974"/>
                    <a:pt x="4848" y="1584"/>
                    <a:pt x="4461" y="895"/>
                  </a:cubicBezTo>
                  <a:cubicBezTo>
                    <a:pt x="4340" y="674"/>
                    <a:pt x="4195" y="595"/>
                    <a:pt x="4051" y="595"/>
                  </a:cubicBezTo>
                  <a:cubicBezTo>
                    <a:pt x="3689" y="595"/>
                    <a:pt x="3325" y="1088"/>
                    <a:pt x="3325" y="1088"/>
                  </a:cubicBezTo>
                  <a:cubicBezTo>
                    <a:pt x="3325" y="1088"/>
                    <a:pt x="3282" y="0"/>
                    <a:pt x="28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7"/>
            <p:cNvSpPr/>
            <p:nvPr/>
          </p:nvSpPr>
          <p:spPr>
            <a:xfrm>
              <a:off x="1609270" y="4338198"/>
              <a:ext cx="275188" cy="219076"/>
            </a:xfrm>
            <a:custGeom>
              <a:avLst/>
              <a:gdLst/>
              <a:ahLst/>
              <a:cxnLst/>
              <a:rect l="l" t="t" r="r" b="b"/>
              <a:pathLst>
                <a:path w="8195" h="6524" extrusionOk="0">
                  <a:moveTo>
                    <a:pt x="5439" y="0"/>
                  </a:moveTo>
                  <a:cubicBezTo>
                    <a:pt x="4051" y="0"/>
                    <a:pt x="3447" y="3351"/>
                    <a:pt x="3366" y="3873"/>
                  </a:cubicBezTo>
                  <a:lnTo>
                    <a:pt x="3366" y="3873"/>
                  </a:lnTo>
                  <a:cubicBezTo>
                    <a:pt x="3442" y="3355"/>
                    <a:pt x="3860" y="33"/>
                    <a:pt x="2153" y="33"/>
                  </a:cubicBezTo>
                  <a:cubicBezTo>
                    <a:pt x="2109" y="33"/>
                    <a:pt x="2065" y="35"/>
                    <a:pt x="2019" y="40"/>
                  </a:cubicBezTo>
                  <a:cubicBezTo>
                    <a:pt x="0" y="221"/>
                    <a:pt x="326" y="6410"/>
                    <a:pt x="326" y="6410"/>
                  </a:cubicBezTo>
                  <a:cubicBezTo>
                    <a:pt x="326" y="6410"/>
                    <a:pt x="1885" y="6524"/>
                    <a:pt x="3602" y="6524"/>
                  </a:cubicBezTo>
                  <a:cubicBezTo>
                    <a:pt x="5672" y="6524"/>
                    <a:pt x="7972" y="6358"/>
                    <a:pt x="8038" y="5624"/>
                  </a:cubicBezTo>
                  <a:cubicBezTo>
                    <a:pt x="8063" y="5354"/>
                    <a:pt x="7653" y="5272"/>
                    <a:pt x="7177" y="5272"/>
                  </a:cubicBezTo>
                  <a:cubicBezTo>
                    <a:pt x="6971" y="5272"/>
                    <a:pt x="6752" y="5288"/>
                    <a:pt x="6551" y="5310"/>
                  </a:cubicBezTo>
                  <a:cubicBezTo>
                    <a:pt x="7434" y="4802"/>
                    <a:pt x="8195" y="4149"/>
                    <a:pt x="7905" y="3509"/>
                  </a:cubicBezTo>
                  <a:cubicBezTo>
                    <a:pt x="7730" y="3113"/>
                    <a:pt x="7440" y="2958"/>
                    <a:pt x="7099" y="2958"/>
                  </a:cubicBezTo>
                  <a:cubicBezTo>
                    <a:pt x="6274" y="2958"/>
                    <a:pt x="5153" y="3868"/>
                    <a:pt x="4661" y="4487"/>
                  </a:cubicBezTo>
                  <a:lnTo>
                    <a:pt x="4661" y="4487"/>
                  </a:lnTo>
                  <a:cubicBezTo>
                    <a:pt x="4919" y="4157"/>
                    <a:pt x="7549" y="720"/>
                    <a:pt x="5778" y="64"/>
                  </a:cubicBezTo>
                  <a:cubicBezTo>
                    <a:pt x="5660" y="21"/>
                    <a:pt x="5547" y="0"/>
                    <a:pt x="5439" y="0"/>
                  </a:cubicBezTo>
                  <a:close/>
                </a:path>
              </a:pathLst>
            </a:custGeom>
            <a:solidFill>
              <a:srgbClr val="7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7"/>
            <p:cNvSpPr/>
            <p:nvPr/>
          </p:nvSpPr>
          <p:spPr>
            <a:xfrm>
              <a:off x="1609270" y="4319627"/>
              <a:ext cx="275188" cy="252488"/>
            </a:xfrm>
            <a:custGeom>
              <a:avLst/>
              <a:gdLst/>
              <a:ahLst/>
              <a:cxnLst/>
              <a:rect l="l" t="t" r="r" b="b"/>
              <a:pathLst>
                <a:path w="8195" h="7519" extrusionOk="0">
                  <a:moveTo>
                    <a:pt x="8038" y="6177"/>
                  </a:moveTo>
                  <a:cubicBezTo>
                    <a:pt x="8074" y="5790"/>
                    <a:pt x="7216" y="5790"/>
                    <a:pt x="6551" y="5863"/>
                  </a:cubicBezTo>
                  <a:cubicBezTo>
                    <a:pt x="7434" y="5355"/>
                    <a:pt x="8195" y="4702"/>
                    <a:pt x="7905" y="4062"/>
                  </a:cubicBezTo>
                  <a:cubicBezTo>
                    <a:pt x="7301" y="2696"/>
                    <a:pt x="5318" y="4195"/>
                    <a:pt x="4641" y="5065"/>
                  </a:cubicBezTo>
                  <a:cubicBezTo>
                    <a:pt x="4641" y="5065"/>
                    <a:pt x="7639" y="1306"/>
                    <a:pt x="5778" y="617"/>
                  </a:cubicBezTo>
                  <a:cubicBezTo>
                    <a:pt x="4110" y="1"/>
                    <a:pt x="3421" y="4050"/>
                    <a:pt x="3360" y="4461"/>
                  </a:cubicBezTo>
                  <a:cubicBezTo>
                    <a:pt x="3421" y="4074"/>
                    <a:pt x="3928" y="412"/>
                    <a:pt x="2019" y="593"/>
                  </a:cubicBezTo>
                  <a:cubicBezTo>
                    <a:pt x="0" y="774"/>
                    <a:pt x="326" y="6963"/>
                    <a:pt x="326" y="6963"/>
                  </a:cubicBezTo>
                  <a:cubicBezTo>
                    <a:pt x="326" y="6963"/>
                    <a:pt x="7917" y="7519"/>
                    <a:pt x="8038" y="6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7"/>
            <p:cNvSpPr/>
            <p:nvPr/>
          </p:nvSpPr>
          <p:spPr>
            <a:xfrm>
              <a:off x="1630359" y="4463253"/>
              <a:ext cx="163199" cy="99934"/>
            </a:xfrm>
            <a:custGeom>
              <a:avLst/>
              <a:gdLst/>
              <a:ahLst/>
              <a:cxnLst/>
              <a:rect l="l" t="t" r="r" b="b"/>
              <a:pathLst>
                <a:path w="4860" h="2976" extrusionOk="0">
                  <a:moveTo>
                    <a:pt x="2033" y="1"/>
                  </a:moveTo>
                  <a:cubicBezTo>
                    <a:pt x="1566" y="1"/>
                    <a:pt x="1524" y="1090"/>
                    <a:pt x="1524" y="1090"/>
                  </a:cubicBezTo>
                  <a:cubicBezTo>
                    <a:pt x="1524" y="1090"/>
                    <a:pt x="1156" y="592"/>
                    <a:pt x="793" y="592"/>
                  </a:cubicBezTo>
                  <a:cubicBezTo>
                    <a:pt x="650" y="592"/>
                    <a:pt x="507" y="670"/>
                    <a:pt x="387" y="885"/>
                  </a:cubicBezTo>
                  <a:cubicBezTo>
                    <a:pt x="1" y="1586"/>
                    <a:pt x="1173" y="2976"/>
                    <a:pt x="1173" y="2976"/>
                  </a:cubicBezTo>
                  <a:lnTo>
                    <a:pt x="2756" y="2939"/>
                  </a:lnTo>
                  <a:cubicBezTo>
                    <a:pt x="2756" y="2939"/>
                    <a:pt x="4860" y="2130"/>
                    <a:pt x="4352" y="1429"/>
                  </a:cubicBezTo>
                  <a:cubicBezTo>
                    <a:pt x="4280" y="1329"/>
                    <a:pt x="4192" y="1291"/>
                    <a:pt x="4099" y="1291"/>
                  </a:cubicBezTo>
                  <a:cubicBezTo>
                    <a:pt x="3784" y="1291"/>
                    <a:pt x="3409" y="1731"/>
                    <a:pt x="3409" y="1731"/>
                  </a:cubicBezTo>
                  <a:cubicBezTo>
                    <a:pt x="3409" y="1731"/>
                    <a:pt x="4231" y="679"/>
                    <a:pt x="3530" y="353"/>
                  </a:cubicBezTo>
                  <a:cubicBezTo>
                    <a:pt x="3440" y="312"/>
                    <a:pt x="3356" y="294"/>
                    <a:pt x="3276" y="294"/>
                  </a:cubicBezTo>
                  <a:cubicBezTo>
                    <a:pt x="2704" y="294"/>
                    <a:pt x="2406" y="1235"/>
                    <a:pt x="2406" y="1235"/>
                  </a:cubicBezTo>
                  <a:cubicBezTo>
                    <a:pt x="2406" y="1235"/>
                    <a:pt x="2672" y="159"/>
                    <a:pt x="2128" y="14"/>
                  </a:cubicBezTo>
                  <a:cubicBezTo>
                    <a:pt x="2095" y="5"/>
                    <a:pt x="2063" y="1"/>
                    <a:pt x="20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7"/>
            <p:cNvSpPr/>
            <p:nvPr/>
          </p:nvSpPr>
          <p:spPr>
            <a:xfrm>
              <a:off x="746740" y="3965482"/>
              <a:ext cx="181466" cy="164206"/>
            </a:xfrm>
            <a:custGeom>
              <a:avLst/>
              <a:gdLst/>
              <a:ahLst/>
              <a:cxnLst/>
              <a:rect l="l" t="t" r="r" b="b"/>
              <a:pathLst>
                <a:path w="5404" h="4890" extrusionOk="0">
                  <a:moveTo>
                    <a:pt x="2989" y="416"/>
                  </a:moveTo>
                  <a:cubicBezTo>
                    <a:pt x="3020" y="416"/>
                    <a:pt x="3051" y="416"/>
                    <a:pt x="3083" y="418"/>
                  </a:cubicBezTo>
                  <a:cubicBezTo>
                    <a:pt x="4146" y="478"/>
                    <a:pt x="4992" y="1361"/>
                    <a:pt x="4992" y="2436"/>
                  </a:cubicBezTo>
                  <a:cubicBezTo>
                    <a:pt x="4992" y="2581"/>
                    <a:pt x="4980" y="2726"/>
                    <a:pt x="4944" y="2871"/>
                  </a:cubicBezTo>
                  <a:cubicBezTo>
                    <a:pt x="4750" y="3800"/>
                    <a:pt x="3918" y="4459"/>
                    <a:pt x="2984" y="4459"/>
                  </a:cubicBezTo>
                  <a:cubicBezTo>
                    <a:pt x="2873" y="4459"/>
                    <a:pt x="2761" y="4450"/>
                    <a:pt x="2648" y="4431"/>
                  </a:cubicBezTo>
                  <a:cubicBezTo>
                    <a:pt x="1584" y="4261"/>
                    <a:pt x="847" y="3294"/>
                    <a:pt x="968" y="2231"/>
                  </a:cubicBezTo>
                  <a:cubicBezTo>
                    <a:pt x="1073" y="1187"/>
                    <a:pt x="1953" y="416"/>
                    <a:pt x="2989" y="416"/>
                  </a:cubicBezTo>
                  <a:close/>
                  <a:moveTo>
                    <a:pt x="2967" y="1"/>
                  </a:moveTo>
                  <a:cubicBezTo>
                    <a:pt x="2060" y="1"/>
                    <a:pt x="1162" y="500"/>
                    <a:pt x="738" y="1433"/>
                  </a:cubicBezTo>
                  <a:cubicBezTo>
                    <a:pt x="1" y="3053"/>
                    <a:pt x="1185" y="4890"/>
                    <a:pt x="2962" y="4890"/>
                  </a:cubicBezTo>
                  <a:cubicBezTo>
                    <a:pt x="3337" y="4890"/>
                    <a:pt x="3711" y="4793"/>
                    <a:pt x="4050" y="4624"/>
                  </a:cubicBezTo>
                  <a:cubicBezTo>
                    <a:pt x="4714" y="4298"/>
                    <a:pt x="5198" y="3681"/>
                    <a:pt x="5355" y="2956"/>
                  </a:cubicBezTo>
                  <a:cubicBezTo>
                    <a:pt x="5391" y="2787"/>
                    <a:pt x="5403" y="2618"/>
                    <a:pt x="5403" y="2436"/>
                  </a:cubicBezTo>
                  <a:cubicBezTo>
                    <a:pt x="5403" y="1844"/>
                    <a:pt x="5198" y="1276"/>
                    <a:pt x="4799" y="841"/>
                  </a:cubicBezTo>
                  <a:cubicBezTo>
                    <a:pt x="4307" y="272"/>
                    <a:pt x="3634" y="1"/>
                    <a:pt x="29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7"/>
            <p:cNvSpPr/>
            <p:nvPr/>
          </p:nvSpPr>
          <p:spPr>
            <a:xfrm>
              <a:off x="876631" y="4061893"/>
              <a:ext cx="49967" cy="58899"/>
            </a:xfrm>
            <a:custGeom>
              <a:avLst/>
              <a:gdLst/>
              <a:ahLst/>
              <a:cxnLst/>
              <a:rect l="l" t="t" r="r" b="b"/>
              <a:pathLst>
                <a:path w="1488" h="1754" extrusionOk="0">
                  <a:moveTo>
                    <a:pt x="1076" y="0"/>
                  </a:moveTo>
                  <a:cubicBezTo>
                    <a:pt x="955" y="593"/>
                    <a:pt x="556" y="1112"/>
                    <a:pt x="0" y="1390"/>
                  </a:cubicBezTo>
                  <a:lnTo>
                    <a:pt x="182" y="1753"/>
                  </a:lnTo>
                  <a:cubicBezTo>
                    <a:pt x="846" y="1427"/>
                    <a:pt x="1330" y="810"/>
                    <a:pt x="1487" y="85"/>
                  </a:cubicBezTo>
                  <a:lnTo>
                    <a:pt x="1076" y="0"/>
                  </a:lnTo>
                  <a:close/>
                </a:path>
              </a:pathLst>
            </a:custGeom>
            <a:solidFill>
              <a:srgbClr val="18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7"/>
            <p:cNvSpPr/>
            <p:nvPr/>
          </p:nvSpPr>
          <p:spPr>
            <a:xfrm>
              <a:off x="787339" y="3965213"/>
              <a:ext cx="120586" cy="37442"/>
            </a:xfrm>
            <a:custGeom>
              <a:avLst/>
              <a:gdLst/>
              <a:ahLst/>
              <a:cxnLst/>
              <a:rect l="l" t="t" r="r" b="b"/>
              <a:pathLst>
                <a:path w="3591" h="1115" extrusionOk="0">
                  <a:moveTo>
                    <a:pt x="1749" y="0"/>
                  </a:moveTo>
                  <a:cubicBezTo>
                    <a:pt x="1118" y="0"/>
                    <a:pt x="483" y="245"/>
                    <a:pt x="0" y="740"/>
                  </a:cubicBezTo>
                  <a:lnTo>
                    <a:pt x="302" y="1030"/>
                  </a:lnTo>
                  <a:cubicBezTo>
                    <a:pt x="705" y="622"/>
                    <a:pt x="1231" y="419"/>
                    <a:pt x="1757" y="419"/>
                  </a:cubicBezTo>
                  <a:cubicBezTo>
                    <a:pt x="2320" y="419"/>
                    <a:pt x="2881" y="652"/>
                    <a:pt x="3288" y="1115"/>
                  </a:cubicBezTo>
                  <a:lnTo>
                    <a:pt x="3590" y="849"/>
                  </a:lnTo>
                  <a:cubicBezTo>
                    <a:pt x="3107" y="285"/>
                    <a:pt x="2430" y="0"/>
                    <a:pt x="1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7"/>
            <p:cNvSpPr/>
            <p:nvPr/>
          </p:nvSpPr>
          <p:spPr>
            <a:xfrm>
              <a:off x="1284944" y="3278145"/>
              <a:ext cx="117329" cy="109404"/>
            </a:xfrm>
            <a:custGeom>
              <a:avLst/>
              <a:gdLst/>
              <a:ahLst/>
              <a:cxnLst/>
              <a:rect l="l" t="t" r="r" b="b"/>
              <a:pathLst>
                <a:path w="3494" h="3258" extrusionOk="0">
                  <a:moveTo>
                    <a:pt x="1877" y="288"/>
                  </a:moveTo>
                  <a:cubicBezTo>
                    <a:pt x="1900" y="288"/>
                    <a:pt x="1923" y="289"/>
                    <a:pt x="1947" y="290"/>
                  </a:cubicBezTo>
                  <a:cubicBezTo>
                    <a:pt x="2660" y="326"/>
                    <a:pt x="3216" y="918"/>
                    <a:pt x="3216" y="1631"/>
                  </a:cubicBezTo>
                  <a:cubicBezTo>
                    <a:pt x="3216" y="1728"/>
                    <a:pt x="3216" y="1825"/>
                    <a:pt x="3192" y="1909"/>
                  </a:cubicBezTo>
                  <a:cubicBezTo>
                    <a:pt x="3050" y="2541"/>
                    <a:pt x="2496" y="2977"/>
                    <a:pt x="1874" y="2977"/>
                  </a:cubicBezTo>
                  <a:cubicBezTo>
                    <a:pt x="1807" y="2977"/>
                    <a:pt x="1738" y="2972"/>
                    <a:pt x="1669" y="2961"/>
                  </a:cubicBezTo>
                  <a:cubicBezTo>
                    <a:pt x="956" y="2840"/>
                    <a:pt x="472" y="2199"/>
                    <a:pt x="545" y="1486"/>
                  </a:cubicBezTo>
                  <a:cubicBezTo>
                    <a:pt x="615" y="797"/>
                    <a:pt x="1194" y="288"/>
                    <a:pt x="1877" y="288"/>
                  </a:cubicBezTo>
                  <a:close/>
                  <a:moveTo>
                    <a:pt x="1889" y="0"/>
                  </a:moveTo>
                  <a:cubicBezTo>
                    <a:pt x="922" y="0"/>
                    <a:pt x="1" y="885"/>
                    <a:pt x="303" y="2042"/>
                  </a:cubicBezTo>
                  <a:cubicBezTo>
                    <a:pt x="511" y="2855"/>
                    <a:pt x="1190" y="3257"/>
                    <a:pt x="1870" y="3257"/>
                  </a:cubicBezTo>
                  <a:cubicBezTo>
                    <a:pt x="2575" y="3257"/>
                    <a:pt x="3279" y="2825"/>
                    <a:pt x="3458" y="1970"/>
                  </a:cubicBezTo>
                  <a:cubicBezTo>
                    <a:pt x="3482" y="1861"/>
                    <a:pt x="3494" y="1740"/>
                    <a:pt x="3494" y="1631"/>
                  </a:cubicBezTo>
                  <a:cubicBezTo>
                    <a:pt x="3494" y="1233"/>
                    <a:pt x="3349" y="858"/>
                    <a:pt x="3095" y="568"/>
                  </a:cubicBezTo>
                  <a:cubicBezTo>
                    <a:pt x="2751" y="172"/>
                    <a:pt x="2316" y="0"/>
                    <a:pt x="18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7"/>
            <p:cNvSpPr/>
            <p:nvPr/>
          </p:nvSpPr>
          <p:spPr>
            <a:xfrm>
              <a:off x="1368158" y="3342251"/>
              <a:ext cx="32908" cy="39389"/>
            </a:xfrm>
            <a:custGeom>
              <a:avLst/>
              <a:gdLst/>
              <a:ahLst/>
              <a:cxnLst/>
              <a:rect l="l" t="t" r="r" b="b"/>
              <a:pathLst>
                <a:path w="980" h="1173" extrusionOk="0">
                  <a:moveTo>
                    <a:pt x="714" y="0"/>
                  </a:moveTo>
                  <a:cubicBezTo>
                    <a:pt x="629" y="399"/>
                    <a:pt x="363" y="750"/>
                    <a:pt x="1" y="931"/>
                  </a:cubicBezTo>
                  <a:lnTo>
                    <a:pt x="121" y="1173"/>
                  </a:lnTo>
                  <a:cubicBezTo>
                    <a:pt x="557" y="955"/>
                    <a:pt x="883" y="544"/>
                    <a:pt x="980" y="61"/>
                  </a:cubicBez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7"/>
            <p:cNvSpPr/>
            <p:nvPr/>
          </p:nvSpPr>
          <p:spPr>
            <a:xfrm>
              <a:off x="1308887" y="3278313"/>
              <a:ext cx="79988" cy="25017"/>
            </a:xfrm>
            <a:custGeom>
              <a:avLst/>
              <a:gdLst/>
              <a:ahLst/>
              <a:cxnLst/>
              <a:rect l="l" t="t" r="r" b="b"/>
              <a:pathLst>
                <a:path w="2382" h="745" extrusionOk="0">
                  <a:moveTo>
                    <a:pt x="1160" y="0"/>
                  </a:moveTo>
                  <a:cubicBezTo>
                    <a:pt x="741" y="0"/>
                    <a:pt x="322" y="163"/>
                    <a:pt x="1" y="490"/>
                  </a:cubicBezTo>
                  <a:lnTo>
                    <a:pt x="194" y="684"/>
                  </a:lnTo>
                  <a:cubicBezTo>
                    <a:pt x="462" y="410"/>
                    <a:pt x="812" y="274"/>
                    <a:pt x="1160" y="274"/>
                  </a:cubicBezTo>
                  <a:cubicBezTo>
                    <a:pt x="1534" y="274"/>
                    <a:pt x="1907" y="431"/>
                    <a:pt x="2176" y="744"/>
                  </a:cubicBezTo>
                  <a:lnTo>
                    <a:pt x="2382" y="563"/>
                  </a:lnTo>
                  <a:cubicBezTo>
                    <a:pt x="2057" y="188"/>
                    <a:pt x="1609" y="0"/>
                    <a:pt x="1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7"/>
            <p:cNvSpPr/>
            <p:nvPr/>
          </p:nvSpPr>
          <p:spPr>
            <a:xfrm>
              <a:off x="692775" y="4230738"/>
              <a:ext cx="103930" cy="102318"/>
            </a:xfrm>
            <a:custGeom>
              <a:avLst/>
              <a:gdLst/>
              <a:ahLst/>
              <a:cxnLst/>
              <a:rect l="l" t="t" r="r" b="b"/>
              <a:pathLst>
                <a:path w="3095" h="3047" extrusionOk="0">
                  <a:moveTo>
                    <a:pt x="1537" y="707"/>
                  </a:moveTo>
                  <a:cubicBezTo>
                    <a:pt x="1957" y="707"/>
                    <a:pt x="2357" y="1032"/>
                    <a:pt x="2357" y="1523"/>
                  </a:cubicBezTo>
                  <a:cubicBezTo>
                    <a:pt x="2357" y="1971"/>
                    <a:pt x="1994" y="2333"/>
                    <a:pt x="1547" y="2333"/>
                  </a:cubicBezTo>
                  <a:cubicBezTo>
                    <a:pt x="822" y="2333"/>
                    <a:pt x="459" y="1463"/>
                    <a:pt x="967" y="943"/>
                  </a:cubicBezTo>
                  <a:cubicBezTo>
                    <a:pt x="1134" y="780"/>
                    <a:pt x="1338" y="707"/>
                    <a:pt x="1537" y="707"/>
                  </a:cubicBezTo>
                  <a:close/>
                  <a:moveTo>
                    <a:pt x="1547" y="1"/>
                  </a:moveTo>
                  <a:cubicBezTo>
                    <a:pt x="1435" y="1"/>
                    <a:pt x="1324" y="13"/>
                    <a:pt x="1209" y="37"/>
                  </a:cubicBezTo>
                  <a:lnTo>
                    <a:pt x="1257" y="339"/>
                  </a:lnTo>
                  <a:cubicBezTo>
                    <a:pt x="1136" y="363"/>
                    <a:pt x="1015" y="412"/>
                    <a:pt x="907" y="484"/>
                  </a:cubicBezTo>
                  <a:lnTo>
                    <a:pt x="725" y="230"/>
                  </a:lnTo>
                  <a:cubicBezTo>
                    <a:pt x="532" y="351"/>
                    <a:pt x="375" y="508"/>
                    <a:pt x="254" y="702"/>
                  </a:cubicBezTo>
                  <a:lnTo>
                    <a:pt x="508" y="895"/>
                  </a:lnTo>
                  <a:cubicBezTo>
                    <a:pt x="435" y="992"/>
                    <a:pt x="387" y="1113"/>
                    <a:pt x="351" y="1233"/>
                  </a:cubicBezTo>
                  <a:lnTo>
                    <a:pt x="48" y="1185"/>
                  </a:lnTo>
                  <a:cubicBezTo>
                    <a:pt x="0" y="1415"/>
                    <a:pt x="0" y="1644"/>
                    <a:pt x="48" y="1862"/>
                  </a:cubicBezTo>
                  <a:lnTo>
                    <a:pt x="351" y="1814"/>
                  </a:lnTo>
                  <a:cubicBezTo>
                    <a:pt x="387" y="1934"/>
                    <a:pt x="435" y="2055"/>
                    <a:pt x="508" y="2164"/>
                  </a:cubicBezTo>
                  <a:lnTo>
                    <a:pt x="254" y="2345"/>
                  </a:lnTo>
                  <a:cubicBezTo>
                    <a:pt x="375" y="2539"/>
                    <a:pt x="532" y="2696"/>
                    <a:pt x="725" y="2817"/>
                  </a:cubicBezTo>
                  <a:lnTo>
                    <a:pt x="907" y="2575"/>
                  </a:lnTo>
                  <a:cubicBezTo>
                    <a:pt x="1015" y="2635"/>
                    <a:pt x="1136" y="2684"/>
                    <a:pt x="1257" y="2708"/>
                  </a:cubicBezTo>
                  <a:lnTo>
                    <a:pt x="1209" y="3010"/>
                  </a:lnTo>
                  <a:cubicBezTo>
                    <a:pt x="1324" y="3034"/>
                    <a:pt x="1435" y="3046"/>
                    <a:pt x="1547" y="3046"/>
                  </a:cubicBezTo>
                  <a:cubicBezTo>
                    <a:pt x="1659" y="3046"/>
                    <a:pt x="1771" y="3034"/>
                    <a:pt x="1886" y="3010"/>
                  </a:cubicBezTo>
                  <a:lnTo>
                    <a:pt x="1837" y="2708"/>
                  </a:lnTo>
                  <a:cubicBezTo>
                    <a:pt x="1958" y="2684"/>
                    <a:pt x="2079" y="2635"/>
                    <a:pt x="2176" y="2575"/>
                  </a:cubicBezTo>
                  <a:lnTo>
                    <a:pt x="2369" y="2817"/>
                  </a:lnTo>
                  <a:cubicBezTo>
                    <a:pt x="2562" y="2696"/>
                    <a:pt x="2720" y="2539"/>
                    <a:pt x="2840" y="2345"/>
                  </a:cubicBezTo>
                  <a:lnTo>
                    <a:pt x="2587" y="2164"/>
                  </a:lnTo>
                  <a:cubicBezTo>
                    <a:pt x="2659" y="2055"/>
                    <a:pt x="2708" y="1934"/>
                    <a:pt x="2744" y="1814"/>
                  </a:cubicBezTo>
                  <a:lnTo>
                    <a:pt x="3046" y="1862"/>
                  </a:lnTo>
                  <a:cubicBezTo>
                    <a:pt x="3094" y="1644"/>
                    <a:pt x="3094" y="1415"/>
                    <a:pt x="3046" y="1185"/>
                  </a:cubicBezTo>
                  <a:lnTo>
                    <a:pt x="2744" y="1233"/>
                  </a:lnTo>
                  <a:cubicBezTo>
                    <a:pt x="2708" y="1113"/>
                    <a:pt x="2659" y="992"/>
                    <a:pt x="2587" y="895"/>
                  </a:cubicBezTo>
                  <a:lnTo>
                    <a:pt x="2840" y="702"/>
                  </a:lnTo>
                  <a:cubicBezTo>
                    <a:pt x="2720" y="520"/>
                    <a:pt x="2550" y="351"/>
                    <a:pt x="2369" y="230"/>
                  </a:cubicBezTo>
                  <a:lnTo>
                    <a:pt x="2176" y="484"/>
                  </a:lnTo>
                  <a:cubicBezTo>
                    <a:pt x="2079" y="412"/>
                    <a:pt x="1958" y="363"/>
                    <a:pt x="1837" y="339"/>
                  </a:cubicBezTo>
                  <a:lnTo>
                    <a:pt x="1886" y="37"/>
                  </a:lnTo>
                  <a:cubicBezTo>
                    <a:pt x="1771" y="13"/>
                    <a:pt x="1659" y="1"/>
                    <a:pt x="1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7"/>
            <p:cNvSpPr/>
            <p:nvPr/>
          </p:nvSpPr>
          <p:spPr>
            <a:xfrm>
              <a:off x="2243650" y="3435002"/>
              <a:ext cx="155072" cy="153763"/>
            </a:xfrm>
            <a:custGeom>
              <a:avLst/>
              <a:gdLst/>
              <a:ahLst/>
              <a:cxnLst/>
              <a:rect l="l" t="t" r="r" b="b"/>
              <a:pathLst>
                <a:path w="4618" h="4579" extrusionOk="0">
                  <a:moveTo>
                    <a:pt x="2297" y="1065"/>
                  </a:moveTo>
                  <a:cubicBezTo>
                    <a:pt x="2924" y="1065"/>
                    <a:pt x="3530" y="1553"/>
                    <a:pt x="3530" y="2291"/>
                  </a:cubicBezTo>
                  <a:cubicBezTo>
                    <a:pt x="3530" y="2948"/>
                    <a:pt x="2998" y="3500"/>
                    <a:pt x="2331" y="3500"/>
                  </a:cubicBezTo>
                  <a:cubicBezTo>
                    <a:pt x="2324" y="3500"/>
                    <a:pt x="2317" y="3500"/>
                    <a:pt x="2309" y="3499"/>
                  </a:cubicBezTo>
                  <a:cubicBezTo>
                    <a:pt x="1222" y="3499"/>
                    <a:pt x="678" y="2194"/>
                    <a:pt x="1451" y="1420"/>
                  </a:cubicBezTo>
                  <a:cubicBezTo>
                    <a:pt x="1696" y="1175"/>
                    <a:pt x="1999" y="1065"/>
                    <a:pt x="2297" y="1065"/>
                  </a:cubicBezTo>
                  <a:close/>
                  <a:moveTo>
                    <a:pt x="2311" y="0"/>
                  </a:moveTo>
                  <a:cubicBezTo>
                    <a:pt x="2143" y="0"/>
                    <a:pt x="1977" y="18"/>
                    <a:pt x="1814" y="55"/>
                  </a:cubicBezTo>
                  <a:lnTo>
                    <a:pt x="1874" y="502"/>
                  </a:lnTo>
                  <a:cubicBezTo>
                    <a:pt x="1693" y="550"/>
                    <a:pt x="1524" y="623"/>
                    <a:pt x="1367" y="719"/>
                  </a:cubicBezTo>
                  <a:lnTo>
                    <a:pt x="1089" y="345"/>
                  </a:lnTo>
                  <a:cubicBezTo>
                    <a:pt x="799" y="526"/>
                    <a:pt x="557" y="780"/>
                    <a:pt x="376" y="1058"/>
                  </a:cubicBezTo>
                  <a:lnTo>
                    <a:pt x="750" y="1336"/>
                  </a:lnTo>
                  <a:cubicBezTo>
                    <a:pt x="654" y="1493"/>
                    <a:pt x="581" y="1674"/>
                    <a:pt x="533" y="1856"/>
                  </a:cubicBezTo>
                  <a:lnTo>
                    <a:pt x="73" y="1783"/>
                  </a:lnTo>
                  <a:cubicBezTo>
                    <a:pt x="1" y="2121"/>
                    <a:pt x="1" y="2460"/>
                    <a:pt x="73" y="2786"/>
                  </a:cubicBezTo>
                  <a:lnTo>
                    <a:pt x="533" y="2726"/>
                  </a:lnTo>
                  <a:cubicBezTo>
                    <a:pt x="581" y="2907"/>
                    <a:pt x="654" y="3076"/>
                    <a:pt x="750" y="3233"/>
                  </a:cubicBezTo>
                  <a:lnTo>
                    <a:pt x="376" y="3511"/>
                  </a:lnTo>
                  <a:cubicBezTo>
                    <a:pt x="557" y="3802"/>
                    <a:pt x="799" y="4043"/>
                    <a:pt x="1089" y="4225"/>
                  </a:cubicBezTo>
                  <a:lnTo>
                    <a:pt x="1367" y="3850"/>
                  </a:lnTo>
                  <a:cubicBezTo>
                    <a:pt x="1524" y="3947"/>
                    <a:pt x="1693" y="4019"/>
                    <a:pt x="1874" y="4067"/>
                  </a:cubicBezTo>
                  <a:lnTo>
                    <a:pt x="1814" y="4515"/>
                  </a:lnTo>
                  <a:cubicBezTo>
                    <a:pt x="1977" y="4557"/>
                    <a:pt x="2143" y="4578"/>
                    <a:pt x="2311" y="4578"/>
                  </a:cubicBezTo>
                  <a:cubicBezTo>
                    <a:pt x="2479" y="4578"/>
                    <a:pt x="2648" y="4557"/>
                    <a:pt x="2817" y="4515"/>
                  </a:cubicBezTo>
                  <a:lnTo>
                    <a:pt x="2745" y="4067"/>
                  </a:lnTo>
                  <a:cubicBezTo>
                    <a:pt x="2926" y="4019"/>
                    <a:pt x="3107" y="3947"/>
                    <a:pt x="3264" y="3850"/>
                  </a:cubicBezTo>
                  <a:lnTo>
                    <a:pt x="3542" y="4225"/>
                  </a:lnTo>
                  <a:cubicBezTo>
                    <a:pt x="3820" y="4043"/>
                    <a:pt x="4062" y="3802"/>
                    <a:pt x="4243" y="3511"/>
                  </a:cubicBezTo>
                  <a:lnTo>
                    <a:pt x="3881" y="3233"/>
                  </a:lnTo>
                  <a:cubicBezTo>
                    <a:pt x="3977" y="3076"/>
                    <a:pt x="4050" y="2907"/>
                    <a:pt x="4086" y="2726"/>
                  </a:cubicBezTo>
                  <a:lnTo>
                    <a:pt x="4545" y="2786"/>
                  </a:lnTo>
                  <a:cubicBezTo>
                    <a:pt x="4618" y="2460"/>
                    <a:pt x="4618" y="2121"/>
                    <a:pt x="4545" y="1783"/>
                  </a:cubicBezTo>
                  <a:lnTo>
                    <a:pt x="4086" y="1856"/>
                  </a:lnTo>
                  <a:cubicBezTo>
                    <a:pt x="4050" y="1674"/>
                    <a:pt x="3977" y="1493"/>
                    <a:pt x="3881" y="1336"/>
                  </a:cubicBezTo>
                  <a:lnTo>
                    <a:pt x="4243" y="1058"/>
                  </a:lnTo>
                  <a:cubicBezTo>
                    <a:pt x="4062" y="780"/>
                    <a:pt x="3820" y="526"/>
                    <a:pt x="3542" y="345"/>
                  </a:cubicBezTo>
                  <a:lnTo>
                    <a:pt x="3264" y="719"/>
                  </a:lnTo>
                  <a:cubicBezTo>
                    <a:pt x="3107" y="623"/>
                    <a:pt x="2926" y="550"/>
                    <a:pt x="2745" y="502"/>
                  </a:cubicBezTo>
                  <a:lnTo>
                    <a:pt x="2817" y="55"/>
                  </a:lnTo>
                  <a:cubicBezTo>
                    <a:pt x="2648" y="18"/>
                    <a:pt x="2479" y="0"/>
                    <a:pt x="2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7"/>
            <p:cNvSpPr/>
            <p:nvPr/>
          </p:nvSpPr>
          <p:spPr>
            <a:xfrm>
              <a:off x="1148974" y="3213971"/>
              <a:ext cx="49161" cy="49564"/>
            </a:xfrm>
            <a:custGeom>
              <a:avLst/>
              <a:gdLst/>
              <a:ahLst/>
              <a:cxnLst/>
              <a:rect l="l" t="t" r="r" b="b"/>
              <a:pathLst>
                <a:path w="1464" h="1476" fill="none" extrusionOk="0">
                  <a:moveTo>
                    <a:pt x="1463" y="629"/>
                  </a:moveTo>
                  <a:cubicBezTo>
                    <a:pt x="1463" y="1185"/>
                    <a:pt x="786" y="1476"/>
                    <a:pt x="387" y="1077"/>
                  </a:cubicBezTo>
                  <a:cubicBezTo>
                    <a:pt x="1" y="678"/>
                    <a:pt x="279" y="1"/>
                    <a:pt x="835" y="1"/>
                  </a:cubicBezTo>
                  <a:cubicBezTo>
                    <a:pt x="1185" y="1"/>
                    <a:pt x="1463" y="279"/>
                    <a:pt x="1463" y="629"/>
                  </a:cubicBezTo>
                  <a:close/>
                </a:path>
              </a:pathLst>
            </a:custGeom>
            <a:noFill/>
            <a:ln w="7550"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7"/>
            <p:cNvSpPr/>
            <p:nvPr/>
          </p:nvSpPr>
          <p:spPr>
            <a:xfrm>
              <a:off x="1967244" y="3290301"/>
              <a:ext cx="49564" cy="49531"/>
            </a:xfrm>
            <a:custGeom>
              <a:avLst/>
              <a:gdLst/>
              <a:ahLst/>
              <a:cxnLst/>
              <a:rect l="l" t="t" r="r" b="b"/>
              <a:pathLst>
                <a:path w="1476" h="1475" fill="none" extrusionOk="0">
                  <a:moveTo>
                    <a:pt x="1475" y="641"/>
                  </a:moveTo>
                  <a:cubicBezTo>
                    <a:pt x="1475" y="1197"/>
                    <a:pt x="798" y="1475"/>
                    <a:pt x="400" y="1088"/>
                  </a:cubicBezTo>
                  <a:cubicBezTo>
                    <a:pt x="1" y="689"/>
                    <a:pt x="291" y="12"/>
                    <a:pt x="847" y="12"/>
                  </a:cubicBezTo>
                  <a:cubicBezTo>
                    <a:pt x="1197" y="0"/>
                    <a:pt x="1475" y="290"/>
                    <a:pt x="1475" y="641"/>
                  </a:cubicBezTo>
                  <a:close/>
                </a:path>
              </a:pathLst>
            </a:custGeom>
            <a:solidFill>
              <a:schemeClr val="accent4"/>
            </a:solidFill>
            <a:ln w="18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7"/>
            <p:cNvSpPr/>
            <p:nvPr/>
          </p:nvSpPr>
          <p:spPr>
            <a:xfrm>
              <a:off x="1422962" y="3434800"/>
              <a:ext cx="66186" cy="66186"/>
            </a:xfrm>
            <a:custGeom>
              <a:avLst/>
              <a:gdLst/>
              <a:ahLst/>
              <a:cxnLst/>
              <a:rect l="l" t="t" r="r" b="b"/>
              <a:pathLst>
                <a:path w="1971" h="1971" fill="none" extrusionOk="0">
                  <a:moveTo>
                    <a:pt x="1970" y="979"/>
                  </a:moveTo>
                  <a:cubicBezTo>
                    <a:pt x="1970" y="1523"/>
                    <a:pt x="1523" y="1970"/>
                    <a:pt x="979" y="1970"/>
                  </a:cubicBezTo>
                  <a:cubicBezTo>
                    <a:pt x="435" y="1970"/>
                    <a:pt x="0" y="1523"/>
                    <a:pt x="0" y="979"/>
                  </a:cubicBezTo>
                  <a:cubicBezTo>
                    <a:pt x="0" y="435"/>
                    <a:pt x="435" y="0"/>
                    <a:pt x="979" y="0"/>
                  </a:cubicBezTo>
                  <a:cubicBezTo>
                    <a:pt x="1523" y="0"/>
                    <a:pt x="1970" y="435"/>
                    <a:pt x="1970" y="979"/>
                  </a:cubicBezTo>
                  <a:close/>
                </a:path>
              </a:pathLst>
            </a:custGeom>
            <a:solidFill>
              <a:schemeClr val="accent4"/>
            </a:solidFill>
            <a:ln w="1177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7"/>
            <p:cNvSpPr/>
            <p:nvPr/>
          </p:nvSpPr>
          <p:spPr>
            <a:xfrm>
              <a:off x="2354065" y="3927938"/>
              <a:ext cx="77570" cy="77167"/>
            </a:xfrm>
            <a:custGeom>
              <a:avLst/>
              <a:gdLst/>
              <a:ahLst/>
              <a:cxnLst/>
              <a:rect l="l" t="t" r="r" b="b"/>
              <a:pathLst>
                <a:path w="2310" h="2298" fill="none" extrusionOk="0">
                  <a:moveTo>
                    <a:pt x="2309" y="992"/>
                  </a:moveTo>
                  <a:cubicBezTo>
                    <a:pt x="2297" y="1862"/>
                    <a:pt x="1245" y="2297"/>
                    <a:pt x="617" y="1681"/>
                  </a:cubicBezTo>
                  <a:cubicBezTo>
                    <a:pt x="0" y="1064"/>
                    <a:pt x="436" y="1"/>
                    <a:pt x="1318" y="1"/>
                  </a:cubicBezTo>
                  <a:cubicBezTo>
                    <a:pt x="1862" y="1"/>
                    <a:pt x="2309" y="448"/>
                    <a:pt x="2309" y="992"/>
                  </a:cubicBezTo>
                  <a:close/>
                </a:path>
              </a:pathLst>
            </a:custGeom>
            <a:noFill/>
            <a:ln w="11775" cap="flat" cmpd="sng">
              <a:solidFill>
                <a:schemeClr val="accent5"/>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7"/>
            <p:cNvSpPr/>
            <p:nvPr/>
          </p:nvSpPr>
          <p:spPr>
            <a:xfrm>
              <a:off x="852688" y="3533831"/>
              <a:ext cx="1377552" cy="861696"/>
            </a:xfrm>
            <a:custGeom>
              <a:avLst/>
              <a:gdLst/>
              <a:ahLst/>
              <a:cxnLst/>
              <a:rect l="l" t="t" r="r" b="b"/>
              <a:pathLst>
                <a:path w="41023" h="25661" extrusionOk="0">
                  <a:moveTo>
                    <a:pt x="1028" y="0"/>
                  </a:moveTo>
                  <a:cubicBezTo>
                    <a:pt x="460" y="0"/>
                    <a:pt x="0" y="460"/>
                    <a:pt x="0" y="1016"/>
                  </a:cubicBezTo>
                  <a:lnTo>
                    <a:pt x="0" y="24646"/>
                  </a:lnTo>
                  <a:cubicBezTo>
                    <a:pt x="0" y="25214"/>
                    <a:pt x="460" y="25661"/>
                    <a:pt x="1028" y="25661"/>
                  </a:cubicBezTo>
                  <a:lnTo>
                    <a:pt x="40008" y="25661"/>
                  </a:lnTo>
                  <a:cubicBezTo>
                    <a:pt x="40564" y="25661"/>
                    <a:pt x="41023" y="25214"/>
                    <a:pt x="41023" y="24646"/>
                  </a:cubicBezTo>
                  <a:lnTo>
                    <a:pt x="41023" y="1016"/>
                  </a:lnTo>
                  <a:cubicBezTo>
                    <a:pt x="41023" y="460"/>
                    <a:pt x="40564" y="0"/>
                    <a:pt x="40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7"/>
            <p:cNvSpPr/>
            <p:nvPr/>
          </p:nvSpPr>
          <p:spPr>
            <a:xfrm>
              <a:off x="1401437" y="4342362"/>
              <a:ext cx="280091" cy="199734"/>
            </a:xfrm>
            <a:custGeom>
              <a:avLst/>
              <a:gdLst/>
              <a:ahLst/>
              <a:cxnLst/>
              <a:rect l="l" t="t" r="r" b="b"/>
              <a:pathLst>
                <a:path w="8341" h="5948" extrusionOk="0">
                  <a:moveTo>
                    <a:pt x="1512" y="0"/>
                  </a:moveTo>
                  <a:lnTo>
                    <a:pt x="1113" y="1572"/>
                  </a:lnTo>
                  <a:lnTo>
                    <a:pt x="907" y="2382"/>
                  </a:lnTo>
                  <a:lnTo>
                    <a:pt x="1" y="5947"/>
                  </a:lnTo>
                  <a:lnTo>
                    <a:pt x="8341" y="5947"/>
                  </a:lnTo>
                  <a:lnTo>
                    <a:pt x="7434" y="2382"/>
                  </a:lnTo>
                  <a:lnTo>
                    <a:pt x="7229" y="1572"/>
                  </a:lnTo>
                  <a:lnTo>
                    <a:pt x="6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7"/>
            <p:cNvSpPr/>
            <p:nvPr/>
          </p:nvSpPr>
          <p:spPr>
            <a:xfrm>
              <a:off x="1431895" y="4395118"/>
              <a:ext cx="219210" cy="27233"/>
            </a:xfrm>
            <a:custGeom>
              <a:avLst/>
              <a:gdLst/>
              <a:ahLst/>
              <a:cxnLst/>
              <a:rect l="l" t="t" r="r" b="b"/>
              <a:pathLst>
                <a:path w="6528" h="811" extrusionOk="0">
                  <a:moveTo>
                    <a:pt x="206" y="1"/>
                  </a:moveTo>
                  <a:lnTo>
                    <a:pt x="0" y="811"/>
                  </a:lnTo>
                  <a:lnTo>
                    <a:pt x="6527" y="811"/>
                  </a:lnTo>
                  <a:lnTo>
                    <a:pt x="6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7"/>
            <p:cNvSpPr/>
            <p:nvPr/>
          </p:nvSpPr>
          <p:spPr>
            <a:xfrm>
              <a:off x="1272384" y="4531927"/>
              <a:ext cx="538220" cy="43050"/>
            </a:xfrm>
            <a:custGeom>
              <a:avLst/>
              <a:gdLst/>
              <a:ahLst/>
              <a:cxnLst/>
              <a:rect l="l" t="t" r="r" b="b"/>
              <a:pathLst>
                <a:path w="16028" h="1282" extrusionOk="0">
                  <a:moveTo>
                    <a:pt x="641" y="0"/>
                  </a:moveTo>
                  <a:cubicBezTo>
                    <a:pt x="278" y="0"/>
                    <a:pt x="0" y="290"/>
                    <a:pt x="0" y="641"/>
                  </a:cubicBezTo>
                  <a:cubicBezTo>
                    <a:pt x="0" y="991"/>
                    <a:pt x="278" y="1281"/>
                    <a:pt x="641" y="1281"/>
                  </a:cubicBezTo>
                  <a:lnTo>
                    <a:pt x="15387" y="1281"/>
                  </a:lnTo>
                  <a:cubicBezTo>
                    <a:pt x="15749" y="1281"/>
                    <a:pt x="16027" y="991"/>
                    <a:pt x="16027" y="641"/>
                  </a:cubicBezTo>
                  <a:cubicBezTo>
                    <a:pt x="16027" y="290"/>
                    <a:pt x="15749" y="0"/>
                    <a:pt x="15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7"/>
            <p:cNvSpPr/>
            <p:nvPr/>
          </p:nvSpPr>
          <p:spPr>
            <a:xfrm>
              <a:off x="850237" y="3656402"/>
              <a:ext cx="1380004" cy="601955"/>
            </a:xfrm>
            <a:custGeom>
              <a:avLst/>
              <a:gdLst/>
              <a:ahLst/>
              <a:cxnLst/>
              <a:rect l="l" t="t" r="r" b="b"/>
              <a:pathLst>
                <a:path w="41096" h="17926" extrusionOk="0">
                  <a:moveTo>
                    <a:pt x="1" y="1"/>
                  </a:moveTo>
                  <a:lnTo>
                    <a:pt x="1" y="17925"/>
                  </a:lnTo>
                  <a:lnTo>
                    <a:pt x="41096" y="17925"/>
                  </a:lnTo>
                  <a:lnTo>
                    <a:pt x="41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7"/>
            <p:cNvSpPr/>
            <p:nvPr/>
          </p:nvSpPr>
          <p:spPr>
            <a:xfrm>
              <a:off x="1509803" y="4293233"/>
              <a:ext cx="63365" cy="63768"/>
            </a:xfrm>
            <a:custGeom>
              <a:avLst/>
              <a:gdLst/>
              <a:ahLst/>
              <a:cxnLst/>
              <a:rect l="l" t="t" r="r" b="b"/>
              <a:pathLst>
                <a:path w="1887" h="1899" extrusionOk="0">
                  <a:moveTo>
                    <a:pt x="944" y="1"/>
                  </a:moveTo>
                  <a:cubicBezTo>
                    <a:pt x="424" y="1"/>
                    <a:pt x="1" y="424"/>
                    <a:pt x="1" y="944"/>
                  </a:cubicBezTo>
                  <a:cubicBezTo>
                    <a:pt x="1" y="1463"/>
                    <a:pt x="424" y="1886"/>
                    <a:pt x="944" y="1899"/>
                  </a:cubicBezTo>
                  <a:cubicBezTo>
                    <a:pt x="1463" y="1886"/>
                    <a:pt x="1886" y="1463"/>
                    <a:pt x="1886" y="944"/>
                  </a:cubicBezTo>
                  <a:cubicBezTo>
                    <a:pt x="1886" y="424"/>
                    <a:pt x="1463" y="1"/>
                    <a:pt x="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7"/>
            <p:cNvSpPr/>
            <p:nvPr/>
          </p:nvSpPr>
          <p:spPr>
            <a:xfrm>
              <a:off x="1327558" y="3672252"/>
              <a:ext cx="871871" cy="372604"/>
            </a:xfrm>
            <a:custGeom>
              <a:avLst/>
              <a:gdLst/>
              <a:ahLst/>
              <a:cxnLst/>
              <a:rect l="l" t="t" r="r" b="b"/>
              <a:pathLst>
                <a:path w="25964" h="11096" extrusionOk="0">
                  <a:moveTo>
                    <a:pt x="496" y="0"/>
                  </a:moveTo>
                  <a:cubicBezTo>
                    <a:pt x="218" y="0"/>
                    <a:pt x="1" y="230"/>
                    <a:pt x="1" y="496"/>
                  </a:cubicBezTo>
                  <a:lnTo>
                    <a:pt x="1" y="10600"/>
                  </a:lnTo>
                  <a:cubicBezTo>
                    <a:pt x="1" y="10866"/>
                    <a:pt x="218" y="11096"/>
                    <a:pt x="496" y="11096"/>
                  </a:cubicBezTo>
                  <a:lnTo>
                    <a:pt x="25468" y="11096"/>
                  </a:lnTo>
                  <a:cubicBezTo>
                    <a:pt x="25746" y="11096"/>
                    <a:pt x="25963" y="10866"/>
                    <a:pt x="25963" y="10600"/>
                  </a:cubicBezTo>
                  <a:lnTo>
                    <a:pt x="25963" y="496"/>
                  </a:lnTo>
                  <a:cubicBezTo>
                    <a:pt x="25963" y="230"/>
                    <a:pt x="25746" y="0"/>
                    <a:pt x="25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7"/>
            <p:cNvSpPr/>
            <p:nvPr/>
          </p:nvSpPr>
          <p:spPr>
            <a:xfrm>
              <a:off x="1347875" y="3702273"/>
              <a:ext cx="828016" cy="322301"/>
            </a:xfrm>
            <a:custGeom>
              <a:avLst/>
              <a:gdLst/>
              <a:ahLst/>
              <a:cxnLst/>
              <a:rect l="l" t="t" r="r" b="b"/>
              <a:pathLst>
                <a:path w="24658" h="9598" extrusionOk="0">
                  <a:moveTo>
                    <a:pt x="0" y="0"/>
                  </a:moveTo>
                  <a:lnTo>
                    <a:pt x="0" y="9259"/>
                  </a:lnTo>
                  <a:cubicBezTo>
                    <a:pt x="0" y="9452"/>
                    <a:pt x="145" y="9597"/>
                    <a:pt x="339" y="9597"/>
                  </a:cubicBezTo>
                  <a:lnTo>
                    <a:pt x="24319" y="9597"/>
                  </a:lnTo>
                  <a:cubicBezTo>
                    <a:pt x="24512" y="9597"/>
                    <a:pt x="24657" y="9452"/>
                    <a:pt x="24657" y="9259"/>
                  </a:cubicBezTo>
                  <a:lnTo>
                    <a:pt x="24657" y="5041"/>
                  </a:lnTo>
                  <a:cubicBezTo>
                    <a:pt x="24343" y="4847"/>
                    <a:pt x="24005" y="4690"/>
                    <a:pt x="23642" y="4581"/>
                  </a:cubicBezTo>
                  <a:lnTo>
                    <a:pt x="23461" y="4533"/>
                  </a:lnTo>
                  <a:cubicBezTo>
                    <a:pt x="23246" y="4484"/>
                    <a:pt x="23039" y="4462"/>
                    <a:pt x="22839" y="4462"/>
                  </a:cubicBezTo>
                  <a:cubicBezTo>
                    <a:pt x="21153" y="4462"/>
                    <a:pt x="19985" y="6062"/>
                    <a:pt x="18807" y="7035"/>
                  </a:cubicBezTo>
                  <a:cubicBezTo>
                    <a:pt x="18771" y="7071"/>
                    <a:pt x="18735" y="7095"/>
                    <a:pt x="18686" y="7132"/>
                  </a:cubicBezTo>
                  <a:cubicBezTo>
                    <a:pt x="18214" y="7512"/>
                    <a:pt x="17734" y="7778"/>
                    <a:pt x="17214" y="7778"/>
                  </a:cubicBezTo>
                  <a:cubicBezTo>
                    <a:pt x="17056" y="7778"/>
                    <a:pt x="16895" y="7753"/>
                    <a:pt x="16728" y="7700"/>
                  </a:cubicBezTo>
                  <a:cubicBezTo>
                    <a:pt x="14746" y="7095"/>
                    <a:pt x="14734" y="3723"/>
                    <a:pt x="13441" y="2212"/>
                  </a:cubicBezTo>
                  <a:cubicBezTo>
                    <a:pt x="13404" y="2164"/>
                    <a:pt x="13368" y="2128"/>
                    <a:pt x="13332" y="2091"/>
                  </a:cubicBezTo>
                  <a:cubicBezTo>
                    <a:pt x="12969" y="1693"/>
                    <a:pt x="12450" y="1475"/>
                    <a:pt x="11906" y="1475"/>
                  </a:cubicBezTo>
                  <a:cubicBezTo>
                    <a:pt x="11895" y="1475"/>
                    <a:pt x="11884" y="1475"/>
                    <a:pt x="11873" y="1475"/>
                  </a:cubicBezTo>
                  <a:cubicBezTo>
                    <a:pt x="9019" y="1475"/>
                    <a:pt x="9265" y="6276"/>
                    <a:pt x="7651" y="6962"/>
                  </a:cubicBezTo>
                  <a:cubicBezTo>
                    <a:pt x="7603" y="6975"/>
                    <a:pt x="7554" y="6999"/>
                    <a:pt x="7506" y="7011"/>
                  </a:cubicBezTo>
                  <a:cubicBezTo>
                    <a:pt x="7422" y="7023"/>
                    <a:pt x="7337" y="7035"/>
                    <a:pt x="7252" y="7035"/>
                  </a:cubicBezTo>
                  <a:cubicBezTo>
                    <a:pt x="4847" y="7035"/>
                    <a:pt x="5173" y="4195"/>
                    <a:pt x="4073" y="2128"/>
                  </a:cubicBezTo>
                  <a:cubicBezTo>
                    <a:pt x="4037" y="2055"/>
                    <a:pt x="4001" y="1983"/>
                    <a:pt x="3965" y="1922"/>
                  </a:cubicBezTo>
                  <a:cubicBezTo>
                    <a:pt x="3324" y="834"/>
                    <a:pt x="22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7"/>
            <p:cNvSpPr/>
            <p:nvPr/>
          </p:nvSpPr>
          <p:spPr>
            <a:xfrm>
              <a:off x="1347472" y="3756171"/>
              <a:ext cx="828419" cy="237545"/>
            </a:xfrm>
            <a:custGeom>
              <a:avLst/>
              <a:gdLst/>
              <a:ahLst/>
              <a:cxnLst/>
              <a:rect l="l" t="t" r="r" b="b"/>
              <a:pathLst>
                <a:path w="24670" h="7074" extrusionOk="0">
                  <a:moveTo>
                    <a:pt x="14563" y="1"/>
                  </a:moveTo>
                  <a:cubicBezTo>
                    <a:pt x="14109" y="1"/>
                    <a:pt x="13662" y="180"/>
                    <a:pt x="13332" y="499"/>
                  </a:cubicBezTo>
                  <a:cubicBezTo>
                    <a:pt x="12655" y="1115"/>
                    <a:pt x="12244" y="2203"/>
                    <a:pt x="11833" y="3266"/>
                  </a:cubicBezTo>
                  <a:cubicBezTo>
                    <a:pt x="11217" y="4826"/>
                    <a:pt x="10649" y="6300"/>
                    <a:pt x="9355" y="6337"/>
                  </a:cubicBezTo>
                  <a:cubicBezTo>
                    <a:pt x="9324" y="6337"/>
                    <a:pt x="9293" y="6338"/>
                    <a:pt x="9263" y="6338"/>
                  </a:cubicBezTo>
                  <a:cubicBezTo>
                    <a:pt x="8420" y="6338"/>
                    <a:pt x="8025" y="6011"/>
                    <a:pt x="7651" y="5370"/>
                  </a:cubicBezTo>
                  <a:cubicBezTo>
                    <a:pt x="7494" y="5092"/>
                    <a:pt x="7337" y="4753"/>
                    <a:pt x="7156" y="4366"/>
                  </a:cubicBezTo>
                  <a:cubicBezTo>
                    <a:pt x="6769" y="3472"/>
                    <a:pt x="6309" y="2626"/>
                    <a:pt x="5790" y="1804"/>
                  </a:cubicBezTo>
                  <a:cubicBezTo>
                    <a:pt x="5355" y="1127"/>
                    <a:pt x="4714" y="607"/>
                    <a:pt x="3965" y="329"/>
                  </a:cubicBezTo>
                  <a:cubicBezTo>
                    <a:pt x="3385" y="111"/>
                    <a:pt x="2780" y="34"/>
                    <a:pt x="2215" y="34"/>
                  </a:cubicBezTo>
                  <a:cubicBezTo>
                    <a:pt x="1247" y="34"/>
                    <a:pt x="397" y="260"/>
                    <a:pt x="0" y="390"/>
                  </a:cubicBezTo>
                  <a:lnTo>
                    <a:pt x="0" y="535"/>
                  </a:lnTo>
                  <a:cubicBezTo>
                    <a:pt x="361" y="422"/>
                    <a:pt x="1225" y="179"/>
                    <a:pt x="2213" y="179"/>
                  </a:cubicBezTo>
                  <a:cubicBezTo>
                    <a:pt x="2816" y="179"/>
                    <a:pt x="3465" y="269"/>
                    <a:pt x="4073" y="535"/>
                  </a:cubicBezTo>
                  <a:cubicBezTo>
                    <a:pt x="4726" y="813"/>
                    <a:pt x="5282" y="1284"/>
                    <a:pt x="5657" y="1889"/>
                  </a:cubicBezTo>
                  <a:cubicBezTo>
                    <a:pt x="6176" y="2698"/>
                    <a:pt x="6636" y="3544"/>
                    <a:pt x="7023" y="4427"/>
                  </a:cubicBezTo>
                  <a:cubicBezTo>
                    <a:pt x="7204" y="4801"/>
                    <a:pt x="7349" y="5128"/>
                    <a:pt x="7506" y="5406"/>
                  </a:cubicBezTo>
                  <a:cubicBezTo>
                    <a:pt x="7893" y="6109"/>
                    <a:pt x="8336" y="6483"/>
                    <a:pt x="9278" y="6483"/>
                  </a:cubicBezTo>
                  <a:cubicBezTo>
                    <a:pt x="9307" y="6483"/>
                    <a:pt x="9337" y="6482"/>
                    <a:pt x="9367" y="6482"/>
                  </a:cubicBezTo>
                  <a:cubicBezTo>
                    <a:pt x="10757" y="6445"/>
                    <a:pt x="11362" y="4850"/>
                    <a:pt x="11966" y="3315"/>
                  </a:cubicBezTo>
                  <a:cubicBezTo>
                    <a:pt x="12377" y="2275"/>
                    <a:pt x="12788" y="1200"/>
                    <a:pt x="13429" y="607"/>
                  </a:cubicBezTo>
                  <a:cubicBezTo>
                    <a:pt x="13732" y="315"/>
                    <a:pt x="14138" y="147"/>
                    <a:pt x="14557" y="147"/>
                  </a:cubicBezTo>
                  <a:cubicBezTo>
                    <a:pt x="14572" y="147"/>
                    <a:pt x="14586" y="148"/>
                    <a:pt x="14601" y="148"/>
                  </a:cubicBezTo>
                  <a:lnTo>
                    <a:pt x="14649" y="148"/>
                  </a:lnTo>
                  <a:cubicBezTo>
                    <a:pt x="16184" y="184"/>
                    <a:pt x="17018" y="2009"/>
                    <a:pt x="17816" y="3774"/>
                  </a:cubicBezTo>
                  <a:cubicBezTo>
                    <a:pt x="18106" y="4391"/>
                    <a:pt x="18384" y="5007"/>
                    <a:pt x="18686" y="5527"/>
                  </a:cubicBezTo>
                  <a:cubicBezTo>
                    <a:pt x="19194" y="6373"/>
                    <a:pt x="19750" y="6989"/>
                    <a:pt x="20499" y="7062"/>
                  </a:cubicBezTo>
                  <a:cubicBezTo>
                    <a:pt x="20572" y="7074"/>
                    <a:pt x="20632" y="7074"/>
                    <a:pt x="20693" y="7074"/>
                  </a:cubicBezTo>
                  <a:cubicBezTo>
                    <a:pt x="21853" y="7074"/>
                    <a:pt x="22252" y="5962"/>
                    <a:pt x="22639" y="4874"/>
                  </a:cubicBezTo>
                  <a:cubicBezTo>
                    <a:pt x="22893" y="4149"/>
                    <a:pt x="23158" y="3412"/>
                    <a:pt x="23654" y="2976"/>
                  </a:cubicBezTo>
                  <a:cubicBezTo>
                    <a:pt x="23932" y="2723"/>
                    <a:pt x="24295" y="2590"/>
                    <a:pt x="24669" y="2590"/>
                  </a:cubicBezTo>
                  <a:lnTo>
                    <a:pt x="24657" y="2445"/>
                  </a:lnTo>
                  <a:cubicBezTo>
                    <a:pt x="24210" y="2445"/>
                    <a:pt x="23775" y="2614"/>
                    <a:pt x="23461" y="2940"/>
                  </a:cubicBezTo>
                  <a:cubicBezTo>
                    <a:pt x="22989" y="3399"/>
                    <a:pt x="22735" y="4125"/>
                    <a:pt x="22482" y="4838"/>
                  </a:cubicBezTo>
                  <a:cubicBezTo>
                    <a:pt x="22102" y="5920"/>
                    <a:pt x="21733" y="6936"/>
                    <a:pt x="20664" y="6936"/>
                  </a:cubicBezTo>
                  <a:cubicBezTo>
                    <a:pt x="20611" y="6936"/>
                    <a:pt x="20556" y="6934"/>
                    <a:pt x="20499" y="6929"/>
                  </a:cubicBezTo>
                  <a:cubicBezTo>
                    <a:pt x="19798" y="6856"/>
                    <a:pt x="19279" y="6264"/>
                    <a:pt x="18807" y="5442"/>
                  </a:cubicBezTo>
                  <a:cubicBezTo>
                    <a:pt x="18505" y="4922"/>
                    <a:pt x="18239" y="4330"/>
                    <a:pt x="17949" y="3714"/>
                  </a:cubicBezTo>
                  <a:cubicBezTo>
                    <a:pt x="17127" y="1913"/>
                    <a:pt x="16281" y="39"/>
                    <a:pt x="14649" y="3"/>
                  </a:cubicBezTo>
                  <a:cubicBezTo>
                    <a:pt x="14621" y="2"/>
                    <a:pt x="14592" y="1"/>
                    <a:pt x="14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7"/>
            <p:cNvSpPr/>
            <p:nvPr/>
          </p:nvSpPr>
          <p:spPr>
            <a:xfrm>
              <a:off x="1738322" y="4060281"/>
              <a:ext cx="461121" cy="81599"/>
            </a:xfrm>
            <a:custGeom>
              <a:avLst/>
              <a:gdLst/>
              <a:ahLst/>
              <a:cxnLst/>
              <a:rect l="l" t="t" r="r" b="b"/>
              <a:pathLst>
                <a:path w="13732" h="2430" extrusionOk="0">
                  <a:moveTo>
                    <a:pt x="424" y="0"/>
                  </a:moveTo>
                  <a:cubicBezTo>
                    <a:pt x="194" y="0"/>
                    <a:pt x="1" y="193"/>
                    <a:pt x="1" y="423"/>
                  </a:cubicBezTo>
                  <a:lnTo>
                    <a:pt x="1" y="2006"/>
                  </a:lnTo>
                  <a:cubicBezTo>
                    <a:pt x="1" y="2248"/>
                    <a:pt x="194" y="2430"/>
                    <a:pt x="424" y="2430"/>
                  </a:cubicBezTo>
                  <a:lnTo>
                    <a:pt x="13308" y="2430"/>
                  </a:lnTo>
                  <a:cubicBezTo>
                    <a:pt x="13538" y="2430"/>
                    <a:pt x="13731" y="2248"/>
                    <a:pt x="13731" y="2006"/>
                  </a:cubicBezTo>
                  <a:lnTo>
                    <a:pt x="13731" y="423"/>
                  </a:lnTo>
                  <a:cubicBezTo>
                    <a:pt x="13731" y="193"/>
                    <a:pt x="13538" y="0"/>
                    <a:pt x="13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7"/>
            <p:cNvSpPr/>
            <p:nvPr/>
          </p:nvSpPr>
          <p:spPr>
            <a:xfrm>
              <a:off x="1738322" y="4158908"/>
              <a:ext cx="461121" cy="81599"/>
            </a:xfrm>
            <a:custGeom>
              <a:avLst/>
              <a:gdLst/>
              <a:ahLst/>
              <a:cxnLst/>
              <a:rect l="l" t="t" r="r" b="b"/>
              <a:pathLst>
                <a:path w="13732" h="2430" extrusionOk="0">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7"/>
            <p:cNvSpPr/>
            <p:nvPr/>
          </p:nvSpPr>
          <p:spPr>
            <a:xfrm>
              <a:off x="885564" y="3672252"/>
              <a:ext cx="427809" cy="180224"/>
            </a:xfrm>
            <a:custGeom>
              <a:avLst/>
              <a:gdLst/>
              <a:ahLst/>
              <a:cxnLst/>
              <a:rect l="l" t="t" r="r" b="b"/>
              <a:pathLst>
                <a:path w="12740" h="5367" extrusionOk="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7"/>
            <p:cNvSpPr/>
            <p:nvPr/>
          </p:nvSpPr>
          <p:spPr>
            <a:xfrm>
              <a:off x="1227722" y="3717687"/>
              <a:ext cx="29651" cy="119780"/>
            </a:xfrm>
            <a:custGeom>
              <a:avLst/>
              <a:gdLst/>
              <a:ahLst/>
              <a:cxnLst/>
              <a:rect l="l" t="t" r="r" b="b"/>
              <a:pathLst>
                <a:path w="883" h="3567" extrusionOk="0">
                  <a:moveTo>
                    <a:pt x="133" y="1"/>
                  </a:moveTo>
                  <a:cubicBezTo>
                    <a:pt x="61" y="1"/>
                    <a:pt x="1" y="49"/>
                    <a:pt x="1" y="122"/>
                  </a:cubicBezTo>
                  <a:lnTo>
                    <a:pt x="1" y="3433"/>
                  </a:lnTo>
                  <a:cubicBezTo>
                    <a:pt x="1" y="3506"/>
                    <a:pt x="61" y="3566"/>
                    <a:pt x="133" y="3566"/>
                  </a:cubicBezTo>
                  <a:lnTo>
                    <a:pt x="762" y="3566"/>
                  </a:lnTo>
                  <a:cubicBezTo>
                    <a:pt x="822" y="3566"/>
                    <a:pt x="883" y="3506"/>
                    <a:pt x="883" y="3433"/>
                  </a:cubicBezTo>
                  <a:lnTo>
                    <a:pt x="883" y="122"/>
                  </a:lnTo>
                  <a:cubicBezTo>
                    <a:pt x="883" y="49"/>
                    <a:pt x="822"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7"/>
            <p:cNvSpPr/>
            <p:nvPr/>
          </p:nvSpPr>
          <p:spPr>
            <a:xfrm>
              <a:off x="1268321" y="3689681"/>
              <a:ext cx="29651" cy="147786"/>
            </a:xfrm>
            <a:custGeom>
              <a:avLst/>
              <a:gdLst/>
              <a:ahLst/>
              <a:cxnLst/>
              <a:rect l="l" t="t" r="r" b="b"/>
              <a:pathLst>
                <a:path w="883" h="4401" extrusionOk="0">
                  <a:moveTo>
                    <a:pt x="145" y="1"/>
                  </a:moveTo>
                  <a:cubicBezTo>
                    <a:pt x="73" y="1"/>
                    <a:pt x="0" y="61"/>
                    <a:pt x="0" y="134"/>
                  </a:cubicBezTo>
                  <a:lnTo>
                    <a:pt x="0" y="4255"/>
                  </a:lnTo>
                  <a:cubicBezTo>
                    <a:pt x="0" y="4328"/>
                    <a:pt x="73"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7"/>
            <p:cNvSpPr/>
            <p:nvPr/>
          </p:nvSpPr>
          <p:spPr>
            <a:xfrm>
              <a:off x="902590" y="3689681"/>
              <a:ext cx="29685" cy="147786"/>
            </a:xfrm>
            <a:custGeom>
              <a:avLst/>
              <a:gdLst/>
              <a:ahLst/>
              <a:cxnLst/>
              <a:rect l="l" t="t" r="r" b="b"/>
              <a:pathLst>
                <a:path w="884" h="4401" extrusionOk="0">
                  <a:moveTo>
                    <a:pt x="134" y="1"/>
                  </a:moveTo>
                  <a:cubicBezTo>
                    <a:pt x="61" y="1"/>
                    <a:pt x="1" y="61"/>
                    <a:pt x="1" y="134"/>
                  </a:cubicBezTo>
                  <a:lnTo>
                    <a:pt x="1" y="4255"/>
                  </a:lnTo>
                  <a:cubicBezTo>
                    <a:pt x="1" y="4328"/>
                    <a:pt x="61" y="4400"/>
                    <a:pt x="134" y="4400"/>
                  </a:cubicBezTo>
                  <a:lnTo>
                    <a:pt x="738" y="4400"/>
                  </a:lnTo>
                  <a:cubicBezTo>
                    <a:pt x="811" y="4400"/>
                    <a:pt x="883" y="4328"/>
                    <a:pt x="883" y="4255"/>
                  </a:cubicBezTo>
                  <a:lnTo>
                    <a:pt x="883" y="134"/>
                  </a:lnTo>
                  <a:cubicBezTo>
                    <a:pt x="883" y="61"/>
                    <a:pt x="811" y="1"/>
                    <a:pt x="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7"/>
            <p:cNvSpPr/>
            <p:nvPr/>
          </p:nvSpPr>
          <p:spPr>
            <a:xfrm>
              <a:off x="943189" y="3724605"/>
              <a:ext cx="29651" cy="112862"/>
            </a:xfrm>
            <a:custGeom>
              <a:avLst/>
              <a:gdLst/>
              <a:ahLst/>
              <a:cxnLst/>
              <a:rect l="l" t="t" r="r" b="b"/>
              <a:pathLst>
                <a:path w="883" h="3361" extrusionOk="0">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7"/>
            <p:cNvSpPr/>
            <p:nvPr/>
          </p:nvSpPr>
          <p:spPr>
            <a:xfrm>
              <a:off x="983789" y="3689681"/>
              <a:ext cx="29651" cy="147786"/>
            </a:xfrm>
            <a:custGeom>
              <a:avLst/>
              <a:gdLst/>
              <a:ahLst/>
              <a:cxnLst/>
              <a:rect l="l" t="t" r="r" b="b"/>
              <a:pathLst>
                <a:path w="883" h="4401" extrusionOk="0">
                  <a:moveTo>
                    <a:pt x="145" y="1"/>
                  </a:moveTo>
                  <a:cubicBezTo>
                    <a:pt x="61" y="1"/>
                    <a:pt x="0" y="61"/>
                    <a:pt x="0" y="134"/>
                  </a:cubicBezTo>
                  <a:lnTo>
                    <a:pt x="0" y="4255"/>
                  </a:lnTo>
                  <a:cubicBezTo>
                    <a:pt x="0" y="4328"/>
                    <a:pt x="61"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7"/>
            <p:cNvSpPr/>
            <p:nvPr/>
          </p:nvSpPr>
          <p:spPr>
            <a:xfrm>
              <a:off x="1024388" y="3755835"/>
              <a:ext cx="29651" cy="81633"/>
            </a:xfrm>
            <a:custGeom>
              <a:avLst/>
              <a:gdLst/>
              <a:ahLst/>
              <a:cxnLst/>
              <a:rect l="l" t="t" r="r" b="b"/>
              <a:pathLst>
                <a:path w="883" h="2431" extrusionOk="0">
                  <a:moveTo>
                    <a:pt x="109" y="1"/>
                  </a:moveTo>
                  <a:cubicBezTo>
                    <a:pt x="48" y="1"/>
                    <a:pt x="0" y="49"/>
                    <a:pt x="0" y="98"/>
                  </a:cubicBezTo>
                  <a:lnTo>
                    <a:pt x="0" y="2322"/>
                  </a:lnTo>
                  <a:cubicBezTo>
                    <a:pt x="0" y="2382"/>
                    <a:pt x="48" y="2430"/>
                    <a:pt x="109" y="2430"/>
                  </a:cubicBezTo>
                  <a:lnTo>
                    <a:pt x="786" y="2430"/>
                  </a:lnTo>
                  <a:cubicBezTo>
                    <a:pt x="834" y="2430"/>
                    <a:pt x="882" y="2382"/>
                    <a:pt x="882" y="2322"/>
                  </a:cubicBezTo>
                  <a:lnTo>
                    <a:pt x="882" y="98"/>
                  </a:lnTo>
                  <a:cubicBezTo>
                    <a:pt x="882" y="49"/>
                    <a:pt x="834" y="1"/>
                    <a:pt x="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7"/>
            <p:cNvSpPr/>
            <p:nvPr/>
          </p:nvSpPr>
          <p:spPr>
            <a:xfrm>
              <a:off x="1064954" y="3689681"/>
              <a:ext cx="29685" cy="147786"/>
            </a:xfrm>
            <a:custGeom>
              <a:avLst/>
              <a:gdLst/>
              <a:ahLst/>
              <a:cxnLst/>
              <a:rect l="l" t="t" r="r" b="b"/>
              <a:pathLst>
                <a:path w="884" h="4401" extrusionOk="0">
                  <a:moveTo>
                    <a:pt x="146" y="1"/>
                  </a:moveTo>
                  <a:cubicBezTo>
                    <a:pt x="73" y="1"/>
                    <a:pt x="1" y="61"/>
                    <a:pt x="1" y="134"/>
                  </a:cubicBezTo>
                  <a:lnTo>
                    <a:pt x="1" y="4255"/>
                  </a:lnTo>
                  <a:cubicBezTo>
                    <a:pt x="1" y="4328"/>
                    <a:pt x="73" y="4400"/>
                    <a:pt x="146" y="4400"/>
                  </a:cubicBezTo>
                  <a:lnTo>
                    <a:pt x="750" y="4400"/>
                  </a:lnTo>
                  <a:cubicBezTo>
                    <a:pt x="823" y="4400"/>
                    <a:pt x="883" y="4328"/>
                    <a:pt x="883" y="4255"/>
                  </a:cubicBezTo>
                  <a:lnTo>
                    <a:pt x="883" y="134"/>
                  </a:lnTo>
                  <a:cubicBezTo>
                    <a:pt x="883" y="61"/>
                    <a:pt x="823"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7"/>
            <p:cNvSpPr/>
            <p:nvPr/>
          </p:nvSpPr>
          <p:spPr>
            <a:xfrm>
              <a:off x="1105957" y="3717687"/>
              <a:ext cx="29248" cy="119780"/>
            </a:xfrm>
            <a:custGeom>
              <a:avLst/>
              <a:gdLst/>
              <a:ahLst/>
              <a:cxnLst/>
              <a:rect l="l" t="t" r="r" b="b"/>
              <a:pathLst>
                <a:path w="871" h="3567" extrusionOk="0">
                  <a:moveTo>
                    <a:pt x="121" y="1"/>
                  </a:moveTo>
                  <a:cubicBezTo>
                    <a:pt x="49" y="1"/>
                    <a:pt x="0" y="49"/>
                    <a:pt x="0" y="122"/>
                  </a:cubicBezTo>
                  <a:lnTo>
                    <a:pt x="0" y="3433"/>
                  </a:lnTo>
                  <a:cubicBezTo>
                    <a:pt x="0" y="3506"/>
                    <a:pt x="49" y="3566"/>
                    <a:pt x="121" y="3566"/>
                  </a:cubicBezTo>
                  <a:lnTo>
                    <a:pt x="750" y="3566"/>
                  </a:lnTo>
                  <a:cubicBezTo>
                    <a:pt x="822" y="3566"/>
                    <a:pt x="871" y="3506"/>
                    <a:pt x="871" y="3433"/>
                  </a:cubicBezTo>
                  <a:lnTo>
                    <a:pt x="871" y="122"/>
                  </a:lnTo>
                  <a:cubicBezTo>
                    <a:pt x="871" y="49"/>
                    <a:pt x="822" y="1"/>
                    <a:pt x="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7"/>
            <p:cNvSpPr/>
            <p:nvPr/>
          </p:nvSpPr>
          <p:spPr>
            <a:xfrm>
              <a:off x="1146556" y="3689681"/>
              <a:ext cx="29651" cy="147786"/>
            </a:xfrm>
            <a:custGeom>
              <a:avLst/>
              <a:gdLst/>
              <a:ahLst/>
              <a:cxnLst/>
              <a:rect l="l" t="t" r="r" b="b"/>
              <a:pathLst>
                <a:path w="883" h="4401" extrusionOk="0">
                  <a:moveTo>
                    <a:pt x="133" y="1"/>
                  </a:moveTo>
                  <a:cubicBezTo>
                    <a:pt x="61" y="1"/>
                    <a:pt x="0" y="61"/>
                    <a:pt x="0" y="134"/>
                  </a:cubicBezTo>
                  <a:lnTo>
                    <a:pt x="0" y="4255"/>
                  </a:lnTo>
                  <a:cubicBezTo>
                    <a:pt x="0" y="4328"/>
                    <a:pt x="61" y="4400"/>
                    <a:pt x="133" y="4400"/>
                  </a:cubicBezTo>
                  <a:lnTo>
                    <a:pt x="737" y="4400"/>
                  </a:lnTo>
                  <a:cubicBezTo>
                    <a:pt x="810" y="4400"/>
                    <a:pt x="882" y="4328"/>
                    <a:pt x="882" y="4255"/>
                  </a:cubicBezTo>
                  <a:lnTo>
                    <a:pt x="882" y="134"/>
                  </a:lnTo>
                  <a:cubicBezTo>
                    <a:pt x="882" y="61"/>
                    <a:pt x="810" y="1"/>
                    <a:pt x="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7"/>
            <p:cNvSpPr/>
            <p:nvPr/>
          </p:nvSpPr>
          <p:spPr>
            <a:xfrm>
              <a:off x="1187122" y="3724605"/>
              <a:ext cx="29685" cy="112862"/>
            </a:xfrm>
            <a:custGeom>
              <a:avLst/>
              <a:gdLst/>
              <a:ahLst/>
              <a:cxnLst/>
              <a:rect l="l" t="t" r="r" b="b"/>
              <a:pathLst>
                <a:path w="884" h="3361" extrusionOk="0">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7"/>
            <p:cNvSpPr/>
            <p:nvPr/>
          </p:nvSpPr>
          <p:spPr>
            <a:xfrm>
              <a:off x="885564" y="3866250"/>
              <a:ext cx="427809" cy="180257"/>
            </a:xfrm>
            <a:custGeom>
              <a:avLst/>
              <a:gdLst/>
              <a:ahLst/>
              <a:cxnLst/>
              <a:rect l="l" t="t" r="r" b="b"/>
              <a:pathLst>
                <a:path w="12740" h="5368" extrusionOk="0">
                  <a:moveTo>
                    <a:pt x="496" y="1"/>
                  </a:moveTo>
                  <a:cubicBezTo>
                    <a:pt x="218" y="1"/>
                    <a:pt x="0" y="230"/>
                    <a:pt x="0" y="496"/>
                  </a:cubicBezTo>
                  <a:lnTo>
                    <a:pt x="0" y="4872"/>
                  </a:lnTo>
                  <a:cubicBezTo>
                    <a:pt x="0" y="5150"/>
                    <a:pt x="218" y="5367"/>
                    <a:pt x="496" y="5367"/>
                  </a:cubicBezTo>
                  <a:lnTo>
                    <a:pt x="12244" y="5367"/>
                  </a:lnTo>
                  <a:cubicBezTo>
                    <a:pt x="12522" y="5367"/>
                    <a:pt x="12740" y="5150"/>
                    <a:pt x="12740" y="4872"/>
                  </a:cubicBezTo>
                  <a:lnTo>
                    <a:pt x="12740" y="496"/>
                  </a:lnTo>
                  <a:cubicBezTo>
                    <a:pt x="12740" y="230"/>
                    <a:pt x="12522" y="1"/>
                    <a:pt x="12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7"/>
            <p:cNvSpPr/>
            <p:nvPr/>
          </p:nvSpPr>
          <p:spPr>
            <a:xfrm>
              <a:off x="885564" y="4060281"/>
              <a:ext cx="427809" cy="180224"/>
            </a:xfrm>
            <a:custGeom>
              <a:avLst/>
              <a:gdLst/>
              <a:ahLst/>
              <a:cxnLst/>
              <a:rect l="l" t="t" r="r" b="b"/>
              <a:pathLst>
                <a:path w="12740" h="5367" extrusionOk="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7"/>
            <p:cNvSpPr/>
            <p:nvPr/>
          </p:nvSpPr>
          <p:spPr>
            <a:xfrm>
              <a:off x="897317" y="3889790"/>
              <a:ext cx="404706" cy="136469"/>
            </a:xfrm>
            <a:custGeom>
              <a:avLst/>
              <a:gdLst/>
              <a:ahLst/>
              <a:cxnLst/>
              <a:rect l="l" t="t" r="r" b="b"/>
              <a:pathLst>
                <a:path w="12052" h="4064" extrusionOk="0">
                  <a:moveTo>
                    <a:pt x="11749" y="1"/>
                  </a:moveTo>
                  <a:lnTo>
                    <a:pt x="11749" y="13"/>
                  </a:lnTo>
                  <a:cubicBezTo>
                    <a:pt x="11616" y="13"/>
                    <a:pt x="11507" y="109"/>
                    <a:pt x="11507" y="242"/>
                  </a:cubicBezTo>
                  <a:cubicBezTo>
                    <a:pt x="11507" y="291"/>
                    <a:pt x="11520" y="327"/>
                    <a:pt x="11544" y="363"/>
                  </a:cubicBezTo>
                  <a:lnTo>
                    <a:pt x="9598" y="2563"/>
                  </a:lnTo>
                  <a:cubicBezTo>
                    <a:pt x="9574" y="2551"/>
                    <a:pt x="9537" y="2539"/>
                    <a:pt x="9513" y="2539"/>
                  </a:cubicBezTo>
                  <a:cubicBezTo>
                    <a:pt x="9477" y="2539"/>
                    <a:pt x="9441" y="2551"/>
                    <a:pt x="9416" y="2563"/>
                  </a:cubicBezTo>
                  <a:lnTo>
                    <a:pt x="7313" y="496"/>
                  </a:lnTo>
                  <a:cubicBezTo>
                    <a:pt x="7393" y="344"/>
                    <a:pt x="7212" y="235"/>
                    <a:pt x="7057" y="235"/>
                  </a:cubicBezTo>
                  <a:cubicBezTo>
                    <a:pt x="6953" y="235"/>
                    <a:pt x="6861" y="283"/>
                    <a:pt x="6866" y="399"/>
                  </a:cubicBezTo>
                  <a:cubicBezTo>
                    <a:pt x="6866" y="436"/>
                    <a:pt x="6866" y="472"/>
                    <a:pt x="6890" y="508"/>
                  </a:cubicBezTo>
                  <a:lnTo>
                    <a:pt x="4195" y="3409"/>
                  </a:lnTo>
                  <a:cubicBezTo>
                    <a:pt x="4147" y="3385"/>
                    <a:pt x="4098" y="3373"/>
                    <a:pt x="4050" y="3373"/>
                  </a:cubicBezTo>
                  <a:cubicBezTo>
                    <a:pt x="4014" y="3373"/>
                    <a:pt x="3977" y="3385"/>
                    <a:pt x="3941" y="3397"/>
                  </a:cubicBezTo>
                  <a:lnTo>
                    <a:pt x="2467" y="1475"/>
                  </a:lnTo>
                  <a:cubicBezTo>
                    <a:pt x="2491" y="1439"/>
                    <a:pt x="2503" y="1391"/>
                    <a:pt x="2503" y="1342"/>
                  </a:cubicBezTo>
                  <a:cubicBezTo>
                    <a:pt x="2491" y="1191"/>
                    <a:pt x="2379" y="1116"/>
                    <a:pt x="2267" y="1116"/>
                  </a:cubicBezTo>
                  <a:cubicBezTo>
                    <a:pt x="2155" y="1116"/>
                    <a:pt x="2043" y="1191"/>
                    <a:pt x="2031" y="1342"/>
                  </a:cubicBezTo>
                  <a:cubicBezTo>
                    <a:pt x="2031" y="1378"/>
                    <a:pt x="2043" y="1427"/>
                    <a:pt x="2056" y="1463"/>
                  </a:cubicBezTo>
                  <a:lnTo>
                    <a:pt x="412" y="3602"/>
                  </a:lnTo>
                  <a:cubicBezTo>
                    <a:pt x="388" y="3590"/>
                    <a:pt x="351" y="3590"/>
                    <a:pt x="327" y="3590"/>
                  </a:cubicBezTo>
                  <a:cubicBezTo>
                    <a:pt x="110" y="3590"/>
                    <a:pt x="1" y="3844"/>
                    <a:pt x="158" y="3989"/>
                  </a:cubicBezTo>
                  <a:cubicBezTo>
                    <a:pt x="205" y="4041"/>
                    <a:pt x="266" y="4064"/>
                    <a:pt x="326" y="4064"/>
                  </a:cubicBezTo>
                  <a:cubicBezTo>
                    <a:pt x="448" y="4064"/>
                    <a:pt x="569" y="3966"/>
                    <a:pt x="569" y="3820"/>
                  </a:cubicBezTo>
                  <a:cubicBezTo>
                    <a:pt x="569" y="3772"/>
                    <a:pt x="545" y="3735"/>
                    <a:pt x="533" y="3699"/>
                  </a:cubicBezTo>
                  <a:lnTo>
                    <a:pt x="2176" y="1560"/>
                  </a:lnTo>
                  <a:cubicBezTo>
                    <a:pt x="2201" y="1572"/>
                    <a:pt x="2237" y="1584"/>
                    <a:pt x="2273" y="1584"/>
                  </a:cubicBezTo>
                  <a:cubicBezTo>
                    <a:pt x="2297" y="1584"/>
                    <a:pt x="2321" y="1572"/>
                    <a:pt x="2346" y="1572"/>
                  </a:cubicBezTo>
                  <a:lnTo>
                    <a:pt x="3832" y="3518"/>
                  </a:lnTo>
                  <a:cubicBezTo>
                    <a:pt x="3820" y="3542"/>
                    <a:pt x="3808" y="3578"/>
                    <a:pt x="3820" y="3615"/>
                  </a:cubicBezTo>
                  <a:cubicBezTo>
                    <a:pt x="3814" y="3772"/>
                    <a:pt x="3932" y="3850"/>
                    <a:pt x="4051" y="3850"/>
                  </a:cubicBezTo>
                  <a:cubicBezTo>
                    <a:pt x="4171" y="3850"/>
                    <a:pt x="4292" y="3772"/>
                    <a:pt x="4292" y="3615"/>
                  </a:cubicBezTo>
                  <a:cubicBezTo>
                    <a:pt x="4292" y="3590"/>
                    <a:pt x="4292" y="3566"/>
                    <a:pt x="4280" y="3542"/>
                  </a:cubicBezTo>
                  <a:lnTo>
                    <a:pt x="6987" y="617"/>
                  </a:lnTo>
                  <a:cubicBezTo>
                    <a:pt x="7023" y="629"/>
                    <a:pt x="7060" y="641"/>
                    <a:pt x="7096" y="641"/>
                  </a:cubicBezTo>
                  <a:cubicBezTo>
                    <a:pt x="7132" y="641"/>
                    <a:pt x="7180" y="629"/>
                    <a:pt x="7217" y="605"/>
                  </a:cubicBezTo>
                  <a:lnTo>
                    <a:pt x="9296" y="2660"/>
                  </a:lnTo>
                  <a:cubicBezTo>
                    <a:pt x="9284" y="2696"/>
                    <a:pt x="9271" y="2732"/>
                    <a:pt x="9271" y="2781"/>
                  </a:cubicBezTo>
                  <a:cubicBezTo>
                    <a:pt x="9284" y="2926"/>
                    <a:pt x="9395" y="2998"/>
                    <a:pt x="9507" y="2998"/>
                  </a:cubicBezTo>
                  <a:cubicBezTo>
                    <a:pt x="9619" y="2998"/>
                    <a:pt x="9731" y="2926"/>
                    <a:pt x="9743" y="2781"/>
                  </a:cubicBezTo>
                  <a:cubicBezTo>
                    <a:pt x="9743" y="2732"/>
                    <a:pt x="9731" y="2696"/>
                    <a:pt x="9707" y="2660"/>
                  </a:cubicBezTo>
                  <a:lnTo>
                    <a:pt x="11653" y="460"/>
                  </a:lnTo>
                  <a:cubicBezTo>
                    <a:pt x="11689" y="472"/>
                    <a:pt x="11713" y="484"/>
                    <a:pt x="11749" y="484"/>
                  </a:cubicBezTo>
                  <a:cubicBezTo>
                    <a:pt x="12051" y="460"/>
                    <a:pt x="12051" y="25"/>
                    <a:pt x="1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7"/>
            <p:cNvSpPr/>
            <p:nvPr/>
          </p:nvSpPr>
          <p:spPr>
            <a:xfrm>
              <a:off x="901381" y="4074083"/>
              <a:ext cx="361690" cy="15044"/>
            </a:xfrm>
            <a:custGeom>
              <a:avLst/>
              <a:gdLst/>
              <a:ahLst/>
              <a:cxnLst/>
              <a:rect l="l" t="t" r="r" b="b"/>
              <a:pathLst>
                <a:path w="10771" h="448" extrusionOk="0">
                  <a:moveTo>
                    <a:pt x="218" y="0"/>
                  </a:moveTo>
                  <a:cubicBezTo>
                    <a:pt x="97" y="0"/>
                    <a:pt x="1" y="97"/>
                    <a:pt x="1" y="218"/>
                  </a:cubicBezTo>
                  <a:lnTo>
                    <a:pt x="1" y="242"/>
                  </a:lnTo>
                  <a:cubicBezTo>
                    <a:pt x="1" y="351"/>
                    <a:pt x="97" y="447"/>
                    <a:pt x="218" y="447"/>
                  </a:cubicBezTo>
                  <a:lnTo>
                    <a:pt x="10552" y="447"/>
                  </a:lnTo>
                  <a:cubicBezTo>
                    <a:pt x="10673" y="447"/>
                    <a:pt x="10770" y="351"/>
                    <a:pt x="10770" y="242"/>
                  </a:cubicBezTo>
                  <a:lnTo>
                    <a:pt x="10770" y="218"/>
                  </a:lnTo>
                  <a:cubicBezTo>
                    <a:pt x="10770" y="97"/>
                    <a:pt x="10673" y="0"/>
                    <a:pt x="10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7"/>
            <p:cNvSpPr/>
            <p:nvPr/>
          </p:nvSpPr>
          <p:spPr>
            <a:xfrm>
              <a:off x="901381" y="4101250"/>
              <a:ext cx="325558" cy="15077"/>
            </a:xfrm>
            <a:custGeom>
              <a:avLst/>
              <a:gdLst/>
              <a:ahLst/>
              <a:cxnLst/>
              <a:rect l="l" t="t" r="r" b="b"/>
              <a:pathLst>
                <a:path w="9695" h="449" extrusionOk="0">
                  <a:moveTo>
                    <a:pt x="206" y="1"/>
                  </a:moveTo>
                  <a:cubicBezTo>
                    <a:pt x="85" y="1"/>
                    <a:pt x="1" y="85"/>
                    <a:pt x="1" y="206"/>
                  </a:cubicBezTo>
                  <a:lnTo>
                    <a:pt x="1" y="243"/>
                  </a:lnTo>
                  <a:cubicBezTo>
                    <a:pt x="1" y="363"/>
                    <a:pt x="85" y="448"/>
                    <a:pt x="206" y="448"/>
                  </a:cubicBezTo>
                  <a:lnTo>
                    <a:pt x="9489" y="448"/>
                  </a:lnTo>
                  <a:cubicBezTo>
                    <a:pt x="9598" y="448"/>
                    <a:pt x="9694" y="363"/>
                    <a:pt x="9694" y="243"/>
                  </a:cubicBezTo>
                  <a:lnTo>
                    <a:pt x="9694" y="206"/>
                  </a:lnTo>
                  <a:cubicBezTo>
                    <a:pt x="9694" y="85"/>
                    <a:pt x="9598" y="1"/>
                    <a:pt x="9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7"/>
            <p:cNvSpPr/>
            <p:nvPr/>
          </p:nvSpPr>
          <p:spPr>
            <a:xfrm>
              <a:off x="901381" y="4128450"/>
              <a:ext cx="398595" cy="15447"/>
            </a:xfrm>
            <a:custGeom>
              <a:avLst/>
              <a:gdLst/>
              <a:ahLst/>
              <a:cxnLst/>
              <a:rect l="l" t="t" r="r" b="b"/>
              <a:pathLst>
                <a:path w="11870" h="460" extrusionOk="0">
                  <a:moveTo>
                    <a:pt x="218" y="1"/>
                  </a:moveTo>
                  <a:cubicBezTo>
                    <a:pt x="97" y="1"/>
                    <a:pt x="1" y="97"/>
                    <a:pt x="1" y="230"/>
                  </a:cubicBezTo>
                  <a:cubicBezTo>
                    <a:pt x="1" y="351"/>
                    <a:pt x="97" y="460"/>
                    <a:pt x="218" y="460"/>
                  </a:cubicBezTo>
                  <a:lnTo>
                    <a:pt x="11640" y="460"/>
                  </a:lnTo>
                  <a:cubicBezTo>
                    <a:pt x="11761" y="460"/>
                    <a:pt x="11870" y="351"/>
                    <a:pt x="11870" y="230"/>
                  </a:cubicBezTo>
                  <a:cubicBezTo>
                    <a:pt x="11870" y="97"/>
                    <a:pt x="11761" y="1"/>
                    <a:pt x="11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7"/>
            <p:cNvSpPr/>
            <p:nvPr/>
          </p:nvSpPr>
          <p:spPr>
            <a:xfrm>
              <a:off x="901381" y="4155651"/>
              <a:ext cx="289426" cy="15044"/>
            </a:xfrm>
            <a:custGeom>
              <a:avLst/>
              <a:gdLst/>
              <a:ahLst/>
              <a:cxnLst/>
              <a:rect l="l" t="t" r="r" b="b"/>
              <a:pathLst>
                <a:path w="8619" h="448" extrusionOk="0">
                  <a:moveTo>
                    <a:pt x="194" y="0"/>
                  </a:moveTo>
                  <a:cubicBezTo>
                    <a:pt x="85" y="0"/>
                    <a:pt x="1" y="85"/>
                    <a:pt x="1" y="194"/>
                  </a:cubicBezTo>
                  <a:lnTo>
                    <a:pt x="1" y="254"/>
                  </a:lnTo>
                  <a:cubicBezTo>
                    <a:pt x="1" y="363"/>
                    <a:pt x="85" y="448"/>
                    <a:pt x="194" y="448"/>
                  </a:cubicBezTo>
                  <a:lnTo>
                    <a:pt x="8425" y="448"/>
                  </a:lnTo>
                  <a:cubicBezTo>
                    <a:pt x="8534" y="448"/>
                    <a:pt x="8619" y="363"/>
                    <a:pt x="8619" y="254"/>
                  </a:cubicBezTo>
                  <a:lnTo>
                    <a:pt x="8619" y="194"/>
                  </a:lnTo>
                  <a:cubicBezTo>
                    <a:pt x="8619" y="85"/>
                    <a:pt x="8534" y="0"/>
                    <a:pt x="8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7"/>
            <p:cNvSpPr/>
            <p:nvPr/>
          </p:nvSpPr>
          <p:spPr>
            <a:xfrm>
              <a:off x="901381" y="4182852"/>
              <a:ext cx="365720" cy="15044"/>
            </a:xfrm>
            <a:custGeom>
              <a:avLst/>
              <a:gdLst/>
              <a:ahLst/>
              <a:cxnLst/>
              <a:rect l="l" t="t" r="r" b="b"/>
              <a:pathLst>
                <a:path w="10891" h="448" extrusionOk="0">
                  <a:moveTo>
                    <a:pt x="218" y="0"/>
                  </a:moveTo>
                  <a:cubicBezTo>
                    <a:pt x="97" y="0"/>
                    <a:pt x="1" y="97"/>
                    <a:pt x="1" y="218"/>
                  </a:cubicBezTo>
                  <a:lnTo>
                    <a:pt x="1" y="230"/>
                  </a:lnTo>
                  <a:cubicBezTo>
                    <a:pt x="1" y="351"/>
                    <a:pt x="97" y="448"/>
                    <a:pt x="218" y="448"/>
                  </a:cubicBezTo>
                  <a:lnTo>
                    <a:pt x="10673" y="448"/>
                  </a:lnTo>
                  <a:cubicBezTo>
                    <a:pt x="10794" y="448"/>
                    <a:pt x="10891" y="351"/>
                    <a:pt x="10891" y="230"/>
                  </a:cubicBezTo>
                  <a:lnTo>
                    <a:pt x="10891" y="218"/>
                  </a:lnTo>
                  <a:cubicBezTo>
                    <a:pt x="10891" y="97"/>
                    <a:pt x="10794" y="0"/>
                    <a:pt x="10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7"/>
            <p:cNvSpPr/>
            <p:nvPr/>
          </p:nvSpPr>
          <p:spPr>
            <a:xfrm>
              <a:off x="901381" y="4210052"/>
              <a:ext cx="398595" cy="15044"/>
            </a:xfrm>
            <a:custGeom>
              <a:avLst/>
              <a:gdLst/>
              <a:ahLst/>
              <a:cxnLst/>
              <a:rect l="l" t="t" r="r" b="b"/>
              <a:pathLst>
                <a:path w="11870" h="448" extrusionOk="0">
                  <a:moveTo>
                    <a:pt x="218" y="0"/>
                  </a:moveTo>
                  <a:cubicBezTo>
                    <a:pt x="97" y="0"/>
                    <a:pt x="1" y="97"/>
                    <a:pt x="1" y="218"/>
                  </a:cubicBezTo>
                  <a:cubicBezTo>
                    <a:pt x="1" y="351"/>
                    <a:pt x="97" y="447"/>
                    <a:pt x="218" y="447"/>
                  </a:cubicBezTo>
                  <a:lnTo>
                    <a:pt x="11640" y="447"/>
                  </a:lnTo>
                  <a:cubicBezTo>
                    <a:pt x="11761" y="447"/>
                    <a:pt x="11870" y="351"/>
                    <a:pt x="11870" y="218"/>
                  </a:cubicBezTo>
                  <a:cubicBezTo>
                    <a:pt x="11870" y="97"/>
                    <a:pt x="11761" y="0"/>
                    <a:pt x="11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7"/>
            <p:cNvSpPr/>
            <p:nvPr/>
          </p:nvSpPr>
          <p:spPr>
            <a:xfrm>
              <a:off x="1298343" y="4060281"/>
              <a:ext cx="210681" cy="180459"/>
            </a:xfrm>
            <a:custGeom>
              <a:avLst/>
              <a:gdLst/>
              <a:ahLst/>
              <a:cxnLst/>
              <a:rect l="l" t="t" r="r" b="b"/>
              <a:pathLst>
                <a:path w="6274" h="5374" extrusionOk="0">
                  <a:moveTo>
                    <a:pt x="3590" y="0"/>
                  </a:moveTo>
                  <a:cubicBezTo>
                    <a:pt x="1197" y="0"/>
                    <a:pt x="1" y="2889"/>
                    <a:pt x="1693" y="4581"/>
                  </a:cubicBezTo>
                  <a:cubicBezTo>
                    <a:pt x="2240" y="5128"/>
                    <a:pt x="2913" y="5374"/>
                    <a:pt x="3573" y="5374"/>
                  </a:cubicBezTo>
                  <a:cubicBezTo>
                    <a:pt x="4952" y="5374"/>
                    <a:pt x="6274" y="4302"/>
                    <a:pt x="6274" y="2683"/>
                  </a:cubicBezTo>
                  <a:cubicBezTo>
                    <a:pt x="6274" y="2611"/>
                    <a:pt x="6274" y="2550"/>
                    <a:pt x="6262" y="2478"/>
                  </a:cubicBezTo>
                  <a:cubicBezTo>
                    <a:pt x="6165" y="1318"/>
                    <a:pt x="5343" y="351"/>
                    <a:pt x="4207" y="73"/>
                  </a:cubicBezTo>
                  <a:cubicBezTo>
                    <a:pt x="4001" y="24"/>
                    <a:pt x="3796" y="0"/>
                    <a:pt x="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7"/>
            <p:cNvSpPr/>
            <p:nvPr/>
          </p:nvSpPr>
          <p:spPr>
            <a:xfrm>
              <a:off x="1418899" y="4062699"/>
              <a:ext cx="89726" cy="87711"/>
            </a:xfrm>
            <a:custGeom>
              <a:avLst/>
              <a:gdLst/>
              <a:ahLst/>
              <a:cxnLst/>
              <a:rect l="l" t="t" r="r" b="b"/>
              <a:pathLst>
                <a:path w="2672" h="2612" extrusionOk="0">
                  <a:moveTo>
                    <a:pt x="617" y="1"/>
                  </a:moveTo>
                  <a:lnTo>
                    <a:pt x="0" y="2611"/>
                  </a:lnTo>
                  <a:lnTo>
                    <a:pt x="0" y="2611"/>
                  </a:lnTo>
                  <a:lnTo>
                    <a:pt x="2672" y="2406"/>
                  </a:lnTo>
                  <a:cubicBezTo>
                    <a:pt x="2575" y="1246"/>
                    <a:pt x="1741" y="279"/>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7"/>
            <p:cNvSpPr/>
            <p:nvPr/>
          </p:nvSpPr>
          <p:spPr>
            <a:xfrm>
              <a:off x="1530119" y="4062699"/>
              <a:ext cx="185093" cy="12223"/>
            </a:xfrm>
            <a:custGeom>
              <a:avLst/>
              <a:gdLst/>
              <a:ahLst/>
              <a:cxnLst/>
              <a:rect l="l" t="t" r="r" b="b"/>
              <a:pathLst>
                <a:path w="5512" h="364" extrusionOk="0">
                  <a:moveTo>
                    <a:pt x="169" y="1"/>
                  </a:moveTo>
                  <a:cubicBezTo>
                    <a:pt x="73" y="1"/>
                    <a:pt x="0" y="85"/>
                    <a:pt x="0" y="182"/>
                  </a:cubicBezTo>
                  <a:cubicBezTo>
                    <a:pt x="0" y="279"/>
                    <a:pt x="73" y="363"/>
                    <a:pt x="169" y="363"/>
                  </a:cubicBezTo>
                  <a:lnTo>
                    <a:pt x="5343" y="363"/>
                  </a:lnTo>
                  <a:cubicBezTo>
                    <a:pt x="5439" y="363"/>
                    <a:pt x="5512" y="279"/>
                    <a:pt x="5512" y="182"/>
                  </a:cubicBezTo>
                  <a:cubicBezTo>
                    <a:pt x="5512" y="85"/>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7"/>
            <p:cNvSpPr/>
            <p:nvPr/>
          </p:nvSpPr>
          <p:spPr>
            <a:xfrm>
              <a:off x="1530119" y="4086642"/>
              <a:ext cx="159136" cy="11820"/>
            </a:xfrm>
            <a:custGeom>
              <a:avLst/>
              <a:gdLst/>
              <a:ahLst/>
              <a:cxnLst/>
              <a:rect l="l" t="t" r="r" b="b"/>
              <a:pathLst>
                <a:path w="4739" h="352" extrusionOk="0">
                  <a:moveTo>
                    <a:pt x="157" y="1"/>
                  </a:moveTo>
                  <a:cubicBezTo>
                    <a:pt x="73" y="1"/>
                    <a:pt x="0" y="73"/>
                    <a:pt x="0" y="158"/>
                  </a:cubicBezTo>
                  <a:lnTo>
                    <a:pt x="0" y="182"/>
                  </a:lnTo>
                  <a:cubicBezTo>
                    <a:pt x="0" y="279"/>
                    <a:pt x="73" y="351"/>
                    <a:pt x="157" y="351"/>
                  </a:cubicBezTo>
                  <a:lnTo>
                    <a:pt x="4569" y="351"/>
                  </a:lnTo>
                  <a:cubicBezTo>
                    <a:pt x="4666" y="351"/>
                    <a:pt x="4738" y="279"/>
                    <a:pt x="4738" y="182"/>
                  </a:cubicBezTo>
                  <a:lnTo>
                    <a:pt x="4738" y="158"/>
                  </a:lnTo>
                  <a:cubicBezTo>
                    <a:pt x="4738" y="73"/>
                    <a:pt x="4666" y="1"/>
                    <a:pt x="4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7"/>
            <p:cNvSpPr/>
            <p:nvPr/>
          </p:nvSpPr>
          <p:spPr>
            <a:xfrm>
              <a:off x="1530119" y="4110182"/>
              <a:ext cx="123004" cy="11820"/>
            </a:xfrm>
            <a:custGeom>
              <a:avLst/>
              <a:gdLst/>
              <a:ahLst/>
              <a:cxnLst/>
              <a:rect l="l" t="t" r="r" b="b"/>
              <a:pathLst>
                <a:path w="3663" h="352" extrusionOk="0">
                  <a:moveTo>
                    <a:pt x="145" y="1"/>
                  </a:moveTo>
                  <a:cubicBezTo>
                    <a:pt x="61" y="1"/>
                    <a:pt x="0" y="61"/>
                    <a:pt x="0" y="146"/>
                  </a:cubicBezTo>
                  <a:lnTo>
                    <a:pt x="0" y="206"/>
                  </a:lnTo>
                  <a:cubicBezTo>
                    <a:pt x="0" y="291"/>
                    <a:pt x="61" y="351"/>
                    <a:pt x="145" y="351"/>
                  </a:cubicBezTo>
                  <a:lnTo>
                    <a:pt x="3517" y="351"/>
                  </a:lnTo>
                  <a:cubicBezTo>
                    <a:pt x="3602" y="351"/>
                    <a:pt x="3662" y="291"/>
                    <a:pt x="3662" y="206"/>
                  </a:cubicBezTo>
                  <a:lnTo>
                    <a:pt x="3662" y="146"/>
                  </a:lnTo>
                  <a:cubicBezTo>
                    <a:pt x="3662" y="61"/>
                    <a:pt x="3602" y="1"/>
                    <a:pt x="3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7"/>
            <p:cNvSpPr/>
            <p:nvPr/>
          </p:nvSpPr>
          <p:spPr>
            <a:xfrm>
              <a:off x="1530119" y="4133723"/>
              <a:ext cx="185093" cy="11820"/>
            </a:xfrm>
            <a:custGeom>
              <a:avLst/>
              <a:gdLst/>
              <a:ahLst/>
              <a:cxnLst/>
              <a:rect l="l" t="t" r="r" b="b"/>
              <a:pathLst>
                <a:path w="5512" h="352" extrusionOk="0">
                  <a:moveTo>
                    <a:pt x="169" y="1"/>
                  </a:moveTo>
                  <a:cubicBezTo>
                    <a:pt x="73" y="1"/>
                    <a:pt x="0" y="73"/>
                    <a:pt x="0" y="182"/>
                  </a:cubicBezTo>
                  <a:cubicBezTo>
                    <a:pt x="0" y="279"/>
                    <a:pt x="73" y="351"/>
                    <a:pt x="169" y="351"/>
                  </a:cubicBezTo>
                  <a:lnTo>
                    <a:pt x="5343" y="351"/>
                  </a:lnTo>
                  <a:cubicBezTo>
                    <a:pt x="5439" y="351"/>
                    <a:pt x="5512" y="279"/>
                    <a:pt x="5512" y="182"/>
                  </a:cubicBezTo>
                  <a:cubicBezTo>
                    <a:pt x="5512" y="73"/>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7"/>
            <p:cNvSpPr/>
            <p:nvPr/>
          </p:nvSpPr>
          <p:spPr>
            <a:xfrm>
              <a:off x="1530119" y="4157263"/>
              <a:ext cx="164811" cy="11820"/>
            </a:xfrm>
            <a:custGeom>
              <a:avLst/>
              <a:gdLst/>
              <a:ahLst/>
              <a:cxnLst/>
              <a:rect l="l" t="t" r="r" b="b"/>
              <a:pathLst>
                <a:path w="4908" h="352" extrusionOk="0">
                  <a:moveTo>
                    <a:pt x="169" y="1"/>
                  </a:moveTo>
                  <a:cubicBezTo>
                    <a:pt x="73" y="1"/>
                    <a:pt x="0" y="73"/>
                    <a:pt x="0" y="170"/>
                  </a:cubicBezTo>
                  <a:lnTo>
                    <a:pt x="0" y="182"/>
                  </a:lnTo>
                  <a:cubicBezTo>
                    <a:pt x="0" y="279"/>
                    <a:pt x="73" y="351"/>
                    <a:pt x="169" y="351"/>
                  </a:cubicBezTo>
                  <a:lnTo>
                    <a:pt x="4738" y="351"/>
                  </a:lnTo>
                  <a:cubicBezTo>
                    <a:pt x="4835" y="351"/>
                    <a:pt x="4907" y="279"/>
                    <a:pt x="4907" y="182"/>
                  </a:cubicBezTo>
                  <a:lnTo>
                    <a:pt x="4907" y="170"/>
                  </a:lnTo>
                  <a:cubicBezTo>
                    <a:pt x="4907" y="73"/>
                    <a:pt x="4835" y="1"/>
                    <a:pt x="4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7"/>
            <p:cNvSpPr/>
            <p:nvPr/>
          </p:nvSpPr>
          <p:spPr>
            <a:xfrm>
              <a:off x="1530119" y="4180803"/>
              <a:ext cx="185093" cy="11820"/>
            </a:xfrm>
            <a:custGeom>
              <a:avLst/>
              <a:gdLst/>
              <a:ahLst/>
              <a:cxnLst/>
              <a:rect l="l" t="t" r="r" b="b"/>
              <a:pathLst>
                <a:path w="5512" h="352" extrusionOk="0">
                  <a:moveTo>
                    <a:pt x="169" y="1"/>
                  </a:moveTo>
                  <a:cubicBezTo>
                    <a:pt x="73" y="1"/>
                    <a:pt x="0" y="85"/>
                    <a:pt x="0" y="182"/>
                  </a:cubicBezTo>
                  <a:cubicBezTo>
                    <a:pt x="0" y="279"/>
                    <a:pt x="73" y="351"/>
                    <a:pt x="169" y="351"/>
                  </a:cubicBezTo>
                  <a:lnTo>
                    <a:pt x="5343" y="351"/>
                  </a:lnTo>
                  <a:cubicBezTo>
                    <a:pt x="5439" y="351"/>
                    <a:pt x="5512" y="279"/>
                    <a:pt x="5512" y="182"/>
                  </a:cubicBezTo>
                  <a:cubicBezTo>
                    <a:pt x="5512" y="85"/>
                    <a:pt x="5439" y="1"/>
                    <a:pt x="5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7"/>
            <p:cNvSpPr/>
            <p:nvPr/>
          </p:nvSpPr>
          <p:spPr>
            <a:xfrm>
              <a:off x="1530119" y="4204344"/>
              <a:ext cx="149800" cy="12223"/>
            </a:xfrm>
            <a:custGeom>
              <a:avLst/>
              <a:gdLst/>
              <a:ahLst/>
              <a:cxnLst/>
              <a:rect l="l" t="t" r="r" b="b"/>
              <a:pathLst>
                <a:path w="4461" h="364" extrusionOk="0">
                  <a:moveTo>
                    <a:pt x="157" y="1"/>
                  </a:moveTo>
                  <a:cubicBezTo>
                    <a:pt x="73" y="1"/>
                    <a:pt x="0" y="73"/>
                    <a:pt x="0" y="158"/>
                  </a:cubicBezTo>
                  <a:lnTo>
                    <a:pt x="0" y="194"/>
                  </a:lnTo>
                  <a:cubicBezTo>
                    <a:pt x="0" y="291"/>
                    <a:pt x="73" y="364"/>
                    <a:pt x="157" y="364"/>
                  </a:cubicBezTo>
                  <a:lnTo>
                    <a:pt x="4291" y="364"/>
                  </a:lnTo>
                  <a:cubicBezTo>
                    <a:pt x="4388" y="364"/>
                    <a:pt x="4460" y="291"/>
                    <a:pt x="4460" y="194"/>
                  </a:cubicBezTo>
                  <a:lnTo>
                    <a:pt x="4460" y="158"/>
                  </a:lnTo>
                  <a:cubicBezTo>
                    <a:pt x="4460" y="73"/>
                    <a:pt x="4388" y="1"/>
                    <a:pt x="4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7"/>
            <p:cNvSpPr/>
            <p:nvPr/>
          </p:nvSpPr>
          <p:spPr>
            <a:xfrm>
              <a:off x="1530119" y="4228320"/>
              <a:ext cx="185093" cy="11787"/>
            </a:xfrm>
            <a:custGeom>
              <a:avLst/>
              <a:gdLst/>
              <a:ahLst/>
              <a:cxnLst/>
              <a:rect l="l" t="t" r="r" b="b"/>
              <a:pathLst>
                <a:path w="5512" h="351" extrusionOk="0">
                  <a:moveTo>
                    <a:pt x="169" y="0"/>
                  </a:moveTo>
                  <a:cubicBezTo>
                    <a:pt x="73" y="0"/>
                    <a:pt x="0" y="73"/>
                    <a:pt x="0" y="169"/>
                  </a:cubicBezTo>
                  <a:cubicBezTo>
                    <a:pt x="0" y="266"/>
                    <a:pt x="73" y="351"/>
                    <a:pt x="169" y="351"/>
                  </a:cubicBezTo>
                  <a:lnTo>
                    <a:pt x="5343" y="351"/>
                  </a:lnTo>
                  <a:cubicBezTo>
                    <a:pt x="5439" y="351"/>
                    <a:pt x="5512" y="266"/>
                    <a:pt x="5512" y="169"/>
                  </a:cubicBezTo>
                  <a:cubicBezTo>
                    <a:pt x="5512" y="73"/>
                    <a:pt x="5439" y="0"/>
                    <a:pt x="5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7"/>
            <p:cNvSpPr/>
            <p:nvPr/>
          </p:nvSpPr>
          <p:spPr>
            <a:xfrm>
              <a:off x="982143" y="4567623"/>
              <a:ext cx="225322" cy="25219"/>
            </a:xfrm>
            <a:custGeom>
              <a:avLst/>
              <a:gdLst/>
              <a:ahLst/>
              <a:cxnLst/>
              <a:rect l="l" t="t" r="r" b="b"/>
              <a:pathLst>
                <a:path w="6710" h="751" extrusionOk="0">
                  <a:moveTo>
                    <a:pt x="3361" y="1"/>
                  </a:moveTo>
                  <a:cubicBezTo>
                    <a:pt x="1512" y="1"/>
                    <a:pt x="1" y="158"/>
                    <a:pt x="1" y="375"/>
                  </a:cubicBezTo>
                  <a:cubicBezTo>
                    <a:pt x="1" y="581"/>
                    <a:pt x="1512" y="750"/>
                    <a:pt x="3361" y="750"/>
                  </a:cubicBezTo>
                  <a:cubicBezTo>
                    <a:pt x="5210" y="750"/>
                    <a:pt x="6709" y="581"/>
                    <a:pt x="6709" y="375"/>
                  </a:cubicBezTo>
                  <a:cubicBezTo>
                    <a:pt x="6709" y="170"/>
                    <a:pt x="5210" y="1"/>
                    <a:pt x="3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7"/>
            <p:cNvSpPr/>
            <p:nvPr/>
          </p:nvSpPr>
          <p:spPr>
            <a:xfrm>
              <a:off x="1021534" y="4134965"/>
              <a:ext cx="68201" cy="410482"/>
            </a:xfrm>
            <a:custGeom>
              <a:avLst/>
              <a:gdLst/>
              <a:ahLst/>
              <a:cxnLst/>
              <a:rect l="l" t="t" r="r" b="b"/>
              <a:pathLst>
                <a:path w="2031" h="12224" extrusionOk="0">
                  <a:moveTo>
                    <a:pt x="242" y="0"/>
                  </a:moveTo>
                  <a:cubicBezTo>
                    <a:pt x="25" y="592"/>
                    <a:pt x="0" y="1245"/>
                    <a:pt x="170" y="1849"/>
                  </a:cubicBezTo>
                  <a:cubicBezTo>
                    <a:pt x="315" y="2321"/>
                    <a:pt x="158" y="2647"/>
                    <a:pt x="242" y="2865"/>
                  </a:cubicBezTo>
                  <a:cubicBezTo>
                    <a:pt x="315" y="3094"/>
                    <a:pt x="859" y="6007"/>
                    <a:pt x="822" y="6225"/>
                  </a:cubicBezTo>
                  <a:cubicBezTo>
                    <a:pt x="798" y="6442"/>
                    <a:pt x="556" y="7047"/>
                    <a:pt x="472" y="7675"/>
                  </a:cubicBezTo>
                  <a:cubicBezTo>
                    <a:pt x="375" y="8449"/>
                    <a:pt x="460" y="10927"/>
                    <a:pt x="375" y="11579"/>
                  </a:cubicBezTo>
                  <a:cubicBezTo>
                    <a:pt x="325" y="12035"/>
                    <a:pt x="599" y="12223"/>
                    <a:pt x="784" y="12223"/>
                  </a:cubicBezTo>
                  <a:cubicBezTo>
                    <a:pt x="869" y="12223"/>
                    <a:pt x="936" y="12183"/>
                    <a:pt x="943" y="12111"/>
                  </a:cubicBezTo>
                  <a:cubicBezTo>
                    <a:pt x="1185" y="10213"/>
                    <a:pt x="1862" y="7228"/>
                    <a:pt x="1946" y="6273"/>
                  </a:cubicBezTo>
                  <a:cubicBezTo>
                    <a:pt x="2031" y="5318"/>
                    <a:pt x="1946" y="3590"/>
                    <a:pt x="1838" y="1281"/>
                  </a:cubicBezTo>
                  <a:lnTo>
                    <a:pt x="242"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7"/>
            <p:cNvSpPr/>
            <p:nvPr/>
          </p:nvSpPr>
          <p:spPr>
            <a:xfrm>
              <a:off x="1063342" y="4240880"/>
              <a:ext cx="25588" cy="140465"/>
            </a:xfrm>
            <a:custGeom>
              <a:avLst/>
              <a:gdLst/>
              <a:ahLst/>
              <a:cxnLst/>
              <a:rect l="l" t="t" r="r" b="b"/>
              <a:pathLst>
                <a:path w="762" h="4183" extrusionOk="0">
                  <a:moveTo>
                    <a:pt x="641" y="1"/>
                  </a:moveTo>
                  <a:lnTo>
                    <a:pt x="0" y="1584"/>
                  </a:lnTo>
                  <a:cubicBezTo>
                    <a:pt x="303" y="2080"/>
                    <a:pt x="484" y="2636"/>
                    <a:pt x="520" y="3204"/>
                  </a:cubicBezTo>
                  <a:cubicBezTo>
                    <a:pt x="532" y="3506"/>
                    <a:pt x="520" y="3808"/>
                    <a:pt x="532" y="4110"/>
                  </a:cubicBezTo>
                  <a:cubicBezTo>
                    <a:pt x="532" y="4134"/>
                    <a:pt x="532" y="4159"/>
                    <a:pt x="544" y="4183"/>
                  </a:cubicBezTo>
                  <a:cubicBezTo>
                    <a:pt x="617" y="3723"/>
                    <a:pt x="677" y="3361"/>
                    <a:pt x="701" y="3119"/>
                  </a:cubicBezTo>
                  <a:cubicBezTo>
                    <a:pt x="762" y="2454"/>
                    <a:pt x="738" y="1379"/>
                    <a:pt x="677" y="1"/>
                  </a:cubicBezTo>
                  <a:close/>
                </a:path>
              </a:pathLst>
            </a:custGeom>
            <a:solidFill>
              <a:srgbClr val="FCC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7"/>
            <p:cNvSpPr/>
            <p:nvPr/>
          </p:nvSpPr>
          <p:spPr>
            <a:xfrm>
              <a:off x="1024388" y="4516882"/>
              <a:ext cx="58866" cy="62358"/>
            </a:xfrm>
            <a:custGeom>
              <a:avLst/>
              <a:gdLst/>
              <a:ahLst/>
              <a:cxnLst/>
              <a:rect l="l" t="t" r="r" b="b"/>
              <a:pathLst>
                <a:path w="1753" h="1857" extrusionOk="0">
                  <a:moveTo>
                    <a:pt x="302" y="1"/>
                  </a:moveTo>
                  <a:cubicBezTo>
                    <a:pt x="302" y="1"/>
                    <a:pt x="266" y="641"/>
                    <a:pt x="193" y="786"/>
                  </a:cubicBezTo>
                  <a:cubicBezTo>
                    <a:pt x="97" y="931"/>
                    <a:pt x="36" y="1101"/>
                    <a:pt x="12" y="1282"/>
                  </a:cubicBezTo>
                  <a:cubicBezTo>
                    <a:pt x="0" y="1403"/>
                    <a:pt x="73" y="1512"/>
                    <a:pt x="193" y="1560"/>
                  </a:cubicBezTo>
                  <a:cubicBezTo>
                    <a:pt x="238" y="1584"/>
                    <a:pt x="275" y="1592"/>
                    <a:pt x="308" y="1592"/>
                  </a:cubicBezTo>
                  <a:cubicBezTo>
                    <a:pt x="372" y="1592"/>
                    <a:pt x="415" y="1560"/>
                    <a:pt x="447" y="1560"/>
                  </a:cubicBezTo>
                  <a:cubicBezTo>
                    <a:pt x="713" y="1596"/>
                    <a:pt x="774" y="1790"/>
                    <a:pt x="1221" y="1850"/>
                  </a:cubicBezTo>
                  <a:cubicBezTo>
                    <a:pt x="1249" y="1854"/>
                    <a:pt x="1278" y="1856"/>
                    <a:pt x="1306" y="1856"/>
                  </a:cubicBezTo>
                  <a:cubicBezTo>
                    <a:pt x="1447" y="1856"/>
                    <a:pt x="1584" y="1808"/>
                    <a:pt x="1704" y="1717"/>
                  </a:cubicBezTo>
                  <a:cubicBezTo>
                    <a:pt x="1741" y="1681"/>
                    <a:pt x="1753" y="1620"/>
                    <a:pt x="1716" y="1584"/>
                  </a:cubicBezTo>
                  <a:cubicBezTo>
                    <a:pt x="1692" y="1536"/>
                    <a:pt x="1342" y="1427"/>
                    <a:pt x="1197" y="1342"/>
                  </a:cubicBezTo>
                  <a:cubicBezTo>
                    <a:pt x="1052" y="1222"/>
                    <a:pt x="943" y="1077"/>
                    <a:pt x="858" y="907"/>
                  </a:cubicBezTo>
                  <a:cubicBezTo>
                    <a:pt x="822" y="823"/>
                    <a:pt x="943" y="134"/>
                    <a:pt x="943" y="134"/>
                  </a:cubicBezTo>
                  <a:lnTo>
                    <a:pt x="302"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7"/>
            <p:cNvSpPr/>
            <p:nvPr/>
          </p:nvSpPr>
          <p:spPr>
            <a:xfrm>
              <a:off x="1022340" y="4546937"/>
              <a:ext cx="61720" cy="34957"/>
            </a:xfrm>
            <a:custGeom>
              <a:avLst/>
              <a:gdLst/>
              <a:ahLst/>
              <a:cxnLst/>
              <a:rect l="l" t="t" r="r" b="b"/>
              <a:pathLst>
                <a:path w="1838" h="1041" extrusionOk="0">
                  <a:moveTo>
                    <a:pt x="194" y="0"/>
                  </a:moveTo>
                  <a:cubicBezTo>
                    <a:pt x="121" y="109"/>
                    <a:pt x="73" y="218"/>
                    <a:pt x="37" y="327"/>
                  </a:cubicBezTo>
                  <a:cubicBezTo>
                    <a:pt x="1" y="411"/>
                    <a:pt x="1" y="496"/>
                    <a:pt x="1" y="580"/>
                  </a:cubicBezTo>
                  <a:cubicBezTo>
                    <a:pt x="37" y="653"/>
                    <a:pt x="37" y="725"/>
                    <a:pt x="37" y="810"/>
                  </a:cubicBezTo>
                  <a:cubicBezTo>
                    <a:pt x="85" y="834"/>
                    <a:pt x="146" y="858"/>
                    <a:pt x="206" y="870"/>
                  </a:cubicBezTo>
                  <a:lnTo>
                    <a:pt x="387" y="870"/>
                  </a:lnTo>
                  <a:lnTo>
                    <a:pt x="399" y="713"/>
                  </a:lnTo>
                  <a:cubicBezTo>
                    <a:pt x="460" y="713"/>
                    <a:pt x="508" y="713"/>
                    <a:pt x="557" y="725"/>
                  </a:cubicBezTo>
                  <a:cubicBezTo>
                    <a:pt x="629" y="750"/>
                    <a:pt x="714" y="786"/>
                    <a:pt x="786" y="822"/>
                  </a:cubicBezTo>
                  <a:cubicBezTo>
                    <a:pt x="810" y="858"/>
                    <a:pt x="847" y="931"/>
                    <a:pt x="883" y="955"/>
                  </a:cubicBezTo>
                  <a:cubicBezTo>
                    <a:pt x="1004" y="1003"/>
                    <a:pt x="1125" y="1040"/>
                    <a:pt x="1258" y="1040"/>
                  </a:cubicBezTo>
                  <a:cubicBezTo>
                    <a:pt x="1276" y="1040"/>
                    <a:pt x="1293" y="1041"/>
                    <a:pt x="1310" y="1041"/>
                  </a:cubicBezTo>
                  <a:cubicBezTo>
                    <a:pt x="1591" y="1041"/>
                    <a:pt x="1745" y="950"/>
                    <a:pt x="1802" y="858"/>
                  </a:cubicBezTo>
                  <a:cubicBezTo>
                    <a:pt x="1826" y="798"/>
                    <a:pt x="1838" y="713"/>
                    <a:pt x="1802" y="701"/>
                  </a:cubicBezTo>
                  <a:cubicBezTo>
                    <a:pt x="1705" y="629"/>
                    <a:pt x="1608" y="580"/>
                    <a:pt x="1511" y="532"/>
                  </a:cubicBezTo>
                  <a:cubicBezTo>
                    <a:pt x="1446" y="504"/>
                    <a:pt x="1344" y="476"/>
                    <a:pt x="1324" y="476"/>
                  </a:cubicBezTo>
                  <a:cubicBezTo>
                    <a:pt x="1318" y="476"/>
                    <a:pt x="1319" y="478"/>
                    <a:pt x="1330" y="484"/>
                  </a:cubicBezTo>
                  <a:cubicBezTo>
                    <a:pt x="1376" y="507"/>
                    <a:pt x="1302" y="605"/>
                    <a:pt x="1223" y="605"/>
                  </a:cubicBezTo>
                  <a:cubicBezTo>
                    <a:pt x="1218" y="605"/>
                    <a:pt x="1214" y="605"/>
                    <a:pt x="1209" y="605"/>
                  </a:cubicBezTo>
                  <a:cubicBezTo>
                    <a:pt x="919" y="605"/>
                    <a:pt x="714" y="411"/>
                    <a:pt x="544" y="375"/>
                  </a:cubicBezTo>
                  <a:cubicBezTo>
                    <a:pt x="375" y="314"/>
                    <a:pt x="242" y="182"/>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7"/>
            <p:cNvSpPr/>
            <p:nvPr/>
          </p:nvSpPr>
          <p:spPr>
            <a:xfrm>
              <a:off x="1027209" y="4126033"/>
              <a:ext cx="134790" cy="456251"/>
            </a:xfrm>
            <a:custGeom>
              <a:avLst/>
              <a:gdLst/>
              <a:ahLst/>
              <a:cxnLst/>
              <a:rect l="l" t="t" r="r" b="b"/>
              <a:pathLst>
                <a:path w="4014" h="13587" extrusionOk="0">
                  <a:moveTo>
                    <a:pt x="545" y="0"/>
                  </a:moveTo>
                  <a:cubicBezTo>
                    <a:pt x="545" y="0"/>
                    <a:pt x="1" y="1028"/>
                    <a:pt x="206" y="2007"/>
                  </a:cubicBezTo>
                  <a:cubicBezTo>
                    <a:pt x="315" y="2575"/>
                    <a:pt x="786" y="2659"/>
                    <a:pt x="871" y="2889"/>
                  </a:cubicBezTo>
                  <a:cubicBezTo>
                    <a:pt x="955" y="3106"/>
                    <a:pt x="2188" y="6660"/>
                    <a:pt x="2188" y="6660"/>
                  </a:cubicBezTo>
                  <a:cubicBezTo>
                    <a:pt x="2043" y="7192"/>
                    <a:pt x="1959" y="7736"/>
                    <a:pt x="1959" y="8280"/>
                  </a:cubicBezTo>
                  <a:cubicBezTo>
                    <a:pt x="1959" y="9005"/>
                    <a:pt x="2297" y="11180"/>
                    <a:pt x="2370" y="12002"/>
                  </a:cubicBezTo>
                  <a:cubicBezTo>
                    <a:pt x="2382" y="12172"/>
                    <a:pt x="2406" y="12558"/>
                    <a:pt x="2370" y="12679"/>
                  </a:cubicBezTo>
                  <a:cubicBezTo>
                    <a:pt x="2309" y="12836"/>
                    <a:pt x="2164" y="13018"/>
                    <a:pt x="2176" y="13199"/>
                  </a:cubicBezTo>
                  <a:cubicBezTo>
                    <a:pt x="2188" y="13332"/>
                    <a:pt x="2273" y="13429"/>
                    <a:pt x="2406" y="13465"/>
                  </a:cubicBezTo>
                  <a:cubicBezTo>
                    <a:pt x="2429" y="13471"/>
                    <a:pt x="2451" y="13474"/>
                    <a:pt x="2472" y="13474"/>
                  </a:cubicBezTo>
                  <a:cubicBezTo>
                    <a:pt x="2568" y="13474"/>
                    <a:pt x="2632" y="13417"/>
                    <a:pt x="2672" y="13417"/>
                  </a:cubicBezTo>
                  <a:cubicBezTo>
                    <a:pt x="2680" y="13416"/>
                    <a:pt x="2688" y="13416"/>
                    <a:pt x="2696" y="13416"/>
                  </a:cubicBezTo>
                  <a:cubicBezTo>
                    <a:pt x="2935" y="13416"/>
                    <a:pt x="3031" y="13586"/>
                    <a:pt x="3463" y="13586"/>
                  </a:cubicBezTo>
                  <a:cubicBezTo>
                    <a:pt x="3477" y="13586"/>
                    <a:pt x="3491" y="13586"/>
                    <a:pt x="3506" y="13586"/>
                  </a:cubicBezTo>
                  <a:cubicBezTo>
                    <a:pt x="3675" y="13586"/>
                    <a:pt x="3844" y="13513"/>
                    <a:pt x="3977" y="13380"/>
                  </a:cubicBezTo>
                  <a:cubicBezTo>
                    <a:pt x="4013" y="13344"/>
                    <a:pt x="4013" y="13284"/>
                    <a:pt x="3965" y="13247"/>
                  </a:cubicBezTo>
                  <a:cubicBezTo>
                    <a:pt x="3941" y="13211"/>
                    <a:pt x="3566" y="13151"/>
                    <a:pt x="3397" y="13090"/>
                  </a:cubicBezTo>
                  <a:cubicBezTo>
                    <a:pt x="3240" y="13006"/>
                    <a:pt x="3095" y="12873"/>
                    <a:pt x="2998" y="12716"/>
                  </a:cubicBezTo>
                  <a:cubicBezTo>
                    <a:pt x="2962" y="12462"/>
                    <a:pt x="2962" y="12208"/>
                    <a:pt x="2974" y="11954"/>
                  </a:cubicBezTo>
                  <a:cubicBezTo>
                    <a:pt x="2986" y="10600"/>
                    <a:pt x="3204" y="7289"/>
                    <a:pt x="3228" y="6503"/>
                  </a:cubicBezTo>
                  <a:cubicBezTo>
                    <a:pt x="3288" y="5113"/>
                    <a:pt x="3083" y="3699"/>
                    <a:pt x="2539" y="1487"/>
                  </a:cubicBezTo>
                  <a:lnTo>
                    <a:pt x="545"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7"/>
            <p:cNvSpPr/>
            <p:nvPr/>
          </p:nvSpPr>
          <p:spPr>
            <a:xfrm>
              <a:off x="1097830" y="4556273"/>
              <a:ext cx="64977" cy="29248"/>
            </a:xfrm>
            <a:custGeom>
              <a:avLst/>
              <a:gdLst/>
              <a:ahLst/>
              <a:cxnLst/>
              <a:rect l="l" t="t" r="r" b="b"/>
              <a:pathLst>
                <a:path w="1935" h="871" extrusionOk="0">
                  <a:moveTo>
                    <a:pt x="194" y="0"/>
                  </a:moveTo>
                  <a:cubicBezTo>
                    <a:pt x="122" y="97"/>
                    <a:pt x="61" y="218"/>
                    <a:pt x="25" y="351"/>
                  </a:cubicBezTo>
                  <a:cubicBezTo>
                    <a:pt x="1" y="423"/>
                    <a:pt x="1" y="508"/>
                    <a:pt x="25" y="592"/>
                  </a:cubicBezTo>
                  <a:cubicBezTo>
                    <a:pt x="61" y="665"/>
                    <a:pt x="85" y="738"/>
                    <a:pt x="85" y="822"/>
                  </a:cubicBezTo>
                  <a:cubicBezTo>
                    <a:pt x="146" y="846"/>
                    <a:pt x="206" y="846"/>
                    <a:pt x="267" y="846"/>
                  </a:cubicBezTo>
                  <a:cubicBezTo>
                    <a:pt x="339" y="846"/>
                    <a:pt x="400" y="834"/>
                    <a:pt x="460" y="822"/>
                  </a:cubicBezTo>
                  <a:lnTo>
                    <a:pt x="460" y="665"/>
                  </a:lnTo>
                  <a:cubicBezTo>
                    <a:pt x="492" y="665"/>
                    <a:pt x="524" y="660"/>
                    <a:pt x="557" y="660"/>
                  </a:cubicBezTo>
                  <a:cubicBezTo>
                    <a:pt x="573" y="660"/>
                    <a:pt x="589" y="661"/>
                    <a:pt x="605" y="665"/>
                  </a:cubicBezTo>
                  <a:cubicBezTo>
                    <a:pt x="702" y="665"/>
                    <a:pt x="786" y="689"/>
                    <a:pt x="859" y="750"/>
                  </a:cubicBezTo>
                  <a:cubicBezTo>
                    <a:pt x="895" y="774"/>
                    <a:pt x="943" y="822"/>
                    <a:pt x="992" y="834"/>
                  </a:cubicBezTo>
                  <a:cubicBezTo>
                    <a:pt x="1070" y="858"/>
                    <a:pt x="1153" y="871"/>
                    <a:pt x="1238" y="871"/>
                  </a:cubicBezTo>
                  <a:cubicBezTo>
                    <a:pt x="1284" y="871"/>
                    <a:pt x="1332" y="867"/>
                    <a:pt x="1379" y="858"/>
                  </a:cubicBezTo>
                  <a:cubicBezTo>
                    <a:pt x="1693" y="822"/>
                    <a:pt x="1862" y="713"/>
                    <a:pt x="1910" y="605"/>
                  </a:cubicBezTo>
                  <a:cubicBezTo>
                    <a:pt x="1935" y="544"/>
                    <a:pt x="1935" y="447"/>
                    <a:pt x="1898" y="435"/>
                  </a:cubicBezTo>
                  <a:cubicBezTo>
                    <a:pt x="1790" y="399"/>
                    <a:pt x="1681" y="351"/>
                    <a:pt x="1584" y="327"/>
                  </a:cubicBezTo>
                  <a:cubicBezTo>
                    <a:pt x="1513" y="309"/>
                    <a:pt x="1410" y="298"/>
                    <a:pt x="1384" y="298"/>
                  </a:cubicBezTo>
                  <a:cubicBezTo>
                    <a:pt x="1374" y="298"/>
                    <a:pt x="1375" y="299"/>
                    <a:pt x="1391" y="302"/>
                  </a:cubicBezTo>
                  <a:cubicBezTo>
                    <a:pt x="1439" y="327"/>
                    <a:pt x="1367" y="435"/>
                    <a:pt x="1282" y="447"/>
                  </a:cubicBezTo>
                  <a:cubicBezTo>
                    <a:pt x="1259" y="449"/>
                    <a:pt x="1236" y="450"/>
                    <a:pt x="1213" y="450"/>
                  </a:cubicBezTo>
                  <a:cubicBezTo>
                    <a:pt x="943" y="450"/>
                    <a:pt x="724" y="326"/>
                    <a:pt x="557" y="314"/>
                  </a:cubicBezTo>
                  <a:cubicBezTo>
                    <a:pt x="387" y="290"/>
                    <a:pt x="255" y="157"/>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7"/>
            <p:cNvSpPr/>
            <p:nvPr/>
          </p:nvSpPr>
          <p:spPr>
            <a:xfrm>
              <a:off x="1257978" y="3949967"/>
              <a:ext cx="34890" cy="34890"/>
            </a:xfrm>
            <a:custGeom>
              <a:avLst/>
              <a:gdLst/>
              <a:ahLst/>
              <a:cxnLst/>
              <a:rect l="l" t="t" r="r" b="b"/>
              <a:pathLst>
                <a:path w="1039" h="1039" extrusionOk="0">
                  <a:moveTo>
                    <a:pt x="1005" y="0"/>
                  </a:moveTo>
                  <a:cubicBezTo>
                    <a:pt x="981" y="0"/>
                    <a:pt x="945" y="24"/>
                    <a:pt x="913" y="82"/>
                  </a:cubicBezTo>
                  <a:cubicBezTo>
                    <a:pt x="816" y="239"/>
                    <a:pt x="647" y="336"/>
                    <a:pt x="477" y="372"/>
                  </a:cubicBezTo>
                  <a:cubicBezTo>
                    <a:pt x="465" y="336"/>
                    <a:pt x="502" y="324"/>
                    <a:pt x="538" y="263"/>
                  </a:cubicBezTo>
                  <a:cubicBezTo>
                    <a:pt x="562" y="191"/>
                    <a:pt x="550" y="142"/>
                    <a:pt x="514" y="130"/>
                  </a:cubicBezTo>
                  <a:cubicBezTo>
                    <a:pt x="511" y="130"/>
                    <a:pt x="509" y="129"/>
                    <a:pt x="506" y="129"/>
                  </a:cubicBezTo>
                  <a:cubicBezTo>
                    <a:pt x="471" y="129"/>
                    <a:pt x="428" y="204"/>
                    <a:pt x="417" y="215"/>
                  </a:cubicBezTo>
                  <a:lnTo>
                    <a:pt x="187" y="408"/>
                  </a:lnTo>
                  <a:cubicBezTo>
                    <a:pt x="127" y="457"/>
                    <a:pt x="66" y="541"/>
                    <a:pt x="42" y="626"/>
                  </a:cubicBezTo>
                  <a:cubicBezTo>
                    <a:pt x="42" y="637"/>
                    <a:pt x="0" y="785"/>
                    <a:pt x="54" y="785"/>
                  </a:cubicBezTo>
                  <a:cubicBezTo>
                    <a:pt x="57" y="785"/>
                    <a:pt x="62" y="785"/>
                    <a:pt x="66" y="783"/>
                  </a:cubicBezTo>
                  <a:lnTo>
                    <a:pt x="272" y="1037"/>
                  </a:lnTo>
                  <a:cubicBezTo>
                    <a:pt x="284" y="1038"/>
                    <a:pt x="296" y="1038"/>
                    <a:pt x="309" y="1038"/>
                  </a:cubicBezTo>
                  <a:cubicBezTo>
                    <a:pt x="488" y="1038"/>
                    <a:pt x="655" y="956"/>
                    <a:pt x="780" y="831"/>
                  </a:cubicBezTo>
                  <a:cubicBezTo>
                    <a:pt x="804" y="783"/>
                    <a:pt x="816" y="735"/>
                    <a:pt x="816" y="686"/>
                  </a:cubicBezTo>
                  <a:cubicBezTo>
                    <a:pt x="859" y="632"/>
                    <a:pt x="932" y="462"/>
                    <a:pt x="842" y="462"/>
                  </a:cubicBezTo>
                  <a:cubicBezTo>
                    <a:pt x="831" y="462"/>
                    <a:pt x="819" y="464"/>
                    <a:pt x="804" y="469"/>
                  </a:cubicBezTo>
                  <a:cubicBezTo>
                    <a:pt x="937" y="360"/>
                    <a:pt x="1009" y="203"/>
                    <a:pt x="1033" y="46"/>
                  </a:cubicBezTo>
                  <a:cubicBezTo>
                    <a:pt x="1039" y="18"/>
                    <a:pt x="1026" y="0"/>
                    <a:pt x="1005"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7"/>
            <p:cNvSpPr/>
            <p:nvPr/>
          </p:nvSpPr>
          <p:spPr>
            <a:xfrm>
              <a:off x="1097427" y="3972198"/>
              <a:ext cx="170922" cy="65380"/>
            </a:xfrm>
            <a:custGeom>
              <a:avLst/>
              <a:gdLst/>
              <a:ahLst/>
              <a:cxnLst/>
              <a:rect l="l" t="t" r="r" b="b"/>
              <a:pathLst>
                <a:path w="5090" h="1947" extrusionOk="0">
                  <a:moveTo>
                    <a:pt x="4823" y="0"/>
                  </a:moveTo>
                  <a:cubicBezTo>
                    <a:pt x="4364" y="375"/>
                    <a:pt x="2696" y="858"/>
                    <a:pt x="2466" y="991"/>
                  </a:cubicBezTo>
                  <a:cubicBezTo>
                    <a:pt x="2422" y="1017"/>
                    <a:pt x="2177" y="1026"/>
                    <a:pt x="1856" y="1026"/>
                  </a:cubicBezTo>
                  <a:cubicBezTo>
                    <a:pt x="1124" y="1026"/>
                    <a:pt x="1" y="979"/>
                    <a:pt x="1" y="979"/>
                  </a:cubicBezTo>
                  <a:lnTo>
                    <a:pt x="1" y="979"/>
                  </a:lnTo>
                  <a:lnTo>
                    <a:pt x="267" y="1946"/>
                  </a:lnTo>
                  <a:cubicBezTo>
                    <a:pt x="1004" y="1934"/>
                    <a:pt x="2333" y="1813"/>
                    <a:pt x="2515" y="1777"/>
                  </a:cubicBezTo>
                  <a:cubicBezTo>
                    <a:pt x="3228" y="1632"/>
                    <a:pt x="5065" y="375"/>
                    <a:pt x="5065" y="375"/>
                  </a:cubicBezTo>
                  <a:cubicBezTo>
                    <a:pt x="5089" y="206"/>
                    <a:pt x="4980" y="49"/>
                    <a:pt x="4823"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7"/>
            <p:cNvSpPr/>
            <p:nvPr/>
          </p:nvSpPr>
          <p:spPr>
            <a:xfrm>
              <a:off x="1009344" y="4006686"/>
              <a:ext cx="25622" cy="55239"/>
            </a:xfrm>
            <a:custGeom>
              <a:avLst/>
              <a:gdLst/>
              <a:ahLst/>
              <a:cxnLst/>
              <a:rect l="l" t="t" r="r" b="b"/>
              <a:pathLst>
                <a:path w="763" h="1645" extrusionOk="0">
                  <a:moveTo>
                    <a:pt x="424" y="1"/>
                  </a:moveTo>
                  <a:cubicBezTo>
                    <a:pt x="243" y="496"/>
                    <a:pt x="97" y="1004"/>
                    <a:pt x="1" y="1524"/>
                  </a:cubicBezTo>
                  <a:lnTo>
                    <a:pt x="762" y="1644"/>
                  </a:lnTo>
                  <a:lnTo>
                    <a:pt x="762" y="557"/>
                  </a:lnTo>
                  <a:lnTo>
                    <a:pt x="424" y="1"/>
                  </a:ln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7"/>
            <p:cNvSpPr/>
            <p:nvPr/>
          </p:nvSpPr>
          <p:spPr>
            <a:xfrm>
              <a:off x="931839" y="4028547"/>
              <a:ext cx="231769" cy="152755"/>
            </a:xfrm>
            <a:custGeom>
              <a:avLst/>
              <a:gdLst/>
              <a:ahLst/>
              <a:cxnLst/>
              <a:rect l="l" t="t" r="r" b="b"/>
              <a:pathLst>
                <a:path w="6902" h="4549" extrusionOk="0">
                  <a:moveTo>
                    <a:pt x="6224" y="0"/>
                  </a:moveTo>
                  <a:cubicBezTo>
                    <a:pt x="6216" y="0"/>
                    <a:pt x="6208" y="1"/>
                    <a:pt x="6201" y="2"/>
                  </a:cubicBezTo>
                  <a:lnTo>
                    <a:pt x="109" y="1030"/>
                  </a:lnTo>
                  <a:cubicBezTo>
                    <a:pt x="49" y="1042"/>
                    <a:pt x="0" y="1102"/>
                    <a:pt x="12" y="1175"/>
                  </a:cubicBezTo>
                  <a:lnTo>
                    <a:pt x="568" y="4450"/>
                  </a:lnTo>
                  <a:cubicBezTo>
                    <a:pt x="579" y="4504"/>
                    <a:pt x="629" y="4549"/>
                    <a:pt x="682" y="4549"/>
                  </a:cubicBezTo>
                  <a:cubicBezTo>
                    <a:pt x="689" y="4549"/>
                    <a:pt x="695" y="4548"/>
                    <a:pt x="701" y="4547"/>
                  </a:cubicBezTo>
                  <a:lnTo>
                    <a:pt x="6793" y="3520"/>
                  </a:lnTo>
                  <a:cubicBezTo>
                    <a:pt x="6866" y="3507"/>
                    <a:pt x="6902" y="3435"/>
                    <a:pt x="6890" y="3375"/>
                  </a:cubicBezTo>
                  <a:lnTo>
                    <a:pt x="6334" y="99"/>
                  </a:lnTo>
                  <a:cubicBezTo>
                    <a:pt x="6323" y="36"/>
                    <a:pt x="6276" y="0"/>
                    <a:pt x="6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7"/>
            <p:cNvSpPr/>
            <p:nvPr/>
          </p:nvSpPr>
          <p:spPr>
            <a:xfrm>
              <a:off x="939529" y="4036237"/>
              <a:ext cx="216792" cy="136570"/>
            </a:xfrm>
            <a:custGeom>
              <a:avLst/>
              <a:gdLst/>
              <a:ahLst/>
              <a:cxnLst/>
              <a:rect l="l" t="t" r="r" b="b"/>
              <a:pathLst>
                <a:path w="6456" h="4067" extrusionOk="0">
                  <a:moveTo>
                    <a:pt x="5862" y="1"/>
                  </a:moveTo>
                  <a:cubicBezTo>
                    <a:pt x="5854" y="1"/>
                    <a:pt x="5847" y="1"/>
                    <a:pt x="5839" y="3"/>
                  </a:cubicBezTo>
                  <a:lnTo>
                    <a:pt x="98" y="1006"/>
                  </a:lnTo>
                  <a:cubicBezTo>
                    <a:pt x="37" y="1006"/>
                    <a:pt x="1" y="1067"/>
                    <a:pt x="13" y="1127"/>
                  </a:cubicBezTo>
                  <a:lnTo>
                    <a:pt x="496" y="3980"/>
                  </a:lnTo>
                  <a:cubicBezTo>
                    <a:pt x="507" y="4032"/>
                    <a:pt x="545" y="4066"/>
                    <a:pt x="595" y="4066"/>
                  </a:cubicBezTo>
                  <a:cubicBezTo>
                    <a:pt x="602" y="4066"/>
                    <a:pt x="609" y="4066"/>
                    <a:pt x="617" y="4064"/>
                  </a:cubicBezTo>
                  <a:lnTo>
                    <a:pt x="6359" y="3061"/>
                  </a:lnTo>
                  <a:cubicBezTo>
                    <a:pt x="6419" y="3061"/>
                    <a:pt x="6455" y="3000"/>
                    <a:pt x="6455" y="2940"/>
                  </a:cubicBezTo>
                  <a:lnTo>
                    <a:pt x="5960" y="88"/>
                  </a:lnTo>
                  <a:cubicBezTo>
                    <a:pt x="5960" y="35"/>
                    <a:pt x="5914"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7"/>
            <p:cNvSpPr/>
            <p:nvPr/>
          </p:nvSpPr>
          <p:spPr>
            <a:xfrm>
              <a:off x="948864" y="4075191"/>
              <a:ext cx="23976" cy="89424"/>
            </a:xfrm>
            <a:custGeom>
              <a:avLst/>
              <a:gdLst/>
              <a:ahLst/>
              <a:cxnLst/>
              <a:rect l="l" t="t" r="r" b="b"/>
              <a:pathLst>
                <a:path w="714" h="2663" extrusionOk="0">
                  <a:moveTo>
                    <a:pt x="201" y="1"/>
                  </a:moveTo>
                  <a:cubicBezTo>
                    <a:pt x="195" y="1"/>
                    <a:pt x="189" y="2"/>
                    <a:pt x="182" y="3"/>
                  </a:cubicBezTo>
                  <a:lnTo>
                    <a:pt x="85" y="15"/>
                  </a:lnTo>
                  <a:cubicBezTo>
                    <a:pt x="37" y="27"/>
                    <a:pt x="1" y="76"/>
                    <a:pt x="13" y="124"/>
                  </a:cubicBezTo>
                  <a:lnTo>
                    <a:pt x="436" y="2590"/>
                  </a:lnTo>
                  <a:cubicBezTo>
                    <a:pt x="436" y="2638"/>
                    <a:pt x="484" y="2662"/>
                    <a:pt x="533" y="2662"/>
                  </a:cubicBezTo>
                  <a:lnTo>
                    <a:pt x="629" y="2650"/>
                  </a:lnTo>
                  <a:cubicBezTo>
                    <a:pt x="678" y="2638"/>
                    <a:pt x="714" y="2590"/>
                    <a:pt x="702" y="2542"/>
                  </a:cubicBezTo>
                  <a:lnTo>
                    <a:pt x="291" y="76"/>
                  </a:lnTo>
                  <a:cubicBezTo>
                    <a:pt x="280" y="34"/>
                    <a:pt x="243"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7"/>
            <p:cNvSpPr/>
            <p:nvPr/>
          </p:nvSpPr>
          <p:spPr>
            <a:xfrm>
              <a:off x="966326" y="4071631"/>
              <a:ext cx="23976" cy="89390"/>
            </a:xfrm>
            <a:custGeom>
              <a:avLst/>
              <a:gdLst/>
              <a:ahLst/>
              <a:cxnLst/>
              <a:rect l="l" t="t" r="r" b="b"/>
              <a:pathLst>
                <a:path w="714" h="2662" extrusionOk="0">
                  <a:moveTo>
                    <a:pt x="182" y="0"/>
                  </a:moveTo>
                  <a:lnTo>
                    <a:pt x="85" y="25"/>
                  </a:lnTo>
                  <a:cubicBezTo>
                    <a:pt x="37" y="25"/>
                    <a:pt x="1" y="73"/>
                    <a:pt x="13" y="133"/>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85"/>
                  </a:lnTo>
                  <a:cubicBezTo>
                    <a:pt x="279" y="37"/>
                    <a:pt x="230"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7"/>
            <p:cNvSpPr/>
            <p:nvPr/>
          </p:nvSpPr>
          <p:spPr>
            <a:xfrm>
              <a:off x="983789" y="4068710"/>
              <a:ext cx="23573" cy="89088"/>
            </a:xfrm>
            <a:custGeom>
              <a:avLst/>
              <a:gdLst/>
              <a:ahLst/>
              <a:cxnLst/>
              <a:rect l="l" t="t" r="r" b="b"/>
              <a:pathLst>
                <a:path w="702" h="2653" extrusionOk="0">
                  <a:moveTo>
                    <a:pt x="201" y="1"/>
                  </a:moveTo>
                  <a:cubicBezTo>
                    <a:pt x="194" y="1"/>
                    <a:pt x="188" y="1"/>
                    <a:pt x="182" y="3"/>
                  </a:cubicBezTo>
                  <a:lnTo>
                    <a:pt x="85" y="15"/>
                  </a:lnTo>
                  <a:cubicBezTo>
                    <a:pt x="37" y="27"/>
                    <a:pt x="0" y="63"/>
                    <a:pt x="0" y="124"/>
                  </a:cubicBezTo>
                  <a:lnTo>
                    <a:pt x="423" y="2577"/>
                  </a:lnTo>
                  <a:cubicBezTo>
                    <a:pt x="434" y="2619"/>
                    <a:pt x="472" y="2652"/>
                    <a:pt x="513" y="2652"/>
                  </a:cubicBezTo>
                  <a:cubicBezTo>
                    <a:pt x="519" y="2652"/>
                    <a:pt x="526" y="2652"/>
                    <a:pt x="532" y="2650"/>
                  </a:cubicBezTo>
                  <a:lnTo>
                    <a:pt x="629" y="2638"/>
                  </a:lnTo>
                  <a:cubicBezTo>
                    <a:pt x="677" y="2626"/>
                    <a:pt x="701" y="2577"/>
                    <a:pt x="701" y="2529"/>
                  </a:cubicBezTo>
                  <a:lnTo>
                    <a:pt x="278" y="75"/>
                  </a:lnTo>
                  <a:cubicBezTo>
                    <a:pt x="278" y="33"/>
                    <a:pt x="242"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7"/>
            <p:cNvSpPr/>
            <p:nvPr/>
          </p:nvSpPr>
          <p:spPr>
            <a:xfrm>
              <a:off x="1001251" y="4065049"/>
              <a:ext cx="23976" cy="89491"/>
            </a:xfrm>
            <a:custGeom>
              <a:avLst/>
              <a:gdLst/>
              <a:ahLst/>
              <a:cxnLst/>
              <a:rect l="l" t="t" r="r" b="b"/>
              <a:pathLst>
                <a:path w="714" h="2665" extrusionOk="0">
                  <a:moveTo>
                    <a:pt x="200" y="1"/>
                  </a:moveTo>
                  <a:cubicBezTo>
                    <a:pt x="194" y="1"/>
                    <a:pt x="188" y="2"/>
                    <a:pt x="181" y="3"/>
                  </a:cubicBezTo>
                  <a:lnTo>
                    <a:pt x="85" y="15"/>
                  </a:lnTo>
                  <a:cubicBezTo>
                    <a:pt x="36" y="27"/>
                    <a:pt x="0" y="76"/>
                    <a:pt x="12" y="124"/>
                  </a:cubicBezTo>
                  <a:lnTo>
                    <a:pt x="423" y="2590"/>
                  </a:lnTo>
                  <a:cubicBezTo>
                    <a:pt x="423" y="2632"/>
                    <a:pt x="460" y="2665"/>
                    <a:pt x="501" y="2665"/>
                  </a:cubicBezTo>
                  <a:cubicBezTo>
                    <a:pt x="507" y="2665"/>
                    <a:pt x="513" y="2664"/>
                    <a:pt x="520" y="2662"/>
                  </a:cubicBezTo>
                  <a:lnTo>
                    <a:pt x="616" y="2650"/>
                  </a:lnTo>
                  <a:cubicBezTo>
                    <a:pt x="677" y="2638"/>
                    <a:pt x="713" y="2590"/>
                    <a:pt x="701" y="2541"/>
                  </a:cubicBezTo>
                  <a:lnTo>
                    <a:pt x="290" y="76"/>
                  </a:lnTo>
                  <a:cubicBezTo>
                    <a:pt x="280" y="34"/>
                    <a:pt x="242" y="1"/>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7"/>
            <p:cNvSpPr/>
            <p:nvPr/>
          </p:nvSpPr>
          <p:spPr>
            <a:xfrm>
              <a:off x="1018276" y="4061826"/>
              <a:ext cx="23976" cy="89390"/>
            </a:xfrm>
            <a:custGeom>
              <a:avLst/>
              <a:gdLst/>
              <a:ahLst/>
              <a:cxnLst/>
              <a:rect l="l" t="t" r="r" b="b"/>
              <a:pathLst>
                <a:path w="714" h="2662" extrusionOk="0">
                  <a:moveTo>
                    <a:pt x="201" y="0"/>
                  </a:moveTo>
                  <a:cubicBezTo>
                    <a:pt x="195" y="0"/>
                    <a:pt x="188" y="1"/>
                    <a:pt x="182" y="2"/>
                  </a:cubicBezTo>
                  <a:lnTo>
                    <a:pt x="85" y="15"/>
                  </a:lnTo>
                  <a:cubicBezTo>
                    <a:pt x="37" y="27"/>
                    <a:pt x="1" y="75"/>
                    <a:pt x="13" y="123"/>
                  </a:cubicBezTo>
                  <a:lnTo>
                    <a:pt x="424" y="2589"/>
                  </a:lnTo>
                  <a:cubicBezTo>
                    <a:pt x="436" y="2637"/>
                    <a:pt x="484" y="2662"/>
                    <a:pt x="533" y="2662"/>
                  </a:cubicBezTo>
                  <a:lnTo>
                    <a:pt x="629" y="2637"/>
                  </a:lnTo>
                  <a:cubicBezTo>
                    <a:pt x="678" y="2637"/>
                    <a:pt x="714" y="2589"/>
                    <a:pt x="702" y="2541"/>
                  </a:cubicBezTo>
                  <a:lnTo>
                    <a:pt x="291" y="75"/>
                  </a:lnTo>
                  <a:cubicBezTo>
                    <a:pt x="280" y="33"/>
                    <a:pt x="242" y="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7"/>
            <p:cNvSpPr/>
            <p:nvPr/>
          </p:nvSpPr>
          <p:spPr>
            <a:xfrm>
              <a:off x="1035739" y="4058568"/>
              <a:ext cx="23976" cy="89390"/>
            </a:xfrm>
            <a:custGeom>
              <a:avLst/>
              <a:gdLst/>
              <a:ahLst/>
              <a:cxnLst/>
              <a:rect l="l" t="t" r="r" b="b"/>
              <a:pathLst>
                <a:path w="714" h="2662" extrusionOk="0">
                  <a:moveTo>
                    <a:pt x="201" y="0"/>
                  </a:moveTo>
                  <a:cubicBezTo>
                    <a:pt x="194" y="0"/>
                    <a:pt x="188" y="1"/>
                    <a:pt x="182" y="3"/>
                  </a:cubicBezTo>
                  <a:lnTo>
                    <a:pt x="85" y="15"/>
                  </a:lnTo>
                  <a:cubicBezTo>
                    <a:pt x="37" y="27"/>
                    <a:pt x="0" y="63"/>
                    <a:pt x="13" y="124"/>
                  </a:cubicBezTo>
                  <a:lnTo>
                    <a:pt x="423" y="2577"/>
                  </a:lnTo>
                  <a:cubicBezTo>
                    <a:pt x="436" y="2626"/>
                    <a:pt x="484" y="2662"/>
                    <a:pt x="532" y="2662"/>
                  </a:cubicBezTo>
                  <a:lnTo>
                    <a:pt x="629" y="2638"/>
                  </a:lnTo>
                  <a:cubicBezTo>
                    <a:pt x="677" y="2638"/>
                    <a:pt x="714" y="2577"/>
                    <a:pt x="701" y="2529"/>
                  </a:cubicBezTo>
                  <a:lnTo>
                    <a:pt x="278" y="75"/>
                  </a:lnTo>
                  <a:cubicBezTo>
                    <a:pt x="278" y="33"/>
                    <a:pt x="242" y="0"/>
                    <a:pt x="201" y="0"/>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7"/>
            <p:cNvSpPr/>
            <p:nvPr/>
          </p:nvSpPr>
          <p:spPr>
            <a:xfrm>
              <a:off x="1052798" y="4054908"/>
              <a:ext cx="23976" cy="89424"/>
            </a:xfrm>
            <a:custGeom>
              <a:avLst/>
              <a:gdLst/>
              <a:ahLst/>
              <a:cxnLst/>
              <a:rect l="l" t="t" r="r" b="b"/>
              <a:pathLst>
                <a:path w="714" h="2663" extrusionOk="0">
                  <a:moveTo>
                    <a:pt x="200" y="1"/>
                  </a:moveTo>
                  <a:cubicBezTo>
                    <a:pt x="194" y="1"/>
                    <a:pt x="188" y="1"/>
                    <a:pt x="181" y="3"/>
                  </a:cubicBezTo>
                  <a:lnTo>
                    <a:pt x="85" y="15"/>
                  </a:lnTo>
                  <a:cubicBezTo>
                    <a:pt x="36" y="27"/>
                    <a:pt x="0" y="75"/>
                    <a:pt x="12" y="124"/>
                  </a:cubicBezTo>
                  <a:lnTo>
                    <a:pt x="435" y="2590"/>
                  </a:lnTo>
                  <a:cubicBezTo>
                    <a:pt x="447" y="2638"/>
                    <a:pt x="484" y="2662"/>
                    <a:pt x="532" y="2662"/>
                  </a:cubicBezTo>
                  <a:lnTo>
                    <a:pt x="629" y="2650"/>
                  </a:lnTo>
                  <a:cubicBezTo>
                    <a:pt x="689" y="2638"/>
                    <a:pt x="713" y="2590"/>
                    <a:pt x="713" y="2541"/>
                  </a:cubicBezTo>
                  <a:lnTo>
                    <a:pt x="290" y="75"/>
                  </a:lnTo>
                  <a:cubicBezTo>
                    <a:pt x="280" y="33"/>
                    <a:pt x="242" y="1"/>
                    <a:pt x="200" y="1"/>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7"/>
            <p:cNvSpPr/>
            <p:nvPr/>
          </p:nvSpPr>
          <p:spPr>
            <a:xfrm>
              <a:off x="1070226" y="4051751"/>
              <a:ext cx="23976" cy="89390"/>
            </a:xfrm>
            <a:custGeom>
              <a:avLst/>
              <a:gdLst/>
              <a:ahLst/>
              <a:cxnLst/>
              <a:rect l="l" t="t" r="r" b="b"/>
              <a:pathLst>
                <a:path w="714" h="2662" extrusionOk="0">
                  <a:moveTo>
                    <a:pt x="182" y="0"/>
                  </a:moveTo>
                  <a:lnTo>
                    <a:pt x="85" y="24"/>
                  </a:lnTo>
                  <a:cubicBezTo>
                    <a:pt x="37" y="24"/>
                    <a:pt x="1" y="73"/>
                    <a:pt x="13" y="121"/>
                  </a:cubicBezTo>
                  <a:lnTo>
                    <a:pt x="436" y="2587"/>
                  </a:lnTo>
                  <a:cubicBezTo>
                    <a:pt x="436" y="2629"/>
                    <a:pt x="472" y="2662"/>
                    <a:pt x="514" y="2662"/>
                  </a:cubicBezTo>
                  <a:cubicBezTo>
                    <a:pt x="520" y="2662"/>
                    <a:pt x="526" y="2661"/>
                    <a:pt x="533" y="2659"/>
                  </a:cubicBezTo>
                  <a:lnTo>
                    <a:pt x="629" y="2647"/>
                  </a:lnTo>
                  <a:cubicBezTo>
                    <a:pt x="678" y="2635"/>
                    <a:pt x="714" y="2587"/>
                    <a:pt x="702" y="2538"/>
                  </a:cubicBezTo>
                  <a:lnTo>
                    <a:pt x="291" y="85"/>
                  </a:lnTo>
                  <a:cubicBezTo>
                    <a:pt x="279" y="24"/>
                    <a:pt x="230" y="0"/>
                    <a:pt x="182" y="0"/>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7"/>
            <p:cNvSpPr/>
            <p:nvPr/>
          </p:nvSpPr>
          <p:spPr>
            <a:xfrm>
              <a:off x="1087689" y="4048494"/>
              <a:ext cx="23976" cy="89390"/>
            </a:xfrm>
            <a:custGeom>
              <a:avLst/>
              <a:gdLst/>
              <a:ahLst/>
              <a:cxnLst/>
              <a:rect l="l" t="t" r="r" b="b"/>
              <a:pathLst>
                <a:path w="714" h="2662" extrusionOk="0">
                  <a:moveTo>
                    <a:pt x="182" y="1"/>
                  </a:moveTo>
                  <a:lnTo>
                    <a:pt x="85" y="25"/>
                  </a:lnTo>
                  <a:cubicBezTo>
                    <a:pt x="37" y="25"/>
                    <a:pt x="1" y="73"/>
                    <a:pt x="13" y="121"/>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73"/>
                  </a:lnTo>
                  <a:cubicBezTo>
                    <a:pt x="279" y="25"/>
                    <a:pt x="230" y="1"/>
                    <a:pt x="182" y="1"/>
                  </a:cubicBezTo>
                  <a:close/>
                </a:path>
              </a:pathLst>
            </a:custGeom>
            <a:solidFill>
              <a:srgbClr val="4C4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7"/>
            <p:cNvSpPr/>
            <p:nvPr/>
          </p:nvSpPr>
          <p:spPr>
            <a:xfrm>
              <a:off x="1105151" y="4045169"/>
              <a:ext cx="23976" cy="89390"/>
            </a:xfrm>
            <a:custGeom>
              <a:avLst/>
              <a:gdLst/>
              <a:ahLst/>
              <a:cxnLst/>
              <a:rect l="l" t="t" r="r" b="b"/>
              <a:pathLst>
                <a:path w="714" h="2662" extrusionOk="0">
                  <a:moveTo>
                    <a:pt x="192" y="1"/>
                  </a:moveTo>
                  <a:cubicBezTo>
                    <a:pt x="185" y="1"/>
                    <a:pt x="177" y="1"/>
                    <a:pt x="169" y="3"/>
                  </a:cubicBezTo>
                  <a:lnTo>
                    <a:pt x="73" y="15"/>
                  </a:lnTo>
                  <a:cubicBezTo>
                    <a:pt x="24" y="27"/>
                    <a:pt x="0" y="75"/>
                    <a:pt x="0" y="124"/>
                  </a:cubicBezTo>
                  <a:lnTo>
                    <a:pt x="423" y="2589"/>
                  </a:lnTo>
                  <a:cubicBezTo>
                    <a:pt x="435" y="2638"/>
                    <a:pt x="484" y="2662"/>
                    <a:pt x="532" y="2662"/>
                  </a:cubicBezTo>
                  <a:lnTo>
                    <a:pt x="629" y="2650"/>
                  </a:lnTo>
                  <a:cubicBezTo>
                    <a:pt x="677" y="2638"/>
                    <a:pt x="713" y="2589"/>
                    <a:pt x="701" y="2541"/>
                  </a:cubicBezTo>
                  <a:lnTo>
                    <a:pt x="278" y="75"/>
                  </a:lnTo>
                  <a:cubicBezTo>
                    <a:pt x="268" y="33"/>
                    <a:pt x="239" y="1"/>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7"/>
            <p:cNvSpPr/>
            <p:nvPr/>
          </p:nvSpPr>
          <p:spPr>
            <a:xfrm>
              <a:off x="1122613" y="4041912"/>
              <a:ext cx="23976" cy="89424"/>
            </a:xfrm>
            <a:custGeom>
              <a:avLst/>
              <a:gdLst/>
              <a:ahLst/>
              <a:cxnLst/>
              <a:rect l="l" t="t" r="r" b="b"/>
              <a:pathLst>
                <a:path w="714" h="2663" extrusionOk="0">
                  <a:moveTo>
                    <a:pt x="200" y="1"/>
                  </a:moveTo>
                  <a:cubicBezTo>
                    <a:pt x="194" y="1"/>
                    <a:pt x="188" y="2"/>
                    <a:pt x="181" y="3"/>
                  </a:cubicBezTo>
                  <a:lnTo>
                    <a:pt x="85" y="15"/>
                  </a:lnTo>
                  <a:cubicBezTo>
                    <a:pt x="36" y="27"/>
                    <a:pt x="0" y="76"/>
                    <a:pt x="0" y="124"/>
                  </a:cubicBezTo>
                  <a:lnTo>
                    <a:pt x="423" y="2590"/>
                  </a:lnTo>
                  <a:cubicBezTo>
                    <a:pt x="435" y="2638"/>
                    <a:pt x="483" y="2662"/>
                    <a:pt x="532" y="2662"/>
                  </a:cubicBezTo>
                  <a:lnTo>
                    <a:pt x="629" y="2638"/>
                  </a:lnTo>
                  <a:cubicBezTo>
                    <a:pt x="677" y="2638"/>
                    <a:pt x="713" y="2590"/>
                    <a:pt x="701" y="2541"/>
                  </a:cubicBezTo>
                  <a:lnTo>
                    <a:pt x="278" y="76"/>
                  </a:lnTo>
                  <a:cubicBezTo>
                    <a:pt x="278" y="34"/>
                    <a:pt x="242" y="1"/>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7"/>
            <p:cNvSpPr/>
            <p:nvPr/>
          </p:nvSpPr>
          <p:spPr>
            <a:xfrm>
              <a:off x="1015859" y="4123178"/>
              <a:ext cx="120989" cy="182977"/>
            </a:xfrm>
            <a:custGeom>
              <a:avLst/>
              <a:gdLst/>
              <a:ahLst/>
              <a:cxnLst/>
              <a:rect l="l" t="t" r="r" b="b"/>
              <a:pathLst>
                <a:path w="3603" h="5449" extrusionOk="0">
                  <a:moveTo>
                    <a:pt x="2792" y="1"/>
                  </a:moveTo>
                  <a:lnTo>
                    <a:pt x="750" y="73"/>
                  </a:lnTo>
                  <a:cubicBezTo>
                    <a:pt x="206" y="544"/>
                    <a:pt x="0" y="1330"/>
                    <a:pt x="109" y="2176"/>
                  </a:cubicBezTo>
                  <a:cubicBezTo>
                    <a:pt x="133" y="2394"/>
                    <a:pt x="363" y="3010"/>
                    <a:pt x="399" y="3228"/>
                  </a:cubicBezTo>
                  <a:cubicBezTo>
                    <a:pt x="472" y="3735"/>
                    <a:pt x="641" y="4473"/>
                    <a:pt x="629" y="5053"/>
                  </a:cubicBezTo>
                  <a:cubicBezTo>
                    <a:pt x="1007" y="5326"/>
                    <a:pt x="1585" y="5449"/>
                    <a:pt x="2150" y="5449"/>
                  </a:cubicBezTo>
                  <a:cubicBezTo>
                    <a:pt x="2687" y="5449"/>
                    <a:pt x="3212" y="5338"/>
                    <a:pt x="3542" y="5137"/>
                  </a:cubicBezTo>
                  <a:cubicBezTo>
                    <a:pt x="3602" y="4412"/>
                    <a:pt x="3602" y="3663"/>
                    <a:pt x="3542" y="2926"/>
                  </a:cubicBezTo>
                  <a:cubicBezTo>
                    <a:pt x="3457" y="1475"/>
                    <a:pt x="2804" y="121"/>
                    <a:pt x="2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7"/>
            <p:cNvSpPr/>
            <p:nvPr/>
          </p:nvSpPr>
          <p:spPr>
            <a:xfrm>
              <a:off x="1019485" y="3962862"/>
              <a:ext cx="100706" cy="175053"/>
            </a:xfrm>
            <a:custGeom>
              <a:avLst/>
              <a:gdLst/>
              <a:ahLst/>
              <a:cxnLst/>
              <a:rect l="l" t="t" r="r" b="b"/>
              <a:pathLst>
                <a:path w="2999" h="5213" extrusionOk="0">
                  <a:moveTo>
                    <a:pt x="1766" y="0"/>
                  </a:moveTo>
                  <a:lnTo>
                    <a:pt x="110" y="484"/>
                  </a:lnTo>
                  <a:cubicBezTo>
                    <a:pt x="1" y="1281"/>
                    <a:pt x="25" y="2103"/>
                    <a:pt x="194" y="2901"/>
                  </a:cubicBezTo>
                  <a:cubicBezTo>
                    <a:pt x="267" y="3493"/>
                    <a:pt x="291" y="4086"/>
                    <a:pt x="267" y="4690"/>
                  </a:cubicBezTo>
                  <a:cubicBezTo>
                    <a:pt x="255" y="4883"/>
                    <a:pt x="170" y="4932"/>
                    <a:pt x="170" y="5028"/>
                  </a:cubicBezTo>
                  <a:cubicBezTo>
                    <a:pt x="170" y="5143"/>
                    <a:pt x="306" y="5212"/>
                    <a:pt x="483" y="5212"/>
                  </a:cubicBezTo>
                  <a:cubicBezTo>
                    <a:pt x="530" y="5212"/>
                    <a:pt x="579" y="5208"/>
                    <a:pt x="629" y="5198"/>
                  </a:cubicBezTo>
                  <a:cubicBezTo>
                    <a:pt x="714" y="5181"/>
                    <a:pt x="866" y="5179"/>
                    <a:pt x="1051" y="5179"/>
                  </a:cubicBezTo>
                  <a:cubicBezTo>
                    <a:pt x="1143" y="5179"/>
                    <a:pt x="1244" y="5179"/>
                    <a:pt x="1349" y="5179"/>
                  </a:cubicBezTo>
                  <a:cubicBezTo>
                    <a:pt x="1663" y="5179"/>
                    <a:pt x="2013" y="5173"/>
                    <a:pt x="2285" y="5125"/>
                  </a:cubicBezTo>
                  <a:cubicBezTo>
                    <a:pt x="2430" y="5101"/>
                    <a:pt x="2575" y="5053"/>
                    <a:pt x="2684" y="4968"/>
                  </a:cubicBezTo>
                  <a:cubicBezTo>
                    <a:pt x="2720" y="4944"/>
                    <a:pt x="2745" y="4895"/>
                    <a:pt x="2745" y="4859"/>
                  </a:cubicBezTo>
                  <a:cubicBezTo>
                    <a:pt x="2745" y="4762"/>
                    <a:pt x="2733" y="4654"/>
                    <a:pt x="2708" y="4569"/>
                  </a:cubicBezTo>
                  <a:cubicBezTo>
                    <a:pt x="2672" y="4194"/>
                    <a:pt x="2660" y="3832"/>
                    <a:pt x="2672" y="3457"/>
                  </a:cubicBezTo>
                  <a:cubicBezTo>
                    <a:pt x="2708" y="3119"/>
                    <a:pt x="2793" y="2780"/>
                    <a:pt x="2926" y="2454"/>
                  </a:cubicBezTo>
                  <a:cubicBezTo>
                    <a:pt x="2998" y="2285"/>
                    <a:pt x="2998" y="2103"/>
                    <a:pt x="2926" y="1934"/>
                  </a:cubicBezTo>
                  <a:cubicBezTo>
                    <a:pt x="2878" y="1801"/>
                    <a:pt x="2817" y="1668"/>
                    <a:pt x="2733" y="1547"/>
                  </a:cubicBezTo>
                  <a:cubicBezTo>
                    <a:pt x="2588" y="955"/>
                    <a:pt x="2056" y="460"/>
                    <a:pt x="1971" y="435"/>
                  </a:cubicBezTo>
                  <a:cubicBezTo>
                    <a:pt x="1838" y="423"/>
                    <a:pt x="1899" y="24"/>
                    <a:pt x="1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7"/>
            <p:cNvSpPr/>
            <p:nvPr/>
          </p:nvSpPr>
          <p:spPr>
            <a:xfrm>
              <a:off x="1103942" y="4028211"/>
              <a:ext cx="16656" cy="101479"/>
            </a:xfrm>
            <a:custGeom>
              <a:avLst/>
              <a:gdLst/>
              <a:ahLst/>
              <a:cxnLst/>
              <a:rect l="l" t="t" r="r" b="b"/>
              <a:pathLst>
                <a:path w="496" h="3022" extrusionOk="0">
                  <a:moveTo>
                    <a:pt x="423" y="0"/>
                  </a:moveTo>
                  <a:cubicBezTo>
                    <a:pt x="363" y="97"/>
                    <a:pt x="278" y="218"/>
                    <a:pt x="278" y="218"/>
                  </a:cubicBezTo>
                  <a:cubicBezTo>
                    <a:pt x="278" y="218"/>
                    <a:pt x="230" y="399"/>
                    <a:pt x="121" y="774"/>
                  </a:cubicBezTo>
                  <a:cubicBezTo>
                    <a:pt x="24" y="1197"/>
                    <a:pt x="0" y="1632"/>
                    <a:pt x="48" y="2055"/>
                  </a:cubicBezTo>
                  <a:cubicBezTo>
                    <a:pt x="97" y="2369"/>
                    <a:pt x="218" y="2913"/>
                    <a:pt x="169" y="3022"/>
                  </a:cubicBezTo>
                  <a:cubicBezTo>
                    <a:pt x="205" y="2998"/>
                    <a:pt x="230" y="2949"/>
                    <a:pt x="230" y="2913"/>
                  </a:cubicBezTo>
                  <a:cubicBezTo>
                    <a:pt x="230" y="2816"/>
                    <a:pt x="218" y="2708"/>
                    <a:pt x="193" y="2623"/>
                  </a:cubicBezTo>
                  <a:cubicBezTo>
                    <a:pt x="157" y="2248"/>
                    <a:pt x="145" y="1886"/>
                    <a:pt x="157" y="1511"/>
                  </a:cubicBezTo>
                  <a:cubicBezTo>
                    <a:pt x="205" y="1173"/>
                    <a:pt x="290" y="834"/>
                    <a:pt x="423" y="520"/>
                  </a:cubicBezTo>
                  <a:cubicBezTo>
                    <a:pt x="496" y="351"/>
                    <a:pt x="496" y="169"/>
                    <a:pt x="423" y="0"/>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7"/>
            <p:cNvSpPr/>
            <p:nvPr/>
          </p:nvSpPr>
          <p:spPr>
            <a:xfrm>
              <a:off x="1069017" y="3990567"/>
              <a:ext cx="85663" cy="67697"/>
            </a:xfrm>
            <a:custGeom>
              <a:avLst/>
              <a:gdLst/>
              <a:ahLst/>
              <a:cxnLst/>
              <a:rect l="l" t="t" r="r" b="b"/>
              <a:pathLst>
                <a:path w="2551" h="2016" extrusionOk="0">
                  <a:moveTo>
                    <a:pt x="1140" y="0"/>
                  </a:moveTo>
                  <a:cubicBezTo>
                    <a:pt x="1099" y="0"/>
                    <a:pt x="1057" y="3"/>
                    <a:pt x="1016" y="9"/>
                  </a:cubicBezTo>
                  <a:lnTo>
                    <a:pt x="1" y="2016"/>
                  </a:lnTo>
                  <a:cubicBezTo>
                    <a:pt x="1" y="2016"/>
                    <a:pt x="907" y="1568"/>
                    <a:pt x="1584" y="1496"/>
                  </a:cubicBezTo>
                  <a:cubicBezTo>
                    <a:pt x="1785" y="1464"/>
                    <a:pt x="1981" y="1448"/>
                    <a:pt x="2176" y="1448"/>
                  </a:cubicBezTo>
                  <a:cubicBezTo>
                    <a:pt x="2273" y="1448"/>
                    <a:pt x="2370" y="1452"/>
                    <a:pt x="2466" y="1460"/>
                  </a:cubicBezTo>
                  <a:cubicBezTo>
                    <a:pt x="2551" y="1157"/>
                    <a:pt x="2503" y="396"/>
                    <a:pt x="2503" y="396"/>
                  </a:cubicBezTo>
                  <a:cubicBezTo>
                    <a:pt x="2503" y="396"/>
                    <a:pt x="1838" y="287"/>
                    <a:pt x="1511" y="94"/>
                  </a:cubicBezTo>
                  <a:cubicBezTo>
                    <a:pt x="1402" y="30"/>
                    <a:pt x="1271" y="0"/>
                    <a:pt x="1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7"/>
            <p:cNvSpPr/>
            <p:nvPr/>
          </p:nvSpPr>
          <p:spPr>
            <a:xfrm>
              <a:off x="1029660" y="3880287"/>
              <a:ext cx="86066" cy="102889"/>
            </a:xfrm>
            <a:custGeom>
              <a:avLst/>
              <a:gdLst/>
              <a:ahLst/>
              <a:cxnLst/>
              <a:rect l="l" t="t" r="r" b="b"/>
              <a:pathLst>
                <a:path w="2563" h="3064" extrusionOk="0">
                  <a:moveTo>
                    <a:pt x="1261" y="0"/>
                  </a:moveTo>
                  <a:cubicBezTo>
                    <a:pt x="1225" y="0"/>
                    <a:pt x="1187" y="2"/>
                    <a:pt x="1148" y="6"/>
                  </a:cubicBezTo>
                  <a:cubicBezTo>
                    <a:pt x="532" y="66"/>
                    <a:pt x="0" y="465"/>
                    <a:pt x="12" y="924"/>
                  </a:cubicBezTo>
                  <a:cubicBezTo>
                    <a:pt x="24" y="1383"/>
                    <a:pt x="339" y="1952"/>
                    <a:pt x="459" y="2266"/>
                  </a:cubicBezTo>
                  <a:cubicBezTo>
                    <a:pt x="532" y="2532"/>
                    <a:pt x="556" y="2798"/>
                    <a:pt x="532" y="3064"/>
                  </a:cubicBezTo>
                  <a:lnTo>
                    <a:pt x="1898" y="3015"/>
                  </a:lnTo>
                  <a:cubicBezTo>
                    <a:pt x="1898" y="3015"/>
                    <a:pt x="1862" y="2592"/>
                    <a:pt x="1946" y="2435"/>
                  </a:cubicBezTo>
                  <a:cubicBezTo>
                    <a:pt x="2079" y="2278"/>
                    <a:pt x="2224" y="2133"/>
                    <a:pt x="2393" y="2012"/>
                  </a:cubicBezTo>
                  <a:cubicBezTo>
                    <a:pt x="2514" y="1891"/>
                    <a:pt x="2563" y="1698"/>
                    <a:pt x="2502" y="1529"/>
                  </a:cubicBezTo>
                  <a:cubicBezTo>
                    <a:pt x="2466" y="1311"/>
                    <a:pt x="2417" y="1105"/>
                    <a:pt x="2333" y="900"/>
                  </a:cubicBezTo>
                  <a:cubicBezTo>
                    <a:pt x="2297" y="827"/>
                    <a:pt x="2236" y="767"/>
                    <a:pt x="2200" y="707"/>
                  </a:cubicBezTo>
                  <a:cubicBezTo>
                    <a:pt x="2041" y="412"/>
                    <a:pt x="1808" y="0"/>
                    <a:pt x="126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7"/>
            <p:cNvSpPr/>
            <p:nvPr/>
          </p:nvSpPr>
          <p:spPr>
            <a:xfrm>
              <a:off x="1009747" y="3873470"/>
              <a:ext cx="97852" cy="192279"/>
            </a:xfrm>
            <a:custGeom>
              <a:avLst/>
              <a:gdLst/>
              <a:ahLst/>
              <a:cxnLst/>
              <a:rect l="l" t="t" r="r" b="b"/>
              <a:pathLst>
                <a:path w="2914" h="5726" extrusionOk="0">
                  <a:moveTo>
                    <a:pt x="1649" y="1"/>
                  </a:moveTo>
                  <a:cubicBezTo>
                    <a:pt x="1461" y="1"/>
                    <a:pt x="1281" y="39"/>
                    <a:pt x="1101" y="124"/>
                  </a:cubicBezTo>
                  <a:cubicBezTo>
                    <a:pt x="907" y="221"/>
                    <a:pt x="690" y="390"/>
                    <a:pt x="702" y="559"/>
                  </a:cubicBezTo>
                  <a:cubicBezTo>
                    <a:pt x="400" y="620"/>
                    <a:pt x="363" y="934"/>
                    <a:pt x="339" y="1043"/>
                  </a:cubicBezTo>
                  <a:cubicBezTo>
                    <a:pt x="303" y="1212"/>
                    <a:pt x="303" y="1381"/>
                    <a:pt x="315" y="1550"/>
                  </a:cubicBezTo>
                  <a:cubicBezTo>
                    <a:pt x="351" y="1792"/>
                    <a:pt x="448" y="2022"/>
                    <a:pt x="496" y="2275"/>
                  </a:cubicBezTo>
                  <a:cubicBezTo>
                    <a:pt x="545" y="2469"/>
                    <a:pt x="533" y="2686"/>
                    <a:pt x="460" y="2880"/>
                  </a:cubicBezTo>
                  <a:cubicBezTo>
                    <a:pt x="388" y="3061"/>
                    <a:pt x="206" y="3158"/>
                    <a:pt x="122" y="3327"/>
                  </a:cubicBezTo>
                  <a:cubicBezTo>
                    <a:pt x="1" y="3557"/>
                    <a:pt x="13" y="3835"/>
                    <a:pt x="122" y="4052"/>
                  </a:cubicBezTo>
                  <a:cubicBezTo>
                    <a:pt x="243" y="4282"/>
                    <a:pt x="400" y="4427"/>
                    <a:pt x="351" y="4705"/>
                  </a:cubicBezTo>
                  <a:cubicBezTo>
                    <a:pt x="291" y="5019"/>
                    <a:pt x="400" y="5333"/>
                    <a:pt x="641" y="5539"/>
                  </a:cubicBezTo>
                  <a:cubicBezTo>
                    <a:pt x="807" y="5663"/>
                    <a:pt x="1000" y="5725"/>
                    <a:pt x="1196" y="5725"/>
                  </a:cubicBezTo>
                  <a:cubicBezTo>
                    <a:pt x="1229" y="5725"/>
                    <a:pt x="1261" y="5724"/>
                    <a:pt x="1294" y="5720"/>
                  </a:cubicBezTo>
                  <a:cubicBezTo>
                    <a:pt x="1488" y="5696"/>
                    <a:pt x="1669" y="5636"/>
                    <a:pt x="1838" y="5551"/>
                  </a:cubicBezTo>
                  <a:cubicBezTo>
                    <a:pt x="2152" y="5382"/>
                    <a:pt x="2442" y="5261"/>
                    <a:pt x="2648" y="4802"/>
                  </a:cubicBezTo>
                  <a:cubicBezTo>
                    <a:pt x="2769" y="4548"/>
                    <a:pt x="2600" y="4499"/>
                    <a:pt x="2696" y="4234"/>
                  </a:cubicBezTo>
                  <a:cubicBezTo>
                    <a:pt x="2757" y="4088"/>
                    <a:pt x="2878" y="3968"/>
                    <a:pt x="2902" y="3798"/>
                  </a:cubicBezTo>
                  <a:cubicBezTo>
                    <a:pt x="2914" y="3653"/>
                    <a:pt x="2865" y="3520"/>
                    <a:pt x="2781" y="3412"/>
                  </a:cubicBezTo>
                  <a:lnTo>
                    <a:pt x="2769" y="3412"/>
                  </a:lnTo>
                  <a:cubicBezTo>
                    <a:pt x="2684" y="3303"/>
                    <a:pt x="2551" y="3254"/>
                    <a:pt x="2479" y="3158"/>
                  </a:cubicBezTo>
                  <a:cubicBezTo>
                    <a:pt x="2406" y="3049"/>
                    <a:pt x="2370" y="2916"/>
                    <a:pt x="2382" y="2783"/>
                  </a:cubicBezTo>
                  <a:cubicBezTo>
                    <a:pt x="2394" y="2711"/>
                    <a:pt x="2430" y="2638"/>
                    <a:pt x="2467" y="2566"/>
                  </a:cubicBezTo>
                  <a:cubicBezTo>
                    <a:pt x="2612" y="2263"/>
                    <a:pt x="2624" y="2070"/>
                    <a:pt x="2406" y="1828"/>
                  </a:cubicBezTo>
                  <a:cubicBezTo>
                    <a:pt x="2334" y="1756"/>
                    <a:pt x="2273" y="1671"/>
                    <a:pt x="2237" y="1574"/>
                  </a:cubicBezTo>
                  <a:cubicBezTo>
                    <a:pt x="2201" y="1478"/>
                    <a:pt x="2177" y="1381"/>
                    <a:pt x="2261" y="1321"/>
                  </a:cubicBezTo>
                  <a:cubicBezTo>
                    <a:pt x="2285" y="1302"/>
                    <a:pt x="2316" y="1293"/>
                    <a:pt x="2344" y="1293"/>
                  </a:cubicBezTo>
                  <a:cubicBezTo>
                    <a:pt x="2373" y="1293"/>
                    <a:pt x="2400" y="1302"/>
                    <a:pt x="2418" y="1321"/>
                  </a:cubicBezTo>
                  <a:cubicBezTo>
                    <a:pt x="2445" y="1348"/>
                    <a:pt x="2505" y="1514"/>
                    <a:pt x="2545" y="1514"/>
                  </a:cubicBezTo>
                  <a:cubicBezTo>
                    <a:pt x="2558" y="1514"/>
                    <a:pt x="2569" y="1494"/>
                    <a:pt x="2575" y="1441"/>
                  </a:cubicBezTo>
                  <a:cubicBezTo>
                    <a:pt x="2600" y="1248"/>
                    <a:pt x="2660" y="1212"/>
                    <a:pt x="2503" y="873"/>
                  </a:cubicBezTo>
                  <a:cubicBezTo>
                    <a:pt x="2479" y="825"/>
                    <a:pt x="2382" y="668"/>
                    <a:pt x="2394" y="632"/>
                  </a:cubicBezTo>
                  <a:lnTo>
                    <a:pt x="2394" y="632"/>
                  </a:lnTo>
                  <a:cubicBezTo>
                    <a:pt x="2551" y="644"/>
                    <a:pt x="2696" y="728"/>
                    <a:pt x="2769" y="861"/>
                  </a:cubicBezTo>
                  <a:cubicBezTo>
                    <a:pt x="2864" y="766"/>
                    <a:pt x="2596" y="3"/>
                    <a:pt x="1768" y="3"/>
                  </a:cubicBezTo>
                  <a:cubicBezTo>
                    <a:pt x="1755" y="3"/>
                    <a:pt x="1742" y="3"/>
                    <a:pt x="1729" y="3"/>
                  </a:cubicBezTo>
                  <a:cubicBezTo>
                    <a:pt x="1703" y="2"/>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7"/>
            <p:cNvSpPr/>
            <p:nvPr/>
          </p:nvSpPr>
          <p:spPr>
            <a:xfrm>
              <a:off x="1867811" y="4563560"/>
              <a:ext cx="323107" cy="17092"/>
            </a:xfrm>
            <a:custGeom>
              <a:avLst/>
              <a:gdLst/>
              <a:ahLst/>
              <a:cxnLst/>
              <a:rect l="l" t="t" r="r" b="b"/>
              <a:pathLst>
                <a:path w="9622" h="509" extrusionOk="0">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7"/>
            <p:cNvSpPr/>
            <p:nvPr/>
          </p:nvSpPr>
          <p:spPr>
            <a:xfrm>
              <a:off x="1958715" y="4527024"/>
              <a:ext cx="19544" cy="31666"/>
            </a:xfrm>
            <a:custGeom>
              <a:avLst/>
              <a:gdLst/>
              <a:ahLst/>
              <a:cxnLst/>
              <a:rect l="l" t="t" r="r" b="b"/>
              <a:pathLst>
                <a:path w="582" h="943" extrusionOk="0">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7"/>
            <p:cNvSpPr/>
            <p:nvPr/>
          </p:nvSpPr>
          <p:spPr>
            <a:xfrm>
              <a:off x="1923085" y="4551101"/>
              <a:ext cx="55575" cy="21424"/>
            </a:xfrm>
            <a:custGeom>
              <a:avLst/>
              <a:gdLst/>
              <a:ahLst/>
              <a:cxnLst/>
              <a:rect l="l" t="t" r="r" b="b"/>
              <a:pathLst>
                <a:path w="1655" h="638" extrusionOk="0">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7"/>
            <p:cNvSpPr/>
            <p:nvPr/>
          </p:nvSpPr>
          <p:spPr>
            <a:xfrm>
              <a:off x="2120273" y="4519334"/>
              <a:ext cx="21961" cy="27166"/>
            </a:xfrm>
            <a:custGeom>
              <a:avLst/>
              <a:gdLst/>
              <a:ahLst/>
              <a:cxnLst/>
              <a:rect l="l" t="t" r="r" b="b"/>
              <a:pathLst>
                <a:path w="654" h="809" extrusionOk="0">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7"/>
            <p:cNvSpPr/>
            <p:nvPr/>
          </p:nvSpPr>
          <p:spPr>
            <a:xfrm>
              <a:off x="2095121" y="4539617"/>
              <a:ext cx="55206" cy="33882"/>
            </a:xfrm>
            <a:custGeom>
              <a:avLst/>
              <a:gdLst/>
              <a:ahLst/>
              <a:cxnLst/>
              <a:rect l="l" t="t" r="r" b="b"/>
              <a:pathLst>
                <a:path w="1644" h="1009" extrusionOk="0">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7"/>
            <p:cNvSpPr/>
            <p:nvPr/>
          </p:nvSpPr>
          <p:spPr>
            <a:xfrm>
              <a:off x="1956700" y="4147524"/>
              <a:ext cx="108396" cy="109236"/>
            </a:xfrm>
            <a:custGeom>
              <a:avLst/>
              <a:gdLst/>
              <a:ahLst/>
              <a:cxnLst/>
              <a:rect l="l" t="t" r="r" b="b"/>
              <a:pathLst>
                <a:path w="3228" h="3253" extrusionOk="0">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7"/>
            <p:cNvSpPr/>
            <p:nvPr/>
          </p:nvSpPr>
          <p:spPr>
            <a:xfrm>
              <a:off x="2017179" y="4357742"/>
              <a:ext cx="121795" cy="176631"/>
            </a:xfrm>
            <a:custGeom>
              <a:avLst/>
              <a:gdLst/>
              <a:ahLst/>
              <a:cxnLst/>
              <a:rect l="l" t="t" r="r" b="b"/>
              <a:pathLst>
                <a:path w="3627" h="5260" extrusionOk="0">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7"/>
            <p:cNvSpPr/>
            <p:nvPr/>
          </p:nvSpPr>
          <p:spPr>
            <a:xfrm>
              <a:off x="1971308" y="4173281"/>
              <a:ext cx="85629" cy="221897"/>
            </a:xfrm>
            <a:custGeom>
              <a:avLst/>
              <a:gdLst/>
              <a:ahLst/>
              <a:cxnLst/>
              <a:rect l="l" t="t" r="r" b="b"/>
              <a:pathLst>
                <a:path w="2550" h="6608" extrusionOk="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7"/>
            <p:cNvSpPr/>
            <p:nvPr/>
          </p:nvSpPr>
          <p:spPr>
            <a:xfrm>
              <a:off x="2036253" y="4342362"/>
              <a:ext cx="42244" cy="45098"/>
            </a:xfrm>
            <a:custGeom>
              <a:avLst/>
              <a:gdLst/>
              <a:ahLst/>
              <a:cxnLst/>
              <a:rect l="l" t="t" r="r" b="b"/>
              <a:pathLst>
                <a:path w="1258" h="1343" extrusionOk="0">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7"/>
            <p:cNvSpPr/>
            <p:nvPr/>
          </p:nvSpPr>
          <p:spPr>
            <a:xfrm>
              <a:off x="2004989" y="4225063"/>
              <a:ext cx="107590" cy="298358"/>
            </a:xfrm>
            <a:custGeom>
              <a:avLst/>
              <a:gdLst/>
              <a:ahLst/>
              <a:cxnLst/>
              <a:rect l="l" t="t" r="r" b="b"/>
              <a:pathLst>
                <a:path w="3204" h="8885" extrusionOk="0">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7"/>
            <p:cNvSpPr/>
            <p:nvPr/>
          </p:nvSpPr>
          <p:spPr>
            <a:xfrm>
              <a:off x="1945359" y="4195630"/>
              <a:ext cx="53056" cy="353139"/>
            </a:xfrm>
            <a:custGeom>
              <a:avLst/>
              <a:gdLst/>
              <a:ahLst/>
              <a:cxnLst/>
              <a:rect l="l" t="t" r="r" b="b"/>
              <a:pathLst>
                <a:path w="1580" h="6556" extrusionOk="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7"/>
            <p:cNvSpPr/>
            <p:nvPr/>
          </p:nvSpPr>
          <p:spPr>
            <a:xfrm>
              <a:off x="1949782" y="4181273"/>
              <a:ext cx="96845" cy="189895"/>
            </a:xfrm>
            <a:custGeom>
              <a:avLst/>
              <a:gdLst/>
              <a:ahLst/>
              <a:cxnLst/>
              <a:rect l="l" t="t" r="r" b="b"/>
              <a:pathLst>
                <a:path w="2884" h="5655" extrusionOk="0">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7"/>
            <p:cNvSpPr/>
            <p:nvPr/>
          </p:nvSpPr>
          <p:spPr>
            <a:xfrm>
              <a:off x="1983358" y="4344341"/>
              <a:ext cx="9772" cy="46643"/>
            </a:xfrm>
            <a:custGeom>
              <a:avLst/>
              <a:gdLst/>
              <a:ahLst/>
              <a:cxnLst/>
              <a:rect l="l" t="t" r="r" b="b"/>
              <a:pathLst>
                <a:path w="291" h="1389" extrusionOk="0">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7"/>
            <p:cNvSpPr/>
            <p:nvPr/>
          </p:nvSpPr>
          <p:spPr>
            <a:xfrm>
              <a:off x="1858878" y="4067803"/>
              <a:ext cx="19846" cy="11887"/>
            </a:xfrm>
            <a:custGeom>
              <a:avLst/>
              <a:gdLst/>
              <a:ahLst/>
              <a:cxnLst/>
              <a:rect l="l" t="t" r="r" b="b"/>
              <a:pathLst>
                <a:path w="591" h="354" extrusionOk="0">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7"/>
            <p:cNvSpPr/>
            <p:nvPr/>
          </p:nvSpPr>
          <p:spPr>
            <a:xfrm>
              <a:off x="1854009" y="4059844"/>
              <a:ext cx="54433" cy="21693"/>
            </a:xfrm>
            <a:custGeom>
              <a:avLst/>
              <a:gdLst/>
              <a:ahLst/>
              <a:cxnLst/>
              <a:rect l="l" t="t" r="r" b="b"/>
              <a:pathLst>
                <a:path w="1621" h="646" extrusionOk="0">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7"/>
            <p:cNvSpPr/>
            <p:nvPr/>
          </p:nvSpPr>
          <p:spPr>
            <a:xfrm>
              <a:off x="1887691" y="4043625"/>
              <a:ext cx="84051" cy="30994"/>
            </a:xfrm>
            <a:custGeom>
              <a:avLst/>
              <a:gdLst/>
              <a:ahLst/>
              <a:cxnLst/>
              <a:rect l="l" t="t" r="r" b="b"/>
              <a:pathLst>
                <a:path w="2503" h="923" extrusionOk="0">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7"/>
            <p:cNvSpPr/>
            <p:nvPr/>
          </p:nvSpPr>
          <p:spPr>
            <a:xfrm>
              <a:off x="1793529" y="3974716"/>
              <a:ext cx="42244" cy="100303"/>
            </a:xfrm>
            <a:custGeom>
              <a:avLst/>
              <a:gdLst/>
              <a:ahLst/>
              <a:cxnLst/>
              <a:rect l="l" t="t" r="r" b="b"/>
              <a:pathLst>
                <a:path w="1258" h="2987" extrusionOk="0">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7"/>
            <p:cNvSpPr/>
            <p:nvPr/>
          </p:nvSpPr>
          <p:spPr>
            <a:xfrm>
              <a:off x="1832886" y="4081370"/>
              <a:ext cx="113299" cy="8160"/>
            </a:xfrm>
            <a:custGeom>
              <a:avLst/>
              <a:gdLst/>
              <a:ahLst/>
              <a:cxnLst/>
              <a:rect l="l" t="t" r="r" b="b"/>
              <a:pathLst>
                <a:path w="3374" h="243" extrusionOk="0">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7"/>
            <p:cNvSpPr/>
            <p:nvPr/>
          </p:nvSpPr>
          <p:spPr>
            <a:xfrm>
              <a:off x="1952636" y="4043625"/>
              <a:ext cx="19107" cy="30894"/>
            </a:xfrm>
            <a:custGeom>
              <a:avLst/>
              <a:gdLst/>
              <a:ahLst/>
              <a:cxnLst/>
              <a:rect l="l" t="t" r="r" b="b"/>
              <a:pathLst>
                <a:path w="569" h="920" extrusionOk="0">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7"/>
            <p:cNvSpPr/>
            <p:nvPr/>
          </p:nvSpPr>
          <p:spPr>
            <a:xfrm>
              <a:off x="1946155" y="3955542"/>
              <a:ext cx="121392" cy="246914"/>
            </a:xfrm>
            <a:custGeom>
              <a:avLst/>
              <a:gdLst/>
              <a:ahLst/>
              <a:cxnLst/>
              <a:rect l="l" t="t" r="r" b="b"/>
              <a:pathLst>
                <a:path w="3615" h="7353" extrusionOk="0">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7"/>
            <p:cNvSpPr/>
            <p:nvPr/>
          </p:nvSpPr>
          <p:spPr>
            <a:xfrm>
              <a:off x="1951831" y="3990231"/>
              <a:ext cx="77133" cy="128141"/>
            </a:xfrm>
            <a:custGeom>
              <a:avLst/>
              <a:gdLst/>
              <a:ahLst/>
              <a:cxnLst/>
              <a:rect l="l" t="t" r="r" b="b"/>
              <a:pathLst>
                <a:path w="2297" h="3816" extrusionOk="0">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7"/>
            <p:cNvSpPr/>
            <p:nvPr/>
          </p:nvSpPr>
          <p:spPr>
            <a:xfrm>
              <a:off x="2030578" y="4198265"/>
              <a:ext cx="28039" cy="42244"/>
            </a:xfrm>
            <a:custGeom>
              <a:avLst/>
              <a:gdLst/>
              <a:ahLst/>
              <a:cxnLst/>
              <a:rect l="l" t="t" r="r" b="b"/>
              <a:pathLst>
                <a:path w="835" h="1258" extrusionOk="0">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7"/>
            <p:cNvSpPr/>
            <p:nvPr/>
          </p:nvSpPr>
          <p:spPr>
            <a:xfrm>
              <a:off x="1827480" y="4080228"/>
              <a:ext cx="54500" cy="18939"/>
            </a:xfrm>
            <a:custGeom>
              <a:avLst/>
              <a:gdLst/>
              <a:ahLst/>
              <a:cxnLst/>
              <a:rect l="l" t="t" r="r" b="b"/>
              <a:pathLst>
                <a:path w="1623" h="564" extrusionOk="0">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7"/>
            <p:cNvSpPr/>
            <p:nvPr/>
          </p:nvSpPr>
          <p:spPr>
            <a:xfrm>
              <a:off x="1867811" y="3984220"/>
              <a:ext cx="161150" cy="126429"/>
            </a:xfrm>
            <a:custGeom>
              <a:avLst/>
              <a:gdLst/>
              <a:ahLst/>
              <a:cxnLst/>
              <a:rect l="l" t="t" r="r" b="b"/>
              <a:pathLst>
                <a:path w="4799" h="3765" extrusionOk="0">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7"/>
            <p:cNvSpPr/>
            <p:nvPr/>
          </p:nvSpPr>
          <p:spPr>
            <a:xfrm>
              <a:off x="1948573" y="3870279"/>
              <a:ext cx="82439" cy="86838"/>
            </a:xfrm>
            <a:custGeom>
              <a:avLst/>
              <a:gdLst/>
              <a:ahLst/>
              <a:cxnLst/>
              <a:rect l="l" t="t" r="r" b="b"/>
              <a:pathLst>
                <a:path w="2455" h="2586" extrusionOk="0">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7"/>
            <p:cNvSpPr/>
            <p:nvPr/>
          </p:nvSpPr>
          <p:spPr>
            <a:xfrm>
              <a:off x="1920164" y="3840594"/>
              <a:ext cx="120586" cy="95535"/>
            </a:xfrm>
            <a:custGeom>
              <a:avLst/>
              <a:gdLst/>
              <a:ahLst/>
              <a:cxnLst/>
              <a:rect l="l" t="t" r="r" b="b"/>
              <a:pathLst>
                <a:path w="3591" h="2845" extrusionOk="0">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7"/>
            <p:cNvSpPr/>
            <p:nvPr/>
          </p:nvSpPr>
          <p:spPr>
            <a:xfrm>
              <a:off x="1989475" y="3931598"/>
              <a:ext cx="39893" cy="37375"/>
            </a:xfrm>
            <a:custGeom>
              <a:avLst/>
              <a:gdLst/>
              <a:ahLst/>
              <a:cxnLst/>
              <a:rect l="l" t="t" r="r" b="b"/>
              <a:pathLst>
                <a:path w="1188" h="1113" extrusionOk="0">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7"/>
            <p:cNvSpPr/>
            <p:nvPr/>
          </p:nvSpPr>
          <p:spPr>
            <a:xfrm>
              <a:off x="1996896" y="3951075"/>
              <a:ext cx="34117" cy="20349"/>
            </a:xfrm>
            <a:custGeom>
              <a:avLst/>
              <a:gdLst/>
              <a:ahLst/>
              <a:cxnLst/>
              <a:rect l="l" t="t" r="r" b="b"/>
              <a:pathLst>
                <a:path w="1016" h="606" extrusionOk="0">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7"/>
            <p:cNvSpPr/>
            <p:nvPr/>
          </p:nvSpPr>
          <p:spPr>
            <a:xfrm>
              <a:off x="1953442" y="3918603"/>
              <a:ext cx="11417" cy="20148"/>
            </a:xfrm>
            <a:custGeom>
              <a:avLst/>
              <a:gdLst/>
              <a:ahLst/>
              <a:cxnLst/>
              <a:rect l="l" t="t" r="r" b="b"/>
              <a:pathLst>
                <a:path w="340" h="600" extrusionOk="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7"/>
            <p:cNvSpPr/>
            <p:nvPr/>
          </p:nvSpPr>
          <p:spPr>
            <a:xfrm>
              <a:off x="1829260" y="3602000"/>
              <a:ext cx="460684" cy="220856"/>
            </a:xfrm>
            <a:custGeom>
              <a:avLst/>
              <a:gdLst/>
              <a:ahLst/>
              <a:cxnLst/>
              <a:rect l="l" t="t" r="r" b="b"/>
              <a:pathLst>
                <a:path w="13719" h="6577" extrusionOk="0">
                  <a:moveTo>
                    <a:pt x="423" y="1"/>
                  </a:moveTo>
                  <a:cubicBezTo>
                    <a:pt x="194" y="1"/>
                    <a:pt x="0" y="194"/>
                    <a:pt x="0" y="424"/>
                  </a:cubicBezTo>
                  <a:lnTo>
                    <a:pt x="0" y="6153"/>
                  </a:lnTo>
                  <a:cubicBezTo>
                    <a:pt x="0" y="6395"/>
                    <a:pt x="194" y="6576"/>
                    <a:pt x="423" y="6576"/>
                  </a:cubicBezTo>
                  <a:lnTo>
                    <a:pt x="13308" y="6576"/>
                  </a:lnTo>
                  <a:cubicBezTo>
                    <a:pt x="13537" y="6576"/>
                    <a:pt x="13719" y="6395"/>
                    <a:pt x="13719" y="6153"/>
                  </a:cubicBezTo>
                  <a:lnTo>
                    <a:pt x="13719" y="424"/>
                  </a:lnTo>
                  <a:cubicBezTo>
                    <a:pt x="13719" y="194"/>
                    <a:pt x="13537" y="1"/>
                    <a:pt x="13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7"/>
            <p:cNvSpPr/>
            <p:nvPr/>
          </p:nvSpPr>
          <p:spPr>
            <a:xfrm>
              <a:off x="1819118" y="3591859"/>
              <a:ext cx="461087" cy="220856"/>
            </a:xfrm>
            <a:custGeom>
              <a:avLst/>
              <a:gdLst/>
              <a:ahLst/>
              <a:cxnLst/>
              <a:rect l="l" t="t" r="r" b="b"/>
              <a:pathLst>
                <a:path w="13731" h="6577" extrusionOk="0">
                  <a:moveTo>
                    <a:pt x="423" y="1"/>
                  </a:moveTo>
                  <a:cubicBezTo>
                    <a:pt x="193" y="1"/>
                    <a:pt x="0" y="194"/>
                    <a:pt x="0" y="424"/>
                  </a:cubicBezTo>
                  <a:lnTo>
                    <a:pt x="0" y="6165"/>
                  </a:lnTo>
                  <a:cubicBezTo>
                    <a:pt x="0" y="6395"/>
                    <a:pt x="193" y="6576"/>
                    <a:pt x="423" y="6576"/>
                  </a:cubicBezTo>
                  <a:lnTo>
                    <a:pt x="13308" y="6576"/>
                  </a:lnTo>
                  <a:cubicBezTo>
                    <a:pt x="13537" y="6576"/>
                    <a:pt x="13731" y="6395"/>
                    <a:pt x="13731" y="6165"/>
                  </a:cubicBezTo>
                  <a:lnTo>
                    <a:pt x="13731" y="424"/>
                  </a:lnTo>
                  <a:cubicBezTo>
                    <a:pt x="13731" y="194"/>
                    <a:pt x="13537" y="1"/>
                    <a:pt x="1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7"/>
            <p:cNvSpPr/>
            <p:nvPr/>
          </p:nvSpPr>
          <p:spPr>
            <a:xfrm>
              <a:off x="1819118" y="3591859"/>
              <a:ext cx="461087" cy="42244"/>
            </a:xfrm>
            <a:custGeom>
              <a:avLst/>
              <a:gdLst/>
              <a:ahLst/>
              <a:cxnLst/>
              <a:rect l="l" t="t" r="r" b="b"/>
              <a:pathLst>
                <a:path w="13731" h="1258" extrusionOk="0">
                  <a:moveTo>
                    <a:pt x="423" y="1"/>
                  </a:moveTo>
                  <a:cubicBezTo>
                    <a:pt x="193" y="1"/>
                    <a:pt x="0" y="194"/>
                    <a:pt x="0" y="424"/>
                  </a:cubicBezTo>
                  <a:lnTo>
                    <a:pt x="0" y="1258"/>
                  </a:lnTo>
                  <a:lnTo>
                    <a:pt x="13731" y="1258"/>
                  </a:lnTo>
                  <a:lnTo>
                    <a:pt x="13731" y="424"/>
                  </a:lnTo>
                  <a:cubicBezTo>
                    <a:pt x="13731" y="194"/>
                    <a:pt x="13537" y="1"/>
                    <a:pt x="13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7"/>
            <p:cNvSpPr/>
            <p:nvPr/>
          </p:nvSpPr>
          <p:spPr>
            <a:xfrm>
              <a:off x="1836547" y="3654051"/>
              <a:ext cx="425391" cy="135932"/>
            </a:xfrm>
            <a:custGeom>
              <a:avLst/>
              <a:gdLst/>
              <a:ahLst/>
              <a:cxnLst/>
              <a:rect l="l" t="t" r="r" b="b"/>
              <a:pathLst>
                <a:path w="12668" h="4048" extrusionOk="0">
                  <a:moveTo>
                    <a:pt x="12046" y="1"/>
                  </a:moveTo>
                  <a:cubicBezTo>
                    <a:pt x="11446" y="1"/>
                    <a:pt x="10508" y="237"/>
                    <a:pt x="9670" y="1461"/>
                  </a:cubicBezTo>
                  <a:cubicBezTo>
                    <a:pt x="9298" y="2012"/>
                    <a:pt x="8993" y="2213"/>
                    <a:pt x="8710" y="2213"/>
                  </a:cubicBezTo>
                  <a:cubicBezTo>
                    <a:pt x="7961" y="2213"/>
                    <a:pt x="7364" y="804"/>
                    <a:pt x="6092" y="699"/>
                  </a:cubicBezTo>
                  <a:cubicBezTo>
                    <a:pt x="6046" y="695"/>
                    <a:pt x="6002" y="693"/>
                    <a:pt x="5958" y="693"/>
                  </a:cubicBezTo>
                  <a:cubicBezTo>
                    <a:pt x="4563" y="693"/>
                    <a:pt x="4341" y="2735"/>
                    <a:pt x="3350" y="2735"/>
                  </a:cubicBezTo>
                  <a:cubicBezTo>
                    <a:pt x="3190" y="2735"/>
                    <a:pt x="3012" y="2683"/>
                    <a:pt x="2805" y="2561"/>
                  </a:cubicBezTo>
                  <a:cubicBezTo>
                    <a:pt x="2161" y="2180"/>
                    <a:pt x="1663" y="2028"/>
                    <a:pt x="1264" y="2028"/>
                  </a:cubicBezTo>
                  <a:cubicBezTo>
                    <a:pt x="675" y="2028"/>
                    <a:pt x="303" y="2360"/>
                    <a:pt x="1" y="2778"/>
                  </a:cubicBezTo>
                  <a:lnTo>
                    <a:pt x="1" y="4047"/>
                  </a:lnTo>
                  <a:lnTo>
                    <a:pt x="12668" y="4047"/>
                  </a:lnTo>
                  <a:lnTo>
                    <a:pt x="12668" y="95"/>
                  </a:lnTo>
                  <a:cubicBezTo>
                    <a:pt x="12668" y="95"/>
                    <a:pt x="12424" y="1"/>
                    <a:pt x="1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7"/>
            <p:cNvSpPr/>
            <p:nvPr/>
          </p:nvSpPr>
          <p:spPr>
            <a:xfrm>
              <a:off x="1836547" y="3656402"/>
              <a:ext cx="83648" cy="5709"/>
            </a:xfrm>
            <a:custGeom>
              <a:avLst/>
              <a:gdLst/>
              <a:ahLst/>
              <a:cxnLst/>
              <a:rect l="l" t="t" r="r" b="b"/>
              <a:pathLst>
                <a:path w="2491" h="170" extrusionOk="0">
                  <a:moveTo>
                    <a:pt x="1" y="1"/>
                  </a:moveTo>
                  <a:lnTo>
                    <a:pt x="1" y="170"/>
                  </a:lnTo>
                  <a:lnTo>
                    <a:pt x="2491" y="170"/>
                  </a:ln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7"/>
            <p:cNvSpPr/>
            <p:nvPr/>
          </p:nvSpPr>
          <p:spPr>
            <a:xfrm>
              <a:off x="1836547" y="3666543"/>
              <a:ext cx="141708" cy="5742"/>
            </a:xfrm>
            <a:custGeom>
              <a:avLst/>
              <a:gdLst/>
              <a:ahLst/>
              <a:cxnLst/>
              <a:rect l="l" t="t" r="r" b="b"/>
              <a:pathLst>
                <a:path w="4220" h="171" extrusionOk="0">
                  <a:moveTo>
                    <a:pt x="1" y="1"/>
                  </a:moveTo>
                  <a:lnTo>
                    <a:pt x="1" y="170"/>
                  </a:lnTo>
                  <a:lnTo>
                    <a:pt x="4219" y="170"/>
                  </a:lnTo>
                  <a:lnTo>
                    <a:pt x="4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7"/>
            <p:cNvSpPr/>
            <p:nvPr/>
          </p:nvSpPr>
          <p:spPr>
            <a:xfrm>
              <a:off x="1836547" y="3676685"/>
              <a:ext cx="106381" cy="5742"/>
            </a:xfrm>
            <a:custGeom>
              <a:avLst/>
              <a:gdLst/>
              <a:ahLst/>
              <a:cxnLst/>
              <a:rect l="l" t="t" r="r" b="b"/>
              <a:pathLst>
                <a:path w="3168" h="171" extrusionOk="0">
                  <a:moveTo>
                    <a:pt x="1" y="1"/>
                  </a:moveTo>
                  <a:lnTo>
                    <a:pt x="1" y="170"/>
                  </a:lnTo>
                  <a:lnTo>
                    <a:pt x="3167" y="170"/>
                  </a:lnTo>
                  <a:lnTo>
                    <a:pt x="3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7"/>
            <p:cNvSpPr/>
            <p:nvPr/>
          </p:nvSpPr>
          <p:spPr>
            <a:xfrm>
              <a:off x="1836547" y="3686860"/>
              <a:ext cx="128309" cy="5709"/>
            </a:xfrm>
            <a:custGeom>
              <a:avLst/>
              <a:gdLst/>
              <a:ahLst/>
              <a:cxnLst/>
              <a:rect l="l" t="t" r="r" b="b"/>
              <a:pathLst>
                <a:path w="3821" h="170" extrusionOk="0">
                  <a:moveTo>
                    <a:pt x="1" y="0"/>
                  </a:moveTo>
                  <a:lnTo>
                    <a:pt x="1" y="169"/>
                  </a:lnTo>
                  <a:lnTo>
                    <a:pt x="3820" y="169"/>
                  </a:lnTo>
                  <a:lnTo>
                    <a:pt x="3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7"/>
            <p:cNvSpPr/>
            <p:nvPr/>
          </p:nvSpPr>
          <p:spPr>
            <a:xfrm>
              <a:off x="1836547" y="3697001"/>
              <a:ext cx="83648" cy="5709"/>
            </a:xfrm>
            <a:custGeom>
              <a:avLst/>
              <a:gdLst/>
              <a:ahLst/>
              <a:cxnLst/>
              <a:rect l="l" t="t" r="r" b="b"/>
              <a:pathLst>
                <a:path w="2491" h="170" extrusionOk="0">
                  <a:moveTo>
                    <a:pt x="1" y="0"/>
                  </a:moveTo>
                  <a:lnTo>
                    <a:pt x="1" y="170"/>
                  </a:lnTo>
                  <a:lnTo>
                    <a:pt x="2491" y="170"/>
                  </a:lnTo>
                  <a:lnTo>
                    <a:pt x="2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7"/>
            <p:cNvSpPr/>
            <p:nvPr/>
          </p:nvSpPr>
          <p:spPr>
            <a:xfrm>
              <a:off x="955379" y="3533831"/>
              <a:ext cx="257357" cy="89323"/>
            </a:xfrm>
            <a:custGeom>
              <a:avLst/>
              <a:gdLst/>
              <a:ahLst/>
              <a:cxnLst/>
              <a:rect l="l" t="t" r="r" b="b"/>
              <a:pathLst>
                <a:path w="7664" h="2660" extrusionOk="0">
                  <a:moveTo>
                    <a:pt x="0" y="0"/>
                  </a:moveTo>
                  <a:cubicBezTo>
                    <a:pt x="592" y="1596"/>
                    <a:pt x="2128" y="2660"/>
                    <a:pt x="3832" y="2660"/>
                  </a:cubicBezTo>
                  <a:cubicBezTo>
                    <a:pt x="5536" y="2660"/>
                    <a:pt x="7071" y="1596"/>
                    <a:pt x="7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7"/>
            <p:cNvSpPr/>
            <p:nvPr/>
          </p:nvSpPr>
          <p:spPr>
            <a:xfrm>
              <a:off x="926130" y="3397861"/>
              <a:ext cx="144125" cy="122601"/>
            </a:xfrm>
            <a:custGeom>
              <a:avLst/>
              <a:gdLst/>
              <a:ahLst/>
              <a:cxnLst/>
              <a:rect l="l" t="t" r="r" b="b"/>
              <a:pathLst>
                <a:path w="4292" h="3651" extrusionOk="0">
                  <a:moveTo>
                    <a:pt x="932" y="0"/>
                  </a:moveTo>
                  <a:cubicBezTo>
                    <a:pt x="194" y="1064"/>
                    <a:pt x="1" y="2430"/>
                    <a:pt x="424" y="3651"/>
                  </a:cubicBezTo>
                  <a:lnTo>
                    <a:pt x="4292" y="2333"/>
                  </a:lnTo>
                  <a:lnTo>
                    <a:pt x="9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7"/>
            <p:cNvSpPr/>
            <p:nvPr/>
          </p:nvSpPr>
          <p:spPr>
            <a:xfrm>
              <a:off x="1089703" y="3325998"/>
              <a:ext cx="181869" cy="230191"/>
            </a:xfrm>
            <a:custGeom>
              <a:avLst/>
              <a:gdLst/>
              <a:ahLst/>
              <a:cxnLst/>
              <a:rect l="l" t="t" r="r" b="b"/>
              <a:pathLst>
                <a:path w="5416" h="6855" extrusionOk="0">
                  <a:moveTo>
                    <a:pt x="1" y="1"/>
                  </a:moveTo>
                  <a:lnTo>
                    <a:pt x="1" y="4086"/>
                  </a:lnTo>
                  <a:lnTo>
                    <a:pt x="3011" y="6854"/>
                  </a:lnTo>
                  <a:cubicBezTo>
                    <a:pt x="5416" y="4231"/>
                    <a:pt x="356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7"/>
            <p:cNvSpPr/>
            <p:nvPr/>
          </p:nvSpPr>
          <p:spPr>
            <a:xfrm>
              <a:off x="957394" y="3338994"/>
              <a:ext cx="112862" cy="136805"/>
            </a:xfrm>
            <a:custGeom>
              <a:avLst/>
              <a:gdLst/>
              <a:ahLst/>
              <a:cxnLst/>
              <a:rect l="l" t="t" r="r" b="b"/>
              <a:pathLst>
                <a:path w="3361" h="4074" extrusionOk="0">
                  <a:moveTo>
                    <a:pt x="3325" y="1"/>
                  </a:moveTo>
                  <a:cubicBezTo>
                    <a:pt x="1997" y="1"/>
                    <a:pt x="767" y="663"/>
                    <a:pt x="1" y="1753"/>
                  </a:cubicBezTo>
                  <a:lnTo>
                    <a:pt x="3361" y="4074"/>
                  </a:lnTo>
                  <a:lnTo>
                    <a:pt x="3361" y="1"/>
                  </a:lnTo>
                  <a:cubicBezTo>
                    <a:pt x="3349" y="1"/>
                    <a:pt x="3337" y="1"/>
                    <a:pt x="3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7"/>
            <p:cNvSpPr/>
            <p:nvPr/>
          </p:nvSpPr>
          <p:spPr>
            <a:xfrm>
              <a:off x="1044671" y="3475769"/>
              <a:ext cx="126261" cy="137241"/>
            </a:xfrm>
            <a:custGeom>
              <a:avLst/>
              <a:gdLst/>
              <a:ahLst/>
              <a:cxnLst/>
              <a:rect l="l" t="t" r="r" b="b"/>
              <a:pathLst>
                <a:path w="3760" h="4087" extrusionOk="0">
                  <a:moveTo>
                    <a:pt x="762" y="1"/>
                  </a:moveTo>
                  <a:lnTo>
                    <a:pt x="0" y="4014"/>
                  </a:lnTo>
                  <a:cubicBezTo>
                    <a:pt x="256" y="4063"/>
                    <a:pt x="513" y="4087"/>
                    <a:pt x="768" y="4087"/>
                  </a:cubicBezTo>
                  <a:cubicBezTo>
                    <a:pt x="1896" y="4087"/>
                    <a:pt x="2980" y="3617"/>
                    <a:pt x="3759" y="2769"/>
                  </a:cubicBezTo>
                  <a:lnTo>
                    <a:pt x="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7"/>
            <p:cNvSpPr/>
            <p:nvPr/>
          </p:nvSpPr>
          <p:spPr>
            <a:xfrm>
              <a:off x="940771" y="3475769"/>
              <a:ext cx="129484" cy="134790"/>
            </a:xfrm>
            <a:custGeom>
              <a:avLst/>
              <a:gdLst/>
              <a:ahLst/>
              <a:cxnLst/>
              <a:rect l="l" t="t" r="r" b="b"/>
              <a:pathLst>
                <a:path w="3856" h="4014" extrusionOk="0">
                  <a:moveTo>
                    <a:pt x="3856" y="1"/>
                  </a:moveTo>
                  <a:lnTo>
                    <a:pt x="0" y="1331"/>
                  </a:lnTo>
                  <a:cubicBezTo>
                    <a:pt x="472" y="2721"/>
                    <a:pt x="1656" y="3748"/>
                    <a:pt x="3094" y="4014"/>
                  </a:cubicBezTo>
                  <a:lnTo>
                    <a:pt x="3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7"/>
            <p:cNvSpPr/>
            <p:nvPr/>
          </p:nvSpPr>
          <p:spPr>
            <a:xfrm>
              <a:off x="811283" y="3832568"/>
              <a:ext cx="200943" cy="94192"/>
            </a:xfrm>
            <a:custGeom>
              <a:avLst/>
              <a:gdLst/>
              <a:ahLst/>
              <a:cxnLst/>
              <a:rect l="l" t="t" r="r" b="b"/>
              <a:pathLst>
                <a:path w="5984" h="2805" extrusionOk="0">
                  <a:moveTo>
                    <a:pt x="266" y="0"/>
                  </a:moveTo>
                  <a:cubicBezTo>
                    <a:pt x="121" y="0"/>
                    <a:pt x="0" y="121"/>
                    <a:pt x="0" y="278"/>
                  </a:cubicBezTo>
                  <a:lnTo>
                    <a:pt x="0" y="1995"/>
                  </a:lnTo>
                  <a:cubicBezTo>
                    <a:pt x="0" y="2140"/>
                    <a:pt x="121" y="2261"/>
                    <a:pt x="266" y="2261"/>
                  </a:cubicBezTo>
                  <a:lnTo>
                    <a:pt x="4775" y="2261"/>
                  </a:lnTo>
                  <a:cubicBezTo>
                    <a:pt x="4799" y="2442"/>
                    <a:pt x="4932" y="2804"/>
                    <a:pt x="5585" y="2804"/>
                  </a:cubicBezTo>
                  <a:cubicBezTo>
                    <a:pt x="5585" y="2804"/>
                    <a:pt x="5319" y="2756"/>
                    <a:pt x="5258" y="2261"/>
                  </a:cubicBezTo>
                  <a:lnTo>
                    <a:pt x="5717" y="2261"/>
                  </a:lnTo>
                  <a:cubicBezTo>
                    <a:pt x="5863" y="2261"/>
                    <a:pt x="5983" y="2140"/>
                    <a:pt x="5983" y="1995"/>
                  </a:cubicBezTo>
                  <a:lnTo>
                    <a:pt x="5983" y="278"/>
                  </a:lnTo>
                  <a:cubicBezTo>
                    <a:pt x="5983" y="121"/>
                    <a:pt x="5863" y="0"/>
                    <a:pt x="5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7"/>
            <p:cNvSpPr/>
            <p:nvPr/>
          </p:nvSpPr>
          <p:spPr>
            <a:xfrm>
              <a:off x="807622" y="3828102"/>
              <a:ext cx="201346" cy="94192"/>
            </a:xfrm>
            <a:custGeom>
              <a:avLst/>
              <a:gdLst/>
              <a:ahLst/>
              <a:cxnLst/>
              <a:rect l="l" t="t" r="r" b="b"/>
              <a:pathLst>
                <a:path w="5996" h="2805" extrusionOk="0">
                  <a:moveTo>
                    <a:pt x="279" y="0"/>
                  </a:moveTo>
                  <a:cubicBezTo>
                    <a:pt x="122" y="0"/>
                    <a:pt x="1" y="121"/>
                    <a:pt x="1" y="278"/>
                  </a:cubicBezTo>
                  <a:lnTo>
                    <a:pt x="1" y="1995"/>
                  </a:lnTo>
                  <a:cubicBezTo>
                    <a:pt x="1" y="2140"/>
                    <a:pt x="122" y="2261"/>
                    <a:pt x="279" y="2261"/>
                  </a:cubicBezTo>
                  <a:lnTo>
                    <a:pt x="4787" y="2261"/>
                  </a:lnTo>
                  <a:cubicBezTo>
                    <a:pt x="4811" y="2454"/>
                    <a:pt x="4932" y="2805"/>
                    <a:pt x="5597" y="2805"/>
                  </a:cubicBezTo>
                  <a:cubicBezTo>
                    <a:pt x="5597" y="2805"/>
                    <a:pt x="5319" y="2756"/>
                    <a:pt x="5270" y="2261"/>
                  </a:cubicBezTo>
                  <a:lnTo>
                    <a:pt x="5718" y="2261"/>
                  </a:lnTo>
                  <a:cubicBezTo>
                    <a:pt x="5875" y="2261"/>
                    <a:pt x="5996" y="2140"/>
                    <a:pt x="5996" y="1995"/>
                  </a:cubicBezTo>
                  <a:lnTo>
                    <a:pt x="5996" y="278"/>
                  </a:lnTo>
                  <a:cubicBezTo>
                    <a:pt x="5996" y="121"/>
                    <a:pt x="5863" y="0"/>
                    <a:pt x="5718" y="0"/>
                  </a:cubicBezTo>
                  <a:close/>
                </a:path>
              </a:pathLst>
            </a:custGeom>
            <a:solidFill>
              <a:srgbClr val="EB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7"/>
            <p:cNvSpPr/>
            <p:nvPr/>
          </p:nvSpPr>
          <p:spPr>
            <a:xfrm>
              <a:off x="813700" y="3835389"/>
              <a:ext cx="187578" cy="7757"/>
            </a:xfrm>
            <a:custGeom>
              <a:avLst/>
              <a:gdLst/>
              <a:ahLst/>
              <a:cxnLst/>
              <a:rect l="l" t="t" r="r" b="b"/>
              <a:pathLst>
                <a:path w="5586" h="231" extrusionOk="0">
                  <a:moveTo>
                    <a:pt x="86" y="1"/>
                  </a:moveTo>
                  <a:cubicBezTo>
                    <a:pt x="37" y="1"/>
                    <a:pt x="1" y="37"/>
                    <a:pt x="1" y="86"/>
                  </a:cubicBezTo>
                  <a:lnTo>
                    <a:pt x="1" y="146"/>
                  </a:lnTo>
                  <a:cubicBezTo>
                    <a:pt x="1" y="194"/>
                    <a:pt x="37" y="231"/>
                    <a:pt x="86" y="231"/>
                  </a:cubicBezTo>
                  <a:lnTo>
                    <a:pt x="5500" y="231"/>
                  </a:lnTo>
                  <a:cubicBezTo>
                    <a:pt x="5549" y="231"/>
                    <a:pt x="5585" y="194"/>
                    <a:pt x="5585" y="146"/>
                  </a:cubicBezTo>
                  <a:lnTo>
                    <a:pt x="5585" y="86"/>
                  </a:lnTo>
                  <a:cubicBezTo>
                    <a:pt x="5585" y="37"/>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7"/>
            <p:cNvSpPr/>
            <p:nvPr/>
          </p:nvSpPr>
          <p:spPr>
            <a:xfrm>
              <a:off x="813700" y="3848385"/>
              <a:ext cx="187578" cy="7757"/>
            </a:xfrm>
            <a:custGeom>
              <a:avLst/>
              <a:gdLst/>
              <a:ahLst/>
              <a:cxnLst/>
              <a:rect l="l" t="t" r="r" b="b"/>
              <a:pathLst>
                <a:path w="5586" h="231" extrusionOk="0">
                  <a:moveTo>
                    <a:pt x="86" y="1"/>
                  </a:moveTo>
                  <a:cubicBezTo>
                    <a:pt x="37" y="1"/>
                    <a:pt x="1" y="37"/>
                    <a:pt x="1" y="85"/>
                  </a:cubicBezTo>
                  <a:lnTo>
                    <a:pt x="1" y="146"/>
                  </a:lnTo>
                  <a:cubicBezTo>
                    <a:pt x="1" y="194"/>
                    <a:pt x="37" y="230"/>
                    <a:pt x="86" y="230"/>
                  </a:cubicBezTo>
                  <a:lnTo>
                    <a:pt x="5500" y="230"/>
                  </a:lnTo>
                  <a:cubicBezTo>
                    <a:pt x="5549" y="230"/>
                    <a:pt x="5585" y="194"/>
                    <a:pt x="5585" y="146"/>
                  </a:cubicBezTo>
                  <a:lnTo>
                    <a:pt x="5585" y="85"/>
                  </a:lnTo>
                  <a:cubicBezTo>
                    <a:pt x="5585" y="37"/>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7"/>
            <p:cNvSpPr/>
            <p:nvPr/>
          </p:nvSpPr>
          <p:spPr>
            <a:xfrm>
              <a:off x="813700" y="3861380"/>
              <a:ext cx="187578" cy="8160"/>
            </a:xfrm>
            <a:custGeom>
              <a:avLst/>
              <a:gdLst/>
              <a:ahLst/>
              <a:cxnLst/>
              <a:rect l="l" t="t" r="r" b="b"/>
              <a:pathLst>
                <a:path w="5586" h="243" extrusionOk="0">
                  <a:moveTo>
                    <a:pt x="86" y="1"/>
                  </a:moveTo>
                  <a:cubicBezTo>
                    <a:pt x="37" y="1"/>
                    <a:pt x="1" y="49"/>
                    <a:pt x="1" y="85"/>
                  </a:cubicBezTo>
                  <a:lnTo>
                    <a:pt x="1" y="158"/>
                  </a:lnTo>
                  <a:cubicBezTo>
                    <a:pt x="1" y="206"/>
                    <a:pt x="37" y="242"/>
                    <a:pt x="86" y="242"/>
                  </a:cubicBezTo>
                  <a:lnTo>
                    <a:pt x="5500" y="242"/>
                  </a:lnTo>
                  <a:cubicBezTo>
                    <a:pt x="5549" y="242"/>
                    <a:pt x="5585" y="206"/>
                    <a:pt x="5585" y="158"/>
                  </a:cubicBezTo>
                  <a:lnTo>
                    <a:pt x="5585" y="85"/>
                  </a:lnTo>
                  <a:cubicBezTo>
                    <a:pt x="5585" y="49"/>
                    <a:pt x="5549" y="1"/>
                    <a:pt x="5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7"/>
            <p:cNvSpPr/>
            <p:nvPr/>
          </p:nvSpPr>
          <p:spPr>
            <a:xfrm>
              <a:off x="813700" y="3874779"/>
              <a:ext cx="187578" cy="7757"/>
            </a:xfrm>
            <a:custGeom>
              <a:avLst/>
              <a:gdLst/>
              <a:ahLst/>
              <a:cxnLst/>
              <a:rect l="l" t="t" r="r" b="b"/>
              <a:pathLst>
                <a:path w="5586" h="231" extrusionOk="0">
                  <a:moveTo>
                    <a:pt x="86" y="0"/>
                  </a:moveTo>
                  <a:cubicBezTo>
                    <a:pt x="37" y="0"/>
                    <a:pt x="1" y="37"/>
                    <a:pt x="1" y="85"/>
                  </a:cubicBezTo>
                  <a:lnTo>
                    <a:pt x="1" y="145"/>
                  </a:lnTo>
                  <a:cubicBezTo>
                    <a:pt x="1" y="194"/>
                    <a:pt x="37" y="230"/>
                    <a:pt x="86" y="230"/>
                  </a:cubicBezTo>
                  <a:lnTo>
                    <a:pt x="5500" y="230"/>
                  </a:lnTo>
                  <a:cubicBezTo>
                    <a:pt x="5549" y="230"/>
                    <a:pt x="5585" y="194"/>
                    <a:pt x="5585" y="145"/>
                  </a:cubicBezTo>
                  <a:lnTo>
                    <a:pt x="5585" y="85"/>
                  </a:lnTo>
                  <a:cubicBezTo>
                    <a:pt x="5585" y="37"/>
                    <a:pt x="5549" y="0"/>
                    <a:pt x="5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7"/>
            <p:cNvSpPr/>
            <p:nvPr/>
          </p:nvSpPr>
          <p:spPr>
            <a:xfrm>
              <a:off x="813700" y="3888178"/>
              <a:ext cx="187578" cy="7723"/>
            </a:xfrm>
            <a:custGeom>
              <a:avLst/>
              <a:gdLst/>
              <a:ahLst/>
              <a:cxnLst/>
              <a:rect l="l" t="t" r="r" b="b"/>
              <a:pathLst>
                <a:path w="5586" h="230" extrusionOk="0">
                  <a:moveTo>
                    <a:pt x="86" y="0"/>
                  </a:moveTo>
                  <a:cubicBezTo>
                    <a:pt x="37" y="0"/>
                    <a:pt x="1" y="36"/>
                    <a:pt x="1" y="73"/>
                  </a:cubicBezTo>
                  <a:lnTo>
                    <a:pt x="1" y="145"/>
                  </a:lnTo>
                  <a:cubicBezTo>
                    <a:pt x="1" y="194"/>
                    <a:pt x="37" y="230"/>
                    <a:pt x="86" y="230"/>
                  </a:cubicBezTo>
                  <a:lnTo>
                    <a:pt x="5500" y="230"/>
                  </a:lnTo>
                  <a:cubicBezTo>
                    <a:pt x="5549" y="230"/>
                    <a:pt x="5585" y="194"/>
                    <a:pt x="5585" y="145"/>
                  </a:cubicBezTo>
                  <a:lnTo>
                    <a:pt x="5585" y="73"/>
                  </a:lnTo>
                  <a:cubicBezTo>
                    <a:pt x="5585" y="36"/>
                    <a:pt x="5549" y="0"/>
                    <a:pt x="5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7"/>
            <p:cNvSpPr/>
            <p:nvPr/>
          </p:nvSpPr>
          <p:spPr>
            <a:xfrm>
              <a:off x="2056133" y="3861380"/>
              <a:ext cx="200943" cy="94192"/>
            </a:xfrm>
            <a:custGeom>
              <a:avLst/>
              <a:gdLst/>
              <a:ahLst/>
              <a:cxnLst/>
              <a:rect l="l" t="t" r="r" b="b"/>
              <a:pathLst>
                <a:path w="5984" h="2805" extrusionOk="0">
                  <a:moveTo>
                    <a:pt x="279" y="1"/>
                  </a:moveTo>
                  <a:cubicBezTo>
                    <a:pt x="122" y="1"/>
                    <a:pt x="1" y="121"/>
                    <a:pt x="1" y="266"/>
                  </a:cubicBezTo>
                  <a:lnTo>
                    <a:pt x="1" y="1995"/>
                  </a:lnTo>
                  <a:cubicBezTo>
                    <a:pt x="1" y="2140"/>
                    <a:pt x="122" y="2261"/>
                    <a:pt x="279" y="2261"/>
                  </a:cubicBezTo>
                  <a:lnTo>
                    <a:pt x="726" y="2261"/>
                  </a:lnTo>
                  <a:cubicBezTo>
                    <a:pt x="665" y="2756"/>
                    <a:pt x="400" y="2805"/>
                    <a:pt x="400" y="2805"/>
                  </a:cubicBezTo>
                  <a:cubicBezTo>
                    <a:pt x="1052" y="2805"/>
                    <a:pt x="1185" y="2442"/>
                    <a:pt x="1209" y="2261"/>
                  </a:cubicBezTo>
                  <a:lnTo>
                    <a:pt x="5718" y="2261"/>
                  </a:lnTo>
                  <a:cubicBezTo>
                    <a:pt x="5863" y="2261"/>
                    <a:pt x="5984" y="2140"/>
                    <a:pt x="5984" y="1995"/>
                  </a:cubicBezTo>
                  <a:lnTo>
                    <a:pt x="5984" y="266"/>
                  </a:lnTo>
                  <a:cubicBezTo>
                    <a:pt x="5984" y="121"/>
                    <a:pt x="5863" y="1"/>
                    <a:pt x="5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7"/>
            <p:cNvSpPr/>
            <p:nvPr/>
          </p:nvSpPr>
          <p:spPr>
            <a:xfrm>
              <a:off x="2059391" y="3856914"/>
              <a:ext cx="201346" cy="93789"/>
            </a:xfrm>
            <a:custGeom>
              <a:avLst/>
              <a:gdLst/>
              <a:ahLst/>
              <a:cxnLst/>
              <a:rect l="l" t="t" r="r" b="b"/>
              <a:pathLst>
                <a:path w="5996" h="2793" extrusionOk="0">
                  <a:moveTo>
                    <a:pt x="278" y="1"/>
                  </a:moveTo>
                  <a:cubicBezTo>
                    <a:pt x="133" y="1"/>
                    <a:pt x="0" y="121"/>
                    <a:pt x="12" y="266"/>
                  </a:cubicBezTo>
                  <a:lnTo>
                    <a:pt x="12" y="1983"/>
                  </a:lnTo>
                  <a:cubicBezTo>
                    <a:pt x="12" y="2140"/>
                    <a:pt x="133" y="2261"/>
                    <a:pt x="278" y="2261"/>
                  </a:cubicBezTo>
                  <a:lnTo>
                    <a:pt x="726" y="2261"/>
                  </a:lnTo>
                  <a:cubicBezTo>
                    <a:pt x="677" y="2744"/>
                    <a:pt x="399" y="2793"/>
                    <a:pt x="399" y="2793"/>
                  </a:cubicBezTo>
                  <a:cubicBezTo>
                    <a:pt x="1064" y="2793"/>
                    <a:pt x="1185" y="2442"/>
                    <a:pt x="1209" y="2261"/>
                  </a:cubicBezTo>
                  <a:lnTo>
                    <a:pt x="5717" y="2261"/>
                  </a:lnTo>
                  <a:cubicBezTo>
                    <a:pt x="5875" y="2261"/>
                    <a:pt x="5995" y="2140"/>
                    <a:pt x="5995" y="1983"/>
                  </a:cubicBezTo>
                  <a:lnTo>
                    <a:pt x="5995" y="266"/>
                  </a:lnTo>
                  <a:cubicBezTo>
                    <a:pt x="5995" y="121"/>
                    <a:pt x="5875" y="1"/>
                    <a:pt x="5717" y="1"/>
                  </a:cubicBezTo>
                  <a:close/>
                </a:path>
              </a:pathLst>
            </a:custGeom>
            <a:solidFill>
              <a:srgbClr val="EB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7"/>
            <p:cNvSpPr/>
            <p:nvPr/>
          </p:nvSpPr>
          <p:spPr>
            <a:xfrm>
              <a:off x="2196972" y="3865041"/>
              <a:ext cx="57690" cy="59705"/>
            </a:xfrm>
            <a:custGeom>
              <a:avLst/>
              <a:gdLst/>
              <a:ahLst/>
              <a:cxnLst/>
              <a:rect l="l" t="t" r="r" b="b"/>
              <a:pathLst>
                <a:path w="1718" h="1778" extrusionOk="0">
                  <a:moveTo>
                    <a:pt x="122" y="0"/>
                  </a:moveTo>
                  <a:cubicBezTo>
                    <a:pt x="49" y="0"/>
                    <a:pt x="1" y="49"/>
                    <a:pt x="1" y="121"/>
                  </a:cubicBezTo>
                  <a:lnTo>
                    <a:pt x="1" y="1644"/>
                  </a:lnTo>
                  <a:cubicBezTo>
                    <a:pt x="1" y="1717"/>
                    <a:pt x="49" y="1777"/>
                    <a:pt x="122" y="1777"/>
                  </a:cubicBezTo>
                  <a:lnTo>
                    <a:pt x="1584" y="1777"/>
                  </a:lnTo>
                  <a:cubicBezTo>
                    <a:pt x="1657" y="1777"/>
                    <a:pt x="1717" y="1717"/>
                    <a:pt x="1717" y="1644"/>
                  </a:cubicBezTo>
                  <a:lnTo>
                    <a:pt x="1717" y="121"/>
                  </a:lnTo>
                  <a:cubicBezTo>
                    <a:pt x="1717" y="49"/>
                    <a:pt x="1657" y="0"/>
                    <a:pt x="1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7"/>
            <p:cNvSpPr/>
            <p:nvPr/>
          </p:nvSpPr>
          <p:spPr>
            <a:xfrm>
              <a:off x="2067517" y="3865041"/>
              <a:ext cx="121392" cy="7320"/>
            </a:xfrm>
            <a:custGeom>
              <a:avLst/>
              <a:gdLst/>
              <a:ahLst/>
              <a:cxnLst/>
              <a:rect l="l" t="t" r="r" b="b"/>
              <a:pathLst>
                <a:path w="3615" h="218" extrusionOk="0">
                  <a:moveTo>
                    <a:pt x="73" y="0"/>
                  </a:moveTo>
                  <a:cubicBezTo>
                    <a:pt x="36" y="0"/>
                    <a:pt x="0" y="24"/>
                    <a:pt x="0" y="61"/>
                  </a:cubicBezTo>
                  <a:lnTo>
                    <a:pt x="0" y="157"/>
                  </a:lnTo>
                  <a:cubicBezTo>
                    <a:pt x="0" y="194"/>
                    <a:pt x="36" y="218"/>
                    <a:pt x="73" y="218"/>
                  </a:cubicBezTo>
                  <a:lnTo>
                    <a:pt x="3554" y="218"/>
                  </a:lnTo>
                  <a:cubicBezTo>
                    <a:pt x="3590" y="218"/>
                    <a:pt x="3614" y="194"/>
                    <a:pt x="3614" y="157"/>
                  </a:cubicBezTo>
                  <a:lnTo>
                    <a:pt x="3614" y="61"/>
                  </a:lnTo>
                  <a:cubicBezTo>
                    <a:pt x="3614" y="24"/>
                    <a:pt x="3590" y="0"/>
                    <a:pt x="3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7"/>
            <p:cNvSpPr/>
            <p:nvPr/>
          </p:nvSpPr>
          <p:spPr>
            <a:xfrm>
              <a:off x="2094281" y="3878037"/>
              <a:ext cx="94628" cy="7320"/>
            </a:xfrm>
            <a:custGeom>
              <a:avLst/>
              <a:gdLst/>
              <a:ahLst/>
              <a:cxnLst/>
              <a:rect l="l" t="t" r="r" b="b"/>
              <a:pathLst>
                <a:path w="2818" h="218" extrusionOk="0">
                  <a:moveTo>
                    <a:pt x="49" y="0"/>
                  </a:moveTo>
                  <a:cubicBezTo>
                    <a:pt x="25" y="0"/>
                    <a:pt x="1" y="24"/>
                    <a:pt x="1" y="48"/>
                  </a:cubicBezTo>
                  <a:lnTo>
                    <a:pt x="1" y="157"/>
                  </a:lnTo>
                  <a:cubicBezTo>
                    <a:pt x="1" y="193"/>
                    <a:pt x="25" y="218"/>
                    <a:pt x="49" y="218"/>
                  </a:cubicBezTo>
                  <a:lnTo>
                    <a:pt x="2769" y="218"/>
                  </a:lnTo>
                  <a:cubicBezTo>
                    <a:pt x="2793" y="218"/>
                    <a:pt x="2817" y="193"/>
                    <a:pt x="2817" y="157"/>
                  </a:cubicBezTo>
                  <a:lnTo>
                    <a:pt x="2817" y="48"/>
                  </a:lnTo>
                  <a:cubicBezTo>
                    <a:pt x="2817" y="24"/>
                    <a:pt x="2793" y="0"/>
                    <a:pt x="2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7"/>
            <p:cNvSpPr/>
            <p:nvPr/>
          </p:nvSpPr>
          <p:spPr>
            <a:xfrm>
              <a:off x="2067517" y="3890999"/>
              <a:ext cx="121392" cy="7354"/>
            </a:xfrm>
            <a:custGeom>
              <a:avLst/>
              <a:gdLst/>
              <a:ahLst/>
              <a:cxnLst/>
              <a:rect l="l" t="t" r="r" b="b"/>
              <a:pathLst>
                <a:path w="3615" h="219" extrusionOk="0">
                  <a:moveTo>
                    <a:pt x="73" y="1"/>
                  </a:moveTo>
                  <a:cubicBezTo>
                    <a:pt x="36" y="1"/>
                    <a:pt x="0" y="25"/>
                    <a:pt x="0" y="61"/>
                  </a:cubicBezTo>
                  <a:lnTo>
                    <a:pt x="0" y="158"/>
                  </a:lnTo>
                  <a:cubicBezTo>
                    <a:pt x="0" y="194"/>
                    <a:pt x="36" y="218"/>
                    <a:pt x="73" y="218"/>
                  </a:cubicBezTo>
                  <a:lnTo>
                    <a:pt x="3554" y="218"/>
                  </a:lnTo>
                  <a:cubicBezTo>
                    <a:pt x="3590" y="218"/>
                    <a:pt x="3614" y="194"/>
                    <a:pt x="3614" y="158"/>
                  </a:cubicBezTo>
                  <a:lnTo>
                    <a:pt x="3614" y="61"/>
                  </a:lnTo>
                  <a:cubicBezTo>
                    <a:pt x="3614" y="25"/>
                    <a:pt x="3590"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7"/>
            <p:cNvSpPr/>
            <p:nvPr/>
          </p:nvSpPr>
          <p:spPr>
            <a:xfrm>
              <a:off x="2077659" y="3903995"/>
              <a:ext cx="111251" cy="7354"/>
            </a:xfrm>
            <a:custGeom>
              <a:avLst/>
              <a:gdLst/>
              <a:ahLst/>
              <a:cxnLst/>
              <a:rect l="l" t="t" r="r" b="b"/>
              <a:pathLst>
                <a:path w="3313" h="219" extrusionOk="0">
                  <a:moveTo>
                    <a:pt x="61" y="1"/>
                  </a:moveTo>
                  <a:cubicBezTo>
                    <a:pt x="24" y="1"/>
                    <a:pt x="0" y="25"/>
                    <a:pt x="0" y="61"/>
                  </a:cubicBezTo>
                  <a:lnTo>
                    <a:pt x="0" y="158"/>
                  </a:lnTo>
                  <a:cubicBezTo>
                    <a:pt x="0" y="194"/>
                    <a:pt x="24" y="218"/>
                    <a:pt x="61" y="218"/>
                  </a:cubicBezTo>
                  <a:lnTo>
                    <a:pt x="3252" y="218"/>
                  </a:lnTo>
                  <a:cubicBezTo>
                    <a:pt x="3288" y="218"/>
                    <a:pt x="3312" y="194"/>
                    <a:pt x="3312" y="158"/>
                  </a:cubicBezTo>
                  <a:lnTo>
                    <a:pt x="3312" y="61"/>
                  </a:lnTo>
                  <a:cubicBezTo>
                    <a:pt x="3312" y="25"/>
                    <a:pt x="3288" y="1"/>
                    <a:pt x="3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7"/>
            <p:cNvSpPr/>
            <p:nvPr/>
          </p:nvSpPr>
          <p:spPr>
            <a:xfrm>
              <a:off x="2142605" y="3916991"/>
              <a:ext cx="46307" cy="7757"/>
            </a:xfrm>
            <a:custGeom>
              <a:avLst/>
              <a:gdLst/>
              <a:ahLst/>
              <a:cxnLst/>
              <a:rect l="l" t="t" r="r" b="b"/>
              <a:pathLst>
                <a:path w="1379" h="231" extrusionOk="0">
                  <a:moveTo>
                    <a:pt x="36" y="0"/>
                  </a:moveTo>
                  <a:cubicBezTo>
                    <a:pt x="12" y="0"/>
                    <a:pt x="0" y="25"/>
                    <a:pt x="0" y="37"/>
                  </a:cubicBezTo>
                  <a:lnTo>
                    <a:pt x="0" y="182"/>
                  </a:lnTo>
                  <a:cubicBezTo>
                    <a:pt x="0" y="206"/>
                    <a:pt x="12" y="230"/>
                    <a:pt x="36" y="230"/>
                  </a:cubicBezTo>
                  <a:lnTo>
                    <a:pt x="1342" y="230"/>
                  </a:lnTo>
                  <a:cubicBezTo>
                    <a:pt x="1366" y="230"/>
                    <a:pt x="1378" y="206"/>
                    <a:pt x="1378" y="182"/>
                  </a:cubicBezTo>
                  <a:lnTo>
                    <a:pt x="1378" y="37"/>
                  </a:lnTo>
                  <a:cubicBezTo>
                    <a:pt x="1378" y="25"/>
                    <a:pt x="1366" y="0"/>
                    <a:pt x="1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7"/>
            <p:cNvSpPr/>
            <p:nvPr/>
          </p:nvSpPr>
          <p:spPr>
            <a:xfrm>
              <a:off x="1541067" y="3477818"/>
              <a:ext cx="185932" cy="56045"/>
            </a:xfrm>
            <a:custGeom>
              <a:avLst/>
              <a:gdLst/>
              <a:ahLst/>
              <a:cxnLst/>
              <a:rect l="l" t="t" r="r" b="b"/>
              <a:pathLst>
                <a:path w="5537" h="1669" extrusionOk="0">
                  <a:moveTo>
                    <a:pt x="3445" y="0"/>
                  </a:moveTo>
                  <a:lnTo>
                    <a:pt x="2539" y="182"/>
                  </a:lnTo>
                  <a:cubicBezTo>
                    <a:pt x="702" y="484"/>
                    <a:pt x="194" y="1149"/>
                    <a:pt x="61" y="1475"/>
                  </a:cubicBezTo>
                  <a:cubicBezTo>
                    <a:pt x="25" y="1535"/>
                    <a:pt x="13" y="1608"/>
                    <a:pt x="1" y="1668"/>
                  </a:cubicBezTo>
                  <a:lnTo>
                    <a:pt x="5488" y="1668"/>
                  </a:lnTo>
                  <a:cubicBezTo>
                    <a:pt x="5536" y="0"/>
                    <a:pt x="3445" y="0"/>
                    <a:pt x="3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7"/>
            <p:cNvSpPr/>
            <p:nvPr/>
          </p:nvSpPr>
          <p:spPr>
            <a:xfrm>
              <a:off x="1541067" y="3526409"/>
              <a:ext cx="123407" cy="7455"/>
            </a:xfrm>
            <a:custGeom>
              <a:avLst/>
              <a:gdLst/>
              <a:ahLst/>
              <a:cxnLst/>
              <a:rect l="l" t="t" r="r" b="b"/>
              <a:pathLst>
                <a:path w="3675" h="222" extrusionOk="0">
                  <a:moveTo>
                    <a:pt x="274" y="1"/>
                  </a:moveTo>
                  <a:cubicBezTo>
                    <a:pt x="200" y="1"/>
                    <a:pt x="127" y="10"/>
                    <a:pt x="61" y="28"/>
                  </a:cubicBezTo>
                  <a:cubicBezTo>
                    <a:pt x="25" y="88"/>
                    <a:pt x="13" y="161"/>
                    <a:pt x="1" y="221"/>
                  </a:cubicBezTo>
                  <a:lnTo>
                    <a:pt x="3675" y="221"/>
                  </a:lnTo>
                  <a:cubicBezTo>
                    <a:pt x="3675" y="221"/>
                    <a:pt x="3578" y="88"/>
                    <a:pt x="3107" y="88"/>
                  </a:cubicBezTo>
                  <a:lnTo>
                    <a:pt x="714" y="88"/>
                  </a:lnTo>
                  <a:lnTo>
                    <a:pt x="496" y="28"/>
                  </a:lnTo>
                  <a:cubicBezTo>
                    <a:pt x="424" y="10"/>
                    <a:pt x="348" y="1"/>
                    <a:pt x="274"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7"/>
            <p:cNvSpPr/>
            <p:nvPr/>
          </p:nvSpPr>
          <p:spPr>
            <a:xfrm>
              <a:off x="1619008" y="3446554"/>
              <a:ext cx="41841" cy="52385"/>
            </a:xfrm>
            <a:custGeom>
              <a:avLst/>
              <a:gdLst/>
              <a:ahLst/>
              <a:cxnLst/>
              <a:rect l="l" t="t" r="r" b="b"/>
              <a:pathLst>
                <a:path w="1246" h="1560" extrusionOk="0">
                  <a:moveTo>
                    <a:pt x="931" y="1"/>
                  </a:moveTo>
                  <a:lnTo>
                    <a:pt x="0" y="1004"/>
                  </a:lnTo>
                  <a:cubicBezTo>
                    <a:pt x="61" y="1101"/>
                    <a:pt x="109" y="1209"/>
                    <a:pt x="133" y="1318"/>
                  </a:cubicBezTo>
                  <a:cubicBezTo>
                    <a:pt x="157" y="1463"/>
                    <a:pt x="290" y="1560"/>
                    <a:pt x="447" y="1560"/>
                  </a:cubicBezTo>
                  <a:cubicBezTo>
                    <a:pt x="1245" y="1512"/>
                    <a:pt x="1197" y="1004"/>
                    <a:pt x="1197" y="1004"/>
                  </a:cubicBezTo>
                  <a:cubicBezTo>
                    <a:pt x="1028" y="750"/>
                    <a:pt x="931" y="1"/>
                    <a:pt x="931"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7"/>
            <p:cNvSpPr/>
            <p:nvPr/>
          </p:nvSpPr>
          <p:spPr>
            <a:xfrm>
              <a:off x="1554869" y="3399070"/>
              <a:ext cx="30457" cy="37375"/>
            </a:xfrm>
            <a:custGeom>
              <a:avLst/>
              <a:gdLst/>
              <a:ahLst/>
              <a:cxnLst/>
              <a:rect l="l" t="t" r="r" b="b"/>
              <a:pathLst>
                <a:path w="907" h="1113" extrusionOk="0">
                  <a:moveTo>
                    <a:pt x="448" y="1"/>
                  </a:moveTo>
                  <a:lnTo>
                    <a:pt x="37" y="121"/>
                  </a:lnTo>
                  <a:cubicBezTo>
                    <a:pt x="37" y="121"/>
                    <a:pt x="1" y="1113"/>
                    <a:pt x="440" y="1113"/>
                  </a:cubicBezTo>
                  <a:cubicBezTo>
                    <a:pt x="442" y="1113"/>
                    <a:pt x="445" y="1113"/>
                    <a:pt x="448" y="1113"/>
                  </a:cubicBezTo>
                  <a:cubicBezTo>
                    <a:pt x="907" y="1088"/>
                    <a:pt x="448" y="1"/>
                    <a:pt x="448" y="1"/>
                  </a:cubicBezTo>
                  <a:close/>
                </a:path>
              </a:pathLst>
            </a:custGeom>
            <a:solidFill>
              <a:srgbClr val="2C1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7"/>
            <p:cNvSpPr/>
            <p:nvPr/>
          </p:nvSpPr>
          <p:spPr>
            <a:xfrm>
              <a:off x="1562592" y="3397861"/>
              <a:ext cx="84454" cy="94595"/>
            </a:xfrm>
            <a:custGeom>
              <a:avLst/>
              <a:gdLst/>
              <a:ahLst/>
              <a:cxnLst/>
              <a:rect l="l" t="t" r="r" b="b"/>
              <a:pathLst>
                <a:path w="2515" h="2817" extrusionOk="0">
                  <a:moveTo>
                    <a:pt x="1245" y="0"/>
                  </a:moveTo>
                  <a:cubicBezTo>
                    <a:pt x="1221" y="0"/>
                    <a:pt x="157" y="133"/>
                    <a:pt x="85" y="254"/>
                  </a:cubicBezTo>
                  <a:cubicBezTo>
                    <a:pt x="0" y="375"/>
                    <a:pt x="36" y="774"/>
                    <a:pt x="36" y="810"/>
                  </a:cubicBezTo>
                  <a:cubicBezTo>
                    <a:pt x="61" y="1161"/>
                    <a:pt x="133" y="1499"/>
                    <a:pt x="254" y="1838"/>
                  </a:cubicBezTo>
                  <a:lnTo>
                    <a:pt x="278" y="1886"/>
                  </a:lnTo>
                  <a:cubicBezTo>
                    <a:pt x="459" y="2357"/>
                    <a:pt x="762" y="2792"/>
                    <a:pt x="1306" y="2817"/>
                  </a:cubicBezTo>
                  <a:lnTo>
                    <a:pt x="1451" y="2817"/>
                  </a:lnTo>
                  <a:cubicBezTo>
                    <a:pt x="1837" y="2768"/>
                    <a:pt x="2381" y="2164"/>
                    <a:pt x="2490" y="1729"/>
                  </a:cubicBezTo>
                  <a:cubicBezTo>
                    <a:pt x="2490" y="1717"/>
                    <a:pt x="2502" y="1705"/>
                    <a:pt x="2502" y="1680"/>
                  </a:cubicBezTo>
                  <a:cubicBezTo>
                    <a:pt x="2502" y="1668"/>
                    <a:pt x="2502" y="1656"/>
                    <a:pt x="2502" y="1644"/>
                  </a:cubicBezTo>
                  <a:cubicBezTo>
                    <a:pt x="2514" y="1511"/>
                    <a:pt x="2514" y="1390"/>
                    <a:pt x="2502" y="1257"/>
                  </a:cubicBezTo>
                  <a:cubicBezTo>
                    <a:pt x="2442" y="858"/>
                    <a:pt x="2369" y="460"/>
                    <a:pt x="2285" y="73"/>
                  </a:cubicBezTo>
                  <a:cubicBezTo>
                    <a:pt x="2285" y="73"/>
                    <a:pt x="1269" y="0"/>
                    <a:pt x="1245"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7"/>
            <p:cNvSpPr/>
            <p:nvPr/>
          </p:nvSpPr>
          <p:spPr>
            <a:xfrm>
              <a:off x="1571525" y="3439401"/>
              <a:ext cx="80793" cy="53493"/>
            </a:xfrm>
            <a:custGeom>
              <a:avLst/>
              <a:gdLst/>
              <a:ahLst/>
              <a:cxnLst/>
              <a:rect l="l" t="t" r="r" b="b"/>
              <a:pathLst>
                <a:path w="2406" h="1593" extrusionOk="0">
                  <a:moveTo>
                    <a:pt x="2284" y="0"/>
                  </a:moveTo>
                  <a:cubicBezTo>
                    <a:pt x="2201" y="0"/>
                    <a:pt x="2115" y="16"/>
                    <a:pt x="2115" y="81"/>
                  </a:cubicBezTo>
                  <a:cubicBezTo>
                    <a:pt x="2043" y="335"/>
                    <a:pt x="1898" y="576"/>
                    <a:pt x="1704" y="770"/>
                  </a:cubicBezTo>
                  <a:lnTo>
                    <a:pt x="1656" y="770"/>
                  </a:lnTo>
                  <a:cubicBezTo>
                    <a:pt x="1583" y="758"/>
                    <a:pt x="1354" y="697"/>
                    <a:pt x="1233" y="673"/>
                  </a:cubicBezTo>
                  <a:cubicBezTo>
                    <a:pt x="1168" y="665"/>
                    <a:pt x="1102" y="661"/>
                    <a:pt x="1035" y="661"/>
                  </a:cubicBezTo>
                  <a:cubicBezTo>
                    <a:pt x="891" y="661"/>
                    <a:pt x="745" y="680"/>
                    <a:pt x="604" y="721"/>
                  </a:cubicBezTo>
                  <a:cubicBezTo>
                    <a:pt x="314" y="837"/>
                    <a:pt x="437" y="976"/>
                    <a:pt x="350" y="976"/>
                  </a:cubicBezTo>
                  <a:cubicBezTo>
                    <a:pt x="347" y="976"/>
                    <a:pt x="343" y="976"/>
                    <a:pt x="338" y="975"/>
                  </a:cubicBezTo>
                  <a:cubicBezTo>
                    <a:pt x="218" y="963"/>
                    <a:pt x="0" y="601"/>
                    <a:pt x="0" y="601"/>
                  </a:cubicBezTo>
                  <a:lnTo>
                    <a:pt x="0" y="601"/>
                  </a:lnTo>
                  <a:lnTo>
                    <a:pt x="12" y="649"/>
                  </a:lnTo>
                  <a:cubicBezTo>
                    <a:pt x="189" y="1121"/>
                    <a:pt x="401" y="1592"/>
                    <a:pt x="1017" y="1592"/>
                  </a:cubicBezTo>
                  <a:cubicBezTo>
                    <a:pt x="1032" y="1592"/>
                    <a:pt x="1048" y="1592"/>
                    <a:pt x="1064" y="1592"/>
                  </a:cubicBezTo>
                  <a:cubicBezTo>
                    <a:pt x="1100" y="1592"/>
                    <a:pt x="1148" y="1580"/>
                    <a:pt x="1197" y="1580"/>
                  </a:cubicBezTo>
                  <a:cubicBezTo>
                    <a:pt x="1777" y="1531"/>
                    <a:pt x="2309" y="854"/>
                    <a:pt x="2381" y="419"/>
                  </a:cubicBezTo>
                  <a:lnTo>
                    <a:pt x="2381" y="383"/>
                  </a:lnTo>
                  <a:cubicBezTo>
                    <a:pt x="2405" y="262"/>
                    <a:pt x="2405" y="129"/>
                    <a:pt x="2393" y="8"/>
                  </a:cubicBezTo>
                  <a:cubicBezTo>
                    <a:pt x="2365" y="4"/>
                    <a:pt x="2325" y="0"/>
                    <a:pt x="2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7"/>
            <p:cNvSpPr/>
            <p:nvPr/>
          </p:nvSpPr>
          <p:spPr>
            <a:xfrm>
              <a:off x="1547548" y="3366564"/>
              <a:ext cx="105173" cy="84286"/>
            </a:xfrm>
            <a:custGeom>
              <a:avLst/>
              <a:gdLst/>
              <a:ahLst/>
              <a:cxnLst/>
              <a:rect l="l" t="t" r="r" b="b"/>
              <a:pathLst>
                <a:path w="3132" h="2510" extrusionOk="0">
                  <a:moveTo>
                    <a:pt x="1804" y="1"/>
                  </a:moveTo>
                  <a:cubicBezTo>
                    <a:pt x="1656" y="1"/>
                    <a:pt x="1476" y="23"/>
                    <a:pt x="1258" y="86"/>
                  </a:cubicBezTo>
                  <a:cubicBezTo>
                    <a:pt x="1045" y="148"/>
                    <a:pt x="860" y="170"/>
                    <a:pt x="704" y="170"/>
                  </a:cubicBezTo>
                  <a:cubicBezTo>
                    <a:pt x="337" y="170"/>
                    <a:pt x="135" y="48"/>
                    <a:pt x="112" y="48"/>
                  </a:cubicBezTo>
                  <a:cubicBezTo>
                    <a:pt x="110" y="48"/>
                    <a:pt x="110" y="49"/>
                    <a:pt x="110" y="50"/>
                  </a:cubicBezTo>
                  <a:cubicBezTo>
                    <a:pt x="25" y="280"/>
                    <a:pt x="1" y="533"/>
                    <a:pt x="49" y="775"/>
                  </a:cubicBezTo>
                  <a:cubicBezTo>
                    <a:pt x="49" y="775"/>
                    <a:pt x="66" y="1310"/>
                    <a:pt x="807" y="1310"/>
                  </a:cubicBezTo>
                  <a:cubicBezTo>
                    <a:pt x="958" y="1310"/>
                    <a:pt x="1138" y="1288"/>
                    <a:pt x="1355" y="1234"/>
                  </a:cubicBezTo>
                  <a:cubicBezTo>
                    <a:pt x="1595" y="1177"/>
                    <a:pt x="1812" y="1124"/>
                    <a:pt x="1980" y="1124"/>
                  </a:cubicBezTo>
                  <a:cubicBezTo>
                    <a:pt x="2057" y="1124"/>
                    <a:pt x="2123" y="1135"/>
                    <a:pt x="2177" y="1162"/>
                  </a:cubicBezTo>
                  <a:cubicBezTo>
                    <a:pt x="2435" y="1960"/>
                    <a:pt x="2442" y="2348"/>
                    <a:pt x="2531" y="2348"/>
                  </a:cubicBezTo>
                  <a:cubicBezTo>
                    <a:pt x="2534" y="2348"/>
                    <a:pt x="2536" y="2347"/>
                    <a:pt x="2539" y="2346"/>
                  </a:cubicBezTo>
                  <a:cubicBezTo>
                    <a:pt x="2654" y="2312"/>
                    <a:pt x="2376" y="1688"/>
                    <a:pt x="2690" y="1688"/>
                  </a:cubicBezTo>
                  <a:cubicBezTo>
                    <a:pt x="2707" y="1688"/>
                    <a:pt x="2725" y="1690"/>
                    <a:pt x="2745" y="1694"/>
                  </a:cubicBezTo>
                  <a:cubicBezTo>
                    <a:pt x="3047" y="1754"/>
                    <a:pt x="2733" y="2504"/>
                    <a:pt x="2733" y="2504"/>
                  </a:cubicBezTo>
                  <a:cubicBezTo>
                    <a:pt x="2733" y="2504"/>
                    <a:pt x="2780" y="2510"/>
                    <a:pt x="2842" y="2510"/>
                  </a:cubicBezTo>
                  <a:cubicBezTo>
                    <a:pt x="2950" y="2510"/>
                    <a:pt x="3100" y="2490"/>
                    <a:pt x="3107" y="2383"/>
                  </a:cubicBezTo>
                  <a:cubicBezTo>
                    <a:pt x="3107" y="2274"/>
                    <a:pt x="3131" y="811"/>
                    <a:pt x="2878" y="461"/>
                  </a:cubicBezTo>
                  <a:cubicBezTo>
                    <a:pt x="2757" y="268"/>
                    <a:pt x="2551" y="147"/>
                    <a:pt x="2322" y="135"/>
                  </a:cubicBezTo>
                  <a:cubicBezTo>
                    <a:pt x="2322" y="135"/>
                    <a:pt x="2163"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7"/>
            <p:cNvSpPr/>
            <p:nvPr/>
          </p:nvSpPr>
          <p:spPr>
            <a:xfrm>
              <a:off x="1546977" y="3701870"/>
              <a:ext cx="57455" cy="53291"/>
            </a:xfrm>
            <a:custGeom>
              <a:avLst/>
              <a:gdLst/>
              <a:ahLst/>
              <a:cxnLst/>
              <a:rect l="l" t="t" r="r" b="b"/>
              <a:pathLst>
                <a:path w="1711" h="1587" extrusionOk="0">
                  <a:moveTo>
                    <a:pt x="1190" y="0"/>
                  </a:moveTo>
                  <a:cubicBezTo>
                    <a:pt x="1106" y="145"/>
                    <a:pt x="1009" y="290"/>
                    <a:pt x="888" y="411"/>
                  </a:cubicBezTo>
                  <a:cubicBezTo>
                    <a:pt x="791" y="496"/>
                    <a:pt x="671" y="544"/>
                    <a:pt x="538" y="556"/>
                  </a:cubicBezTo>
                  <a:cubicBezTo>
                    <a:pt x="393" y="617"/>
                    <a:pt x="260" y="713"/>
                    <a:pt x="175" y="846"/>
                  </a:cubicBezTo>
                  <a:cubicBezTo>
                    <a:pt x="130" y="891"/>
                    <a:pt x="152" y="916"/>
                    <a:pt x="206" y="916"/>
                  </a:cubicBezTo>
                  <a:cubicBezTo>
                    <a:pt x="224" y="916"/>
                    <a:pt x="247" y="913"/>
                    <a:pt x="272" y="907"/>
                  </a:cubicBezTo>
                  <a:cubicBezTo>
                    <a:pt x="381" y="883"/>
                    <a:pt x="526" y="798"/>
                    <a:pt x="562" y="798"/>
                  </a:cubicBezTo>
                  <a:cubicBezTo>
                    <a:pt x="610" y="798"/>
                    <a:pt x="610" y="859"/>
                    <a:pt x="562" y="955"/>
                  </a:cubicBezTo>
                  <a:cubicBezTo>
                    <a:pt x="501" y="1076"/>
                    <a:pt x="417" y="1185"/>
                    <a:pt x="320" y="1269"/>
                  </a:cubicBezTo>
                  <a:cubicBezTo>
                    <a:pt x="248" y="1330"/>
                    <a:pt x="54" y="1439"/>
                    <a:pt x="18" y="1511"/>
                  </a:cubicBezTo>
                  <a:cubicBezTo>
                    <a:pt x="0" y="1555"/>
                    <a:pt x="8" y="1586"/>
                    <a:pt x="55" y="1586"/>
                  </a:cubicBezTo>
                  <a:cubicBezTo>
                    <a:pt x="73" y="1586"/>
                    <a:pt x="97" y="1582"/>
                    <a:pt x="127" y="1572"/>
                  </a:cubicBezTo>
                  <a:cubicBezTo>
                    <a:pt x="248" y="1511"/>
                    <a:pt x="368" y="1451"/>
                    <a:pt x="477" y="1378"/>
                  </a:cubicBezTo>
                  <a:cubicBezTo>
                    <a:pt x="526" y="1354"/>
                    <a:pt x="574" y="1318"/>
                    <a:pt x="610" y="1282"/>
                  </a:cubicBezTo>
                  <a:cubicBezTo>
                    <a:pt x="681" y="1299"/>
                    <a:pt x="758" y="1310"/>
                    <a:pt x="832" y="1310"/>
                  </a:cubicBezTo>
                  <a:cubicBezTo>
                    <a:pt x="860" y="1310"/>
                    <a:pt x="886" y="1309"/>
                    <a:pt x="912" y="1306"/>
                  </a:cubicBezTo>
                  <a:cubicBezTo>
                    <a:pt x="973" y="1294"/>
                    <a:pt x="1009" y="1282"/>
                    <a:pt x="1057" y="1245"/>
                  </a:cubicBezTo>
                  <a:cubicBezTo>
                    <a:pt x="1069" y="1245"/>
                    <a:pt x="1094" y="1245"/>
                    <a:pt x="1106" y="1233"/>
                  </a:cubicBezTo>
                  <a:cubicBezTo>
                    <a:pt x="1190" y="1197"/>
                    <a:pt x="1251" y="871"/>
                    <a:pt x="1299" y="786"/>
                  </a:cubicBezTo>
                  <a:cubicBezTo>
                    <a:pt x="1420" y="629"/>
                    <a:pt x="1565" y="496"/>
                    <a:pt x="1710" y="363"/>
                  </a:cubicBezTo>
                  <a:lnTo>
                    <a:pt x="1190"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7"/>
            <p:cNvSpPr/>
            <p:nvPr/>
          </p:nvSpPr>
          <p:spPr>
            <a:xfrm>
              <a:off x="1582069" y="3515563"/>
              <a:ext cx="143722" cy="205812"/>
            </a:xfrm>
            <a:custGeom>
              <a:avLst/>
              <a:gdLst/>
              <a:ahLst/>
              <a:cxnLst/>
              <a:rect l="l" t="t" r="r" b="b"/>
              <a:pathLst>
                <a:path w="4280" h="6129" extrusionOk="0">
                  <a:moveTo>
                    <a:pt x="2623" y="0"/>
                  </a:moveTo>
                  <a:lnTo>
                    <a:pt x="2454" y="544"/>
                  </a:lnTo>
                  <a:cubicBezTo>
                    <a:pt x="2514" y="569"/>
                    <a:pt x="2575" y="617"/>
                    <a:pt x="2599" y="689"/>
                  </a:cubicBezTo>
                  <a:cubicBezTo>
                    <a:pt x="2587" y="1415"/>
                    <a:pt x="2406" y="2116"/>
                    <a:pt x="2067" y="2756"/>
                  </a:cubicBezTo>
                  <a:cubicBezTo>
                    <a:pt x="2055" y="2780"/>
                    <a:pt x="2031" y="2805"/>
                    <a:pt x="2007" y="2841"/>
                  </a:cubicBezTo>
                  <a:cubicBezTo>
                    <a:pt x="1149" y="4086"/>
                    <a:pt x="0" y="5693"/>
                    <a:pt x="0" y="5693"/>
                  </a:cubicBezTo>
                  <a:lnTo>
                    <a:pt x="484" y="6129"/>
                  </a:lnTo>
                  <a:cubicBezTo>
                    <a:pt x="484" y="6129"/>
                    <a:pt x="1233" y="5464"/>
                    <a:pt x="1874" y="4871"/>
                  </a:cubicBezTo>
                  <a:cubicBezTo>
                    <a:pt x="2454" y="4340"/>
                    <a:pt x="3360" y="2998"/>
                    <a:pt x="3518" y="2756"/>
                  </a:cubicBezTo>
                  <a:lnTo>
                    <a:pt x="3530" y="2732"/>
                  </a:lnTo>
                  <a:lnTo>
                    <a:pt x="3542" y="2708"/>
                  </a:lnTo>
                  <a:cubicBezTo>
                    <a:pt x="4086" y="1874"/>
                    <a:pt x="4279" y="544"/>
                    <a:pt x="4279" y="544"/>
                  </a:cubicBezTo>
                  <a:lnTo>
                    <a:pt x="3578" y="73"/>
                  </a:lnTo>
                  <a:lnTo>
                    <a:pt x="3227" y="242"/>
                  </a:lnTo>
                  <a:cubicBezTo>
                    <a:pt x="2998" y="146"/>
                    <a:pt x="2623" y="0"/>
                    <a:pt x="2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7"/>
            <p:cNvSpPr/>
            <p:nvPr/>
          </p:nvSpPr>
          <p:spPr>
            <a:xfrm>
              <a:off x="1522396" y="3534234"/>
              <a:ext cx="52788" cy="14507"/>
            </a:xfrm>
            <a:custGeom>
              <a:avLst/>
              <a:gdLst/>
              <a:ahLst/>
              <a:cxnLst/>
              <a:rect l="l" t="t" r="r" b="b"/>
              <a:pathLst>
                <a:path w="1572" h="432" extrusionOk="0">
                  <a:moveTo>
                    <a:pt x="1" y="0"/>
                  </a:moveTo>
                  <a:cubicBezTo>
                    <a:pt x="315" y="0"/>
                    <a:pt x="436" y="121"/>
                    <a:pt x="702" y="121"/>
                  </a:cubicBezTo>
                  <a:cubicBezTo>
                    <a:pt x="738" y="121"/>
                    <a:pt x="774" y="133"/>
                    <a:pt x="798" y="158"/>
                  </a:cubicBezTo>
                  <a:lnTo>
                    <a:pt x="871" y="206"/>
                  </a:lnTo>
                  <a:cubicBezTo>
                    <a:pt x="895" y="230"/>
                    <a:pt x="919" y="266"/>
                    <a:pt x="943" y="278"/>
                  </a:cubicBezTo>
                  <a:cubicBezTo>
                    <a:pt x="992" y="339"/>
                    <a:pt x="1040" y="375"/>
                    <a:pt x="1076" y="375"/>
                  </a:cubicBezTo>
                  <a:cubicBezTo>
                    <a:pt x="1083" y="378"/>
                    <a:pt x="1090" y="380"/>
                    <a:pt x="1098" y="380"/>
                  </a:cubicBezTo>
                  <a:cubicBezTo>
                    <a:pt x="1119" y="380"/>
                    <a:pt x="1143" y="369"/>
                    <a:pt x="1161" y="351"/>
                  </a:cubicBezTo>
                  <a:cubicBezTo>
                    <a:pt x="1161" y="351"/>
                    <a:pt x="1161" y="339"/>
                    <a:pt x="1161" y="327"/>
                  </a:cubicBezTo>
                  <a:cubicBezTo>
                    <a:pt x="1209" y="375"/>
                    <a:pt x="1245" y="411"/>
                    <a:pt x="1282" y="411"/>
                  </a:cubicBezTo>
                  <a:cubicBezTo>
                    <a:pt x="1289" y="415"/>
                    <a:pt x="1297" y="416"/>
                    <a:pt x="1305" y="416"/>
                  </a:cubicBezTo>
                  <a:cubicBezTo>
                    <a:pt x="1325" y="416"/>
                    <a:pt x="1346" y="408"/>
                    <a:pt x="1354" y="399"/>
                  </a:cubicBezTo>
                  <a:cubicBezTo>
                    <a:pt x="1378" y="411"/>
                    <a:pt x="1403" y="424"/>
                    <a:pt x="1427" y="424"/>
                  </a:cubicBezTo>
                  <a:cubicBezTo>
                    <a:pt x="1437" y="429"/>
                    <a:pt x="1447" y="431"/>
                    <a:pt x="1458" y="431"/>
                  </a:cubicBezTo>
                  <a:cubicBezTo>
                    <a:pt x="1473" y="431"/>
                    <a:pt x="1490" y="426"/>
                    <a:pt x="1511" y="411"/>
                  </a:cubicBezTo>
                  <a:cubicBezTo>
                    <a:pt x="1511" y="411"/>
                    <a:pt x="1523" y="387"/>
                    <a:pt x="1499" y="375"/>
                  </a:cubicBezTo>
                  <a:lnTo>
                    <a:pt x="1463" y="327"/>
                  </a:lnTo>
                  <a:lnTo>
                    <a:pt x="1475" y="327"/>
                  </a:lnTo>
                  <a:cubicBezTo>
                    <a:pt x="1511" y="327"/>
                    <a:pt x="1536" y="315"/>
                    <a:pt x="1560" y="303"/>
                  </a:cubicBezTo>
                  <a:cubicBezTo>
                    <a:pt x="1560" y="303"/>
                    <a:pt x="1572" y="278"/>
                    <a:pt x="1560" y="266"/>
                  </a:cubicBezTo>
                  <a:cubicBezTo>
                    <a:pt x="1536" y="254"/>
                    <a:pt x="1463" y="158"/>
                    <a:pt x="1403" y="85"/>
                  </a:cubicBezTo>
                  <a:cubicBezTo>
                    <a:pt x="1391" y="73"/>
                    <a:pt x="1366" y="49"/>
                    <a:pt x="1354" y="25"/>
                  </a:cubicBezTo>
                  <a:lnTo>
                    <a:pt x="1354" y="13"/>
                  </a:lnTo>
                  <a:cubicBezTo>
                    <a:pt x="1378" y="13"/>
                    <a:pt x="1415" y="13"/>
                    <a:pt x="1439" y="0"/>
                  </a:cubicBezTo>
                  <a:close/>
                </a:path>
              </a:pathLst>
            </a:custGeom>
            <a:solidFill>
              <a:srgbClr val="5F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7"/>
            <p:cNvSpPr/>
            <p:nvPr/>
          </p:nvSpPr>
          <p:spPr>
            <a:xfrm>
              <a:off x="1519978" y="3527551"/>
              <a:ext cx="52788" cy="21189"/>
            </a:xfrm>
            <a:custGeom>
              <a:avLst/>
              <a:gdLst/>
              <a:ahLst/>
              <a:cxnLst/>
              <a:rect l="l" t="t" r="r" b="b"/>
              <a:pathLst>
                <a:path w="1572" h="631" extrusionOk="0">
                  <a:moveTo>
                    <a:pt x="806" y="1"/>
                  </a:moveTo>
                  <a:cubicBezTo>
                    <a:pt x="411" y="1"/>
                    <a:pt x="0" y="199"/>
                    <a:pt x="0" y="199"/>
                  </a:cubicBezTo>
                  <a:cubicBezTo>
                    <a:pt x="314" y="199"/>
                    <a:pt x="435" y="320"/>
                    <a:pt x="701" y="320"/>
                  </a:cubicBezTo>
                  <a:cubicBezTo>
                    <a:pt x="737" y="320"/>
                    <a:pt x="774" y="332"/>
                    <a:pt x="798" y="357"/>
                  </a:cubicBezTo>
                  <a:lnTo>
                    <a:pt x="870" y="405"/>
                  </a:lnTo>
                  <a:lnTo>
                    <a:pt x="943" y="477"/>
                  </a:lnTo>
                  <a:cubicBezTo>
                    <a:pt x="967" y="526"/>
                    <a:pt x="1015" y="562"/>
                    <a:pt x="1076" y="574"/>
                  </a:cubicBezTo>
                  <a:cubicBezTo>
                    <a:pt x="1082" y="577"/>
                    <a:pt x="1090" y="579"/>
                    <a:pt x="1097" y="579"/>
                  </a:cubicBezTo>
                  <a:cubicBezTo>
                    <a:pt x="1118" y="579"/>
                    <a:pt x="1143" y="568"/>
                    <a:pt x="1160" y="550"/>
                  </a:cubicBezTo>
                  <a:cubicBezTo>
                    <a:pt x="1160" y="550"/>
                    <a:pt x="1160" y="538"/>
                    <a:pt x="1160" y="526"/>
                  </a:cubicBezTo>
                  <a:cubicBezTo>
                    <a:pt x="1209" y="574"/>
                    <a:pt x="1245" y="610"/>
                    <a:pt x="1281" y="610"/>
                  </a:cubicBezTo>
                  <a:cubicBezTo>
                    <a:pt x="1288" y="614"/>
                    <a:pt x="1296" y="615"/>
                    <a:pt x="1305" y="615"/>
                  </a:cubicBezTo>
                  <a:cubicBezTo>
                    <a:pt x="1325" y="615"/>
                    <a:pt x="1345" y="607"/>
                    <a:pt x="1354" y="598"/>
                  </a:cubicBezTo>
                  <a:cubicBezTo>
                    <a:pt x="1378" y="610"/>
                    <a:pt x="1402" y="623"/>
                    <a:pt x="1426" y="623"/>
                  </a:cubicBezTo>
                  <a:cubicBezTo>
                    <a:pt x="1436" y="628"/>
                    <a:pt x="1446" y="630"/>
                    <a:pt x="1457" y="630"/>
                  </a:cubicBezTo>
                  <a:cubicBezTo>
                    <a:pt x="1473" y="630"/>
                    <a:pt x="1490" y="625"/>
                    <a:pt x="1511" y="610"/>
                  </a:cubicBezTo>
                  <a:cubicBezTo>
                    <a:pt x="1511" y="610"/>
                    <a:pt x="1511" y="574"/>
                    <a:pt x="1511" y="574"/>
                  </a:cubicBezTo>
                  <a:cubicBezTo>
                    <a:pt x="1499" y="562"/>
                    <a:pt x="1487" y="550"/>
                    <a:pt x="1463" y="526"/>
                  </a:cubicBezTo>
                  <a:lnTo>
                    <a:pt x="1487" y="526"/>
                  </a:lnTo>
                  <a:cubicBezTo>
                    <a:pt x="1511" y="526"/>
                    <a:pt x="1535" y="514"/>
                    <a:pt x="1559" y="502"/>
                  </a:cubicBezTo>
                  <a:cubicBezTo>
                    <a:pt x="1559" y="502"/>
                    <a:pt x="1571" y="477"/>
                    <a:pt x="1559" y="465"/>
                  </a:cubicBezTo>
                  <a:cubicBezTo>
                    <a:pt x="1535" y="453"/>
                    <a:pt x="1463" y="357"/>
                    <a:pt x="1402" y="296"/>
                  </a:cubicBezTo>
                  <a:lnTo>
                    <a:pt x="1354" y="224"/>
                  </a:lnTo>
                  <a:cubicBezTo>
                    <a:pt x="1378" y="212"/>
                    <a:pt x="1414" y="212"/>
                    <a:pt x="1438" y="199"/>
                  </a:cubicBezTo>
                  <a:cubicBezTo>
                    <a:pt x="1475" y="187"/>
                    <a:pt x="1511" y="115"/>
                    <a:pt x="1390" y="115"/>
                  </a:cubicBezTo>
                  <a:cubicBezTo>
                    <a:pt x="1317" y="115"/>
                    <a:pt x="1257" y="103"/>
                    <a:pt x="1197" y="91"/>
                  </a:cubicBezTo>
                  <a:cubicBezTo>
                    <a:pt x="1081" y="25"/>
                    <a:pt x="944" y="1"/>
                    <a:pt x="806"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7"/>
            <p:cNvSpPr/>
            <p:nvPr/>
          </p:nvSpPr>
          <p:spPr>
            <a:xfrm>
              <a:off x="1560544" y="3530171"/>
              <a:ext cx="10578" cy="4500"/>
            </a:xfrm>
            <a:custGeom>
              <a:avLst/>
              <a:gdLst/>
              <a:ahLst/>
              <a:cxnLst/>
              <a:rect l="l" t="t" r="r" b="b"/>
              <a:pathLst>
                <a:path w="315" h="134" extrusionOk="0">
                  <a:moveTo>
                    <a:pt x="242" y="109"/>
                  </a:moveTo>
                  <a:cubicBezTo>
                    <a:pt x="206" y="121"/>
                    <a:pt x="182" y="121"/>
                    <a:pt x="146" y="134"/>
                  </a:cubicBezTo>
                  <a:cubicBezTo>
                    <a:pt x="97" y="85"/>
                    <a:pt x="49" y="49"/>
                    <a:pt x="1" y="1"/>
                  </a:cubicBezTo>
                  <a:cubicBezTo>
                    <a:pt x="61" y="13"/>
                    <a:pt x="122" y="25"/>
                    <a:pt x="182" y="25"/>
                  </a:cubicBezTo>
                  <a:cubicBezTo>
                    <a:pt x="315" y="25"/>
                    <a:pt x="279" y="97"/>
                    <a:pt x="242" y="109"/>
                  </a:cubicBezTo>
                  <a:close/>
                </a:path>
              </a:pathLst>
            </a:custGeom>
            <a:solidFill>
              <a:srgbClr val="FBC9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7"/>
            <p:cNvSpPr/>
            <p:nvPr/>
          </p:nvSpPr>
          <p:spPr>
            <a:xfrm>
              <a:off x="2208356" y="4563157"/>
              <a:ext cx="166422" cy="17495"/>
            </a:xfrm>
            <a:custGeom>
              <a:avLst/>
              <a:gdLst/>
              <a:ahLst/>
              <a:cxnLst/>
              <a:rect l="l" t="t" r="r" b="b"/>
              <a:pathLst>
                <a:path w="4956" h="521" extrusionOk="0">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7"/>
            <p:cNvSpPr/>
            <p:nvPr/>
          </p:nvSpPr>
          <p:spPr>
            <a:xfrm>
              <a:off x="2149489" y="4384909"/>
              <a:ext cx="125052" cy="75992"/>
            </a:xfrm>
            <a:custGeom>
              <a:avLst/>
              <a:gdLst/>
              <a:ahLst/>
              <a:cxnLst/>
              <a:rect l="l" t="t" r="r" b="b"/>
              <a:pathLst>
                <a:path w="3724" h="2263" extrusionOk="0">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7"/>
            <p:cNvSpPr/>
            <p:nvPr/>
          </p:nvSpPr>
          <p:spPr>
            <a:xfrm>
              <a:off x="2149489" y="4383364"/>
              <a:ext cx="125052" cy="77536"/>
            </a:xfrm>
            <a:custGeom>
              <a:avLst/>
              <a:gdLst/>
              <a:ahLst/>
              <a:cxnLst/>
              <a:rect l="l" t="t" r="r" b="b"/>
              <a:pathLst>
                <a:path w="3724" h="2309" extrusionOk="0">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7"/>
            <p:cNvSpPr/>
            <p:nvPr/>
          </p:nvSpPr>
          <p:spPr>
            <a:xfrm>
              <a:off x="2232300" y="4324094"/>
              <a:ext cx="49967" cy="136402"/>
            </a:xfrm>
            <a:custGeom>
              <a:avLst/>
              <a:gdLst/>
              <a:ahLst/>
              <a:cxnLst/>
              <a:rect l="l" t="t" r="r" b="b"/>
              <a:pathLst>
                <a:path w="1488" h="4062" extrusionOk="0">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7"/>
            <p:cNvSpPr/>
            <p:nvPr/>
          </p:nvSpPr>
          <p:spPr>
            <a:xfrm>
              <a:off x="2213830" y="4310728"/>
              <a:ext cx="21323" cy="16085"/>
            </a:xfrm>
            <a:custGeom>
              <a:avLst/>
              <a:gdLst/>
              <a:ahLst/>
              <a:cxnLst/>
              <a:rect l="l" t="t" r="r" b="b"/>
              <a:pathLst>
                <a:path w="635" h="479" extrusionOk="0">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7"/>
            <p:cNvSpPr/>
            <p:nvPr/>
          </p:nvSpPr>
          <p:spPr>
            <a:xfrm>
              <a:off x="2218296" y="4330508"/>
              <a:ext cx="20920" cy="16387"/>
            </a:xfrm>
            <a:custGeom>
              <a:avLst/>
              <a:gdLst/>
              <a:ahLst/>
              <a:cxnLst/>
              <a:rect l="l" t="t" r="r" b="b"/>
              <a:pathLst>
                <a:path w="623" h="488" extrusionOk="0">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7"/>
            <p:cNvSpPr/>
            <p:nvPr/>
          </p:nvSpPr>
          <p:spPr>
            <a:xfrm>
              <a:off x="2238781" y="4314993"/>
              <a:ext cx="21424" cy="15883"/>
            </a:xfrm>
            <a:custGeom>
              <a:avLst/>
              <a:gdLst/>
              <a:ahLst/>
              <a:cxnLst/>
              <a:rect l="l" t="t" r="r" b="b"/>
              <a:pathLst>
                <a:path w="638" h="473" extrusionOk="0">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7"/>
            <p:cNvSpPr/>
            <p:nvPr/>
          </p:nvSpPr>
          <p:spPr>
            <a:xfrm>
              <a:off x="2231192" y="4348944"/>
              <a:ext cx="21827" cy="15514"/>
            </a:xfrm>
            <a:custGeom>
              <a:avLst/>
              <a:gdLst/>
              <a:ahLst/>
              <a:cxnLst/>
              <a:rect l="l" t="t" r="r" b="b"/>
              <a:pathLst>
                <a:path w="650" h="462" extrusionOk="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7"/>
            <p:cNvSpPr/>
            <p:nvPr/>
          </p:nvSpPr>
          <p:spPr>
            <a:xfrm>
              <a:off x="2252583" y="4334873"/>
              <a:ext cx="23607" cy="15514"/>
            </a:xfrm>
            <a:custGeom>
              <a:avLst/>
              <a:gdLst/>
              <a:ahLst/>
              <a:cxnLst/>
              <a:rect l="l" t="t" r="r" b="b"/>
              <a:pathLst>
                <a:path w="703" h="462" extrusionOk="0">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7"/>
            <p:cNvSpPr/>
            <p:nvPr/>
          </p:nvSpPr>
          <p:spPr>
            <a:xfrm>
              <a:off x="2281395" y="4273756"/>
              <a:ext cx="60511" cy="186738"/>
            </a:xfrm>
            <a:custGeom>
              <a:avLst/>
              <a:gdLst/>
              <a:ahLst/>
              <a:cxnLst/>
              <a:rect l="l" t="t" r="r" b="b"/>
              <a:pathLst>
                <a:path w="1802" h="5561" extrusionOk="0">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7"/>
            <p:cNvSpPr/>
            <p:nvPr/>
          </p:nvSpPr>
          <p:spPr>
            <a:xfrm>
              <a:off x="2338651" y="4254782"/>
              <a:ext cx="27233" cy="22667"/>
            </a:xfrm>
            <a:custGeom>
              <a:avLst/>
              <a:gdLst/>
              <a:ahLst/>
              <a:cxnLst/>
              <a:rect l="l" t="t" r="r" b="b"/>
              <a:pathLst>
                <a:path w="811" h="675" extrusionOk="0">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7"/>
            <p:cNvSpPr/>
            <p:nvPr/>
          </p:nvSpPr>
          <p:spPr>
            <a:xfrm>
              <a:off x="2334185" y="4282285"/>
              <a:ext cx="29013" cy="20920"/>
            </a:xfrm>
            <a:custGeom>
              <a:avLst/>
              <a:gdLst/>
              <a:ahLst/>
              <a:cxnLst/>
              <a:rect l="l" t="t" r="r" b="b"/>
              <a:pathLst>
                <a:path w="864" h="623" extrusionOk="0">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7"/>
            <p:cNvSpPr/>
            <p:nvPr/>
          </p:nvSpPr>
          <p:spPr>
            <a:xfrm>
              <a:off x="2304667" y="4263715"/>
              <a:ext cx="29953" cy="20215"/>
            </a:xfrm>
            <a:custGeom>
              <a:avLst/>
              <a:gdLst/>
              <a:ahLst/>
              <a:cxnLst/>
              <a:rect l="l" t="t" r="r" b="b"/>
              <a:pathLst>
                <a:path w="892" h="602" extrusionOk="0">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7"/>
            <p:cNvSpPr/>
            <p:nvPr/>
          </p:nvSpPr>
          <p:spPr>
            <a:xfrm>
              <a:off x="2317931" y="4308210"/>
              <a:ext cx="30121" cy="19980"/>
            </a:xfrm>
            <a:custGeom>
              <a:avLst/>
              <a:gdLst/>
              <a:ahLst/>
              <a:cxnLst/>
              <a:rect l="l" t="t" r="r" b="b"/>
              <a:pathLst>
                <a:path w="897" h="595" extrusionOk="0">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7"/>
            <p:cNvSpPr/>
            <p:nvPr/>
          </p:nvSpPr>
          <p:spPr>
            <a:xfrm>
              <a:off x="2288212" y="4292561"/>
              <a:ext cx="30155" cy="19174"/>
            </a:xfrm>
            <a:custGeom>
              <a:avLst/>
              <a:gdLst/>
              <a:ahLst/>
              <a:cxnLst/>
              <a:rect l="l" t="t" r="r" b="b"/>
              <a:pathLst>
                <a:path w="898" h="571" extrusionOk="0">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7"/>
            <p:cNvSpPr/>
            <p:nvPr/>
          </p:nvSpPr>
          <p:spPr>
            <a:xfrm>
              <a:off x="2305775" y="4337392"/>
              <a:ext cx="31129" cy="19275"/>
            </a:xfrm>
            <a:custGeom>
              <a:avLst/>
              <a:gdLst/>
              <a:ahLst/>
              <a:cxnLst/>
              <a:rect l="l" t="t" r="r" b="b"/>
              <a:pathLst>
                <a:path w="927" h="574" extrusionOk="0">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7"/>
            <p:cNvSpPr/>
            <p:nvPr/>
          </p:nvSpPr>
          <p:spPr>
            <a:xfrm>
              <a:off x="2274881" y="4323892"/>
              <a:ext cx="31733" cy="18805"/>
            </a:xfrm>
            <a:custGeom>
              <a:avLst/>
              <a:gdLst/>
              <a:ahLst/>
              <a:cxnLst/>
              <a:rect l="l" t="t" r="r" b="b"/>
              <a:pathLst>
                <a:path w="945" h="560" extrusionOk="0">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7"/>
            <p:cNvSpPr/>
            <p:nvPr/>
          </p:nvSpPr>
          <p:spPr>
            <a:xfrm>
              <a:off x="2297649" y="4364290"/>
              <a:ext cx="31935" cy="18268"/>
            </a:xfrm>
            <a:custGeom>
              <a:avLst/>
              <a:gdLst/>
              <a:ahLst/>
              <a:cxnLst/>
              <a:rect l="l" t="t" r="r" b="b"/>
              <a:pathLst>
                <a:path w="951" h="544" extrusionOk="0">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7"/>
            <p:cNvSpPr/>
            <p:nvPr/>
          </p:nvSpPr>
          <p:spPr>
            <a:xfrm>
              <a:off x="2266351" y="4356331"/>
              <a:ext cx="32136" cy="18167"/>
            </a:xfrm>
            <a:custGeom>
              <a:avLst/>
              <a:gdLst/>
              <a:ahLst/>
              <a:cxnLst/>
              <a:rect l="l" t="t" r="r" b="b"/>
              <a:pathLst>
                <a:path w="957" h="541" extrusionOk="0">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7"/>
            <p:cNvSpPr/>
            <p:nvPr/>
          </p:nvSpPr>
          <p:spPr>
            <a:xfrm>
              <a:off x="2293585" y="4392633"/>
              <a:ext cx="32875" cy="18637"/>
            </a:xfrm>
            <a:custGeom>
              <a:avLst/>
              <a:gdLst/>
              <a:ahLst/>
              <a:cxnLst/>
              <a:rect l="l" t="t" r="r" b="b"/>
              <a:pathLst>
                <a:path w="979" h="555" extrusionOk="0">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7"/>
            <p:cNvSpPr/>
            <p:nvPr/>
          </p:nvSpPr>
          <p:spPr>
            <a:xfrm>
              <a:off x="2262590" y="4388200"/>
              <a:ext cx="31834" cy="18335"/>
            </a:xfrm>
            <a:custGeom>
              <a:avLst/>
              <a:gdLst/>
              <a:ahLst/>
              <a:cxnLst/>
              <a:rect l="l" t="t" r="r" b="b"/>
              <a:pathLst>
                <a:path w="948" h="546" extrusionOk="0">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7"/>
            <p:cNvSpPr/>
            <p:nvPr/>
          </p:nvSpPr>
          <p:spPr>
            <a:xfrm>
              <a:off x="2292376" y="4429169"/>
              <a:ext cx="31397" cy="17965"/>
            </a:xfrm>
            <a:custGeom>
              <a:avLst/>
              <a:gdLst/>
              <a:ahLst/>
              <a:cxnLst/>
              <a:rect l="l" t="t" r="r" b="b"/>
              <a:pathLst>
                <a:path w="935" h="535" extrusionOk="0">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7"/>
            <p:cNvSpPr/>
            <p:nvPr/>
          </p:nvSpPr>
          <p:spPr>
            <a:xfrm>
              <a:off x="2261112" y="4424702"/>
              <a:ext cx="31700" cy="17932"/>
            </a:xfrm>
            <a:custGeom>
              <a:avLst/>
              <a:gdLst/>
              <a:ahLst/>
              <a:cxnLst/>
              <a:rect l="l" t="t" r="r" b="b"/>
              <a:pathLst>
                <a:path w="944" h="534" extrusionOk="0">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7"/>
            <p:cNvSpPr/>
            <p:nvPr/>
          </p:nvSpPr>
          <p:spPr>
            <a:xfrm>
              <a:off x="2292667" y="4314062"/>
              <a:ext cx="184690" cy="147349"/>
            </a:xfrm>
            <a:custGeom>
              <a:avLst/>
              <a:gdLst/>
              <a:ahLst/>
              <a:cxnLst/>
              <a:rect l="l" t="t" r="r" b="b"/>
              <a:pathLst>
                <a:path w="5500" h="4388" extrusionOk="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7"/>
            <p:cNvSpPr/>
            <p:nvPr/>
          </p:nvSpPr>
          <p:spPr>
            <a:xfrm>
              <a:off x="2226625" y="4460466"/>
              <a:ext cx="124615" cy="111654"/>
            </a:xfrm>
            <a:custGeom>
              <a:avLst/>
              <a:gdLst/>
              <a:ahLst/>
              <a:cxnLst/>
              <a:rect l="l" t="t" r="r" b="b"/>
              <a:pathLst>
                <a:path w="3711" h="3325" fill="none" extrusionOk="0">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w="2125" cap="flat" cmpd="sng">
              <a:solidFill>
                <a:schemeClr val="accent2"/>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7"/>
            <p:cNvSpPr/>
            <p:nvPr/>
          </p:nvSpPr>
          <p:spPr>
            <a:xfrm>
              <a:off x="2307790" y="4472253"/>
              <a:ext cx="17092" cy="90129"/>
            </a:xfrm>
            <a:custGeom>
              <a:avLst/>
              <a:gdLst/>
              <a:ahLst/>
              <a:cxnLst/>
              <a:rect l="l" t="t" r="r" b="b"/>
              <a:pathLst>
                <a:path w="509" h="2684" fill="none" extrusionOk="0">
                  <a:moveTo>
                    <a:pt x="508" y="0"/>
                  </a:moveTo>
                  <a:lnTo>
                    <a:pt x="1" y="2684"/>
                  </a:lnTo>
                </a:path>
              </a:pathLst>
            </a:custGeom>
            <a:noFill/>
            <a:ln w="2125" cap="rnd" cmpd="sng">
              <a:solidFill>
                <a:schemeClr val="accent4"/>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 </a:t>
            </a:r>
            <a:r>
              <a:rPr lang="vi-VN" smtClean="0"/>
              <a:t>Tổng quan đề tài</a:t>
            </a:r>
            <a:endParaRPr/>
          </a:p>
        </p:txBody>
      </p:sp>
      <p:grpSp>
        <p:nvGrpSpPr>
          <p:cNvPr id="795" name="Google Shape;795;p43"/>
          <p:cNvGrpSpPr/>
          <p:nvPr/>
        </p:nvGrpSpPr>
        <p:grpSpPr>
          <a:xfrm>
            <a:off x="457198" y="740196"/>
            <a:ext cx="4176135" cy="3663093"/>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1026" name="Picture 2" descr="Quản lý tài chính cá nhân và những vấn đề quan trọng xung qua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107" y="420866"/>
            <a:ext cx="3303848" cy="19272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grpSp>
        <p:nvGrpSpPr>
          <p:cNvPr id="7" name="Google Shape;8515;p89"/>
          <p:cNvGrpSpPr/>
          <p:nvPr/>
        </p:nvGrpSpPr>
        <p:grpSpPr>
          <a:xfrm>
            <a:off x="-598811" y="3503852"/>
            <a:ext cx="2778335" cy="2160573"/>
            <a:chOff x="7636443" y="1204988"/>
            <a:chExt cx="804565" cy="677795"/>
          </a:xfrm>
        </p:grpSpPr>
        <p:grpSp>
          <p:nvGrpSpPr>
            <p:cNvPr id="8" name="Google Shape;8516;p89"/>
            <p:cNvGrpSpPr/>
            <p:nvPr/>
          </p:nvGrpSpPr>
          <p:grpSpPr>
            <a:xfrm>
              <a:off x="7636443" y="1509705"/>
              <a:ext cx="804565" cy="373078"/>
              <a:chOff x="7636443" y="1509705"/>
              <a:chExt cx="804565" cy="373078"/>
            </a:xfrm>
          </p:grpSpPr>
          <p:sp>
            <p:nvSpPr>
              <p:cNvPr id="18" name="Google Shape;8517;p89"/>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18;p89"/>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519;p89"/>
            <p:cNvGrpSpPr/>
            <p:nvPr/>
          </p:nvGrpSpPr>
          <p:grpSpPr>
            <a:xfrm>
              <a:off x="7636443" y="1408133"/>
              <a:ext cx="804565" cy="373078"/>
              <a:chOff x="7636443" y="1408133"/>
              <a:chExt cx="804565" cy="373078"/>
            </a:xfrm>
          </p:grpSpPr>
          <p:sp>
            <p:nvSpPr>
              <p:cNvPr id="16" name="Google Shape;8520;p89"/>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21;p89"/>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522;p89"/>
            <p:cNvGrpSpPr/>
            <p:nvPr/>
          </p:nvGrpSpPr>
          <p:grpSpPr>
            <a:xfrm>
              <a:off x="7636443" y="1306560"/>
              <a:ext cx="804565" cy="373078"/>
              <a:chOff x="7636443" y="1306560"/>
              <a:chExt cx="804565" cy="373078"/>
            </a:xfrm>
          </p:grpSpPr>
          <p:sp>
            <p:nvSpPr>
              <p:cNvPr id="14" name="Google Shape;8523;p89"/>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24;p89"/>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525;p89"/>
            <p:cNvGrpSpPr/>
            <p:nvPr/>
          </p:nvGrpSpPr>
          <p:grpSpPr>
            <a:xfrm>
              <a:off x="7636443" y="1204988"/>
              <a:ext cx="804565" cy="373078"/>
              <a:chOff x="7636443" y="1204988"/>
              <a:chExt cx="804565" cy="373078"/>
            </a:xfrm>
          </p:grpSpPr>
          <p:sp>
            <p:nvSpPr>
              <p:cNvPr id="12" name="Google Shape;8526;p89"/>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27;p89"/>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Cloud Callout 4"/>
          <p:cNvSpPr/>
          <p:nvPr/>
        </p:nvSpPr>
        <p:spPr>
          <a:xfrm>
            <a:off x="276726" y="1054746"/>
            <a:ext cx="4620126" cy="1527856"/>
          </a:xfrm>
          <a:prstGeom prst="cloudCallout">
            <a:avLst>
              <a:gd name="adj1" fmla="val 20543"/>
              <a:gd name="adj2" fmla="val 111010"/>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smtClean="0">
                <a:solidFill>
                  <a:schemeClr val="tx1"/>
                </a:solidFill>
              </a:rPr>
              <a:t>Chi tiêu là gì?</a:t>
            </a:r>
            <a:endParaRPr lang="vi-VN" sz="2600">
              <a:solidFill>
                <a:schemeClr val="tx1"/>
              </a:solidFill>
            </a:endParaRPr>
          </a:p>
        </p:txBody>
      </p:sp>
      <p:sp>
        <p:nvSpPr>
          <p:cNvPr id="22" name="Cloud Callout 21"/>
          <p:cNvSpPr/>
          <p:nvPr/>
        </p:nvSpPr>
        <p:spPr>
          <a:xfrm>
            <a:off x="276726" y="1567762"/>
            <a:ext cx="4620126" cy="1527856"/>
          </a:xfrm>
          <a:prstGeom prst="cloudCallout">
            <a:avLst>
              <a:gd name="adj1" fmla="val 20543"/>
              <a:gd name="adj2" fmla="val 111010"/>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600" smtClean="0">
                <a:solidFill>
                  <a:schemeClr val="tx1"/>
                </a:solidFill>
              </a:rPr>
              <a:t>Thế nào là chi tiêu hợp lý?</a:t>
            </a:r>
            <a:endParaRPr lang="vi-VN" sz="2600">
              <a:solidFill>
                <a:schemeClr val="tx1"/>
              </a:solidFill>
            </a:endParaRPr>
          </a:p>
        </p:txBody>
      </p:sp>
      <p:pic>
        <p:nvPicPr>
          <p:cNvPr id="6" name="Picture 5"/>
          <p:cNvPicPr>
            <a:picLocks noChangeAspect="1"/>
          </p:cNvPicPr>
          <p:nvPr/>
        </p:nvPicPr>
        <p:blipFill>
          <a:blip r:embed="rId4"/>
          <a:stretch>
            <a:fillRect/>
          </a:stretch>
        </p:blipFill>
        <p:spPr>
          <a:xfrm rot="1020781">
            <a:off x="5426078" y="2434607"/>
            <a:ext cx="3111926" cy="21195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grpId="1" nodeType="clickEffect">
                                  <p:stCondLst>
                                    <p:cond delay="0"/>
                                  </p:stCondLst>
                                  <p:childTnLst>
                                    <p:animEffect transition="out" filter="randombar(horizontal)">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anim calcmode="lin" valueType="num">
                                      <p:cBhvr>
                                        <p:cTn id="20" dur="500" fill="hold"/>
                                        <p:tgtEl>
                                          <p:spTgt spid="22"/>
                                        </p:tgtEl>
                                        <p:attrNameLst>
                                          <p:attrName>ppt_x</p:attrName>
                                        </p:attrNameLst>
                                      </p:cBhvr>
                                      <p:tavLst>
                                        <p:tav tm="0">
                                          <p:val>
                                            <p:strVal val="#ppt_x"/>
                                          </p:val>
                                        </p:tav>
                                        <p:tav tm="100000">
                                          <p:val>
                                            <p:strVal val="#ppt_x"/>
                                          </p:val>
                                        </p:tav>
                                      </p:tavLst>
                                    </p:anim>
                                    <p:anim calcmode="lin" valueType="num">
                                      <p:cBhvr>
                                        <p:cTn id="21" dur="500" fill="hold"/>
                                        <p:tgtEl>
                                          <p:spTgt spid="22"/>
                                        </p:tgtEl>
                                        <p:attrNameLst>
                                          <p:attrName>ppt_y</p:attrName>
                                        </p:attrNameLst>
                                      </p:cBhvr>
                                      <p:tavLst>
                                        <p:tav tm="0">
                                          <p:val>
                                            <p:strVal val="#ppt_y+.1"/>
                                          </p:val>
                                        </p:tav>
                                        <p:tav tm="100000">
                                          <p:val>
                                            <p:strVal val="#ppt_y"/>
                                          </p:val>
                                        </p:tav>
                                      </p:tavLst>
                                    </p:anim>
                                  </p:childTnLst>
                                </p:cTn>
                              </p:par>
                              <p:par>
                                <p:cTn id="22" presetID="2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2050" name="Picture 2" descr="Hình ảnh Yếu Tố Trang Trí Cô Gái Mua Sắm Hạnh Phúc PNG , Clipart Mua Sắm,  Yếu Tố Trang Trí, Vẽ Tay PNG miễn phí tải tập tin PSDComment và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19" y="1388662"/>
            <a:ext cx="2334126" cy="23341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054" name="Picture 6" descr="Hình ảnh Ăn Ramen Thức ăn Hấp Dẫn Bữa ăn Vui Vẻ Biểu Cảm Nhân Vật đơn Giản  PNG , Uống, Ăn Ramen, Bắt đầu PNG miễn phí tải tập tin PSDCom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1920">
            <a:off x="3663456" y="580793"/>
            <a:ext cx="1675411" cy="234557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058" name="Picture 10" descr="Vẽ Tay Hoạt Hình Vui Chơi Vào Ngày Học | Công cụ đồ họa PSD Tải xuống miễn  phí - Pikb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82510">
            <a:off x="6195201" y="1359567"/>
            <a:ext cx="2687749" cy="26877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060" name="Picture 12" descr="Rối Loạn Lo Âu Có Tự Hết Không? Chữa khỏi hoàn toàn được không? - Chi tiết  tin tức - Cổng thông tin điện tử tỉnh Bắc Gia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4350" y="1629623"/>
            <a:ext cx="4893621" cy="301391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7802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additive="base">
                                        <p:cTn id="12" dur="500" fill="hold"/>
                                        <p:tgtEl>
                                          <p:spTgt spid="2054"/>
                                        </p:tgtEl>
                                        <p:attrNameLst>
                                          <p:attrName>ppt_x</p:attrName>
                                        </p:attrNameLst>
                                      </p:cBhvr>
                                      <p:tavLst>
                                        <p:tav tm="0">
                                          <p:val>
                                            <p:strVal val="#ppt_x"/>
                                          </p:val>
                                        </p:tav>
                                        <p:tav tm="100000">
                                          <p:val>
                                            <p:strVal val="#ppt_x"/>
                                          </p:val>
                                        </p:tav>
                                      </p:tavLst>
                                    </p:anim>
                                    <p:anim calcmode="lin" valueType="num">
                                      <p:cBhvr additive="base">
                                        <p:cTn id="13" dur="500" fill="hold"/>
                                        <p:tgtEl>
                                          <p:spTgt spid="20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58"/>
                                        </p:tgtEl>
                                        <p:attrNameLst>
                                          <p:attrName>style.visibility</p:attrName>
                                        </p:attrNameLst>
                                      </p:cBhvr>
                                      <p:to>
                                        <p:strVal val="visible"/>
                                      </p:to>
                                    </p:set>
                                    <p:anim calcmode="lin" valueType="num">
                                      <p:cBhvr additive="base">
                                        <p:cTn id="17" dur="500" fill="hold"/>
                                        <p:tgtEl>
                                          <p:spTgt spid="2058"/>
                                        </p:tgtEl>
                                        <p:attrNameLst>
                                          <p:attrName>ppt_x</p:attrName>
                                        </p:attrNameLst>
                                      </p:cBhvr>
                                      <p:tavLst>
                                        <p:tav tm="0">
                                          <p:val>
                                            <p:strVal val="#ppt_x"/>
                                          </p:val>
                                        </p:tav>
                                        <p:tav tm="100000">
                                          <p:val>
                                            <p:strVal val="#ppt_x"/>
                                          </p:val>
                                        </p:tav>
                                      </p:tavLst>
                                    </p:anim>
                                    <p:anim calcmode="lin" valueType="num">
                                      <p:cBhvr additive="base">
                                        <p:cTn id="18"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animEffect transition="in" filter="wipe(down)">
                                      <p:cBhvr>
                                        <p:cTn id="23" dur="217">
                                          <p:stCondLst>
                                            <p:cond delay="0"/>
                                          </p:stCondLst>
                                        </p:cTn>
                                        <p:tgtEl>
                                          <p:spTgt spid="2060"/>
                                        </p:tgtEl>
                                      </p:cBhvr>
                                    </p:animEffect>
                                    <p:anim calcmode="lin" valueType="num">
                                      <p:cBhvr>
                                        <p:cTn id="24" dur="683"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5" dur="249"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6" dur="249" tmFilter="0, 0; 0.125,0.2665; 0.25,0.4; 0.375,0.465; 0.5,0.5;  0.625,0.535; 0.75,0.6; 0.875,0.7335; 1,1">
                                          <p:stCondLst>
                                            <p:cond delay="249"/>
                                          </p:stCondLst>
                                        </p:cTn>
                                        <p:tgtEl>
                                          <p:spTgt spid="2060"/>
                                        </p:tgtEl>
                                        <p:attrNameLst>
                                          <p:attrName>ppt_y</p:attrName>
                                        </p:attrNameLst>
                                      </p:cBhvr>
                                      <p:tavLst>
                                        <p:tav tm="0" fmla="#ppt_y-sin(pi*$)/9">
                                          <p:val>
                                            <p:fltVal val="0"/>
                                          </p:val>
                                        </p:tav>
                                        <p:tav tm="100000">
                                          <p:val>
                                            <p:fltVal val="1"/>
                                          </p:val>
                                        </p:tav>
                                      </p:tavLst>
                                    </p:anim>
                                    <p:anim calcmode="lin" valueType="num">
                                      <p:cBhvr>
                                        <p:cTn id="27" dur="124" tmFilter="0, 0; 0.125,0.2665; 0.25,0.4; 0.375,0.465; 0.5,0.5;  0.625,0.535; 0.75,0.6; 0.875,0.7335; 1,1">
                                          <p:stCondLst>
                                            <p:cond delay="497"/>
                                          </p:stCondLst>
                                        </p:cTn>
                                        <p:tgtEl>
                                          <p:spTgt spid="2060"/>
                                        </p:tgtEl>
                                        <p:attrNameLst>
                                          <p:attrName>ppt_y</p:attrName>
                                        </p:attrNameLst>
                                      </p:cBhvr>
                                      <p:tavLst>
                                        <p:tav tm="0" fmla="#ppt_y-sin(pi*$)/27">
                                          <p:val>
                                            <p:fltVal val="0"/>
                                          </p:val>
                                        </p:tav>
                                        <p:tav tm="100000">
                                          <p:val>
                                            <p:fltVal val="1"/>
                                          </p:val>
                                        </p:tav>
                                      </p:tavLst>
                                    </p:anim>
                                    <p:anim calcmode="lin" valueType="num">
                                      <p:cBhvr>
                                        <p:cTn id="28" dur="62" tmFilter="0, 0; 0.125,0.2665; 0.25,0.4; 0.375,0.465; 0.5,0.5;  0.625,0.535; 0.75,0.6; 0.875,0.7335; 1,1">
                                          <p:stCondLst>
                                            <p:cond delay="621"/>
                                          </p:stCondLst>
                                        </p:cTn>
                                        <p:tgtEl>
                                          <p:spTgt spid="2060"/>
                                        </p:tgtEl>
                                        <p:attrNameLst>
                                          <p:attrName>ppt_y</p:attrName>
                                        </p:attrNameLst>
                                      </p:cBhvr>
                                      <p:tavLst>
                                        <p:tav tm="0" fmla="#ppt_y-sin(pi*$)/81">
                                          <p:val>
                                            <p:fltVal val="0"/>
                                          </p:val>
                                        </p:tav>
                                        <p:tav tm="100000">
                                          <p:val>
                                            <p:fltVal val="1"/>
                                          </p:val>
                                        </p:tav>
                                      </p:tavLst>
                                    </p:anim>
                                    <p:animScale>
                                      <p:cBhvr>
                                        <p:cTn id="29" dur="10">
                                          <p:stCondLst>
                                            <p:cond delay="244"/>
                                          </p:stCondLst>
                                        </p:cTn>
                                        <p:tgtEl>
                                          <p:spTgt spid="2060"/>
                                        </p:tgtEl>
                                      </p:cBhvr>
                                      <p:to x="100000" y="60000"/>
                                    </p:animScale>
                                    <p:animScale>
                                      <p:cBhvr>
                                        <p:cTn id="30" dur="62" decel="50000">
                                          <p:stCondLst>
                                            <p:cond delay="254"/>
                                          </p:stCondLst>
                                        </p:cTn>
                                        <p:tgtEl>
                                          <p:spTgt spid="2060"/>
                                        </p:tgtEl>
                                      </p:cBhvr>
                                      <p:to x="100000" y="100000"/>
                                    </p:animScale>
                                    <p:animScale>
                                      <p:cBhvr>
                                        <p:cTn id="31" dur="10">
                                          <p:stCondLst>
                                            <p:cond delay="492"/>
                                          </p:stCondLst>
                                        </p:cTn>
                                        <p:tgtEl>
                                          <p:spTgt spid="2060"/>
                                        </p:tgtEl>
                                      </p:cBhvr>
                                      <p:to x="100000" y="80000"/>
                                    </p:animScale>
                                    <p:animScale>
                                      <p:cBhvr>
                                        <p:cTn id="32" dur="62" decel="50000">
                                          <p:stCondLst>
                                            <p:cond delay="502"/>
                                          </p:stCondLst>
                                        </p:cTn>
                                        <p:tgtEl>
                                          <p:spTgt spid="2060"/>
                                        </p:tgtEl>
                                      </p:cBhvr>
                                      <p:to x="100000" y="100000"/>
                                    </p:animScale>
                                    <p:animScale>
                                      <p:cBhvr>
                                        <p:cTn id="33" dur="10">
                                          <p:stCondLst>
                                            <p:cond delay="616"/>
                                          </p:stCondLst>
                                        </p:cTn>
                                        <p:tgtEl>
                                          <p:spTgt spid="2060"/>
                                        </p:tgtEl>
                                      </p:cBhvr>
                                      <p:to x="100000" y="90000"/>
                                    </p:animScale>
                                    <p:animScale>
                                      <p:cBhvr>
                                        <p:cTn id="34" dur="62" decel="50000">
                                          <p:stCondLst>
                                            <p:cond delay="625"/>
                                          </p:stCondLst>
                                        </p:cTn>
                                        <p:tgtEl>
                                          <p:spTgt spid="2060"/>
                                        </p:tgtEl>
                                      </p:cBhvr>
                                      <p:to x="100000" y="100000"/>
                                    </p:animScale>
                                    <p:animScale>
                                      <p:cBhvr>
                                        <p:cTn id="35" dur="10">
                                          <p:stCondLst>
                                            <p:cond delay="678"/>
                                          </p:stCondLst>
                                        </p:cTn>
                                        <p:tgtEl>
                                          <p:spTgt spid="2060"/>
                                        </p:tgtEl>
                                      </p:cBhvr>
                                      <p:to x="100000" y="95000"/>
                                    </p:animScale>
                                    <p:animScale>
                                      <p:cBhvr>
                                        <p:cTn id="36" dur="62" decel="50000">
                                          <p:stCondLst>
                                            <p:cond delay="688"/>
                                          </p:stCondLst>
                                        </p:cTn>
                                        <p:tgtEl>
                                          <p:spTgt spid="20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3074" name="Picture 2" descr="Quản Lý Tài Chính Cá Nhân Là Gì? Công cụ &amp; Cách quản lý hiệu quả | Timo.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99171">
            <a:off x="5465318" y="517359"/>
            <a:ext cx="3159980" cy="17250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Quản lý tài chính cá nhân hiệu qu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54518">
            <a:off x="5987848" y="2851484"/>
            <a:ext cx="2647019" cy="1697874"/>
          </a:xfrm>
          <a:prstGeom prst="rect">
            <a:avLst/>
          </a:prstGeom>
          <a:noFill/>
          <a:extLst>
            <a:ext uri="{909E8E84-426E-40DD-AFC4-6F175D3DCCD1}">
              <a14:hiddenFill xmlns:a14="http://schemas.microsoft.com/office/drawing/2010/main">
                <a:solidFill>
                  <a:srgbClr val="FFFFFF"/>
                </a:solidFill>
              </a14:hiddenFill>
            </a:ext>
          </a:extLst>
        </p:spPr>
      </p:pic>
      <p:sp>
        <p:nvSpPr>
          <p:cNvPr id="253" name="Google Shape;1133;p45"/>
          <p:cNvSpPr txBox="1">
            <a:spLocks noGrp="1"/>
          </p:cNvSpPr>
          <p:nvPr>
            <p:ph type="title"/>
          </p:nvPr>
        </p:nvSpPr>
        <p:spPr>
          <a:xfrm>
            <a:off x="469232" y="529894"/>
            <a:ext cx="50171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3200" b="0" smtClean="0"/>
              <a:t>Lợi ích của việc quản lý chi tiêu</a:t>
            </a:r>
            <a:endParaRPr sz="3200" b="0"/>
          </a:p>
        </p:txBody>
      </p:sp>
      <p:sp>
        <p:nvSpPr>
          <p:cNvPr id="3" name="Rectangle 2"/>
          <p:cNvSpPr/>
          <p:nvPr/>
        </p:nvSpPr>
        <p:spPr>
          <a:xfrm>
            <a:off x="324853" y="1620115"/>
            <a:ext cx="4656222" cy="3093154"/>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vi-VN" sz="2600">
                <a:solidFill>
                  <a:srgbClr val="58595B"/>
                </a:solidFill>
                <a:latin typeface="roboto" panose="02000000000000000000" pitchFamily="2" charset="0"/>
              </a:rPr>
              <a:t>An tâm vì mọi thứ trong tầm kiểm soát</a:t>
            </a:r>
          </a:p>
          <a:p>
            <a:pPr marL="457200" indent="-457200" algn="just">
              <a:lnSpc>
                <a:spcPct val="150000"/>
              </a:lnSpc>
              <a:buFont typeface="Wingdings" panose="05000000000000000000" pitchFamily="2" charset="2"/>
              <a:buChar char="ü"/>
            </a:pPr>
            <a:r>
              <a:rPr lang="vi-VN" sz="2600">
                <a:solidFill>
                  <a:srgbClr val="58595B"/>
                </a:solidFill>
                <a:latin typeface="roboto" panose="02000000000000000000" pitchFamily="2" charset="0"/>
              </a:rPr>
              <a:t>Dễ dàng quản lý tiền bạc và kiểm soát chi tiêu</a:t>
            </a:r>
          </a:p>
          <a:p>
            <a:pPr marL="457200" indent="-457200" algn="just">
              <a:lnSpc>
                <a:spcPct val="150000"/>
              </a:lnSpc>
              <a:buFont typeface="Wingdings" panose="05000000000000000000" pitchFamily="2" charset="2"/>
              <a:buChar char="ü"/>
            </a:pPr>
            <a:r>
              <a:rPr lang="vi-VN" sz="2600">
                <a:solidFill>
                  <a:srgbClr val="58595B"/>
                </a:solidFill>
                <a:latin typeface="roboto" panose="02000000000000000000" pitchFamily="2" charset="0"/>
              </a:rPr>
              <a:t>Tự do tài </a:t>
            </a:r>
            <a:r>
              <a:rPr lang="vi-VN" sz="2600" smtClean="0">
                <a:solidFill>
                  <a:srgbClr val="58595B"/>
                </a:solidFill>
                <a:latin typeface="roboto" panose="02000000000000000000" pitchFamily="2" charset="0"/>
              </a:rPr>
              <a:t>chính</a:t>
            </a:r>
            <a:endParaRPr lang="vi-VN" sz="2600">
              <a:solidFill>
                <a:srgbClr val="58595B"/>
              </a:solidFill>
              <a:latin typeface="roboto" panose="02000000000000000000" pitchFamily="2" charset="0"/>
            </a:endParaRPr>
          </a:p>
        </p:txBody>
      </p:sp>
      <p:sp>
        <p:nvSpPr>
          <p:cNvPr id="4" name="Rectangle 3"/>
          <p:cNvSpPr/>
          <p:nvPr/>
        </p:nvSpPr>
        <p:spPr>
          <a:xfrm>
            <a:off x="356478" y="1450181"/>
            <a:ext cx="4812631" cy="3693319"/>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vi-VN" sz="2600">
                <a:solidFill>
                  <a:srgbClr val="58595B"/>
                </a:solidFill>
                <a:latin typeface="roboto" panose="02000000000000000000" pitchFamily="2" charset="0"/>
              </a:rPr>
              <a:t>Tăng khả năng thực hiện được các mục tiêu tài chính trong tương lai</a:t>
            </a:r>
          </a:p>
          <a:p>
            <a:pPr marL="457200" indent="-457200" algn="just">
              <a:lnSpc>
                <a:spcPct val="150000"/>
              </a:lnSpc>
              <a:buFont typeface="Wingdings" panose="05000000000000000000" pitchFamily="2" charset="2"/>
              <a:buChar char="ü"/>
            </a:pPr>
            <a:r>
              <a:rPr lang="vi-VN" sz="2600">
                <a:solidFill>
                  <a:srgbClr val="58595B"/>
                </a:solidFill>
                <a:latin typeface="roboto" panose="02000000000000000000" pitchFamily="2" charset="0"/>
              </a:rPr>
              <a:t>Chủ động có phương án thay thế kịp thời trước mọi biến cố có thể xảy ra</a:t>
            </a:r>
            <a:endParaRPr lang="vi-VN" sz="2600"/>
          </a:p>
        </p:txBody>
      </p:sp>
    </p:spTree>
    <p:extLst>
      <p:ext uri="{BB962C8B-B14F-4D97-AF65-F5344CB8AC3E}">
        <p14:creationId xmlns:p14="http://schemas.microsoft.com/office/powerpoint/2010/main" val="3962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wipe(down)">
                                      <p:cBhvr>
                                        <p:cTn id="7" dur="500"/>
                                        <p:tgtEl>
                                          <p:spTgt spid="253"/>
                                        </p:tgtEl>
                                      </p:cBhvr>
                                    </p:animEffect>
                                  </p:childTnLst>
                                </p:cTn>
                              </p:par>
                              <p:par>
                                <p:cTn id="8" presetID="22" presetClass="entr" presetSubtype="4"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wipe(down)">
                                      <p:cBhvr>
                                        <p:cTn id="10" dur="500"/>
                                        <p:tgtEl>
                                          <p:spTgt spid="3076"/>
                                        </p:tgtEl>
                                      </p:cBhvr>
                                    </p:animEffect>
                                  </p:childTnLst>
                                </p:cTn>
                              </p:par>
                              <p:par>
                                <p:cTn id="11" presetID="22" presetClass="entr" presetSubtype="4"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down)">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1"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1"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0" nodeType="clickEffect">
                                  <p:stCondLst>
                                    <p:cond delay="0"/>
                                  </p:stCondLst>
                                  <p:childTnLst>
                                    <p:animEffect transition="out" filter="randombar(horizontal)">
                                      <p:cBhvr>
                                        <p:cTn id="38" dur="500"/>
                                        <p:tgtEl>
                                          <p:spTgt spid="3">
                                            <p:txEl>
                                              <p:pRg st="0" end="0"/>
                                            </p:txEl>
                                          </p:spTgt>
                                        </p:tgtEl>
                                      </p:cBhvr>
                                    </p:animEffect>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14" presetClass="exit" presetSubtype="10" fill="hold" grpId="0" nodeType="withEffect">
                                  <p:stCondLst>
                                    <p:cond delay="0"/>
                                  </p:stCondLst>
                                  <p:childTnLst>
                                    <p:animEffect transition="out" filter="randombar(horizontal)">
                                      <p:cBhvr>
                                        <p:cTn id="41" dur="500"/>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par>
                                <p:cTn id="43" presetID="14" presetClass="exit" presetSubtype="10" fill="hold" grpId="0" nodeType="withEffect">
                                  <p:stCondLst>
                                    <p:cond delay="0"/>
                                  </p:stCondLst>
                                  <p:childTnLst>
                                    <p:animEffect transition="out" filter="randombar(horizontal)">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par>
                                <p:cTn id="46" presetID="42" presetClass="entr" presetSubtype="0" fill="hold" grpId="0" nodeType="with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1000"/>
                                        <p:tgtEl>
                                          <p:spTgt spid="4">
                                            <p:txEl>
                                              <p:pRg st="0" end="0"/>
                                            </p:txEl>
                                          </p:spTgt>
                                        </p:tgtEl>
                                      </p:cBhvr>
                                    </p:animEffect>
                                    <p:anim calcmode="lin" valueType="num">
                                      <p:cBhvr>
                                        <p:cTn id="4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Effect transition="in" filter="fade">
                                      <p:cBhvr>
                                        <p:cTn id="55" dur="1000"/>
                                        <p:tgtEl>
                                          <p:spTgt spid="4">
                                            <p:txEl>
                                              <p:pRg st="1" end="1"/>
                                            </p:txEl>
                                          </p:spTgt>
                                        </p:tgtEl>
                                      </p:cBhvr>
                                    </p:animEffect>
                                    <p:anim calcmode="lin" valueType="num">
                                      <p:cBhvr>
                                        <p:cTn id="5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3" grpId="0" uiExpand="1" build="p"/>
      <p:bldP spid="3" grpId="1"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20" name="Title 4">
            <a:extLst>
              <a:ext uri="{FF2B5EF4-FFF2-40B4-BE49-F238E27FC236}">
                <a16:creationId xmlns:a16="http://schemas.microsoft.com/office/drawing/2014/main" id="{75DA682D-7AC5-48E0-993B-AB3F027355C3}"/>
              </a:ext>
            </a:extLst>
          </p:cNvPr>
          <p:cNvSpPr>
            <a:spLocks noGrp="1"/>
          </p:cNvSpPr>
          <p:nvPr>
            <p:ph type="title"/>
          </p:nvPr>
        </p:nvSpPr>
        <p:spPr>
          <a:xfrm>
            <a:off x="1073786" y="359132"/>
            <a:ext cx="6986863" cy="797879"/>
          </a:xfrm>
        </p:spPr>
        <p:txBody>
          <a:bodyPr>
            <a:normAutofit/>
          </a:bodyPr>
          <a:lstStyle/>
          <a:p>
            <a:r>
              <a:rPr lang="en-US" sz="2800" b="0" dirty="0" err="1" smtClean="0"/>
              <a:t>Hình</a:t>
            </a:r>
            <a:r>
              <a:rPr lang="en-US" sz="2800" b="0" dirty="0" smtClean="0"/>
              <a:t> </a:t>
            </a:r>
            <a:r>
              <a:rPr lang="en-US" sz="2800" b="0" dirty="0" err="1" smtClean="0"/>
              <a:t>ảnh</a:t>
            </a:r>
            <a:r>
              <a:rPr lang="en-US" sz="2800" b="0" dirty="0" smtClean="0"/>
              <a:t> </a:t>
            </a:r>
            <a:r>
              <a:rPr lang="en-US" sz="2800" b="0" dirty="0" err="1" smtClean="0"/>
              <a:t>các</a:t>
            </a:r>
            <a:r>
              <a:rPr lang="en-US" sz="2800" b="0" dirty="0" smtClean="0"/>
              <a:t> </a:t>
            </a:r>
            <a:r>
              <a:rPr lang="en-US" sz="2800" b="0" dirty="0" err="1" smtClean="0"/>
              <a:t>ứng</a:t>
            </a:r>
            <a:r>
              <a:rPr lang="en-US" sz="2800" b="0" dirty="0" smtClean="0"/>
              <a:t> </a:t>
            </a:r>
            <a:r>
              <a:rPr lang="en-US" sz="2800" b="0" dirty="0" err="1" smtClean="0"/>
              <a:t>dụng</a:t>
            </a:r>
            <a:r>
              <a:rPr lang="en-US" sz="2800" b="0" dirty="0" smtClean="0"/>
              <a:t> đã </a:t>
            </a:r>
            <a:r>
              <a:rPr lang="en-US" sz="2800" b="0" dirty="0" err="1" smtClean="0"/>
              <a:t>khảo</a:t>
            </a:r>
            <a:r>
              <a:rPr lang="en-US" sz="2800" b="0" dirty="0" smtClean="0"/>
              <a:t> </a:t>
            </a:r>
            <a:r>
              <a:rPr lang="en-US" sz="2800" b="0" dirty="0" err="1" smtClean="0"/>
              <a:t>sát</a:t>
            </a:r>
            <a:endParaRPr lang="en-IN" sz="2800" b="0" dirty="0"/>
          </a:p>
        </p:txBody>
      </p:sp>
      <p:pic>
        <p:nvPicPr>
          <p:cNvPr id="23" name="Picture 2" descr="Tải ứng dụng Money Lover Mod Apk 7.3.0 (Mở Khóa Premium) cho Android i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5" y="1757820"/>
            <a:ext cx="2830873" cy="188031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Spendee for Android 2.1.10 - Quản lý chi tiêu cá nhân trên Andro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1612" y="1157011"/>
            <a:ext cx="1644707" cy="292206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Trải nghiệm nhanh ứng dụng quản lý tài chính cá nhân Sổ Thu Chi MI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244" y="1269094"/>
            <a:ext cx="3561748" cy="142888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Top 5 ứng dụng quản lý tài chính hiệu quả"/>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3897" y="2810059"/>
            <a:ext cx="3580496" cy="181907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842295" y="3859357"/>
            <a:ext cx="1554480" cy="44141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Money Lover</a:t>
            </a:r>
            <a:endParaRPr lang="en-US" dirty="0">
              <a:solidFill>
                <a:schemeClr val="tx1"/>
              </a:solidFill>
            </a:endParaRPr>
          </a:p>
        </p:txBody>
      </p:sp>
      <p:sp>
        <p:nvSpPr>
          <p:cNvPr id="28" name="Rectangle 27"/>
          <p:cNvSpPr/>
          <p:nvPr/>
        </p:nvSpPr>
        <p:spPr>
          <a:xfrm>
            <a:off x="3276725" y="4300768"/>
            <a:ext cx="1554480" cy="44141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Spendee</a:t>
            </a:r>
            <a:endParaRPr lang="en-US" dirty="0">
              <a:solidFill>
                <a:schemeClr val="tx1"/>
              </a:solidFill>
            </a:endParaRPr>
          </a:p>
        </p:txBody>
      </p:sp>
      <p:sp>
        <p:nvSpPr>
          <p:cNvPr id="29" name="Rectangle 28"/>
          <p:cNvSpPr/>
          <p:nvPr/>
        </p:nvSpPr>
        <p:spPr>
          <a:xfrm>
            <a:off x="7314207" y="1038188"/>
            <a:ext cx="1554480" cy="44141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MISA</a:t>
            </a:r>
            <a:endParaRPr lang="en-US" dirty="0">
              <a:solidFill>
                <a:schemeClr val="tx1"/>
              </a:solidFill>
            </a:endParaRPr>
          </a:p>
        </p:txBody>
      </p:sp>
      <p:sp>
        <p:nvSpPr>
          <p:cNvPr id="30" name="Rectangle 29"/>
          <p:cNvSpPr/>
          <p:nvPr/>
        </p:nvSpPr>
        <p:spPr>
          <a:xfrm>
            <a:off x="6506620" y="4505662"/>
            <a:ext cx="1554480" cy="44141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Pocket Guard</a:t>
            </a:r>
            <a:endParaRPr lang="en-US" dirty="0">
              <a:solidFill>
                <a:schemeClr val="tx1"/>
              </a:solidFill>
            </a:endParaRPr>
          </a:p>
        </p:txBody>
      </p:sp>
    </p:spTree>
    <p:extLst>
      <p:ext uri="{BB962C8B-B14F-4D97-AF65-F5344CB8AC3E}">
        <p14:creationId xmlns:p14="http://schemas.microsoft.com/office/powerpoint/2010/main" val="414888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circle(in)">
                                      <p:cBhvr>
                                        <p:cTn id="32" dur="500"/>
                                        <p:tgtEl>
                                          <p:spTgt spid="29"/>
                                        </p:tgtEl>
                                      </p:cBhvr>
                                    </p:animEffect>
                                  </p:childTnLst>
                                </p:cTn>
                              </p:par>
                              <p:par>
                                <p:cTn id="33" presetID="6" presetClass="entr" presetSubtype="16"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circle(i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1+#ppt_w/2"/>
                                          </p:val>
                                        </p:tav>
                                        <p:tav tm="100000">
                                          <p:val>
                                            <p:strVal val="#ppt_x"/>
                                          </p:val>
                                        </p:tav>
                                      </p:tavLst>
                                    </p:anim>
                                    <p:anim calcmode="lin" valueType="num">
                                      <p:cBhvr additive="base">
                                        <p:cTn id="45"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57"/>
          <p:cNvSpPr txBox="1">
            <a:spLocks noGrp="1"/>
          </p:cNvSpPr>
          <p:nvPr>
            <p:ph type="title"/>
          </p:nvPr>
        </p:nvSpPr>
        <p:spPr>
          <a:xfrm>
            <a:off x="466950" y="302297"/>
            <a:ext cx="2661385" cy="574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600" smtClean="0"/>
              <a:t>Ưu điểm</a:t>
            </a:r>
            <a:endParaRPr sz="2600"/>
          </a:p>
        </p:txBody>
      </p:sp>
      <p:grpSp>
        <p:nvGrpSpPr>
          <p:cNvPr id="1791" name="Google Shape;1791;p57"/>
          <p:cNvGrpSpPr/>
          <p:nvPr/>
        </p:nvGrpSpPr>
        <p:grpSpPr>
          <a:xfrm>
            <a:off x="4055832" y="1219750"/>
            <a:ext cx="1669596" cy="3585059"/>
            <a:chOff x="3570840" y="1166608"/>
            <a:chExt cx="1733013" cy="3316169"/>
          </a:xfrm>
        </p:grpSpPr>
        <p:sp>
          <p:nvSpPr>
            <p:cNvPr id="1792" name="Google Shape;1792;p57"/>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57"/>
            <p:cNvGrpSpPr/>
            <p:nvPr/>
          </p:nvGrpSpPr>
          <p:grpSpPr>
            <a:xfrm>
              <a:off x="3570840" y="1166608"/>
              <a:ext cx="1727695" cy="1968456"/>
              <a:chOff x="3552575" y="1381425"/>
              <a:chExt cx="1636850" cy="1864952"/>
            </a:xfrm>
          </p:grpSpPr>
          <p:sp>
            <p:nvSpPr>
              <p:cNvPr id="1801" name="Google Shape;1801;p57"/>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27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1774;p57"/>
          <p:cNvSpPr txBox="1">
            <a:spLocks/>
          </p:cNvSpPr>
          <p:nvPr/>
        </p:nvSpPr>
        <p:spPr>
          <a:xfrm>
            <a:off x="5845744" y="302297"/>
            <a:ext cx="2661385" cy="574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r>
              <a:rPr lang="vi-VN" sz="2600" smtClean="0"/>
              <a:t>Nhược điểm</a:t>
            </a:r>
            <a:endParaRPr lang="vi-VN" sz="2600"/>
          </a:p>
        </p:txBody>
      </p:sp>
      <p:sp>
        <p:nvSpPr>
          <p:cNvPr id="49" name="Google Shape;2022;p59"/>
          <p:cNvSpPr txBox="1">
            <a:spLocks/>
          </p:cNvSpPr>
          <p:nvPr/>
        </p:nvSpPr>
        <p:spPr>
          <a:xfrm>
            <a:off x="242845" y="816814"/>
            <a:ext cx="4002114" cy="3677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285750" indent="-285750">
              <a:lnSpc>
                <a:spcPct val="100000"/>
              </a:lnSpc>
              <a:spcAft>
                <a:spcPts val="1600"/>
              </a:spcAft>
              <a:buFontTx/>
              <a:buChar char="-"/>
            </a:pPr>
            <a:r>
              <a:rPr lang="en-US" sz="2400" smtClean="0"/>
              <a:t>Miễn </a:t>
            </a:r>
            <a:r>
              <a:rPr lang="en-US" sz="2400" smtClean="0"/>
              <a:t>phí, giao diện thân thiện dễ sử dụng.</a:t>
            </a:r>
            <a:endParaRPr lang="en-US" sz="2400" smtClean="0"/>
          </a:p>
          <a:p>
            <a:pPr marL="285750" indent="-285750">
              <a:lnSpc>
                <a:spcPct val="100000"/>
              </a:lnSpc>
              <a:spcAft>
                <a:spcPts val="1600"/>
              </a:spcAft>
              <a:buFontTx/>
              <a:buChar char="-"/>
            </a:pPr>
            <a:r>
              <a:rPr lang="en-US" sz="2400" smtClean="0"/>
              <a:t>Bảo mật cao.</a:t>
            </a:r>
          </a:p>
          <a:p>
            <a:pPr marL="285750" indent="-285750">
              <a:lnSpc>
                <a:spcPct val="100000"/>
              </a:lnSpc>
              <a:spcAft>
                <a:spcPts val="1600"/>
              </a:spcAft>
              <a:buFontTx/>
              <a:buChar char="-"/>
            </a:pPr>
            <a:r>
              <a:rPr lang="en-US" sz="2400" smtClean="0"/>
              <a:t>Hoạt động được trên tất cả các thiết </a:t>
            </a:r>
            <a:r>
              <a:rPr lang="en-US" sz="2400" smtClean="0"/>
              <a:t>bị di động.</a:t>
            </a:r>
            <a:endParaRPr lang="en-US" sz="2400" smtClean="0"/>
          </a:p>
          <a:p>
            <a:pPr marL="285750" indent="-285750">
              <a:lnSpc>
                <a:spcPct val="100000"/>
              </a:lnSpc>
              <a:spcAft>
                <a:spcPts val="1600"/>
              </a:spcAft>
              <a:buFontTx/>
              <a:buChar char="-"/>
            </a:pPr>
            <a:r>
              <a:rPr lang="en-US" sz="2400" smtClean="0"/>
              <a:t>Lưu trữ thông tin một cách rõ ràng.</a:t>
            </a:r>
          </a:p>
          <a:p>
            <a:pPr marL="285750" indent="-285750">
              <a:lnSpc>
                <a:spcPct val="100000"/>
              </a:lnSpc>
              <a:spcAft>
                <a:spcPts val="1600"/>
              </a:spcAft>
              <a:buFontTx/>
              <a:buChar char="-"/>
            </a:pPr>
            <a:r>
              <a:rPr lang="en-US" sz="2400" smtClean="0"/>
              <a:t>Xem lại thông tin giao dịch dễ dàng, tiện </a:t>
            </a:r>
            <a:r>
              <a:rPr lang="en-US" sz="2400" smtClean="0"/>
              <a:t>lợi</a:t>
            </a:r>
            <a:r>
              <a:rPr lang="en-US" sz="2400"/>
              <a:t>.</a:t>
            </a:r>
            <a:endParaRPr lang="en-US" sz="2400" smtClean="0"/>
          </a:p>
        </p:txBody>
      </p:sp>
      <p:sp>
        <p:nvSpPr>
          <p:cNvPr id="50" name="Google Shape;2022;p59"/>
          <p:cNvSpPr txBox="1">
            <a:spLocks/>
          </p:cNvSpPr>
          <p:nvPr/>
        </p:nvSpPr>
        <p:spPr>
          <a:xfrm>
            <a:off x="5951244" y="1068302"/>
            <a:ext cx="3095501" cy="3677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285750" indent="-285750">
              <a:lnSpc>
                <a:spcPct val="100000"/>
              </a:lnSpc>
              <a:spcAft>
                <a:spcPts val="1600"/>
              </a:spcAft>
              <a:buFontTx/>
              <a:buChar char="-"/>
            </a:pPr>
            <a:r>
              <a:rPr lang="en-US" sz="2400" smtClean="0"/>
              <a:t>Chi phí nâng cấp tài khoản </a:t>
            </a:r>
            <a:r>
              <a:rPr lang="vi-VN" sz="2400" kern="1200" smtClean="0">
                <a:solidFill>
                  <a:schemeClr val="tx1"/>
                </a:solidFill>
              </a:rPr>
              <a:t>Premium</a:t>
            </a:r>
            <a:r>
              <a:rPr lang="en-US" sz="2400" kern="1200" smtClean="0">
                <a:solidFill>
                  <a:schemeClr val="tx1"/>
                </a:solidFill>
              </a:rPr>
              <a:t> cao.</a:t>
            </a:r>
          </a:p>
          <a:p>
            <a:pPr marL="285750" indent="-285750">
              <a:lnSpc>
                <a:spcPct val="100000"/>
              </a:lnSpc>
              <a:spcAft>
                <a:spcPts val="1600"/>
              </a:spcAft>
              <a:buFontTx/>
              <a:buChar char="-"/>
            </a:pPr>
            <a:r>
              <a:rPr lang="en-US" sz="2400" kern="1200" smtClean="0">
                <a:solidFill>
                  <a:schemeClr val="tx1"/>
                </a:solidFill>
              </a:rPr>
              <a:t>Chưa có tích hợp với website.</a:t>
            </a:r>
          </a:p>
          <a:p>
            <a:pPr marL="285750" indent="-285750">
              <a:lnSpc>
                <a:spcPct val="100000"/>
              </a:lnSpc>
              <a:spcAft>
                <a:spcPts val="1600"/>
              </a:spcAft>
              <a:buFontTx/>
              <a:buChar char="-"/>
            </a:pPr>
            <a:r>
              <a:rPr lang="en-US" sz="2400" smtClean="0"/>
              <a:t>Chưa hỗ trợ đa ngôn ngữ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4"/>
                                        </p:tgtEl>
                                        <p:attrNameLst>
                                          <p:attrName>style.visibility</p:attrName>
                                        </p:attrNameLst>
                                      </p:cBhvr>
                                      <p:to>
                                        <p:strVal val="visible"/>
                                      </p:to>
                                    </p:set>
                                    <p:animEffect transition="in" filter="fade">
                                      <p:cBhvr>
                                        <p:cTn id="7" dur="500"/>
                                        <p:tgtEl>
                                          <p:spTgt spid="17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wipe(up)">
                                      <p:cBhvr>
                                        <p:cTn id="12" dur="500"/>
                                        <p:tgtEl>
                                          <p:spTgt spid="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
                                            <p:txEl>
                                              <p:pRg st="1" end="1"/>
                                            </p:txEl>
                                          </p:spTgt>
                                        </p:tgtEl>
                                        <p:attrNameLst>
                                          <p:attrName>style.visibility</p:attrName>
                                        </p:attrNameLst>
                                      </p:cBhvr>
                                      <p:to>
                                        <p:strVal val="visible"/>
                                      </p:to>
                                    </p:set>
                                    <p:animEffect transition="in" filter="wipe(up)">
                                      <p:cBhvr>
                                        <p:cTn id="17" dur="500"/>
                                        <p:tgtEl>
                                          <p:spTgt spid="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
                                            <p:txEl>
                                              <p:pRg st="2" end="2"/>
                                            </p:txEl>
                                          </p:spTgt>
                                        </p:tgtEl>
                                        <p:attrNameLst>
                                          <p:attrName>style.visibility</p:attrName>
                                        </p:attrNameLst>
                                      </p:cBhvr>
                                      <p:to>
                                        <p:strVal val="visible"/>
                                      </p:to>
                                    </p:set>
                                    <p:animEffect transition="in" filter="wipe(up)">
                                      <p:cBhvr>
                                        <p:cTn id="22" dur="500"/>
                                        <p:tgtEl>
                                          <p:spTgt spid="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
                                            <p:txEl>
                                              <p:pRg st="3" end="3"/>
                                            </p:txEl>
                                          </p:spTgt>
                                        </p:tgtEl>
                                        <p:attrNameLst>
                                          <p:attrName>style.visibility</p:attrName>
                                        </p:attrNameLst>
                                      </p:cBhvr>
                                      <p:to>
                                        <p:strVal val="visible"/>
                                      </p:to>
                                    </p:set>
                                    <p:animEffect transition="in" filter="wipe(up)">
                                      <p:cBhvr>
                                        <p:cTn id="27" dur="500"/>
                                        <p:tgtEl>
                                          <p:spTgt spid="4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
                                            <p:txEl>
                                              <p:pRg st="4" end="4"/>
                                            </p:txEl>
                                          </p:spTgt>
                                        </p:tgtEl>
                                        <p:attrNameLst>
                                          <p:attrName>style.visibility</p:attrName>
                                        </p:attrNameLst>
                                      </p:cBhvr>
                                      <p:to>
                                        <p:strVal val="visible"/>
                                      </p:to>
                                    </p:set>
                                    <p:animEffect transition="in" filter="wipe(up)">
                                      <p:cBhvr>
                                        <p:cTn id="32" dur="500"/>
                                        <p:tgtEl>
                                          <p:spTgt spid="49">
                                            <p:txEl>
                                              <p:pRg st="4" end="4"/>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791"/>
                                        </p:tgtEl>
                                        <p:attrNameLst>
                                          <p:attrName>style.visibility</p:attrName>
                                        </p:attrNameLst>
                                      </p:cBhvr>
                                      <p:to>
                                        <p:strVal val="visible"/>
                                      </p:to>
                                    </p:set>
                                    <p:animEffect transition="in" filter="barn(inVertical)">
                                      <p:cBhvr>
                                        <p:cTn id="35" dur="500"/>
                                        <p:tgtEl>
                                          <p:spTgt spid="179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0">
                                            <p:txEl>
                                              <p:pRg st="0" end="0"/>
                                            </p:txEl>
                                          </p:spTgt>
                                        </p:tgtEl>
                                        <p:attrNameLst>
                                          <p:attrName>style.visibility</p:attrName>
                                        </p:attrNameLst>
                                      </p:cBhvr>
                                      <p:to>
                                        <p:strVal val="visible"/>
                                      </p:to>
                                    </p:set>
                                    <p:animEffect transition="in" filter="wipe(up)">
                                      <p:cBhvr>
                                        <p:cTn id="45" dur="500"/>
                                        <p:tgtEl>
                                          <p:spTgt spid="5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0">
                                            <p:txEl>
                                              <p:pRg st="1" end="1"/>
                                            </p:txEl>
                                          </p:spTgt>
                                        </p:tgtEl>
                                        <p:attrNameLst>
                                          <p:attrName>style.visibility</p:attrName>
                                        </p:attrNameLst>
                                      </p:cBhvr>
                                      <p:to>
                                        <p:strVal val="visible"/>
                                      </p:to>
                                    </p:set>
                                    <p:animEffect transition="in" filter="wipe(up)">
                                      <p:cBhvr>
                                        <p:cTn id="50" dur="500"/>
                                        <p:tgtEl>
                                          <p:spTgt spid="50">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0">
                                            <p:txEl>
                                              <p:pRg st="2" end="2"/>
                                            </p:txEl>
                                          </p:spTgt>
                                        </p:tgtEl>
                                        <p:attrNameLst>
                                          <p:attrName>style.visibility</p:attrName>
                                        </p:attrNameLst>
                                      </p:cBhvr>
                                      <p:to>
                                        <p:strVal val="visible"/>
                                      </p:to>
                                    </p:set>
                                    <p:animEffect transition="in" filter="wipe(up)">
                                      <p:cBhvr>
                                        <p:cTn id="55"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 grpId="0"/>
      <p:bldP spid="48" grpId="0"/>
      <p:bldP spid="49" grpId="0" build="p"/>
      <p:bldP spid="5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8"/>
        <p:cNvGrpSpPr/>
        <p:nvPr/>
      </p:nvGrpSpPr>
      <p:grpSpPr>
        <a:xfrm>
          <a:off x="0" y="0"/>
          <a:ext cx="0" cy="0"/>
          <a:chOff x="0" y="0"/>
          <a:chExt cx="0" cy="0"/>
        </a:xfrm>
      </p:grpSpPr>
      <p:sp>
        <p:nvSpPr>
          <p:cNvPr id="2049" name="Google Shape;2049;p60"/>
          <p:cNvSpPr txBox="1">
            <a:spLocks noGrp="1"/>
          </p:cNvSpPr>
          <p:nvPr>
            <p:ph type="title"/>
          </p:nvPr>
        </p:nvSpPr>
        <p:spPr>
          <a:xfrm>
            <a:off x="4438952" y="2020879"/>
            <a:ext cx="3871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vi-VN" smtClean="0"/>
              <a:t>02 Công nghệ sử dụng</a:t>
            </a:r>
            <a:endParaRPr/>
          </a:p>
          <a:p>
            <a:pPr marL="0" lvl="0" indent="0" algn="r" rtl="0">
              <a:spcBef>
                <a:spcPts val="0"/>
              </a:spcBef>
              <a:spcAft>
                <a:spcPts val="0"/>
              </a:spcAft>
              <a:buNone/>
            </a:pPr>
            <a:endParaRPr/>
          </a:p>
        </p:txBody>
      </p:sp>
      <p:grpSp>
        <p:nvGrpSpPr>
          <p:cNvPr id="2051" name="Google Shape;2051;p60"/>
          <p:cNvGrpSpPr/>
          <p:nvPr/>
        </p:nvGrpSpPr>
        <p:grpSpPr>
          <a:xfrm>
            <a:off x="481225" y="480644"/>
            <a:ext cx="4011828" cy="4055294"/>
            <a:chOff x="481225" y="480644"/>
            <a:chExt cx="4011828" cy="4055294"/>
          </a:xfrm>
        </p:grpSpPr>
        <p:sp>
          <p:nvSpPr>
            <p:cNvPr id="2052" name="Google Shape;2052;p60"/>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36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0"/>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0"/>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0"/>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0"/>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0"/>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0"/>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0"/>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0"/>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0"/>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0"/>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0"/>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0"/>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0"/>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0"/>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0"/>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0"/>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0"/>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0"/>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0"/>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0"/>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0"/>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0"/>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0"/>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0"/>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0"/>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0"/>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0"/>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0"/>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0"/>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0"/>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0"/>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0"/>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0"/>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0"/>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0"/>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0"/>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0"/>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0"/>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0"/>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0"/>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0"/>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0"/>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0"/>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0"/>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0"/>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0"/>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0"/>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0"/>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0"/>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0"/>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0"/>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0"/>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0"/>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0"/>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0"/>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0"/>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0"/>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0"/>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0"/>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0"/>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0"/>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0"/>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0"/>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0"/>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0"/>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0"/>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0"/>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0"/>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0"/>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0"/>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0"/>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0"/>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0"/>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0"/>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0"/>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0"/>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0"/>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0"/>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0"/>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0"/>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0"/>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0"/>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0"/>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0"/>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0"/>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0"/>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0"/>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0"/>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0"/>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0"/>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0"/>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0"/>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0"/>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0"/>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0"/>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0"/>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0"/>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0"/>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0"/>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0"/>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0"/>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0"/>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0"/>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0"/>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0"/>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0"/>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0"/>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0"/>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0"/>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0"/>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0"/>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0"/>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940</Words>
  <Application>Microsoft Office PowerPoint</Application>
  <PresentationFormat>On-screen Show (16:9)</PresentationFormat>
  <Paragraphs>92</Paragraphs>
  <Slides>27</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Cutive Mono</vt:lpstr>
      <vt:lpstr>Wingdings</vt:lpstr>
      <vt:lpstr>Times New Roman</vt:lpstr>
      <vt:lpstr>Ubuntu</vt:lpstr>
      <vt:lpstr>Open Sans</vt:lpstr>
      <vt:lpstr>Roboto</vt:lpstr>
      <vt:lpstr>Montserrat</vt:lpstr>
      <vt:lpstr>Roboto Slab</vt:lpstr>
      <vt:lpstr>Investor Social Media by Slidesgo</vt:lpstr>
      <vt:lpstr>QUẢN LÝ CHI TIÊU CÁ NHÂN</vt:lpstr>
      <vt:lpstr>NỘI DUNG</vt:lpstr>
      <vt:lpstr>01 Tổng quan đề tài</vt:lpstr>
      <vt:lpstr>PowerPoint Presentation</vt:lpstr>
      <vt:lpstr>PowerPoint Presentation</vt:lpstr>
      <vt:lpstr>Lợi ích của việc quản lý chi tiêu</vt:lpstr>
      <vt:lpstr>Hình ảnh các ứng dụng đã khảo sát</vt:lpstr>
      <vt:lpstr>Ưu điểm</vt:lpstr>
      <vt:lpstr>02 Công nghệ sử dụng </vt:lpstr>
      <vt:lpstr>PowerPoint Presentation</vt:lpstr>
      <vt:lpstr>03 Phân tích thiết kế hệ thống </vt:lpstr>
      <vt:lpstr>3.1 Mô tả tổng quan hệ thống</vt:lpstr>
      <vt:lpstr>3.2 Phân tích chức năng của hệ thống</vt:lpstr>
      <vt:lpstr>PowerPoint Presentation</vt:lpstr>
      <vt:lpstr>3.2 Phân tích chức năng của hệ thống</vt:lpstr>
      <vt:lpstr>3.2 Phân tích chức năng của hệ thống</vt:lpstr>
      <vt:lpstr>3.2 Phân tích chức năng của hệ thống</vt:lpstr>
      <vt:lpstr>3.3 Thiết kế hệ thống</vt:lpstr>
      <vt:lpstr>3.4 Sơ đồ sequence diagram</vt:lpstr>
      <vt:lpstr>3.4 Sơ đồ sequence diagram</vt:lpstr>
      <vt:lpstr>3.4 Sơ đồ sequence diagram</vt:lpstr>
      <vt:lpstr>3.4 Sơ đồ sequence diagram</vt:lpstr>
      <vt:lpstr>3.4 Sơ đồ sequence diagram</vt:lpstr>
      <vt:lpstr>3.4 Sơ đồ sequence diagram</vt:lpstr>
      <vt:lpstr>3.4 Sơ đồ sequence diagram</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CHI TIÊU CÁ NHÂN</dc:title>
  <cp:lastModifiedBy>ADMIN</cp:lastModifiedBy>
  <cp:revision>26</cp:revision>
  <dcterms:modified xsi:type="dcterms:W3CDTF">2022-11-04T08:10:34Z</dcterms:modified>
</cp:coreProperties>
</file>