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1" r:id="rId8"/>
    <p:sldId id="260" r:id="rId9"/>
    <p:sldId id="272" r:id="rId10"/>
    <p:sldId id="261" r:id="rId11"/>
    <p:sldId id="273" r:id="rId12"/>
    <p:sldId id="262" r:id="rId13"/>
    <p:sldId id="263" r:id="rId14"/>
    <p:sldId id="264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62" d="100"/>
          <a:sy n="62" d="100"/>
        </p:scale>
        <p:origin x="76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10/7/2022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1288" y="2205517"/>
            <a:ext cx="5538090" cy="1081195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</a:rPr>
              <a:t>GIẢM DỮ LIỆU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963" y="4294901"/>
            <a:ext cx="3853129" cy="229083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Ngũ</a:t>
            </a:r>
          </a:p>
          <a:p>
            <a:pPr marL="342900" indent="-342900">
              <a:buFontTx/>
              <a:buChar char="-"/>
            </a:pPr>
            <a:r>
              <a:rPr lang="en-US" noProof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 Văn Hùng</a:t>
            </a:r>
          </a:p>
          <a:p>
            <a:pPr marL="342900" indent="-342900">
              <a:buFontTx/>
              <a:buChar char="-"/>
            </a:pPr>
            <a:r>
              <a:rPr lang="en-US" noProof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Trung Hiếu</a:t>
            </a:r>
          </a:p>
          <a:p>
            <a:pPr marL="342900" indent="-342900">
              <a:buFontTx/>
              <a:buChar char="-"/>
            </a:pPr>
            <a:r>
              <a:rPr lang="en-US" noProof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 Nhật Tân</a:t>
            </a:r>
          </a:p>
          <a:p>
            <a:pPr marL="342900" indent="-342900">
              <a:buFontTx/>
              <a:buChar char="-"/>
            </a:pPr>
            <a:r>
              <a:rPr lang="en-US" noProof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Huy Tuấn Hải</a:t>
            </a:r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092575" cy="7046041"/>
          </a:xfr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7895734" y="974636"/>
            <a:ext cx="1844167" cy="5973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 smtClean="0">
                <a:solidFill>
                  <a:schemeClr val="tx1"/>
                </a:solidFill>
              </a:rPr>
              <a:t>NHÓM 6</a:t>
            </a:r>
            <a:endParaRPr lang="en-US" sz="3200" noProof="1">
              <a:solidFill>
                <a:schemeClr val="tx1"/>
              </a:solidFill>
            </a:endParaRPr>
          </a:p>
        </p:txBody>
      </p:sp>
      <p:pic>
        <p:nvPicPr>
          <p:cNvPr id="7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2574" cy="71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 descr="video placeholder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305158"/>
          </a:xfrm>
        </p:spPr>
        <p:txBody>
          <a:bodyPr/>
          <a:lstStyle/>
          <a:p>
            <a:r>
              <a:rPr lang="en-US" dirty="0"/>
              <a:t>About Me Alternate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2082806"/>
            <a:ext cx="4813300" cy="335537"/>
          </a:xfrm>
        </p:spPr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875737"/>
            <a:ext cx="4813301" cy="362016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Compare A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</a:p>
        </p:txBody>
      </p:sp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10191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948370"/>
            <a:chOff x="7430633" y="1336005"/>
            <a:chExt cx="1352397" cy="1632116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597624"/>
            <a:chOff x="6754435" y="3873589"/>
            <a:chExt cx="2831635" cy="1651637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  <a:endParaRPr lang="en-US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  <a:endParaRPr lang="en-US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  <a:endParaRPr lang="en-US" sz="1200" noProof="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28233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276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-1 968,750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367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Times New Roman</vt:lpstr>
      <vt:lpstr>Office Theme</vt:lpstr>
      <vt:lpstr>GIẢM DỮ LIỆU</vt:lpstr>
      <vt:lpstr>Divider Slide Title</vt:lpstr>
      <vt:lpstr>About Me</vt:lpstr>
      <vt:lpstr>About Me Alternate</vt:lpstr>
      <vt:lpstr>Comparison</vt:lpstr>
      <vt:lpstr>Charts and Graphs</vt:lpstr>
      <vt:lpstr>Charts and Graphs 1</vt:lpstr>
      <vt:lpstr>Charts and Graphs 2</vt:lpstr>
      <vt:lpstr>Table</vt:lpstr>
      <vt:lpstr>Large image</vt:lpstr>
      <vt:lpstr>Video slide</vt:lpstr>
      <vt:lpstr>Thank You</vt:lpstr>
      <vt:lpstr>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2022-10-07T00:45:49Z</dcterms:created>
  <dcterms:modified xsi:type="dcterms:W3CDTF">2022-10-07T00:58:20Z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